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webp" ContentType="image/webp"/>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8" r:id="rId1"/>
    <p:sldMasterId id="2147483670" r:id="rId2"/>
  </p:sldMasterIdLst>
  <p:notesMasterIdLst>
    <p:notesMasterId r:id="rId42"/>
  </p:notesMasterIdLst>
  <p:sldIdLst>
    <p:sldId id="257" r:id="rId3"/>
    <p:sldId id="260" r:id="rId4"/>
    <p:sldId id="289" r:id="rId5"/>
    <p:sldId id="258" r:id="rId6"/>
    <p:sldId id="259" r:id="rId7"/>
    <p:sldId id="261" r:id="rId8"/>
    <p:sldId id="290" r:id="rId9"/>
    <p:sldId id="293" r:id="rId10"/>
    <p:sldId id="294" r:id="rId11"/>
    <p:sldId id="291" r:id="rId12"/>
    <p:sldId id="295" r:id="rId13"/>
    <p:sldId id="292" r:id="rId14"/>
    <p:sldId id="296" r:id="rId15"/>
    <p:sldId id="262" r:id="rId16"/>
    <p:sldId id="314" r:id="rId17"/>
    <p:sldId id="315" r:id="rId18"/>
    <p:sldId id="299" r:id="rId19"/>
    <p:sldId id="264" r:id="rId20"/>
    <p:sldId id="300" r:id="rId21"/>
    <p:sldId id="266" r:id="rId22"/>
    <p:sldId id="301" r:id="rId23"/>
    <p:sldId id="267" r:id="rId24"/>
    <p:sldId id="316" r:id="rId25"/>
    <p:sldId id="269" r:id="rId26"/>
    <p:sldId id="270" r:id="rId27"/>
    <p:sldId id="302" r:id="rId28"/>
    <p:sldId id="320" r:id="rId29"/>
    <p:sldId id="319" r:id="rId30"/>
    <p:sldId id="318" r:id="rId31"/>
    <p:sldId id="321" r:id="rId32"/>
    <p:sldId id="312" r:id="rId33"/>
    <p:sldId id="303" r:id="rId34"/>
    <p:sldId id="304" r:id="rId35"/>
    <p:sldId id="305" r:id="rId36"/>
    <p:sldId id="306" r:id="rId37"/>
    <p:sldId id="307" r:id="rId38"/>
    <p:sldId id="308" r:id="rId39"/>
    <p:sldId id="310" r:id="rId40"/>
    <p:sldId id="309" r:id="rId41"/>
  </p:sldIdLst>
  <p:sldSz cx="9144000" cy="5143500" type="screen16x9"/>
  <p:notesSz cx="6858000" cy="9144000"/>
  <p:embeddedFontLst>
    <p:embeddedFont>
      <p:font typeface="Abril Fatface" panose="02000503000000020003" pitchFamily="2" charset="0"/>
      <p:regular r:id="rId43"/>
    </p:embeddedFont>
    <p:embeddedFont>
      <p:font typeface="Albert Sans" panose="020B0604020202020204" charset="0"/>
      <p:regular r:id="rId44"/>
      <p:bold r:id="rId45"/>
      <p:italic r:id="rId46"/>
      <p:boldItalic r:id="rId47"/>
    </p:embeddedFont>
    <p:embeddedFont>
      <p:font typeface="Bebas Neue" panose="020B0606020202050201" pitchFamily="34" charset="0"/>
      <p:regular r:id="rId48"/>
    </p:embeddedFont>
    <p:embeddedFont>
      <p:font typeface="Cambria Math" panose="02040503050406030204" pitchFamily="18" charset="0"/>
      <p:regular r:id="rId49"/>
    </p:embeddedFont>
    <p:embeddedFont>
      <p:font typeface="Nunito Light" pitchFamily="2" charset="0"/>
      <p:regular r:id="rId50"/>
      <p:italic r:id="rId51"/>
    </p:embeddedFont>
    <p:embeddedFont>
      <p:font typeface="Playfair Display" panose="00000500000000000000" pitchFamily="2" charset="0"/>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DAFB"/>
    <a:srgbClr val="C00423"/>
    <a:srgbClr val="91B4F9"/>
    <a:srgbClr val="DBE6FD"/>
    <a:srgbClr val="F1EAE4"/>
    <a:srgbClr val="E3DEFA"/>
    <a:srgbClr val="006600"/>
    <a:srgbClr val="66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F72D440-AEA6-4249-B965-5D8830357D79}">
  <a:tblStyle styleId="{CF72D440-AEA6-4249-B965-5D8830357D7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6" d="100"/>
          <a:sy n="96" d="100"/>
        </p:scale>
        <p:origin x="1066"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theme" Target="theme/theme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font" Target="fonts/font9.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4.fntdata"/><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7.fntdata"/><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2.fntdata"/><Relationship Id="rId52"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7920176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74050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48913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7071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78370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13398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87640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3c8230601d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13c8230601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42537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3c8230601d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13c8230601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9560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89905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11643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13c8230601d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13c8230601d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787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4040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13c8230601d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13c8230601d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9946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46226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d44c0c1fca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d44c0c1fca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08908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51b1a71d38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51b1a71d38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76128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51b1a71d38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51b1a71d38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1374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51b1a71d38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51b1a71d38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09055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51b1a71d38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51b1a71d38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74694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21659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51b1a71d38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51b1a71d38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02417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51b1a71d38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51b1a71d38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539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73751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51b1a71d38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51b1a71d38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79935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274794af53c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274794af53c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0122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3414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3453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76885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22658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90077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sp>
        <p:nvSpPr>
          <p:cNvPr id="17" name="Google Shape;17;p3"/>
          <p:cNvSpPr>
            <a:spLocks noGrp="1"/>
          </p:cNvSpPr>
          <p:nvPr>
            <p:ph type="pic" idx="2"/>
          </p:nvPr>
        </p:nvSpPr>
        <p:spPr>
          <a:xfrm>
            <a:off x="806325" y="964402"/>
            <a:ext cx="3039000" cy="3168600"/>
          </a:xfrm>
          <a:prstGeom prst="rect">
            <a:avLst/>
          </a:prstGeom>
          <a:noFill/>
          <a:ln>
            <a:noFill/>
          </a:ln>
        </p:spPr>
      </p:sp>
      <p:sp>
        <p:nvSpPr>
          <p:cNvPr id="18" name="Google Shape;18;p3"/>
          <p:cNvSpPr txBox="1">
            <a:spLocks noGrp="1"/>
          </p:cNvSpPr>
          <p:nvPr>
            <p:ph type="title"/>
          </p:nvPr>
        </p:nvSpPr>
        <p:spPr>
          <a:xfrm>
            <a:off x="4148875" y="2124750"/>
            <a:ext cx="4281900" cy="16377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Google Shape;19;p3"/>
          <p:cNvSpPr txBox="1">
            <a:spLocks noGrp="1"/>
          </p:cNvSpPr>
          <p:nvPr>
            <p:ph type="title" idx="3" hasCustomPrompt="1"/>
          </p:nvPr>
        </p:nvSpPr>
        <p:spPr>
          <a:xfrm>
            <a:off x="4148875" y="994950"/>
            <a:ext cx="1203000" cy="11298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6000">
                <a:latin typeface="Abril Fatface"/>
                <a:ea typeface="Abril Fatface"/>
                <a:cs typeface="Abril Fatface"/>
                <a:sym typeface="Abril Fatface"/>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0" name="Google Shape;20;p3"/>
          <p:cNvSpPr txBox="1">
            <a:spLocks noGrp="1"/>
          </p:cNvSpPr>
          <p:nvPr>
            <p:ph type="subTitle" idx="1"/>
          </p:nvPr>
        </p:nvSpPr>
        <p:spPr>
          <a:xfrm>
            <a:off x="4148875" y="3749650"/>
            <a:ext cx="4281900" cy="38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1" name="Google Shape;21;p3"/>
          <p:cNvSpPr/>
          <p:nvPr/>
        </p:nvSpPr>
        <p:spPr>
          <a:xfrm>
            <a:off x="3070250" y="-221000"/>
            <a:ext cx="775200" cy="4872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layfair Display"/>
              <a:ea typeface="Playfair Display"/>
              <a:cs typeface="Playfair Display"/>
              <a:sym typeface="Playfair Display"/>
            </a:endParaRPr>
          </a:p>
        </p:txBody>
      </p:sp>
      <p:sp>
        <p:nvSpPr>
          <p:cNvPr id="22" name="Google Shape;22;p3"/>
          <p:cNvSpPr/>
          <p:nvPr/>
        </p:nvSpPr>
        <p:spPr>
          <a:xfrm>
            <a:off x="8317825" y="4491050"/>
            <a:ext cx="225900" cy="225900"/>
          </a:xfrm>
          <a:prstGeom prst="plaqu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hree columns">
  <p:cSld name="CUSTOM_6_1">
    <p:spTree>
      <p:nvGrpSpPr>
        <p:cNvPr id="1" name="Shape 79"/>
        <p:cNvGrpSpPr/>
        <p:nvPr/>
      </p:nvGrpSpPr>
      <p:grpSpPr>
        <a:xfrm>
          <a:off x="0" y="0"/>
          <a:ext cx="0" cy="0"/>
          <a:chOff x="0" y="0"/>
          <a:chExt cx="0" cy="0"/>
        </a:xfrm>
      </p:grpSpPr>
      <p:sp>
        <p:nvSpPr>
          <p:cNvPr id="80" name="Google Shape;80;p13"/>
          <p:cNvSpPr txBox="1">
            <a:spLocks noGrp="1"/>
          </p:cNvSpPr>
          <p:nvPr>
            <p:ph type="title"/>
          </p:nvPr>
        </p:nvSpPr>
        <p:spPr>
          <a:xfrm>
            <a:off x="720000" y="384849"/>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1" name="Google Shape;81;p13"/>
          <p:cNvSpPr txBox="1">
            <a:spLocks noGrp="1"/>
          </p:cNvSpPr>
          <p:nvPr>
            <p:ph type="title" idx="2"/>
          </p:nvPr>
        </p:nvSpPr>
        <p:spPr>
          <a:xfrm>
            <a:off x="1495200" y="1161275"/>
            <a:ext cx="3267300" cy="527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82" name="Google Shape;82;p13"/>
          <p:cNvSpPr txBox="1">
            <a:spLocks noGrp="1"/>
          </p:cNvSpPr>
          <p:nvPr>
            <p:ph type="subTitle" idx="1"/>
          </p:nvPr>
        </p:nvSpPr>
        <p:spPr>
          <a:xfrm>
            <a:off x="720000" y="1601450"/>
            <a:ext cx="40425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sz="1100"/>
            </a:lvl1pPr>
            <a:lvl2pPr lvl="1" algn="ctr" rtl="0">
              <a:lnSpc>
                <a:spcPct val="100000"/>
              </a:lnSpc>
              <a:spcBef>
                <a:spcPts val="0"/>
              </a:spcBef>
              <a:spcAft>
                <a:spcPts val="0"/>
              </a:spcAft>
              <a:buSzPts val="1100"/>
              <a:buNone/>
              <a:defRPr sz="1100"/>
            </a:lvl2pPr>
            <a:lvl3pPr lvl="2" algn="ctr" rtl="0">
              <a:lnSpc>
                <a:spcPct val="100000"/>
              </a:lnSpc>
              <a:spcBef>
                <a:spcPts val="1600"/>
              </a:spcBef>
              <a:spcAft>
                <a:spcPts val="0"/>
              </a:spcAft>
              <a:buSzPts val="1100"/>
              <a:buNone/>
              <a:defRPr sz="1100"/>
            </a:lvl3pPr>
            <a:lvl4pPr lvl="3" algn="ctr" rtl="0">
              <a:lnSpc>
                <a:spcPct val="100000"/>
              </a:lnSpc>
              <a:spcBef>
                <a:spcPts val="1600"/>
              </a:spcBef>
              <a:spcAft>
                <a:spcPts val="0"/>
              </a:spcAft>
              <a:buSzPts val="1100"/>
              <a:buNone/>
              <a:defRPr sz="1100"/>
            </a:lvl4pPr>
            <a:lvl5pPr lvl="4" algn="ctr" rtl="0">
              <a:lnSpc>
                <a:spcPct val="100000"/>
              </a:lnSpc>
              <a:spcBef>
                <a:spcPts val="1600"/>
              </a:spcBef>
              <a:spcAft>
                <a:spcPts val="0"/>
              </a:spcAft>
              <a:buSzPts val="1100"/>
              <a:buNone/>
              <a:defRPr sz="1100"/>
            </a:lvl5pPr>
            <a:lvl6pPr lvl="5" algn="ctr" rtl="0">
              <a:lnSpc>
                <a:spcPct val="100000"/>
              </a:lnSpc>
              <a:spcBef>
                <a:spcPts val="1600"/>
              </a:spcBef>
              <a:spcAft>
                <a:spcPts val="0"/>
              </a:spcAft>
              <a:buSzPts val="1100"/>
              <a:buNone/>
              <a:defRPr sz="1100"/>
            </a:lvl6pPr>
            <a:lvl7pPr lvl="6" algn="ctr" rtl="0">
              <a:lnSpc>
                <a:spcPct val="100000"/>
              </a:lnSpc>
              <a:spcBef>
                <a:spcPts val="1600"/>
              </a:spcBef>
              <a:spcAft>
                <a:spcPts val="0"/>
              </a:spcAft>
              <a:buSzPts val="1100"/>
              <a:buNone/>
              <a:defRPr sz="1100"/>
            </a:lvl7pPr>
            <a:lvl8pPr lvl="7" algn="ctr" rtl="0">
              <a:lnSpc>
                <a:spcPct val="100000"/>
              </a:lnSpc>
              <a:spcBef>
                <a:spcPts val="1600"/>
              </a:spcBef>
              <a:spcAft>
                <a:spcPts val="0"/>
              </a:spcAft>
              <a:buSzPts val="1100"/>
              <a:buNone/>
              <a:defRPr sz="1100"/>
            </a:lvl8pPr>
            <a:lvl9pPr lvl="8" algn="ctr" rtl="0">
              <a:lnSpc>
                <a:spcPct val="100000"/>
              </a:lnSpc>
              <a:spcBef>
                <a:spcPts val="1600"/>
              </a:spcBef>
              <a:spcAft>
                <a:spcPts val="1600"/>
              </a:spcAft>
              <a:buSzPts val="1100"/>
              <a:buNone/>
              <a:defRPr sz="1100"/>
            </a:lvl9pPr>
          </a:lstStyle>
          <a:p>
            <a:endParaRPr/>
          </a:p>
        </p:txBody>
      </p:sp>
      <p:sp>
        <p:nvSpPr>
          <p:cNvPr id="83" name="Google Shape;83;p13"/>
          <p:cNvSpPr txBox="1">
            <a:spLocks noGrp="1"/>
          </p:cNvSpPr>
          <p:nvPr>
            <p:ph type="title" idx="3"/>
          </p:nvPr>
        </p:nvSpPr>
        <p:spPr>
          <a:xfrm>
            <a:off x="1495203" y="2338100"/>
            <a:ext cx="3267300" cy="527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84" name="Google Shape;84;p13"/>
          <p:cNvSpPr txBox="1">
            <a:spLocks noGrp="1"/>
          </p:cNvSpPr>
          <p:nvPr>
            <p:ph type="subTitle" idx="4"/>
          </p:nvPr>
        </p:nvSpPr>
        <p:spPr>
          <a:xfrm>
            <a:off x="720000" y="2778275"/>
            <a:ext cx="40425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sz="1100"/>
            </a:lvl1pPr>
            <a:lvl2pPr lvl="1" algn="ctr" rtl="0">
              <a:lnSpc>
                <a:spcPct val="100000"/>
              </a:lnSpc>
              <a:spcBef>
                <a:spcPts val="0"/>
              </a:spcBef>
              <a:spcAft>
                <a:spcPts val="0"/>
              </a:spcAft>
              <a:buSzPts val="1100"/>
              <a:buNone/>
              <a:defRPr sz="1100"/>
            </a:lvl2pPr>
            <a:lvl3pPr lvl="2" algn="ctr" rtl="0">
              <a:lnSpc>
                <a:spcPct val="100000"/>
              </a:lnSpc>
              <a:spcBef>
                <a:spcPts val="1600"/>
              </a:spcBef>
              <a:spcAft>
                <a:spcPts val="0"/>
              </a:spcAft>
              <a:buSzPts val="1100"/>
              <a:buNone/>
              <a:defRPr sz="1100"/>
            </a:lvl3pPr>
            <a:lvl4pPr lvl="3" algn="ctr" rtl="0">
              <a:lnSpc>
                <a:spcPct val="100000"/>
              </a:lnSpc>
              <a:spcBef>
                <a:spcPts val="1600"/>
              </a:spcBef>
              <a:spcAft>
                <a:spcPts val="0"/>
              </a:spcAft>
              <a:buSzPts val="1100"/>
              <a:buNone/>
              <a:defRPr sz="1100"/>
            </a:lvl4pPr>
            <a:lvl5pPr lvl="4" algn="ctr" rtl="0">
              <a:lnSpc>
                <a:spcPct val="100000"/>
              </a:lnSpc>
              <a:spcBef>
                <a:spcPts val="1600"/>
              </a:spcBef>
              <a:spcAft>
                <a:spcPts val="0"/>
              </a:spcAft>
              <a:buSzPts val="1100"/>
              <a:buNone/>
              <a:defRPr sz="1100"/>
            </a:lvl5pPr>
            <a:lvl6pPr lvl="5" algn="ctr" rtl="0">
              <a:lnSpc>
                <a:spcPct val="100000"/>
              </a:lnSpc>
              <a:spcBef>
                <a:spcPts val="1600"/>
              </a:spcBef>
              <a:spcAft>
                <a:spcPts val="0"/>
              </a:spcAft>
              <a:buSzPts val="1100"/>
              <a:buNone/>
              <a:defRPr sz="1100"/>
            </a:lvl6pPr>
            <a:lvl7pPr lvl="6" algn="ctr" rtl="0">
              <a:lnSpc>
                <a:spcPct val="100000"/>
              </a:lnSpc>
              <a:spcBef>
                <a:spcPts val="1600"/>
              </a:spcBef>
              <a:spcAft>
                <a:spcPts val="0"/>
              </a:spcAft>
              <a:buSzPts val="1100"/>
              <a:buNone/>
              <a:defRPr sz="1100"/>
            </a:lvl7pPr>
            <a:lvl8pPr lvl="7" algn="ctr" rtl="0">
              <a:lnSpc>
                <a:spcPct val="100000"/>
              </a:lnSpc>
              <a:spcBef>
                <a:spcPts val="1600"/>
              </a:spcBef>
              <a:spcAft>
                <a:spcPts val="0"/>
              </a:spcAft>
              <a:buSzPts val="1100"/>
              <a:buNone/>
              <a:defRPr sz="1100"/>
            </a:lvl8pPr>
            <a:lvl9pPr lvl="8" algn="ctr" rtl="0">
              <a:lnSpc>
                <a:spcPct val="100000"/>
              </a:lnSpc>
              <a:spcBef>
                <a:spcPts val="1600"/>
              </a:spcBef>
              <a:spcAft>
                <a:spcPts val="1600"/>
              </a:spcAft>
              <a:buSzPts val="1100"/>
              <a:buNone/>
              <a:defRPr sz="1100"/>
            </a:lvl9pPr>
          </a:lstStyle>
          <a:p>
            <a:endParaRPr/>
          </a:p>
        </p:txBody>
      </p:sp>
      <p:sp>
        <p:nvSpPr>
          <p:cNvPr id="85" name="Google Shape;85;p13"/>
          <p:cNvSpPr txBox="1">
            <a:spLocks noGrp="1"/>
          </p:cNvSpPr>
          <p:nvPr>
            <p:ph type="title" idx="5"/>
          </p:nvPr>
        </p:nvSpPr>
        <p:spPr>
          <a:xfrm>
            <a:off x="1495203" y="3514925"/>
            <a:ext cx="3267300" cy="527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86" name="Google Shape;86;p13"/>
          <p:cNvSpPr txBox="1">
            <a:spLocks noGrp="1"/>
          </p:cNvSpPr>
          <p:nvPr>
            <p:ph type="subTitle" idx="6"/>
          </p:nvPr>
        </p:nvSpPr>
        <p:spPr>
          <a:xfrm>
            <a:off x="720000" y="3955100"/>
            <a:ext cx="40425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sz="1100"/>
            </a:lvl1pPr>
            <a:lvl2pPr lvl="1" algn="ctr" rtl="0">
              <a:lnSpc>
                <a:spcPct val="100000"/>
              </a:lnSpc>
              <a:spcBef>
                <a:spcPts val="0"/>
              </a:spcBef>
              <a:spcAft>
                <a:spcPts val="0"/>
              </a:spcAft>
              <a:buSzPts val="1100"/>
              <a:buNone/>
              <a:defRPr sz="1100"/>
            </a:lvl2pPr>
            <a:lvl3pPr lvl="2" algn="ctr" rtl="0">
              <a:lnSpc>
                <a:spcPct val="100000"/>
              </a:lnSpc>
              <a:spcBef>
                <a:spcPts val="1600"/>
              </a:spcBef>
              <a:spcAft>
                <a:spcPts val="0"/>
              </a:spcAft>
              <a:buSzPts val="1100"/>
              <a:buNone/>
              <a:defRPr sz="1100"/>
            </a:lvl3pPr>
            <a:lvl4pPr lvl="3" algn="ctr" rtl="0">
              <a:lnSpc>
                <a:spcPct val="100000"/>
              </a:lnSpc>
              <a:spcBef>
                <a:spcPts val="1600"/>
              </a:spcBef>
              <a:spcAft>
                <a:spcPts val="0"/>
              </a:spcAft>
              <a:buSzPts val="1100"/>
              <a:buNone/>
              <a:defRPr sz="1100"/>
            </a:lvl4pPr>
            <a:lvl5pPr lvl="4" algn="ctr" rtl="0">
              <a:lnSpc>
                <a:spcPct val="100000"/>
              </a:lnSpc>
              <a:spcBef>
                <a:spcPts val="1600"/>
              </a:spcBef>
              <a:spcAft>
                <a:spcPts val="0"/>
              </a:spcAft>
              <a:buSzPts val="1100"/>
              <a:buNone/>
              <a:defRPr sz="1100"/>
            </a:lvl5pPr>
            <a:lvl6pPr lvl="5" algn="ctr" rtl="0">
              <a:lnSpc>
                <a:spcPct val="100000"/>
              </a:lnSpc>
              <a:spcBef>
                <a:spcPts val="1600"/>
              </a:spcBef>
              <a:spcAft>
                <a:spcPts val="0"/>
              </a:spcAft>
              <a:buSzPts val="1100"/>
              <a:buNone/>
              <a:defRPr sz="1100"/>
            </a:lvl6pPr>
            <a:lvl7pPr lvl="6" algn="ctr" rtl="0">
              <a:lnSpc>
                <a:spcPct val="100000"/>
              </a:lnSpc>
              <a:spcBef>
                <a:spcPts val="1600"/>
              </a:spcBef>
              <a:spcAft>
                <a:spcPts val="0"/>
              </a:spcAft>
              <a:buSzPts val="1100"/>
              <a:buNone/>
              <a:defRPr sz="1100"/>
            </a:lvl7pPr>
            <a:lvl8pPr lvl="7" algn="ctr" rtl="0">
              <a:lnSpc>
                <a:spcPct val="100000"/>
              </a:lnSpc>
              <a:spcBef>
                <a:spcPts val="1600"/>
              </a:spcBef>
              <a:spcAft>
                <a:spcPts val="0"/>
              </a:spcAft>
              <a:buSzPts val="1100"/>
              <a:buNone/>
              <a:defRPr sz="1100"/>
            </a:lvl8pPr>
            <a:lvl9pPr lvl="8" algn="ctr" rtl="0">
              <a:lnSpc>
                <a:spcPct val="100000"/>
              </a:lnSpc>
              <a:spcBef>
                <a:spcPts val="1600"/>
              </a:spcBef>
              <a:spcAft>
                <a:spcPts val="1600"/>
              </a:spcAft>
              <a:buSzPts val="1100"/>
              <a:buNone/>
              <a:defRPr sz="1100"/>
            </a:lvl9pPr>
          </a:lstStyle>
          <a:p>
            <a:endParaRPr/>
          </a:p>
        </p:txBody>
      </p:sp>
      <p:sp>
        <p:nvSpPr>
          <p:cNvPr id="87" name="Google Shape;87;p13"/>
          <p:cNvSpPr txBox="1">
            <a:spLocks noGrp="1"/>
          </p:cNvSpPr>
          <p:nvPr>
            <p:ph type="title" idx="7" hasCustomPrompt="1"/>
          </p:nvPr>
        </p:nvSpPr>
        <p:spPr>
          <a:xfrm>
            <a:off x="720000" y="1161275"/>
            <a:ext cx="7347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atin typeface="Abril Fatface"/>
                <a:ea typeface="Abril Fatface"/>
                <a:cs typeface="Abril Fatface"/>
                <a:sym typeface="Abril Fatfac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8" name="Google Shape;88;p13"/>
          <p:cNvSpPr txBox="1">
            <a:spLocks noGrp="1"/>
          </p:cNvSpPr>
          <p:nvPr>
            <p:ph type="title" idx="8" hasCustomPrompt="1"/>
          </p:nvPr>
        </p:nvSpPr>
        <p:spPr>
          <a:xfrm>
            <a:off x="720000" y="2338100"/>
            <a:ext cx="7347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atin typeface="Abril Fatface"/>
                <a:ea typeface="Abril Fatface"/>
                <a:cs typeface="Abril Fatface"/>
                <a:sym typeface="Abril Fatfac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 name="Google Shape;89;p13"/>
          <p:cNvSpPr txBox="1">
            <a:spLocks noGrp="1"/>
          </p:cNvSpPr>
          <p:nvPr>
            <p:ph type="title" idx="9" hasCustomPrompt="1"/>
          </p:nvPr>
        </p:nvSpPr>
        <p:spPr>
          <a:xfrm>
            <a:off x="720000" y="3514925"/>
            <a:ext cx="7347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atin typeface="Abril Fatface"/>
                <a:ea typeface="Abril Fatface"/>
                <a:cs typeface="Abril Fatface"/>
                <a:sym typeface="Abril Fatfac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0" name="Google Shape;90;p13"/>
          <p:cNvSpPr>
            <a:spLocks noGrp="1"/>
          </p:cNvSpPr>
          <p:nvPr>
            <p:ph type="pic" idx="13"/>
          </p:nvPr>
        </p:nvSpPr>
        <p:spPr>
          <a:xfrm>
            <a:off x="5244318" y="1302525"/>
            <a:ext cx="3093300" cy="3225300"/>
          </a:xfrm>
          <a:prstGeom prst="rect">
            <a:avLst/>
          </a:prstGeom>
          <a:noFill/>
          <a:ln>
            <a:noFill/>
          </a:ln>
        </p:spPr>
      </p:sp>
      <p:grpSp>
        <p:nvGrpSpPr>
          <p:cNvPr id="91" name="Google Shape;91;p13"/>
          <p:cNvGrpSpPr/>
          <p:nvPr/>
        </p:nvGrpSpPr>
        <p:grpSpPr>
          <a:xfrm>
            <a:off x="-395125" y="0"/>
            <a:ext cx="9594275" cy="3706825"/>
            <a:chOff x="-395125" y="0"/>
            <a:chExt cx="9594275" cy="3706825"/>
          </a:xfrm>
        </p:grpSpPr>
        <p:sp>
          <p:nvSpPr>
            <p:cNvPr id="92" name="Google Shape;92;p13"/>
            <p:cNvSpPr/>
            <p:nvPr/>
          </p:nvSpPr>
          <p:spPr>
            <a:xfrm>
              <a:off x="8423950" y="0"/>
              <a:ext cx="775200" cy="4872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layfair Display"/>
                <a:ea typeface="Playfair Display"/>
                <a:cs typeface="Playfair Display"/>
                <a:sym typeface="Playfair Display"/>
              </a:endParaRPr>
            </a:p>
          </p:txBody>
        </p:sp>
        <p:sp>
          <p:nvSpPr>
            <p:cNvPr id="93" name="Google Shape;93;p13"/>
            <p:cNvSpPr/>
            <p:nvPr/>
          </p:nvSpPr>
          <p:spPr>
            <a:xfrm>
              <a:off x="-395125" y="3219625"/>
              <a:ext cx="775200" cy="4872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layfair Display"/>
                <a:ea typeface="Playfair Display"/>
                <a:cs typeface="Playfair Display"/>
                <a:sym typeface="Playfair Display"/>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p:cSld name="ONE_COLUMN_TEXT_1">
    <p:spTree>
      <p:nvGrpSpPr>
        <p:cNvPr id="1" name="Shape 94"/>
        <p:cNvGrpSpPr/>
        <p:nvPr/>
      </p:nvGrpSpPr>
      <p:grpSpPr>
        <a:xfrm>
          <a:off x="0" y="0"/>
          <a:ext cx="0" cy="0"/>
          <a:chOff x="0" y="0"/>
          <a:chExt cx="0" cy="0"/>
        </a:xfrm>
      </p:grpSpPr>
      <p:sp>
        <p:nvSpPr>
          <p:cNvPr id="95" name="Google Shape;95;p14"/>
          <p:cNvSpPr txBox="1">
            <a:spLocks noGrp="1"/>
          </p:cNvSpPr>
          <p:nvPr>
            <p:ph type="title"/>
          </p:nvPr>
        </p:nvSpPr>
        <p:spPr>
          <a:xfrm>
            <a:off x="3961500" y="501540"/>
            <a:ext cx="4469400" cy="829500"/>
          </a:xfrm>
          <a:prstGeom prst="rect">
            <a:avLst/>
          </a:prstGeom>
        </p:spPr>
        <p:txBody>
          <a:bodyPr spcFirstLastPara="1" wrap="square" lIns="91425" tIns="91425" rIns="91425" bIns="91425" anchor="b"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6" name="Google Shape;96;p14"/>
          <p:cNvSpPr txBox="1">
            <a:spLocks noGrp="1"/>
          </p:cNvSpPr>
          <p:nvPr>
            <p:ph type="subTitle" idx="1"/>
          </p:nvPr>
        </p:nvSpPr>
        <p:spPr>
          <a:xfrm>
            <a:off x="3961500" y="1331050"/>
            <a:ext cx="4469400" cy="306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Font typeface="Albert Sans Light"/>
              <a:buChar char="●"/>
              <a:defRPr sz="1100"/>
            </a:lvl1pPr>
            <a:lvl2pPr lvl="1" algn="ctr" rtl="0">
              <a:lnSpc>
                <a:spcPct val="100000"/>
              </a:lnSpc>
              <a:spcBef>
                <a:spcPts val="1000"/>
              </a:spcBef>
              <a:spcAft>
                <a:spcPts val="0"/>
              </a:spcAft>
              <a:buClr>
                <a:srgbClr val="E76A28"/>
              </a:buClr>
              <a:buSzPts val="1600"/>
              <a:buFont typeface="Nunito Light"/>
              <a:buChar char="○"/>
              <a:defRPr/>
            </a:lvl2pPr>
            <a:lvl3pPr lvl="2" algn="ctr" rtl="0">
              <a:lnSpc>
                <a:spcPct val="100000"/>
              </a:lnSpc>
              <a:spcBef>
                <a:spcPts val="1600"/>
              </a:spcBef>
              <a:spcAft>
                <a:spcPts val="0"/>
              </a:spcAft>
              <a:buClr>
                <a:srgbClr val="E76A28"/>
              </a:buClr>
              <a:buSzPts val="1500"/>
              <a:buFont typeface="Nunito Light"/>
              <a:buChar char="■"/>
              <a:defRPr/>
            </a:lvl3pPr>
            <a:lvl4pPr lvl="3" algn="ctr" rtl="0">
              <a:lnSpc>
                <a:spcPct val="100000"/>
              </a:lnSpc>
              <a:spcBef>
                <a:spcPts val="1600"/>
              </a:spcBef>
              <a:spcAft>
                <a:spcPts val="0"/>
              </a:spcAft>
              <a:buClr>
                <a:srgbClr val="E76A28"/>
              </a:buClr>
              <a:buSzPts val="1500"/>
              <a:buFont typeface="Nunito Light"/>
              <a:buChar char="●"/>
              <a:defRPr/>
            </a:lvl4pPr>
            <a:lvl5pPr lvl="4" algn="ctr" rtl="0">
              <a:lnSpc>
                <a:spcPct val="100000"/>
              </a:lnSpc>
              <a:spcBef>
                <a:spcPts val="1600"/>
              </a:spcBef>
              <a:spcAft>
                <a:spcPts val="0"/>
              </a:spcAft>
              <a:buClr>
                <a:srgbClr val="E76A28"/>
              </a:buClr>
              <a:buSzPts val="1400"/>
              <a:buFont typeface="Nunito Light"/>
              <a:buChar char="○"/>
              <a:defRPr/>
            </a:lvl5pPr>
            <a:lvl6pPr lvl="5" algn="ctr" rtl="0">
              <a:lnSpc>
                <a:spcPct val="100000"/>
              </a:lnSpc>
              <a:spcBef>
                <a:spcPts val="1600"/>
              </a:spcBef>
              <a:spcAft>
                <a:spcPts val="0"/>
              </a:spcAft>
              <a:buClr>
                <a:srgbClr val="999999"/>
              </a:buClr>
              <a:buSzPts val="1400"/>
              <a:buFont typeface="Nunito Light"/>
              <a:buChar char="■"/>
              <a:defRPr/>
            </a:lvl6pPr>
            <a:lvl7pPr lvl="6" algn="ctr" rtl="0">
              <a:lnSpc>
                <a:spcPct val="100000"/>
              </a:lnSpc>
              <a:spcBef>
                <a:spcPts val="1600"/>
              </a:spcBef>
              <a:spcAft>
                <a:spcPts val="0"/>
              </a:spcAft>
              <a:buClr>
                <a:srgbClr val="999999"/>
              </a:buClr>
              <a:buSzPts val="1300"/>
              <a:buFont typeface="Nunito Light"/>
              <a:buChar char="●"/>
              <a:defRPr/>
            </a:lvl7pPr>
            <a:lvl8pPr lvl="7" algn="ctr" rtl="0">
              <a:lnSpc>
                <a:spcPct val="100000"/>
              </a:lnSpc>
              <a:spcBef>
                <a:spcPts val="1600"/>
              </a:spcBef>
              <a:spcAft>
                <a:spcPts val="0"/>
              </a:spcAft>
              <a:buClr>
                <a:srgbClr val="999999"/>
              </a:buClr>
              <a:buSzPts val="1300"/>
              <a:buFont typeface="Nunito Light"/>
              <a:buChar char="○"/>
              <a:defRPr/>
            </a:lvl8pPr>
            <a:lvl9pPr lvl="8" algn="ctr" rtl="0">
              <a:lnSpc>
                <a:spcPct val="100000"/>
              </a:lnSpc>
              <a:spcBef>
                <a:spcPts val="1600"/>
              </a:spcBef>
              <a:spcAft>
                <a:spcPts val="1600"/>
              </a:spcAft>
              <a:buClr>
                <a:srgbClr val="999999"/>
              </a:buClr>
              <a:buSzPts val="1400"/>
              <a:buFont typeface="Nunito Light"/>
              <a:buChar char="■"/>
              <a:defRPr/>
            </a:lvl9pPr>
          </a:lstStyle>
          <a:p>
            <a:endParaRPr/>
          </a:p>
        </p:txBody>
      </p:sp>
      <p:sp>
        <p:nvSpPr>
          <p:cNvPr id="97" name="Google Shape;97;p14"/>
          <p:cNvSpPr>
            <a:spLocks noGrp="1"/>
          </p:cNvSpPr>
          <p:nvPr>
            <p:ph type="pic" idx="2"/>
          </p:nvPr>
        </p:nvSpPr>
        <p:spPr>
          <a:xfrm>
            <a:off x="806325" y="1264917"/>
            <a:ext cx="2750700" cy="2868000"/>
          </a:xfrm>
          <a:prstGeom prst="rect">
            <a:avLst/>
          </a:prstGeom>
          <a:no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98"/>
        <p:cNvGrpSpPr/>
        <p:nvPr/>
      </p:nvGrpSpPr>
      <p:grpSpPr>
        <a:xfrm>
          <a:off x="0" y="0"/>
          <a:ext cx="0" cy="0"/>
          <a:chOff x="0" y="0"/>
          <a:chExt cx="0" cy="0"/>
        </a:xfrm>
      </p:grpSpPr>
      <p:sp>
        <p:nvSpPr>
          <p:cNvPr id="99" name="Google Shape;99;p15"/>
          <p:cNvSpPr>
            <a:spLocks noGrp="1"/>
          </p:cNvSpPr>
          <p:nvPr>
            <p:ph type="pic" idx="2"/>
          </p:nvPr>
        </p:nvSpPr>
        <p:spPr>
          <a:xfrm>
            <a:off x="806325" y="949650"/>
            <a:ext cx="2750700" cy="3244200"/>
          </a:xfrm>
          <a:prstGeom prst="rect">
            <a:avLst/>
          </a:prstGeom>
          <a:noFill/>
          <a:ln>
            <a:noFill/>
          </a:ln>
        </p:spPr>
      </p:sp>
      <p:sp>
        <p:nvSpPr>
          <p:cNvPr id="100" name="Google Shape;100;p15"/>
          <p:cNvSpPr txBox="1">
            <a:spLocks noGrp="1"/>
          </p:cNvSpPr>
          <p:nvPr>
            <p:ph type="title"/>
          </p:nvPr>
        </p:nvSpPr>
        <p:spPr>
          <a:xfrm>
            <a:off x="4042575" y="3661950"/>
            <a:ext cx="4388100" cy="5319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22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01" name="Google Shape;101;p15"/>
          <p:cNvSpPr txBox="1">
            <a:spLocks noGrp="1"/>
          </p:cNvSpPr>
          <p:nvPr>
            <p:ph type="subTitle" idx="1"/>
          </p:nvPr>
        </p:nvSpPr>
        <p:spPr>
          <a:xfrm>
            <a:off x="4042575" y="949650"/>
            <a:ext cx="4388100" cy="2678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grpSp>
        <p:nvGrpSpPr>
          <p:cNvPr id="102" name="Google Shape;102;p15"/>
          <p:cNvGrpSpPr/>
          <p:nvPr/>
        </p:nvGrpSpPr>
        <p:grpSpPr>
          <a:xfrm>
            <a:off x="600263" y="426550"/>
            <a:ext cx="7943463" cy="4290400"/>
            <a:chOff x="600263" y="426550"/>
            <a:chExt cx="7943463" cy="4290400"/>
          </a:xfrm>
        </p:grpSpPr>
        <p:sp>
          <p:nvSpPr>
            <p:cNvPr id="103" name="Google Shape;103;p15"/>
            <p:cNvSpPr/>
            <p:nvPr/>
          </p:nvSpPr>
          <p:spPr>
            <a:xfrm>
              <a:off x="8317825" y="426550"/>
              <a:ext cx="225900" cy="225900"/>
            </a:xfrm>
            <a:prstGeom prst="plaqu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5"/>
            <p:cNvSpPr/>
            <p:nvPr/>
          </p:nvSpPr>
          <p:spPr>
            <a:xfrm>
              <a:off x="600263" y="4491050"/>
              <a:ext cx="225900" cy="225900"/>
            </a:xfrm>
            <a:prstGeom prst="plaqu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 name="Google Shape;105;p15"/>
          <p:cNvGrpSpPr/>
          <p:nvPr/>
        </p:nvGrpSpPr>
        <p:grpSpPr>
          <a:xfrm>
            <a:off x="-201675" y="295900"/>
            <a:ext cx="9693450" cy="4551700"/>
            <a:chOff x="-201675" y="295900"/>
            <a:chExt cx="9693450" cy="4551700"/>
          </a:xfrm>
        </p:grpSpPr>
        <p:sp>
          <p:nvSpPr>
            <p:cNvPr id="106" name="Google Shape;106;p15"/>
            <p:cNvSpPr/>
            <p:nvPr/>
          </p:nvSpPr>
          <p:spPr>
            <a:xfrm>
              <a:off x="8716575" y="4360400"/>
              <a:ext cx="775200" cy="4872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layfair Display"/>
                <a:ea typeface="Playfair Display"/>
                <a:cs typeface="Playfair Display"/>
                <a:sym typeface="Playfair Display"/>
              </a:endParaRPr>
            </a:p>
          </p:txBody>
        </p:sp>
        <p:sp>
          <p:nvSpPr>
            <p:cNvPr id="107" name="Google Shape;107;p15"/>
            <p:cNvSpPr/>
            <p:nvPr/>
          </p:nvSpPr>
          <p:spPr>
            <a:xfrm>
              <a:off x="-201675" y="295900"/>
              <a:ext cx="775200" cy="4872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layfair Display"/>
                <a:ea typeface="Playfair Display"/>
                <a:cs typeface="Playfair Display"/>
                <a:sym typeface="Playfair Display"/>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08"/>
        <p:cNvGrpSpPr/>
        <p:nvPr/>
      </p:nvGrpSpPr>
      <p:grpSpPr>
        <a:xfrm>
          <a:off x="0" y="0"/>
          <a:ext cx="0" cy="0"/>
          <a:chOff x="0" y="0"/>
          <a:chExt cx="0" cy="0"/>
        </a:xfrm>
      </p:grpSpPr>
      <p:sp>
        <p:nvSpPr>
          <p:cNvPr id="109" name="Google Shape;109;p16"/>
          <p:cNvSpPr txBox="1">
            <a:spLocks noGrp="1"/>
          </p:cNvSpPr>
          <p:nvPr>
            <p:ph type="title"/>
          </p:nvPr>
        </p:nvSpPr>
        <p:spPr>
          <a:xfrm>
            <a:off x="720000" y="387100"/>
            <a:ext cx="7704000" cy="6306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0" name="Google Shape;110;p16"/>
          <p:cNvSpPr txBox="1">
            <a:spLocks noGrp="1"/>
          </p:cNvSpPr>
          <p:nvPr>
            <p:ph type="subTitle" idx="1"/>
          </p:nvPr>
        </p:nvSpPr>
        <p:spPr>
          <a:xfrm>
            <a:off x="4780030" y="1583600"/>
            <a:ext cx="3644100" cy="2852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sz="1100" b="0"/>
            </a:lvl1pPr>
            <a:lvl2pPr lvl="1" algn="ctr" rtl="0">
              <a:lnSpc>
                <a:spcPct val="100000"/>
              </a:lnSpc>
              <a:spcBef>
                <a:spcPts val="0"/>
              </a:spcBef>
              <a:spcAft>
                <a:spcPts val="0"/>
              </a:spcAft>
              <a:buSzPts val="1100"/>
              <a:buNone/>
              <a:defRPr sz="1100"/>
            </a:lvl2pPr>
            <a:lvl3pPr lvl="2" algn="ctr" rtl="0">
              <a:lnSpc>
                <a:spcPct val="100000"/>
              </a:lnSpc>
              <a:spcBef>
                <a:spcPts val="0"/>
              </a:spcBef>
              <a:spcAft>
                <a:spcPts val="0"/>
              </a:spcAft>
              <a:buSzPts val="1100"/>
              <a:buNone/>
              <a:defRPr sz="1100"/>
            </a:lvl3pPr>
            <a:lvl4pPr lvl="3" algn="ctr" rtl="0">
              <a:lnSpc>
                <a:spcPct val="100000"/>
              </a:lnSpc>
              <a:spcBef>
                <a:spcPts val="0"/>
              </a:spcBef>
              <a:spcAft>
                <a:spcPts val="0"/>
              </a:spcAft>
              <a:buSzPts val="1100"/>
              <a:buNone/>
              <a:defRPr sz="1100"/>
            </a:lvl4pPr>
            <a:lvl5pPr lvl="4" algn="ctr" rtl="0">
              <a:lnSpc>
                <a:spcPct val="100000"/>
              </a:lnSpc>
              <a:spcBef>
                <a:spcPts val="0"/>
              </a:spcBef>
              <a:spcAft>
                <a:spcPts val="0"/>
              </a:spcAft>
              <a:buSzPts val="1100"/>
              <a:buNone/>
              <a:defRPr sz="1100"/>
            </a:lvl5pPr>
            <a:lvl6pPr lvl="5" algn="ctr" rtl="0">
              <a:lnSpc>
                <a:spcPct val="100000"/>
              </a:lnSpc>
              <a:spcBef>
                <a:spcPts val="0"/>
              </a:spcBef>
              <a:spcAft>
                <a:spcPts val="0"/>
              </a:spcAft>
              <a:buSzPts val="1100"/>
              <a:buNone/>
              <a:defRPr sz="1100"/>
            </a:lvl6pPr>
            <a:lvl7pPr lvl="6" algn="ctr" rtl="0">
              <a:lnSpc>
                <a:spcPct val="100000"/>
              </a:lnSpc>
              <a:spcBef>
                <a:spcPts val="0"/>
              </a:spcBef>
              <a:spcAft>
                <a:spcPts val="0"/>
              </a:spcAft>
              <a:buSzPts val="1100"/>
              <a:buNone/>
              <a:defRPr sz="1100"/>
            </a:lvl7pPr>
            <a:lvl8pPr lvl="7" algn="ctr" rtl="0">
              <a:lnSpc>
                <a:spcPct val="100000"/>
              </a:lnSpc>
              <a:spcBef>
                <a:spcPts val="0"/>
              </a:spcBef>
              <a:spcAft>
                <a:spcPts val="0"/>
              </a:spcAft>
              <a:buSzPts val="1100"/>
              <a:buNone/>
              <a:defRPr sz="1100"/>
            </a:lvl8pPr>
            <a:lvl9pPr lvl="8" algn="ctr" rtl="0">
              <a:lnSpc>
                <a:spcPct val="100000"/>
              </a:lnSpc>
              <a:spcBef>
                <a:spcPts val="0"/>
              </a:spcBef>
              <a:spcAft>
                <a:spcPts val="0"/>
              </a:spcAft>
              <a:buSzPts val="1100"/>
              <a:buNone/>
              <a:defRPr sz="1100"/>
            </a:lvl9pPr>
          </a:lstStyle>
          <a:p>
            <a:endParaRPr/>
          </a:p>
        </p:txBody>
      </p:sp>
      <p:sp>
        <p:nvSpPr>
          <p:cNvPr id="111" name="Google Shape;111;p16"/>
          <p:cNvSpPr txBox="1">
            <a:spLocks noGrp="1"/>
          </p:cNvSpPr>
          <p:nvPr>
            <p:ph type="subTitle" idx="2"/>
          </p:nvPr>
        </p:nvSpPr>
        <p:spPr>
          <a:xfrm>
            <a:off x="720000" y="1583600"/>
            <a:ext cx="3644100" cy="2852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sz="1100" b="0"/>
            </a:lvl1pPr>
            <a:lvl2pPr lvl="1" algn="ctr" rtl="0">
              <a:lnSpc>
                <a:spcPct val="100000"/>
              </a:lnSpc>
              <a:spcBef>
                <a:spcPts val="0"/>
              </a:spcBef>
              <a:spcAft>
                <a:spcPts val="0"/>
              </a:spcAft>
              <a:buSzPts val="1100"/>
              <a:buNone/>
              <a:defRPr sz="1100"/>
            </a:lvl2pPr>
            <a:lvl3pPr lvl="2" algn="ctr" rtl="0">
              <a:lnSpc>
                <a:spcPct val="100000"/>
              </a:lnSpc>
              <a:spcBef>
                <a:spcPts val="0"/>
              </a:spcBef>
              <a:spcAft>
                <a:spcPts val="0"/>
              </a:spcAft>
              <a:buSzPts val="1100"/>
              <a:buNone/>
              <a:defRPr sz="1100"/>
            </a:lvl3pPr>
            <a:lvl4pPr lvl="3" algn="ctr" rtl="0">
              <a:lnSpc>
                <a:spcPct val="100000"/>
              </a:lnSpc>
              <a:spcBef>
                <a:spcPts val="0"/>
              </a:spcBef>
              <a:spcAft>
                <a:spcPts val="0"/>
              </a:spcAft>
              <a:buSzPts val="1100"/>
              <a:buNone/>
              <a:defRPr sz="1100"/>
            </a:lvl4pPr>
            <a:lvl5pPr lvl="4" algn="ctr" rtl="0">
              <a:lnSpc>
                <a:spcPct val="100000"/>
              </a:lnSpc>
              <a:spcBef>
                <a:spcPts val="0"/>
              </a:spcBef>
              <a:spcAft>
                <a:spcPts val="0"/>
              </a:spcAft>
              <a:buSzPts val="1100"/>
              <a:buNone/>
              <a:defRPr sz="1100"/>
            </a:lvl5pPr>
            <a:lvl6pPr lvl="5" algn="ctr" rtl="0">
              <a:lnSpc>
                <a:spcPct val="100000"/>
              </a:lnSpc>
              <a:spcBef>
                <a:spcPts val="0"/>
              </a:spcBef>
              <a:spcAft>
                <a:spcPts val="0"/>
              </a:spcAft>
              <a:buSzPts val="1100"/>
              <a:buNone/>
              <a:defRPr sz="1100"/>
            </a:lvl6pPr>
            <a:lvl7pPr lvl="6" algn="ctr" rtl="0">
              <a:lnSpc>
                <a:spcPct val="100000"/>
              </a:lnSpc>
              <a:spcBef>
                <a:spcPts val="0"/>
              </a:spcBef>
              <a:spcAft>
                <a:spcPts val="0"/>
              </a:spcAft>
              <a:buSzPts val="1100"/>
              <a:buNone/>
              <a:defRPr sz="1100"/>
            </a:lvl7pPr>
            <a:lvl8pPr lvl="7" algn="ctr" rtl="0">
              <a:lnSpc>
                <a:spcPct val="100000"/>
              </a:lnSpc>
              <a:spcBef>
                <a:spcPts val="0"/>
              </a:spcBef>
              <a:spcAft>
                <a:spcPts val="0"/>
              </a:spcAft>
              <a:buSzPts val="1100"/>
              <a:buNone/>
              <a:defRPr sz="1100"/>
            </a:lvl8pPr>
            <a:lvl9pPr lvl="8" algn="ctr" rtl="0">
              <a:lnSpc>
                <a:spcPct val="100000"/>
              </a:lnSpc>
              <a:spcBef>
                <a:spcPts val="0"/>
              </a:spcBef>
              <a:spcAft>
                <a:spcPts val="0"/>
              </a:spcAft>
              <a:buSzPts val="1100"/>
              <a:buNone/>
              <a:defRPr sz="1100"/>
            </a:lvl9pPr>
          </a:lstStyle>
          <a:p>
            <a:endParaRPr/>
          </a:p>
        </p:txBody>
      </p:sp>
      <p:grpSp>
        <p:nvGrpSpPr>
          <p:cNvPr id="112" name="Google Shape;112;p16"/>
          <p:cNvGrpSpPr/>
          <p:nvPr/>
        </p:nvGrpSpPr>
        <p:grpSpPr>
          <a:xfrm>
            <a:off x="-299075" y="-193700"/>
            <a:ext cx="7801050" cy="1206575"/>
            <a:chOff x="-299075" y="-193700"/>
            <a:chExt cx="7801050" cy="1206575"/>
          </a:xfrm>
        </p:grpSpPr>
        <p:sp>
          <p:nvSpPr>
            <p:cNvPr id="113" name="Google Shape;113;p16"/>
            <p:cNvSpPr/>
            <p:nvPr/>
          </p:nvSpPr>
          <p:spPr>
            <a:xfrm>
              <a:off x="-299075" y="525675"/>
              <a:ext cx="775200" cy="4872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layfair Display"/>
                <a:ea typeface="Playfair Display"/>
                <a:cs typeface="Playfair Display"/>
                <a:sym typeface="Playfair Display"/>
              </a:endParaRPr>
            </a:p>
          </p:txBody>
        </p:sp>
        <p:sp>
          <p:nvSpPr>
            <p:cNvPr id="114" name="Google Shape;114;p16"/>
            <p:cNvSpPr/>
            <p:nvPr/>
          </p:nvSpPr>
          <p:spPr>
            <a:xfrm>
              <a:off x="6726775" y="-193700"/>
              <a:ext cx="775200" cy="4872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layfair Display"/>
                <a:ea typeface="Playfair Display"/>
                <a:cs typeface="Playfair Display"/>
                <a:sym typeface="Playfair Display"/>
              </a:endParaRPr>
            </a:p>
          </p:txBody>
        </p:sp>
      </p:grpSp>
      <p:grpSp>
        <p:nvGrpSpPr>
          <p:cNvPr id="115" name="Google Shape;115;p16"/>
          <p:cNvGrpSpPr/>
          <p:nvPr/>
        </p:nvGrpSpPr>
        <p:grpSpPr>
          <a:xfrm>
            <a:off x="250229" y="656325"/>
            <a:ext cx="8643550" cy="4060625"/>
            <a:chOff x="250229" y="656325"/>
            <a:chExt cx="8643550" cy="4060625"/>
          </a:xfrm>
        </p:grpSpPr>
        <p:sp>
          <p:nvSpPr>
            <p:cNvPr id="116" name="Google Shape;116;p16"/>
            <p:cNvSpPr/>
            <p:nvPr/>
          </p:nvSpPr>
          <p:spPr>
            <a:xfrm>
              <a:off x="8667879" y="656325"/>
              <a:ext cx="225900" cy="225900"/>
            </a:xfrm>
            <a:prstGeom prst="plaqu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6"/>
            <p:cNvSpPr/>
            <p:nvPr/>
          </p:nvSpPr>
          <p:spPr>
            <a:xfrm>
              <a:off x="250229" y="4491050"/>
              <a:ext cx="225900" cy="225900"/>
            </a:xfrm>
            <a:prstGeom prst="plaqu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CUSTOM">
    <p:spTree>
      <p:nvGrpSpPr>
        <p:cNvPr id="1" name="Shape 127"/>
        <p:cNvGrpSpPr/>
        <p:nvPr/>
      </p:nvGrpSpPr>
      <p:grpSpPr>
        <a:xfrm>
          <a:off x="0" y="0"/>
          <a:ext cx="0" cy="0"/>
          <a:chOff x="0" y="0"/>
          <a:chExt cx="0" cy="0"/>
        </a:xfrm>
      </p:grpSpPr>
      <p:grpSp>
        <p:nvGrpSpPr>
          <p:cNvPr id="128" name="Google Shape;128;p18"/>
          <p:cNvGrpSpPr/>
          <p:nvPr/>
        </p:nvGrpSpPr>
        <p:grpSpPr>
          <a:xfrm>
            <a:off x="-407000" y="0"/>
            <a:ext cx="9743375" cy="4716950"/>
            <a:chOff x="-407000" y="0"/>
            <a:chExt cx="9743375" cy="4716950"/>
          </a:xfrm>
        </p:grpSpPr>
        <p:sp>
          <p:nvSpPr>
            <p:cNvPr id="129" name="Google Shape;129;p18"/>
            <p:cNvSpPr/>
            <p:nvPr/>
          </p:nvSpPr>
          <p:spPr>
            <a:xfrm>
              <a:off x="8561175" y="4229750"/>
              <a:ext cx="775200" cy="4872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layfair Display"/>
                <a:ea typeface="Playfair Display"/>
                <a:cs typeface="Playfair Display"/>
                <a:sym typeface="Playfair Display"/>
              </a:endParaRPr>
            </a:p>
          </p:txBody>
        </p:sp>
        <p:sp>
          <p:nvSpPr>
            <p:cNvPr id="130" name="Google Shape;130;p18"/>
            <p:cNvSpPr/>
            <p:nvPr/>
          </p:nvSpPr>
          <p:spPr>
            <a:xfrm>
              <a:off x="-407000" y="0"/>
              <a:ext cx="775200" cy="4872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layfair Display"/>
                <a:ea typeface="Playfair Display"/>
                <a:cs typeface="Playfair Display"/>
                <a:sym typeface="Playfair Display"/>
              </a:endParaRPr>
            </a:p>
          </p:txBody>
        </p:sp>
      </p:grpSp>
      <p:grpSp>
        <p:nvGrpSpPr>
          <p:cNvPr id="131" name="Google Shape;131;p18"/>
          <p:cNvGrpSpPr/>
          <p:nvPr/>
        </p:nvGrpSpPr>
        <p:grpSpPr>
          <a:xfrm>
            <a:off x="250229" y="200725"/>
            <a:ext cx="8631550" cy="4516225"/>
            <a:chOff x="250229" y="200725"/>
            <a:chExt cx="8631550" cy="4516225"/>
          </a:xfrm>
        </p:grpSpPr>
        <p:sp>
          <p:nvSpPr>
            <p:cNvPr id="132" name="Google Shape;132;p18"/>
            <p:cNvSpPr/>
            <p:nvPr/>
          </p:nvSpPr>
          <p:spPr>
            <a:xfrm>
              <a:off x="8655879" y="200725"/>
              <a:ext cx="225900" cy="225900"/>
            </a:xfrm>
            <a:prstGeom prst="plaqu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8"/>
            <p:cNvSpPr/>
            <p:nvPr/>
          </p:nvSpPr>
          <p:spPr>
            <a:xfrm>
              <a:off x="250229" y="4491050"/>
              <a:ext cx="225900" cy="225900"/>
            </a:xfrm>
            <a:prstGeom prst="plaqu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CUSTOM_1">
    <p:spTree>
      <p:nvGrpSpPr>
        <p:cNvPr id="1" name="Shape 134"/>
        <p:cNvGrpSpPr/>
        <p:nvPr/>
      </p:nvGrpSpPr>
      <p:grpSpPr>
        <a:xfrm>
          <a:off x="0" y="0"/>
          <a:ext cx="0" cy="0"/>
          <a:chOff x="0" y="0"/>
          <a:chExt cx="0" cy="0"/>
        </a:xfrm>
      </p:grpSpPr>
      <p:grpSp>
        <p:nvGrpSpPr>
          <p:cNvPr id="135" name="Google Shape;135;p19"/>
          <p:cNvGrpSpPr/>
          <p:nvPr/>
        </p:nvGrpSpPr>
        <p:grpSpPr>
          <a:xfrm>
            <a:off x="-347050" y="-181725"/>
            <a:ext cx="9790125" cy="5522800"/>
            <a:chOff x="-347050" y="-181725"/>
            <a:chExt cx="9790125" cy="5522800"/>
          </a:xfrm>
        </p:grpSpPr>
        <p:sp>
          <p:nvSpPr>
            <p:cNvPr id="136" name="Google Shape;136;p19"/>
            <p:cNvSpPr/>
            <p:nvPr/>
          </p:nvSpPr>
          <p:spPr>
            <a:xfrm>
              <a:off x="-347050" y="4853875"/>
              <a:ext cx="775200" cy="4872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layfair Display"/>
                <a:ea typeface="Playfair Display"/>
                <a:cs typeface="Playfair Display"/>
                <a:sym typeface="Playfair Display"/>
              </a:endParaRPr>
            </a:p>
          </p:txBody>
        </p:sp>
        <p:sp>
          <p:nvSpPr>
            <p:cNvPr id="137" name="Google Shape;137;p19"/>
            <p:cNvSpPr/>
            <p:nvPr/>
          </p:nvSpPr>
          <p:spPr>
            <a:xfrm>
              <a:off x="8667875" y="-181725"/>
              <a:ext cx="775200" cy="4872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layfair Display"/>
                <a:ea typeface="Playfair Display"/>
                <a:cs typeface="Playfair Display"/>
                <a:sym typeface="Playfair Display"/>
              </a:endParaRPr>
            </a:p>
          </p:txBody>
        </p:sp>
      </p:grpSp>
      <p:grpSp>
        <p:nvGrpSpPr>
          <p:cNvPr id="138" name="Google Shape;138;p19"/>
          <p:cNvGrpSpPr/>
          <p:nvPr/>
        </p:nvGrpSpPr>
        <p:grpSpPr>
          <a:xfrm>
            <a:off x="286204" y="426550"/>
            <a:ext cx="8678500" cy="4290400"/>
            <a:chOff x="286204" y="426550"/>
            <a:chExt cx="8678500" cy="4290400"/>
          </a:xfrm>
        </p:grpSpPr>
        <p:sp>
          <p:nvSpPr>
            <p:cNvPr id="139" name="Google Shape;139;p19"/>
            <p:cNvSpPr/>
            <p:nvPr/>
          </p:nvSpPr>
          <p:spPr>
            <a:xfrm>
              <a:off x="8667879" y="656325"/>
              <a:ext cx="225900" cy="225900"/>
            </a:xfrm>
            <a:prstGeom prst="plaqu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9"/>
            <p:cNvSpPr/>
            <p:nvPr/>
          </p:nvSpPr>
          <p:spPr>
            <a:xfrm>
              <a:off x="286204" y="426550"/>
              <a:ext cx="225900" cy="225900"/>
            </a:xfrm>
            <a:prstGeom prst="plaqu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9"/>
            <p:cNvSpPr/>
            <p:nvPr/>
          </p:nvSpPr>
          <p:spPr>
            <a:xfrm>
              <a:off x="428154" y="4491050"/>
              <a:ext cx="225900" cy="225900"/>
            </a:xfrm>
            <a:prstGeom prst="plaqu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9"/>
            <p:cNvSpPr/>
            <p:nvPr/>
          </p:nvSpPr>
          <p:spPr>
            <a:xfrm>
              <a:off x="8738804" y="4491050"/>
              <a:ext cx="225900" cy="225900"/>
            </a:xfrm>
            <a:prstGeom prst="plaqu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fld id="{2B8C012C-B1B7-47F6-B168-A941E97A73A9}" type="datetimeFigureOut">
              <a:rPr lang="en-US" smtClean="0"/>
              <a:t>4/1/2025</a:t>
            </a:fld>
            <a:endParaRPr lang="en-US"/>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466023365"/>
      </p:ext>
    </p:extLst>
  </p:cSld>
  <p:clrMapOvr>
    <a:masterClrMapping/>
  </p:clrMapOvr>
  <p:transition spd="med">
    <p:circl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fld id="{2B8C012C-B1B7-47F6-B168-A941E97A73A9}" type="datetimeFigureOut">
              <a:rPr lang="en-US" smtClean="0"/>
              <a:t>4/1/2025</a:t>
            </a:fld>
            <a:endParaRPr lang="en-US"/>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899855102"/>
      </p:ext>
    </p:extLst>
  </p:cSld>
  <p:clrMapOvr>
    <a:masterClrMapping/>
  </p:clrMapOvr>
  <p:transition spd="med">
    <p:circl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fld id="{2B8C012C-B1B7-47F6-B168-A941E97A73A9}" type="datetimeFigureOut">
              <a:rPr lang="en-US" smtClean="0"/>
              <a:t>4/1/2025</a:t>
            </a:fld>
            <a:endParaRPr lang="en-US"/>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4246606660"/>
      </p:ext>
    </p:extLst>
  </p:cSld>
  <p:clrMapOvr>
    <a:masterClrMapping/>
  </p:clrMapOvr>
  <p:transition spd="med">
    <p:circl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fld id="{2B8C012C-B1B7-47F6-B168-A941E97A73A9}" type="datetimeFigureOut">
              <a:rPr lang="en-US" smtClean="0"/>
              <a:t>4/1/2025</a:t>
            </a:fld>
            <a:endParaRPr lang="en-US"/>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513397107"/>
      </p:ext>
    </p:extLst>
  </p:cSld>
  <p:clrMapOvr>
    <a:masterClrMapping/>
  </p:clrMapOvr>
  <p:transition spd="med">
    <p:circl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720000" y="385077"/>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5" name="Google Shape;25;p4"/>
          <p:cNvSpPr txBox="1">
            <a:spLocks noGrp="1"/>
          </p:cNvSpPr>
          <p:nvPr>
            <p:ph type="body" idx="1"/>
          </p:nvPr>
        </p:nvSpPr>
        <p:spPr>
          <a:xfrm>
            <a:off x="720000" y="1215750"/>
            <a:ext cx="3596100" cy="2654100"/>
          </a:xfrm>
          <a:prstGeom prst="rect">
            <a:avLst/>
          </a:prstGeom>
        </p:spPr>
        <p:txBody>
          <a:bodyPr spcFirstLastPara="1" wrap="square" lIns="91425" tIns="91425" rIns="91425" bIns="91425" anchor="t" anchorCtr="0">
            <a:noAutofit/>
          </a:bodyPr>
          <a:lstStyle>
            <a:lvl1pPr marL="457200" lvl="0" indent="-298450" rtl="0">
              <a:lnSpc>
                <a:spcPct val="100000"/>
              </a:lnSpc>
              <a:spcBef>
                <a:spcPts val="0"/>
              </a:spcBef>
              <a:spcAft>
                <a:spcPts val="0"/>
              </a:spcAft>
              <a:buSzPts val="1100"/>
              <a:buFont typeface="Nunito Light"/>
              <a:buChar char="●"/>
              <a:defRPr sz="1200"/>
            </a:lvl1pPr>
            <a:lvl2pPr marL="914400" lvl="1" indent="-298450" rtl="0">
              <a:lnSpc>
                <a:spcPct val="115000"/>
              </a:lnSpc>
              <a:spcBef>
                <a:spcPts val="0"/>
              </a:spcBef>
              <a:spcAft>
                <a:spcPts val="0"/>
              </a:spcAft>
              <a:buSzPts val="1100"/>
              <a:buFont typeface="Nunito Light"/>
              <a:buChar char="○"/>
              <a:defRPr sz="1100"/>
            </a:lvl2pPr>
            <a:lvl3pPr marL="1371600" lvl="2" indent="-298450" rtl="0">
              <a:lnSpc>
                <a:spcPct val="115000"/>
              </a:lnSpc>
              <a:spcBef>
                <a:spcPts val="1600"/>
              </a:spcBef>
              <a:spcAft>
                <a:spcPts val="0"/>
              </a:spcAft>
              <a:buSzPts val="1100"/>
              <a:buFont typeface="Nunito Light"/>
              <a:buChar char="■"/>
              <a:defRPr sz="1100"/>
            </a:lvl3pPr>
            <a:lvl4pPr marL="1828800" lvl="3" indent="-298450" rtl="0">
              <a:lnSpc>
                <a:spcPct val="115000"/>
              </a:lnSpc>
              <a:spcBef>
                <a:spcPts val="1600"/>
              </a:spcBef>
              <a:spcAft>
                <a:spcPts val="0"/>
              </a:spcAft>
              <a:buSzPts val="1100"/>
              <a:buFont typeface="Nunito Light"/>
              <a:buChar char="●"/>
              <a:defRPr sz="1100"/>
            </a:lvl4pPr>
            <a:lvl5pPr marL="2286000" lvl="4" indent="-298450" rtl="0">
              <a:lnSpc>
                <a:spcPct val="115000"/>
              </a:lnSpc>
              <a:spcBef>
                <a:spcPts val="1600"/>
              </a:spcBef>
              <a:spcAft>
                <a:spcPts val="0"/>
              </a:spcAft>
              <a:buSzPts val="1100"/>
              <a:buFont typeface="Nunito Light"/>
              <a:buChar char="○"/>
              <a:defRPr sz="1100"/>
            </a:lvl5pPr>
            <a:lvl6pPr marL="2743200" lvl="5" indent="-298450" rtl="0">
              <a:lnSpc>
                <a:spcPct val="115000"/>
              </a:lnSpc>
              <a:spcBef>
                <a:spcPts val="1600"/>
              </a:spcBef>
              <a:spcAft>
                <a:spcPts val="0"/>
              </a:spcAft>
              <a:buSzPts val="1100"/>
              <a:buFont typeface="Nunito Light"/>
              <a:buChar char="■"/>
              <a:defRPr sz="1100"/>
            </a:lvl6pPr>
            <a:lvl7pPr marL="3200400" lvl="6" indent="-298450" rtl="0">
              <a:lnSpc>
                <a:spcPct val="115000"/>
              </a:lnSpc>
              <a:spcBef>
                <a:spcPts val="1600"/>
              </a:spcBef>
              <a:spcAft>
                <a:spcPts val="0"/>
              </a:spcAft>
              <a:buSzPts val="1100"/>
              <a:buFont typeface="Nunito Light"/>
              <a:buChar char="●"/>
              <a:defRPr sz="1100"/>
            </a:lvl7pPr>
            <a:lvl8pPr marL="3657600" lvl="7" indent="-298450" rtl="0">
              <a:lnSpc>
                <a:spcPct val="115000"/>
              </a:lnSpc>
              <a:spcBef>
                <a:spcPts val="1600"/>
              </a:spcBef>
              <a:spcAft>
                <a:spcPts val="0"/>
              </a:spcAft>
              <a:buSzPts val="1100"/>
              <a:buFont typeface="Nunito Light"/>
              <a:buChar char="○"/>
              <a:defRPr sz="1100"/>
            </a:lvl8pPr>
            <a:lvl9pPr marL="4114800" lvl="8" indent="-298450" rtl="0">
              <a:lnSpc>
                <a:spcPct val="115000"/>
              </a:lnSpc>
              <a:spcBef>
                <a:spcPts val="1600"/>
              </a:spcBef>
              <a:spcAft>
                <a:spcPts val="1600"/>
              </a:spcAft>
              <a:buSzPts val="1100"/>
              <a:buFont typeface="Nunito Light"/>
              <a:buChar char="■"/>
              <a:defRPr sz="11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fld id="{2B8C012C-B1B7-47F6-B168-A941E97A73A9}" type="datetimeFigureOut">
              <a:rPr lang="en-US" smtClean="0"/>
              <a:t>4/1/2025</a:t>
            </a:fld>
            <a:endParaRPr lang="en-US"/>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033385910"/>
      </p:ext>
    </p:extLst>
  </p:cSld>
  <p:clrMapOvr>
    <a:masterClrMapping/>
  </p:clrMapOvr>
  <p:transition spd="med">
    <p:circl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fld id="{2B8C012C-B1B7-47F6-B168-A941E97A73A9}" type="datetimeFigureOut">
              <a:rPr lang="en-US" smtClean="0"/>
              <a:t>4/1/2025</a:t>
            </a:fld>
            <a:endParaRPr lang="en-US"/>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688035005"/>
      </p:ext>
    </p:extLst>
  </p:cSld>
  <p:clrMapOvr>
    <a:masterClrMapping/>
  </p:clrMapOvr>
  <p:transition spd="med">
    <p:circl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fld id="{2B8C012C-B1B7-47F6-B168-A941E97A73A9}" type="datetimeFigureOut">
              <a:rPr lang="en-US" smtClean="0"/>
              <a:t>4/1/2025</a:t>
            </a:fld>
            <a:endParaRPr lang="en-US"/>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54729088"/>
      </p:ext>
    </p:extLst>
  </p:cSld>
  <p:clrMapOvr>
    <a:masterClrMapping/>
  </p:clrMapOvr>
  <p:transition spd="med">
    <p:circl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fld id="{2B8C012C-B1B7-47F6-B168-A941E97A73A9}" type="datetimeFigureOut">
              <a:rPr lang="en-US" smtClean="0"/>
              <a:t>4/1/2025</a:t>
            </a:fld>
            <a:endParaRPr lang="en-US"/>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904729869"/>
      </p:ext>
    </p:extLst>
  </p:cSld>
  <p:clrMapOvr>
    <a:masterClrMapping/>
  </p:clrMapOvr>
  <p:transition spd="med">
    <p:circl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fld id="{2B8C012C-B1B7-47F6-B168-A941E97A73A9}" type="datetimeFigureOut">
              <a:rPr lang="en-US" smtClean="0"/>
              <a:t>4/1/2025</a:t>
            </a:fld>
            <a:endParaRPr lang="en-US"/>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910197788"/>
      </p:ext>
    </p:extLst>
  </p:cSld>
  <p:clrMapOvr>
    <a:masterClrMapping/>
  </p:clrMapOvr>
  <p:transition spd="med">
    <p:circl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fld id="{2B8C012C-B1B7-47F6-B168-A941E97A73A9}" type="datetimeFigureOut">
              <a:rPr lang="en-US" smtClean="0"/>
              <a:t>4/1/2025</a:t>
            </a:fld>
            <a:endParaRPr lang="en-US"/>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859893001"/>
      </p:ext>
    </p:extLst>
  </p:cSld>
  <p:clrMapOvr>
    <a:masterClrMapping/>
  </p:clrMapOvr>
  <p:transition spd="med">
    <p:circl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fld id="{2B8C012C-B1B7-47F6-B168-A941E97A73A9}" type="datetimeFigureOut">
              <a:rPr lang="en-US" smtClean="0"/>
              <a:t>4/1/2025</a:t>
            </a:fld>
            <a:endParaRPr lang="en-US"/>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516154110"/>
      </p:ext>
    </p:extLst>
  </p:cSld>
  <p:clrMapOvr>
    <a:masterClrMapping/>
  </p:clrMapOvr>
  <p:transition spd="med">
    <p:circl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
        <p:cNvGrpSpPr/>
        <p:nvPr/>
      </p:nvGrpSpPr>
      <p:grpSpPr>
        <a:xfrm>
          <a:off x="0" y="0"/>
          <a:ext cx="0" cy="0"/>
          <a:chOff x="0" y="0"/>
          <a:chExt cx="0" cy="0"/>
        </a:xfrm>
      </p:grpSpPr>
      <p:sp>
        <p:nvSpPr>
          <p:cNvPr id="27" name="Google Shape;27;p5"/>
          <p:cNvSpPr txBox="1">
            <a:spLocks noGrp="1"/>
          </p:cNvSpPr>
          <p:nvPr>
            <p:ph type="subTitle" idx="1"/>
          </p:nvPr>
        </p:nvSpPr>
        <p:spPr>
          <a:xfrm>
            <a:off x="4764569" y="2278950"/>
            <a:ext cx="3170700" cy="156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1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8" name="Google Shape;28;p5"/>
          <p:cNvSpPr txBox="1">
            <a:spLocks noGrp="1"/>
          </p:cNvSpPr>
          <p:nvPr>
            <p:ph type="subTitle" idx="2"/>
          </p:nvPr>
        </p:nvSpPr>
        <p:spPr>
          <a:xfrm>
            <a:off x="1208728" y="2278950"/>
            <a:ext cx="3170700" cy="156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1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9" name="Google Shape;29;p5"/>
          <p:cNvSpPr txBox="1">
            <a:spLocks noGrp="1"/>
          </p:cNvSpPr>
          <p:nvPr>
            <p:ph type="subTitle" idx="3"/>
          </p:nvPr>
        </p:nvSpPr>
        <p:spPr>
          <a:xfrm>
            <a:off x="4764572" y="1970925"/>
            <a:ext cx="31707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a:solidFill>
                  <a:schemeClr val="dk1"/>
                </a:solidFill>
                <a:latin typeface="Playfair Display"/>
                <a:ea typeface="Playfair Display"/>
                <a:cs typeface="Playfair Display"/>
                <a:sym typeface="Playfair Display"/>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0" name="Google Shape;30;p5"/>
          <p:cNvSpPr txBox="1">
            <a:spLocks noGrp="1"/>
          </p:cNvSpPr>
          <p:nvPr>
            <p:ph type="subTitle" idx="4"/>
          </p:nvPr>
        </p:nvSpPr>
        <p:spPr>
          <a:xfrm>
            <a:off x="1208740" y="1970925"/>
            <a:ext cx="31707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a:solidFill>
                  <a:schemeClr val="dk1"/>
                </a:solidFill>
                <a:latin typeface="Playfair Display"/>
                <a:ea typeface="Playfair Display"/>
                <a:cs typeface="Playfair Display"/>
                <a:sym typeface="Playfair Display"/>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31" name="Google Shape;31;p5"/>
          <p:cNvGrpSpPr/>
          <p:nvPr/>
        </p:nvGrpSpPr>
        <p:grpSpPr>
          <a:xfrm>
            <a:off x="2414625" y="1825075"/>
            <a:ext cx="7069050" cy="3379075"/>
            <a:chOff x="2414625" y="1825075"/>
            <a:chExt cx="7069050" cy="3379075"/>
          </a:xfrm>
        </p:grpSpPr>
        <p:sp>
          <p:nvSpPr>
            <p:cNvPr id="32" name="Google Shape;32;p5"/>
            <p:cNvSpPr/>
            <p:nvPr/>
          </p:nvSpPr>
          <p:spPr>
            <a:xfrm>
              <a:off x="2414625" y="4716950"/>
              <a:ext cx="775200" cy="4872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layfair Display"/>
                <a:ea typeface="Playfair Display"/>
                <a:cs typeface="Playfair Display"/>
                <a:sym typeface="Playfair Display"/>
              </a:endParaRPr>
            </a:p>
          </p:txBody>
        </p:sp>
        <p:sp>
          <p:nvSpPr>
            <p:cNvPr id="33" name="Google Shape;33;p5"/>
            <p:cNvSpPr/>
            <p:nvPr/>
          </p:nvSpPr>
          <p:spPr>
            <a:xfrm>
              <a:off x="8708475" y="1825075"/>
              <a:ext cx="775200" cy="4872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layfair Display"/>
                <a:ea typeface="Playfair Display"/>
                <a:cs typeface="Playfair Display"/>
                <a:sym typeface="Playfair Display"/>
              </a:endParaRPr>
            </a:p>
          </p:txBody>
        </p:sp>
      </p:grpSp>
      <p:grpSp>
        <p:nvGrpSpPr>
          <p:cNvPr id="34" name="Google Shape;34;p5"/>
          <p:cNvGrpSpPr/>
          <p:nvPr/>
        </p:nvGrpSpPr>
        <p:grpSpPr>
          <a:xfrm>
            <a:off x="600263" y="426550"/>
            <a:ext cx="8411250" cy="4290400"/>
            <a:chOff x="600263" y="426550"/>
            <a:chExt cx="8411250" cy="4290400"/>
          </a:xfrm>
        </p:grpSpPr>
        <p:sp>
          <p:nvSpPr>
            <p:cNvPr id="35" name="Google Shape;35;p5"/>
            <p:cNvSpPr/>
            <p:nvPr/>
          </p:nvSpPr>
          <p:spPr>
            <a:xfrm>
              <a:off x="600263" y="4491050"/>
              <a:ext cx="225900" cy="225900"/>
            </a:xfrm>
            <a:prstGeom prst="plaqu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5"/>
            <p:cNvSpPr/>
            <p:nvPr/>
          </p:nvSpPr>
          <p:spPr>
            <a:xfrm>
              <a:off x="8785613" y="426550"/>
              <a:ext cx="225900" cy="225900"/>
            </a:xfrm>
            <a:prstGeom prst="plaqu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Google Shape;37;p5"/>
          <p:cNvSpPr txBox="1">
            <a:spLocks noGrp="1"/>
          </p:cNvSpPr>
          <p:nvPr>
            <p:ph type="title"/>
          </p:nvPr>
        </p:nvSpPr>
        <p:spPr>
          <a:xfrm>
            <a:off x="720000" y="384849"/>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
        <p:cNvGrpSpPr/>
        <p:nvPr/>
      </p:nvGrpSpPr>
      <p:grpSpPr>
        <a:xfrm>
          <a:off x="0" y="0"/>
          <a:ext cx="0" cy="0"/>
          <a:chOff x="0" y="0"/>
          <a:chExt cx="0" cy="0"/>
        </a:xfrm>
      </p:grpSpPr>
      <p:sp>
        <p:nvSpPr>
          <p:cNvPr id="39" name="Google Shape;39;p6"/>
          <p:cNvSpPr txBox="1">
            <a:spLocks noGrp="1"/>
          </p:cNvSpPr>
          <p:nvPr>
            <p:ph type="title"/>
          </p:nvPr>
        </p:nvSpPr>
        <p:spPr>
          <a:xfrm>
            <a:off x="720000" y="3871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0" name="Google Shape;40;p6"/>
          <p:cNvSpPr/>
          <p:nvPr/>
        </p:nvSpPr>
        <p:spPr>
          <a:xfrm>
            <a:off x="325625" y="-246850"/>
            <a:ext cx="775200" cy="4872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layfair Display"/>
              <a:ea typeface="Playfair Display"/>
              <a:cs typeface="Playfair Display"/>
              <a:sym typeface="Playfair Display"/>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1"/>
        <p:cNvGrpSpPr/>
        <p:nvPr/>
      </p:nvGrpSpPr>
      <p:grpSpPr>
        <a:xfrm>
          <a:off x="0" y="0"/>
          <a:ext cx="0" cy="0"/>
          <a:chOff x="0" y="0"/>
          <a:chExt cx="0" cy="0"/>
        </a:xfrm>
      </p:grpSpPr>
      <p:sp>
        <p:nvSpPr>
          <p:cNvPr id="42" name="Google Shape;42;p7"/>
          <p:cNvSpPr>
            <a:spLocks noGrp="1"/>
          </p:cNvSpPr>
          <p:nvPr>
            <p:ph type="pic" idx="2"/>
          </p:nvPr>
        </p:nvSpPr>
        <p:spPr>
          <a:xfrm>
            <a:off x="5298675" y="1289100"/>
            <a:ext cx="3039000" cy="3168600"/>
          </a:xfrm>
          <a:prstGeom prst="rect">
            <a:avLst/>
          </a:prstGeom>
          <a:noFill/>
          <a:ln>
            <a:noFill/>
          </a:ln>
        </p:spPr>
      </p:sp>
      <p:sp>
        <p:nvSpPr>
          <p:cNvPr id="43" name="Google Shape;43;p7"/>
          <p:cNvSpPr txBox="1">
            <a:spLocks noGrp="1"/>
          </p:cNvSpPr>
          <p:nvPr>
            <p:ph type="title"/>
          </p:nvPr>
        </p:nvSpPr>
        <p:spPr>
          <a:xfrm>
            <a:off x="713225" y="655500"/>
            <a:ext cx="4193100" cy="1286100"/>
          </a:xfrm>
          <a:prstGeom prst="rect">
            <a:avLst/>
          </a:prstGeom>
        </p:spPr>
        <p:txBody>
          <a:bodyPr spcFirstLastPara="1" wrap="square" lIns="91425" tIns="91425" rIns="91425" bIns="91425" anchor="b"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4" name="Google Shape;44;p7"/>
          <p:cNvSpPr txBox="1">
            <a:spLocks noGrp="1"/>
          </p:cNvSpPr>
          <p:nvPr>
            <p:ph type="subTitle" idx="1"/>
          </p:nvPr>
        </p:nvSpPr>
        <p:spPr>
          <a:xfrm>
            <a:off x="713225" y="1865400"/>
            <a:ext cx="4193100" cy="262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Font typeface="Nunito Light"/>
              <a:buChar char="●"/>
              <a:defRPr sz="1100"/>
            </a:lvl1pPr>
            <a:lvl2pPr lvl="1" algn="ctr" rtl="0">
              <a:lnSpc>
                <a:spcPct val="100000"/>
              </a:lnSpc>
              <a:spcBef>
                <a:spcPts val="0"/>
              </a:spcBef>
              <a:spcAft>
                <a:spcPts val="0"/>
              </a:spcAft>
              <a:buClr>
                <a:srgbClr val="E76A28"/>
              </a:buClr>
              <a:buSzPts val="1100"/>
              <a:buFont typeface="Nunito Light"/>
              <a:buChar char="○"/>
              <a:defRPr sz="1100"/>
            </a:lvl2pPr>
            <a:lvl3pPr lvl="2" algn="ctr" rtl="0">
              <a:lnSpc>
                <a:spcPct val="100000"/>
              </a:lnSpc>
              <a:spcBef>
                <a:spcPts val="1600"/>
              </a:spcBef>
              <a:spcAft>
                <a:spcPts val="0"/>
              </a:spcAft>
              <a:buClr>
                <a:srgbClr val="E76A28"/>
              </a:buClr>
              <a:buSzPts val="1100"/>
              <a:buFont typeface="Nunito Light"/>
              <a:buChar char="■"/>
              <a:defRPr sz="1100"/>
            </a:lvl3pPr>
            <a:lvl4pPr lvl="3" algn="ctr" rtl="0">
              <a:lnSpc>
                <a:spcPct val="100000"/>
              </a:lnSpc>
              <a:spcBef>
                <a:spcPts val="1600"/>
              </a:spcBef>
              <a:spcAft>
                <a:spcPts val="0"/>
              </a:spcAft>
              <a:buClr>
                <a:srgbClr val="E76A28"/>
              </a:buClr>
              <a:buSzPts val="1100"/>
              <a:buFont typeface="Nunito Light"/>
              <a:buChar char="●"/>
              <a:defRPr sz="1100"/>
            </a:lvl4pPr>
            <a:lvl5pPr lvl="4" algn="ctr" rtl="0">
              <a:lnSpc>
                <a:spcPct val="100000"/>
              </a:lnSpc>
              <a:spcBef>
                <a:spcPts val="1600"/>
              </a:spcBef>
              <a:spcAft>
                <a:spcPts val="0"/>
              </a:spcAft>
              <a:buClr>
                <a:srgbClr val="E76A28"/>
              </a:buClr>
              <a:buSzPts val="1100"/>
              <a:buFont typeface="Nunito Light"/>
              <a:buChar char="○"/>
              <a:defRPr sz="1100"/>
            </a:lvl5pPr>
            <a:lvl6pPr lvl="5" algn="ctr" rtl="0">
              <a:lnSpc>
                <a:spcPct val="100000"/>
              </a:lnSpc>
              <a:spcBef>
                <a:spcPts val="1600"/>
              </a:spcBef>
              <a:spcAft>
                <a:spcPts val="0"/>
              </a:spcAft>
              <a:buClr>
                <a:srgbClr val="999999"/>
              </a:buClr>
              <a:buSzPts val="1100"/>
              <a:buFont typeface="Nunito Light"/>
              <a:buChar char="■"/>
              <a:defRPr sz="1100"/>
            </a:lvl6pPr>
            <a:lvl7pPr lvl="6" algn="ctr" rtl="0">
              <a:lnSpc>
                <a:spcPct val="100000"/>
              </a:lnSpc>
              <a:spcBef>
                <a:spcPts val="1600"/>
              </a:spcBef>
              <a:spcAft>
                <a:spcPts val="0"/>
              </a:spcAft>
              <a:buClr>
                <a:srgbClr val="999999"/>
              </a:buClr>
              <a:buSzPts val="1100"/>
              <a:buFont typeface="Nunito Light"/>
              <a:buChar char="●"/>
              <a:defRPr sz="1100"/>
            </a:lvl7pPr>
            <a:lvl8pPr lvl="7" algn="ctr" rtl="0">
              <a:lnSpc>
                <a:spcPct val="100000"/>
              </a:lnSpc>
              <a:spcBef>
                <a:spcPts val="1600"/>
              </a:spcBef>
              <a:spcAft>
                <a:spcPts val="0"/>
              </a:spcAft>
              <a:buClr>
                <a:srgbClr val="999999"/>
              </a:buClr>
              <a:buSzPts val="1100"/>
              <a:buFont typeface="Nunito Light"/>
              <a:buChar char="○"/>
              <a:defRPr sz="1100"/>
            </a:lvl8pPr>
            <a:lvl9pPr lvl="8" algn="ctr" rtl="0">
              <a:lnSpc>
                <a:spcPct val="100000"/>
              </a:lnSpc>
              <a:spcBef>
                <a:spcPts val="1600"/>
              </a:spcBef>
              <a:spcAft>
                <a:spcPts val="1600"/>
              </a:spcAft>
              <a:buClr>
                <a:srgbClr val="999999"/>
              </a:buClr>
              <a:buSzPts val="1100"/>
              <a:buFont typeface="Nunito Light"/>
              <a:buChar char="■"/>
              <a:defRPr sz="1100"/>
            </a:lvl9pPr>
          </a:lstStyle>
          <a:p>
            <a:endParaRPr/>
          </a:p>
        </p:txBody>
      </p:sp>
      <p:sp>
        <p:nvSpPr>
          <p:cNvPr id="45" name="Google Shape;45;p7"/>
          <p:cNvSpPr/>
          <p:nvPr/>
        </p:nvSpPr>
        <p:spPr>
          <a:xfrm>
            <a:off x="8317825" y="4491050"/>
            <a:ext cx="225900" cy="225900"/>
          </a:xfrm>
          <a:prstGeom prst="plaqu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 name="Google Shape;46;p7"/>
          <p:cNvGrpSpPr/>
          <p:nvPr/>
        </p:nvGrpSpPr>
        <p:grpSpPr>
          <a:xfrm>
            <a:off x="-265975" y="-180350"/>
            <a:ext cx="5947500" cy="5027950"/>
            <a:chOff x="-265975" y="-180350"/>
            <a:chExt cx="5947500" cy="5027950"/>
          </a:xfrm>
        </p:grpSpPr>
        <p:sp>
          <p:nvSpPr>
            <p:cNvPr id="47" name="Google Shape;47;p7"/>
            <p:cNvSpPr/>
            <p:nvPr/>
          </p:nvSpPr>
          <p:spPr>
            <a:xfrm>
              <a:off x="4906325" y="-180350"/>
              <a:ext cx="775200" cy="4872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layfair Display"/>
                <a:ea typeface="Playfair Display"/>
                <a:cs typeface="Playfair Display"/>
                <a:sym typeface="Playfair Display"/>
              </a:endParaRPr>
            </a:p>
          </p:txBody>
        </p:sp>
        <p:sp>
          <p:nvSpPr>
            <p:cNvPr id="48" name="Google Shape;48;p7"/>
            <p:cNvSpPr/>
            <p:nvPr/>
          </p:nvSpPr>
          <p:spPr>
            <a:xfrm>
              <a:off x="-265975" y="4360400"/>
              <a:ext cx="775200" cy="4872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layfair Display"/>
                <a:ea typeface="Playfair Display"/>
                <a:cs typeface="Playfair Display"/>
                <a:sym typeface="Playfair Display"/>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2317950" y="1307100"/>
            <a:ext cx="4508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60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51" name="Google Shape;51;p8"/>
          <p:cNvGrpSpPr/>
          <p:nvPr/>
        </p:nvGrpSpPr>
        <p:grpSpPr>
          <a:xfrm>
            <a:off x="895975" y="-148225"/>
            <a:ext cx="6705275" cy="5461225"/>
            <a:chOff x="895975" y="-148225"/>
            <a:chExt cx="6705275" cy="5461225"/>
          </a:xfrm>
        </p:grpSpPr>
        <p:sp>
          <p:nvSpPr>
            <p:cNvPr id="52" name="Google Shape;52;p8"/>
            <p:cNvSpPr/>
            <p:nvPr/>
          </p:nvSpPr>
          <p:spPr>
            <a:xfrm>
              <a:off x="895975" y="-148225"/>
              <a:ext cx="775200" cy="4872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layfair Display"/>
                <a:ea typeface="Playfair Display"/>
                <a:cs typeface="Playfair Display"/>
                <a:sym typeface="Playfair Display"/>
              </a:endParaRPr>
            </a:p>
          </p:txBody>
        </p:sp>
        <p:sp>
          <p:nvSpPr>
            <p:cNvPr id="53" name="Google Shape;53;p8"/>
            <p:cNvSpPr/>
            <p:nvPr/>
          </p:nvSpPr>
          <p:spPr>
            <a:xfrm>
              <a:off x="6826050" y="4825800"/>
              <a:ext cx="775200" cy="4872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layfair Display"/>
                <a:ea typeface="Playfair Display"/>
                <a:cs typeface="Playfair Display"/>
                <a:sym typeface="Playfair Display"/>
              </a:endParaRPr>
            </a:p>
          </p:txBody>
        </p:sp>
      </p:grpSp>
      <p:grpSp>
        <p:nvGrpSpPr>
          <p:cNvPr id="54" name="Google Shape;54;p8"/>
          <p:cNvGrpSpPr/>
          <p:nvPr/>
        </p:nvGrpSpPr>
        <p:grpSpPr>
          <a:xfrm>
            <a:off x="206500" y="1618300"/>
            <a:ext cx="8706875" cy="1155325"/>
            <a:chOff x="206500" y="1618300"/>
            <a:chExt cx="8706875" cy="1155325"/>
          </a:xfrm>
        </p:grpSpPr>
        <p:sp>
          <p:nvSpPr>
            <p:cNvPr id="55" name="Google Shape;55;p8"/>
            <p:cNvSpPr/>
            <p:nvPr/>
          </p:nvSpPr>
          <p:spPr>
            <a:xfrm>
              <a:off x="206500" y="1618300"/>
              <a:ext cx="225900" cy="225900"/>
            </a:xfrm>
            <a:prstGeom prst="plaqu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8"/>
            <p:cNvSpPr/>
            <p:nvPr/>
          </p:nvSpPr>
          <p:spPr>
            <a:xfrm>
              <a:off x="8687475" y="2547725"/>
              <a:ext cx="225900" cy="225900"/>
            </a:xfrm>
            <a:prstGeom prst="plaqu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7"/>
        <p:cNvGrpSpPr/>
        <p:nvPr/>
      </p:nvGrpSpPr>
      <p:grpSpPr>
        <a:xfrm>
          <a:off x="0" y="0"/>
          <a:ext cx="0" cy="0"/>
          <a:chOff x="0" y="0"/>
          <a:chExt cx="0" cy="0"/>
        </a:xfrm>
      </p:grpSpPr>
      <p:sp>
        <p:nvSpPr>
          <p:cNvPr id="58" name="Google Shape;58;p9"/>
          <p:cNvSpPr txBox="1">
            <a:spLocks noGrp="1"/>
          </p:cNvSpPr>
          <p:nvPr>
            <p:ph type="title"/>
          </p:nvPr>
        </p:nvSpPr>
        <p:spPr>
          <a:xfrm>
            <a:off x="2135550" y="1189100"/>
            <a:ext cx="4872900" cy="196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9" name="Google Shape;59;p9"/>
          <p:cNvSpPr txBox="1">
            <a:spLocks noGrp="1"/>
          </p:cNvSpPr>
          <p:nvPr>
            <p:ph type="subTitle" idx="1"/>
          </p:nvPr>
        </p:nvSpPr>
        <p:spPr>
          <a:xfrm>
            <a:off x="2135550" y="3153500"/>
            <a:ext cx="4872900" cy="801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1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60" name="Google Shape;60;p9"/>
          <p:cNvGrpSpPr/>
          <p:nvPr/>
        </p:nvGrpSpPr>
        <p:grpSpPr>
          <a:xfrm>
            <a:off x="-339775" y="-53175"/>
            <a:ext cx="8657600" cy="3592325"/>
            <a:chOff x="-339775" y="-53175"/>
            <a:chExt cx="8657600" cy="3592325"/>
          </a:xfrm>
        </p:grpSpPr>
        <p:sp>
          <p:nvSpPr>
            <p:cNvPr id="61" name="Google Shape;61;p9"/>
            <p:cNvSpPr/>
            <p:nvPr/>
          </p:nvSpPr>
          <p:spPr>
            <a:xfrm>
              <a:off x="-339775" y="3051950"/>
              <a:ext cx="775200" cy="4872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layfair Display"/>
                <a:ea typeface="Playfair Display"/>
                <a:cs typeface="Playfair Display"/>
                <a:sym typeface="Playfair Display"/>
              </a:endParaRPr>
            </a:p>
          </p:txBody>
        </p:sp>
        <p:sp>
          <p:nvSpPr>
            <p:cNvPr id="62" name="Google Shape;62;p9"/>
            <p:cNvSpPr/>
            <p:nvPr/>
          </p:nvSpPr>
          <p:spPr>
            <a:xfrm>
              <a:off x="7542625" y="-53175"/>
              <a:ext cx="775200" cy="4872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layfair Display"/>
                <a:ea typeface="Playfair Display"/>
                <a:cs typeface="Playfair Display"/>
                <a:sym typeface="Playfair Display"/>
              </a:endParaRPr>
            </a:p>
          </p:txBody>
        </p:sp>
      </p:grpSp>
      <p:grpSp>
        <p:nvGrpSpPr>
          <p:cNvPr id="63" name="Google Shape;63;p9"/>
          <p:cNvGrpSpPr/>
          <p:nvPr/>
        </p:nvGrpSpPr>
        <p:grpSpPr>
          <a:xfrm>
            <a:off x="312125" y="1766175"/>
            <a:ext cx="8231600" cy="2950775"/>
            <a:chOff x="312125" y="1766175"/>
            <a:chExt cx="8231600" cy="2950775"/>
          </a:xfrm>
        </p:grpSpPr>
        <p:sp>
          <p:nvSpPr>
            <p:cNvPr id="64" name="Google Shape;64;p9"/>
            <p:cNvSpPr/>
            <p:nvPr/>
          </p:nvSpPr>
          <p:spPr>
            <a:xfrm>
              <a:off x="8317825" y="4491050"/>
              <a:ext cx="225900" cy="225900"/>
            </a:xfrm>
            <a:prstGeom prst="plaqu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9"/>
            <p:cNvSpPr/>
            <p:nvPr/>
          </p:nvSpPr>
          <p:spPr>
            <a:xfrm>
              <a:off x="312125" y="1766175"/>
              <a:ext cx="225900" cy="225900"/>
            </a:xfrm>
            <a:prstGeom prst="plaqu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9"/>
        <p:cNvGrpSpPr/>
        <p:nvPr/>
      </p:nvGrpSpPr>
      <p:grpSpPr>
        <a:xfrm>
          <a:off x="0" y="0"/>
          <a:ext cx="0" cy="0"/>
          <a:chOff x="0" y="0"/>
          <a:chExt cx="0" cy="0"/>
        </a:xfrm>
      </p:grpSpPr>
      <p:sp>
        <p:nvSpPr>
          <p:cNvPr id="70" name="Google Shape;70;p11"/>
          <p:cNvSpPr txBox="1">
            <a:spLocks noGrp="1"/>
          </p:cNvSpPr>
          <p:nvPr>
            <p:ph type="title" hasCustomPrompt="1"/>
          </p:nvPr>
        </p:nvSpPr>
        <p:spPr>
          <a:xfrm>
            <a:off x="1284000" y="1288250"/>
            <a:ext cx="6576000" cy="19707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71" name="Google Shape;71;p11"/>
          <p:cNvSpPr txBox="1">
            <a:spLocks noGrp="1"/>
          </p:cNvSpPr>
          <p:nvPr>
            <p:ph type="subTitle" idx="1"/>
          </p:nvPr>
        </p:nvSpPr>
        <p:spPr>
          <a:xfrm>
            <a:off x="1284000" y="3259075"/>
            <a:ext cx="65760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100"/>
            </a:lvl1pPr>
            <a:lvl2pPr lvl="1" algn="ctr" rtl="0">
              <a:lnSpc>
                <a:spcPct val="100000"/>
              </a:lnSpc>
              <a:spcBef>
                <a:spcPts val="0"/>
              </a:spcBef>
              <a:spcAft>
                <a:spcPts val="0"/>
              </a:spcAft>
              <a:buSzPts val="1100"/>
              <a:buNone/>
              <a:defRPr sz="1100"/>
            </a:lvl2pPr>
            <a:lvl3pPr lvl="2" algn="ctr" rtl="0">
              <a:lnSpc>
                <a:spcPct val="100000"/>
              </a:lnSpc>
              <a:spcBef>
                <a:spcPts val="1600"/>
              </a:spcBef>
              <a:spcAft>
                <a:spcPts val="0"/>
              </a:spcAft>
              <a:buSzPts val="1100"/>
              <a:buNone/>
              <a:defRPr sz="1100"/>
            </a:lvl3pPr>
            <a:lvl4pPr lvl="3" algn="ctr" rtl="0">
              <a:lnSpc>
                <a:spcPct val="100000"/>
              </a:lnSpc>
              <a:spcBef>
                <a:spcPts val="1600"/>
              </a:spcBef>
              <a:spcAft>
                <a:spcPts val="0"/>
              </a:spcAft>
              <a:buSzPts val="1100"/>
              <a:buNone/>
              <a:defRPr sz="1100"/>
            </a:lvl4pPr>
            <a:lvl5pPr lvl="4" algn="ctr" rtl="0">
              <a:lnSpc>
                <a:spcPct val="100000"/>
              </a:lnSpc>
              <a:spcBef>
                <a:spcPts val="1600"/>
              </a:spcBef>
              <a:spcAft>
                <a:spcPts val="0"/>
              </a:spcAft>
              <a:buSzPts val="1100"/>
              <a:buNone/>
              <a:defRPr sz="1100"/>
            </a:lvl5pPr>
            <a:lvl6pPr lvl="5" algn="ctr" rtl="0">
              <a:lnSpc>
                <a:spcPct val="100000"/>
              </a:lnSpc>
              <a:spcBef>
                <a:spcPts val="1600"/>
              </a:spcBef>
              <a:spcAft>
                <a:spcPts val="0"/>
              </a:spcAft>
              <a:buSzPts val="1100"/>
              <a:buNone/>
              <a:defRPr sz="1100"/>
            </a:lvl6pPr>
            <a:lvl7pPr lvl="6" algn="ctr" rtl="0">
              <a:lnSpc>
                <a:spcPct val="100000"/>
              </a:lnSpc>
              <a:spcBef>
                <a:spcPts val="1600"/>
              </a:spcBef>
              <a:spcAft>
                <a:spcPts val="0"/>
              </a:spcAft>
              <a:buSzPts val="1100"/>
              <a:buNone/>
              <a:defRPr sz="1100"/>
            </a:lvl7pPr>
            <a:lvl8pPr lvl="7" algn="ctr" rtl="0">
              <a:lnSpc>
                <a:spcPct val="100000"/>
              </a:lnSpc>
              <a:spcBef>
                <a:spcPts val="1600"/>
              </a:spcBef>
              <a:spcAft>
                <a:spcPts val="0"/>
              </a:spcAft>
              <a:buSzPts val="1100"/>
              <a:buNone/>
              <a:defRPr sz="1100"/>
            </a:lvl8pPr>
            <a:lvl9pPr lvl="8" algn="ctr" rtl="0">
              <a:lnSpc>
                <a:spcPct val="100000"/>
              </a:lnSpc>
              <a:spcBef>
                <a:spcPts val="1600"/>
              </a:spcBef>
              <a:spcAft>
                <a:spcPts val="1600"/>
              </a:spcAft>
              <a:buSzPts val="1100"/>
              <a:buNone/>
              <a:defRPr sz="1100"/>
            </a:lvl9pPr>
          </a:lstStyle>
          <a:p>
            <a:endParaRPr/>
          </a:p>
        </p:txBody>
      </p:sp>
      <p:grpSp>
        <p:nvGrpSpPr>
          <p:cNvPr id="72" name="Google Shape;72;p11"/>
          <p:cNvGrpSpPr/>
          <p:nvPr/>
        </p:nvGrpSpPr>
        <p:grpSpPr>
          <a:xfrm>
            <a:off x="325625" y="-169325"/>
            <a:ext cx="7671925" cy="5567325"/>
            <a:chOff x="325625" y="-169325"/>
            <a:chExt cx="7671925" cy="5567325"/>
          </a:xfrm>
        </p:grpSpPr>
        <p:sp>
          <p:nvSpPr>
            <p:cNvPr id="73" name="Google Shape;73;p11"/>
            <p:cNvSpPr/>
            <p:nvPr/>
          </p:nvSpPr>
          <p:spPr>
            <a:xfrm>
              <a:off x="325625" y="4910800"/>
              <a:ext cx="775200" cy="4872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layfair Display"/>
                <a:ea typeface="Playfair Display"/>
                <a:cs typeface="Playfair Display"/>
                <a:sym typeface="Playfair Display"/>
              </a:endParaRPr>
            </a:p>
          </p:txBody>
        </p:sp>
        <p:sp>
          <p:nvSpPr>
            <p:cNvPr id="74" name="Google Shape;74;p11"/>
            <p:cNvSpPr/>
            <p:nvPr/>
          </p:nvSpPr>
          <p:spPr>
            <a:xfrm>
              <a:off x="7222350" y="-169325"/>
              <a:ext cx="775200" cy="4872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layfair Display"/>
                <a:ea typeface="Playfair Display"/>
                <a:cs typeface="Playfair Display"/>
                <a:sym typeface="Playfair Display"/>
              </a:endParaRPr>
            </a:p>
          </p:txBody>
        </p:sp>
      </p:grpSp>
      <p:grpSp>
        <p:nvGrpSpPr>
          <p:cNvPr id="75" name="Google Shape;75;p11"/>
          <p:cNvGrpSpPr/>
          <p:nvPr/>
        </p:nvGrpSpPr>
        <p:grpSpPr>
          <a:xfrm>
            <a:off x="600275" y="426550"/>
            <a:ext cx="7943450" cy="4290400"/>
            <a:chOff x="600275" y="426550"/>
            <a:chExt cx="7943450" cy="4290400"/>
          </a:xfrm>
        </p:grpSpPr>
        <p:sp>
          <p:nvSpPr>
            <p:cNvPr id="76" name="Google Shape;76;p11"/>
            <p:cNvSpPr/>
            <p:nvPr/>
          </p:nvSpPr>
          <p:spPr>
            <a:xfrm>
              <a:off x="8317825" y="4491050"/>
              <a:ext cx="225900" cy="225900"/>
            </a:xfrm>
            <a:prstGeom prst="plaqu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1"/>
            <p:cNvSpPr/>
            <p:nvPr/>
          </p:nvSpPr>
          <p:spPr>
            <a:xfrm>
              <a:off x="600275" y="426550"/>
              <a:ext cx="225900" cy="225900"/>
            </a:xfrm>
            <a:prstGeom prst="plaqu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2"/>
        </a:solidFill>
        <a:effectLst/>
      </p:bgPr>
    </p:bg>
    <p:spTree>
      <p:nvGrpSpPr>
        <p:cNvPr id="1" name="Shape 78"/>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4000"/>
              <a:buFont typeface="Playfair Display"/>
              <a:buNone/>
              <a:defRPr sz="4000">
                <a:solidFill>
                  <a:schemeClr val="dk1"/>
                </a:solidFill>
                <a:latin typeface="Playfair Display"/>
                <a:ea typeface="Playfair Display"/>
                <a:cs typeface="Playfair Display"/>
                <a:sym typeface="Playfair Display"/>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1pPr>
            <a:lvl2pPr marL="914400" lvl="1" indent="-317500">
              <a:lnSpc>
                <a:spcPct val="115000"/>
              </a:lnSpc>
              <a:spcBef>
                <a:spcPts val="160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2pPr>
            <a:lvl3pPr marL="1371600" lvl="2" indent="-317500">
              <a:lnSpc>
                <a:spcPct val="115000"/>
              </a:lnSpc>
              <a:spcBef>
                <a:spcPts val="160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3pPr>
            <a:lvl4pPr marL="1828800" lvl="3" indent="-317500">
              <a:lnSpc>
                <a:spcPct val="115000"/>
              </a:lnSpc>
              <a:spcBef>
                <a:spcPts val="160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4pPr>
            <a:lvl5pPr marL="2286000" lvl="4" indent="-317500">
              <a:lnSpc>
                <a:spcPct val="115000"/>
              </a:lnSpc>
              <a:spcBef>
                <a:spcPts val="160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5pPr>
            <a:lvl6pPr marL="2743200" lvl="5" indent="-317500">
              <a:lnSpc>
                <a:spcPct val="115000"/>
              </a:lnSpc>
              <a:spcBef>
                <a:spcPts val="160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6pPr>
            <a:lvl7pPr marL="3200400" lvl="6" indent="-317500">
              <a:lnSpc>
                <a:spcPct val="115000"/>
              </a:lnSpc>
              <a:spcBef>
                <a:spcPts val="160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7pPr>
            <a:lvl8pPr marL="3657600" lvl="7" indent="-317500">
              <a:lnSpc>
                <a:spcPct val="115000"/>
              </a:lnSpc>
              <a:spcBef>
                <a:spcPts val="160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8pPr>
            <a:lvl9pPr marL="4114800" lvl="8" indent="-317500">
              <a:lnSpc>
                <a:spcPct val="115000"/>
              </a:lnSpc>
              <a:spcBef>
                <a:spcPts val="1600"/>
              </a:spcBef>
              <a:spcAft>
                <a:spcPts val="1600"/>
              </a:spcAft>
              <a:buClr>
                <a:schemeClr val="dk1"/>
              </a:buClr>
              <a:buSzPts val="1400"/>
              <a:buFont typeface="Albert Sans"/>
              <a:buChar char="■"/>
              <a:defRPr>
                <a:solidFill>
                  <a:schemeClr val="dk1"/>
                </a:solidFill>
                <a:latin typeface="Albert Sans"/>
                <a:ea typeface="Albert Sans"/>
                <a:cs typeface="Albert Sans"/>
                <a:sym typeface="Albert Sans"/>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7" r:id="rId8"/>
    <p:sldLayoutId id="2147483658" r:id="rId9"/>
    <p:sldLayoutId id="2147483659" r:id="rId10"/>
    <p:sldLayoutId id="2147483660" r:id="rId11"/>
    <p:sldLayoutId id="2147483661" r:id="rId12"/>
    <p:sldLayoutId id="2147483662" r:id="rId13"/>
    <p:sldLayoutId id="2147483664" r:id="rId14"/>
    <p:sldLayoutId id="2147483665"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B8C012C-B1B7-47F6-B168-A941E97A73A9}" type="datetimeFigureOut">
              <a:rPr lang="en-US" smtClean="0"/>
              <a:t>4/1/2025</a:t>
            </a:fld>
            <a:endParaRPr lang="en-US"/>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1EC7793-07B9-4429-92E8-8730EA770269}" type="slidenum">
              <a:rPr lang="en-US" smtClean="0"/>
              <a:t>‹#›</a:t>
            </a:fld>
            <a:endParaRPr lang="en-US"/>
          </a:p>
        </p:txBody>
      </p:sp>
    </p:spTree>
    <p:extLst>
      <p:ext uri="{BB962C8B-B14F-4D97-AF65-F5344CB8AC3E}">
        <p14:creationId xmlns:p14="http://schemas.microsoft.com/office/powerpoint/2010/main" val="1420946753"/>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ransition spd="med">
    <p:circle/>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23.jpe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1.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40.jpeg"/><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webp"/></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5" Type="http://schemas.microsoft.com/office/2007/relationships/media" Target="../media/media3.mp3"/><Relationship Id="rId10" Type="http://schemas.openxmlformats.org/officeDocument/2006/relationships/image" Target="../media/image53.png"/><Relationship Id="rId4" Type="http://schemas.openxmlformats.org/officeDocument/2006/relationships/audio" Target="../media/media2.mp3"/><Relationship Id="rId9"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5" Type="http://schemas.microsoft.com/office/2007/relationships/media" Target="../media/media3.mp3"/><Relationship Id="rId10" Type="http://schemas.openxmlformats.org/officeDocument/2006/relationships/image" Target="../media/image53.png"/><Relationship Id="rId4" Type="http://schemas.openxmlformats.org/officeDocument/2006/relationships/audio" Target="../media/media2.mp3"/><Relationship Id="rId9"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5" Type="http://schemas.microsoft.com/office/2007/relationships/media" Target="../media/media3.mp3"/><Relationship Id="rId10" Type="http://schemas.openxmlformats.org/officeDocument/2006/relationships/image" Target="../media/image53.png"/><Relationship Id="rId4" Type="http://schemas.openxmlformats.org/officeDocument/2006/relationships/audio" Target="../media/media2.mp3"/><Relationship Id="rId9"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5" Type="http://schemas.microsoft.com/office/2007/relationships/media" Target="../media/media3.mp3"/><Relationship Id="rId10" Type="http://schemas.openxmlformats.org/officeDocument/2006/relationships/image" Target="../media/image53.png"/><Relationship Id="rId4" Type="http://schemas.openxmlformats.org/officeDocument/2006/relationships/audio" Target="../media/media2.mp3"/><Relationship Id="rId9"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5" Type="http://schemas.microsoft.com/office/2007/relationships/media" Target="../media/media3.mp3"/><Relationship Id="rId10" Type="http://schemas.openxmlformats.org/officeDocument/2006/relationships/image" Target="../media/image53.png"/><Relationship Id="rId4" Type="http://schemas.openxmlformats.org/officeDocument/2006/relationships/audio" Target="../media/media2.mp3"/><Relationship Id="rId9"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11.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4" name="TextBox 3">
            <a:extLst>
              <a:ext uri="{FF2B5EF4-FFF2-40B4-BE49-F238E27FC236}">
                <a16:creationId xmlns:a16="http://schemas.microsoft.com/office/drawing/2014/main" id="{74E27C07-9827-DCF0-B518-48594F51E98D}"/>
              </a:ext>
            </a:extLst>
          </p:cNvPr>
          <p:cNvSpPr txBox="1"/>
          <p:nvPr/>
        </p:nvSpPr>
        <p:spPr>
          <a:xfrm>
            <a:off x="2872248" y="117987"/>
            <a:ext cx="3399503" cy="553998"/>
          </a:xfrm>
          <a:prstGeom prst="rect">
            <a:avLst/>
          </a:prstGeom>
          <a:noFill/>
        </p:spPr>
        <p:txBody>
          <a:bodyPr wrap="square" rtlCol="0">
            <a:spAutoFit/>
          </a:bodyPr>
          <a:lstStyle/>
          <a:p>
            <a:pPr algn="ctr"/>
            <a:r>
              <a:rPr lang="en-US" sz="3000" b="1"/>
              <a:t>KHỞI ĐỘNG</a:t>
            </a:r>
          </a:p>
        </p:txBody>
      </p:sp>
      <p:grpSp>
        <p:nvGrpSpPr>
          <p:cNvPr id="2" name="Group 1">
            <a:extLst>
              <a:ext uri="{FF2B5EF4-FFF2-40B4-BE49-F238E27FC236}">
                <a16:creationId xmlns:a16="http://schemas.microsoft.com/office/drawing/2014/main" id="{A5A4F63D-A746-768D-E188-8080892770BC}"/>
              </a:ext>
            </a:extLst>
          </p:cNvPr>
          <p:cNvGrpSpPr/>
          <p:nvPr/>
        </p:nvGrpSpPr>
        <p:grpSpPr>
          <a:xfrm>
            <a:off x="475449" y="1496960"/>
            <a:ext cx="2645399" cy="2033651"/>
            <a:chOff x="475449" y="1496960"/>
            <a:chExt cx="2645399" cy="2033651"/>
          </a:xfrm>
        </p:grpSpPr>
        <p:pic>
          <p:nvPicPr>
            <p:cNvPr id="6" name="Picture 5">
              <a:extLst>
                <a:ext uri="{FF2B5EF4-FFF2-40B4-BE49-F238E27FC236}">
                  <a16:creationId xmlns:a16="http://schemas.microsoft.com/office/drawing/2014/main" id="{677705E0-97F6-F230-13AD-B8278C98A25C}"/>
                </a:ext>
              </a:extLst>
            </p:cNvPr>
            <p:cNvPicPr>
              <a:picLocks noChangeAspect="1"/>
            </p:cNvPicPr>
            <p:nvPr/>
          </p:nvPicPr>
          <p:blipFill>
            <a:blip r:embed="rId3"/>
            <a:stretch>
              <a:fillRect/>
            </a:stretch>
          </p:blipFill>
          <p:spPr>
            <a:xfrm>
              <a:off x="475449" y="1496960"/>
              <a:ext cx="2645399" cy="1469041"/>
            </a:xfrm>
            <a:prstGeom prst="rect">
              <a:avLst/>
            </a:prstGeom>
          </p:spPr>
        </p:pic>
        <p:sp>
          <p:nvSpPr>
            <p:cNvPr id="13" name="TextBox 12">
              <a:extLst>
                <a:ext uri="{FF2B5EF4-FFF2-40B4-BE49-F238E27FC236}">
                  <a16:creationId xmlns:a16="http://schemas.microsoft.com/office/drawing/2014/main" id="{4311C138-CC2F-0BA4-3A74-6E0153DA2D06}"/>
                </a:ext>
              </a:extLst>
            </p:cNvPr>
            <p:cNvSpPr txBox="1"/>
            <p:nvPr/>
          </p:nvSpPr>
          <p:spPr>
            <a:xfrm>
              <a:off x="1087058" y="3130501"/>
              <a:ext cx="1422180" cy="400110"/>
            </a:xfrm>
            <a:prstGeom prst="rect">
              <a:avLst/>
            </a:prstGeom>
            <a:noFill/>
          </p:spPr>
          <p:txBody>
            <a:bodyPr wrap="square">
              <a:spAutoFit/>
            </a:bodyPr>
            <a:lstStyle/>
            <a:p>
              <a:pPr algn="ctr"/>
              <a:r>
                <a:rPr lang="en-US" sz="2000" b="1" kern="0">
                  <a:solidFill>
                    <a:srgbClr val="000000"/>
                  </a:solidFill>
                  <a:effectLst/>
                  <a:latin typeface="+mj-lt"/>
                  <a:ea typeface="Calibri" panose="020F0502020204030204" pitchFamily="34" charset="0"/>
                  <a:cs typeface="Times New Roman" panose="02020603050405020304" pitchFamily="18" charset="0"/>
                </a:rPr>
                <a:t>Đá vôi</a:t>
              </a:r>
              <a:endParaRPr lang="en-US" sz="2000" b="1">
                <a:latin typeface="+mj-lt"/>
              </a:endParaRPr>
            </a:p>
          </p:txBody>
        </p:sp>
      </p:grpSp>
      <p:grpSp>
        <p:nvGrpSpPr>
          <p:cNvPr id="3" name="Group 2">
            <a:extLst>
              <a:ext uri="{FF2B5EF4-FFF2-40B4-BE49-F238E27FC236}">
                <a16:creationId xmlns:a16="http://schemas.microsoft.com/office/drawing/2014/main" id="{6C33E015-A88F-42D8-E17F-2B9DE332752F}"/>
              </a:ext>
            </a:extLst>
          </p:cNvPr>
          <p:cNvGrpSpPr/>
          <p:nvPr/>
        </p:nvGrpSpPr>
        <p:grpSpPr>
          <a:xfrm>
            <a:off x="3424256" y="1496961"/>
            <a:ext cx="2544087" cy="2033650"/>
            <a:chOff x="3424256" y="1496961"/>
            <a:chExt cx="2544087" cy="2033650"/>
          </a:xfrm>
        </p:grpSpPr>
        <p:pic>
          <p:nvPicPr>
            <p:cNvPr id="8" name="Picture 7">
              <a:extLst>
                <a:ext uri="{FF2B5EF4-FFF2-40B4-BE49-F238E27FC236}">
                  <a16:creationId xmlns:a16="http://schemas.microsoft.com/office/drawing/2014/main" id="{9A67FAE9-798B-4C32-6C6F-A4867CD92F4A}"/>
                </a:ext>
              </a:extLst>
            </p:cNvPr>
            <p:cNvPicPr>
              <a:picLocks noChangeAspect="1"/>
            </p:cNvPicPr>
            <p:nvPr/>
          </p:nvPicPr>
          <p:blipFill>
            <a:blip r:embed="rId4"/>
            <a:stretch>
              <a:fillRect/>
            </a:stretch>
          </p:blipFill>
          <p:spPr>
            <a:xfrm>
              <a:off x="3424256" y="1496961"/>
              <a:ext cx="2544087" cy="1469041"/>
            </a:xfrm>
            <a:prstGeom prst="rect">
              <a:avLst/>
            </a:prstGeom>
          </p:spPr>
        </p:pic>
        <p:sp>
          <p:nvSpPr>
            <p:cNvPr id="16" name="TextBox 15">
              <a:extLst>
                <a:ext uri="{FF2B5EF4-FFF2-40B4-BE49-F238E27FC236}">
                  <a16:creationId xmlns:a16="http://schemas.microsoft.com/office/drawing/2014/main" id="{28C8139F-5FB0-290F-4800-40D1920BB3C2}"/>
                </a:ext>
              </a:extLst>
            </p:cNvPr>
            <p:cNvSpPr txBox="1"/>
            <p:nvPr/>
          </p:nvSpPr>
          <p:spPr>
            <a:xfrm>
              <a:off x="3552581" y="3130501"/>
              <a:ext cx="2287435" cy="400110"/>
            </a:xfrm>
            <a:prstGeom prst="rect">
              <a:avLst/>
            </a:prstGeom>
            <a:noFill/>
          </p:spPr>
          <p:txBody>
            <a:bodyPr wrap="square">
              <a:spAutoFit/>
            </a:bodyPr>
            <a:lstStyle/>
            <a:p>
              <a:pPr algn="ctr"/>
              <a:r>
                <a:rPr lang="en-US" sz="2000" b="1" kern="0">
                  <a:solidFill>
                    <a:srgbClr val="000000"/>
                  </a:solidFill>
                  <a:effectLst/>
                  <a:latin typeface="+mj-lt"/>
                  <a:ea typeface="Calibri" panose="020F0502020204030204" pitchFamily="34" charset="0"/>
                  <a:cs typeface="Times New Roman" panose="02020603050405020304" pitchFamily="18" charset="0"/>
                </a:rPr>
                <a:t>Đất sét trắng</a:t>
              </a:r>
              <a:endParaRPr lang="en-US" sz="2000" b="1">
                <a:latin typeface="+mj-lt"/>
              </a:endParaRPr>
            </a:p>
          </p:txBody>
        </p:sp>
      </p:grpSp>
      <p:grpSp>
        <p:nvGrpSpPr>
          <p:cNvPr id="5" name="Group 4">
            <a:extLst>
              <a:ext uri="{FF2B5EF4-FFF2-40B4-BE49-F238E27FC236}">
                <a16:creationId xmlns:a16="http://schemas.microsoft.com/office/drawing/2014/main" id="{A26BB577-AED1-8650-C6BD-2F9AD4D54299}"/>
              </a:ext>
            </a:extLst>
          </p:cNvPr>
          <p:cNvGrpSpPr/>
          <p:nvPr/>
        </p:nvGrpSpPr>
        <p:grpSpPr>
          <a:xfrm>
            <a:off x="5968343" y="1422441"/>
            <a:ext cx="3257307" cy="2108170"/>
            <a:chOff x="5968343" y="1422441"/>
            <a:chExt cx="3257307" cy="2108170"/>
          </a:xfrm>
        </p:grpSpPr>
        <p:pic>
          <p:nvPicPr>
            <p:cNvPr id="10" name="Picture 9">
              <a:extLst>
                <a:ext uri="{FF2B5EF4-FFF2-40B4-BE49-F238E27FC236}">
                  <a16:creationId xmlns:a16="http://schemas.microsoft.com/office/drawing/2014/main" id="{98A17C3E-B601-F25B-5E99-6CCB163EE115}"/>
                </a:ext>
              </a:extLst>
            </p:cNvPr>
            <p:cNvPicPr>
              <a:picLocks noChangeAspect="1"/>
            </p:cNvPicPr>
            <p:nvPr/>
          </p:nvPicPr>
          <p:blipFill>
            <a:blip r:embed="rId5"/>
            <a:stretch>
              <a:fillRect/>
            </a:stretch>
          </p:blipFill>
          <p:spPr>
            <a:xfrm>
              <a:off x="6271751" y="1422441"/>
              <a:ext cx="2429787" cy="1543560"/>
            </a:xfrm>
            <a:prstGeom prst="rect">
              <a:avLst/>
            </a:prstGeom>
          </p:spPr>
        </p:pic>
        <p:sp>
          <p:nvSpPr>
            <p:cNvPr id="19" name="TextBox 18">
              <a:extLst>
                <a:ext uri="{FF2B5EF4-FFF2-40B4-BE49-F238E27FC236}">
                  <a16:creationId xmlns:a16="http://schemas.microsoft.com/office/drawing/2014/main" id="{CD3BF4FA-A505-17F5-8ACC-C503395E1886}"/>
                </a:ext>
              </a:extLst>
            </p:cNvPr>
            <p:cNvSpPr txBox="1"/>
            <p:nvPr/>
          </p:nvSpPr>
          <p:spPr>
            <a:xfrm>
              <a:off x="5968343" y="3130501"/>
              <a:ext cx="3257307" cy="400110"/>
            </a:xfrm>
            <a:prstGeom prst="rect">
              <a:avLst/>
            </a:prstGeom>
            <a:noFill/>
          </p:spPr>
          <p:txBody>
            <a:bodyPr wrap="square">
              <a:spAutoFit/>
            </a:bodyPr>
            <a:lstStyle/>
            <a:p>
              <a:pPr algn="ctr"/>
              <a:r>
                <a:rPr lang="en-US" sz="2000" b="1" kern="0">
                  <a:solidFill>
                    <a:srgbClr val="000000"/>
                  </a:solidFill>
                  <a:effectLst/>
                  <a:latin typeface="+mj-lt"/>
                  <a:ea typeface="Calibri" panose="020F0502020204030204" pitchFamily="34" charset="0"/>
                  <a:cs typeface="Times New Roman" panose="02020603050405020304" pitchFamily="18" charset="0"/>
                </a:rPr>
                <a:t>Cát trắng</a:t>
              </a:r>
              <a:endParaRPr lang="en-US" sz="2000" b="1">
                <a:latin typeface="+mj-lt"/>
              </a:endParaRPr>
            </a:p>
          </p:txBody>
        </p:sp>
      </p:grpSp>
      <p:grpSp>
        <p:nvGrpSpPr>
          <p:cNvPr id="24" name="Group 23">
            <a:extLst>
              <a:ext uri="{FF2B5EF4-FFF2-40B4-BE49-F238E27FC236}">
                <a16:creationId xmlns:a16="http://schemas.microsoft.com/office/drawing/2014/main" id="{2AB5EBB7-A0E9-C4FF-21D7-7D6CCA5D76FE}"/>
              </a:ext>
            </a:extLst>
          </p:cNvPr>
          <p:cNvGrpSpPr/>
          <p:nvPr/>
        </p:nvGrpSpPr>
        <p:grpSpPr>
          <a:xfrm>
            <a:off x="347294" y="3695111"/>
            <a:ext cx="8214144" cy="1288939"/>
            <a:chOff x="347294" y="3695111"/>
            <a:chExt cx="8214144" cy="1288939"/>
          </a:xfrm>
        </p:grpSpPr>
        <p:sp>
          <p:nvSpPr>
            <p:cNvPr id="22" name="TextBox 21">
              <a:extLst>
                <a:ext uri="{FF2B5EF4-FFF2-40B4-BE49-F238E27FC236}">
                  <a16:creationId xmlns:a16="http://schemas.microsoft.com/office/drawing/2014/main" id="{4EE92424-3E7C-0861-7E8C-C337B35909B9}"/>
                </a:ext>
              </a:extLst>
            </p:cNvPr>
            <p:cNvSpPr txBox="1"/>
            <p:nvPr/>
          </p:nvSpPr>
          <p:spPr>
            <a:xfrm>
              <a:off x="1389690" y="3923712"/>
              <a:ext cx="7171748" cy="958660"/>
            </a:xfrm>
            <a:prstGeom prst="rect">
              <a:avLst/>
            </a:prstGeom>
            <a:noFill/>
          </p:spPr>
          <p:txBody>
            <a:bodyPr wrap="square">
              <a:spAutoFit/>
            </a:bodyPr>
            <a:lstStyle/>
            <a:p>
              <a:pPr algn="just">
                <a:lnSpc>
                  <a:spcPct val="150000"/>
                </a:lnSpc>
              </a:pPr>
              <a:r>
                <a:rPr lang="vi-VN" sz="2000" kern="0" dirty="0">
                  <a:solidFill>
                    <a:srgbClr val="000000"/>
                  </a:solidFill>
                  <a:effectLst/>
                  <a:latin typeface="+mn-lt"/>
                  <a:ea typeface="Calibri" panose="020F0502020204030204" pitchFamily="34" charset="0"/>
                </a:rPr>
                <a:t>Đá vôi có thành phần chính là gì? Đá vôi được khai thác từ đâu và có những ứng dụng gì?</a:t>
              </a:r>
              <a:endParaRPr lang="en-US" sz="2000" dirty="0">
                <a:latin typeface="+mn-lt"/>
              </a:endParaRPr>
            </a:p>
          </p:txBody>
        </p:sp>
        <p:pic>
          <p:nvPicPr>
            <p:cNvPr id="23" name="Picture 27">
              <a:extLst>
                <a:ext uri="{FF2B5EF4-FFF2-40B4-BE49-F238E27FC236}">
                  <a16:creationId xmlns:a16="http://schemas.microsoft.com/office/drawing/2014/main" id="{C8DFA73A-380D-0B91-2908-E072CBC41760}"/>
                </a:ext>
              </a:extLst>
            </p:cNvPr>
            <p:cNvPicPr>
              <a:picLocks noChangeAspect="1"/>
            </p:cNvPicPr>
            <p:nvPr/>
          </p:nvPicPr>
          <p:blipFill>
            <a:blip r:embed="rId6"/>
            <a:srcRect/>
            <a:stretch>
              <a:fillRect/>
            </a:stretch>
          </p:blipFill>
          <p:spPr>
            <a:xfrm>
              <a:off x="347294" y="3695111"/>
              <a:ext cx="911924" cy="1288939"/>
            </a:xfrm>
            <a:prstGeom prst="rect">
              <a:avLst/>
            </a:prstGeom>
          </p:spPr>
        </p:pic>
      </p:grpSp>
      <p:sp>
        <p:nvSpPr>
          <p:cNvPr id="25" name="Line Callout 1 (Border and Accent Bar) 3">
            <a:extLst>
              <a:ext uri="{FF2B5EF4-FFF2-40B4-BE49-F238E27FC236}">
                <a16:creationId xmlns:a16="http://schemas.microsoft.com/office/drawing/2014/main" id="{F465FF0F-ABEE-562D-7C18-E0B855DF5692}"/>
              </a:ext>
            </a:extLst>
          </p:cNvPr>
          <p:cNvSpPr/>
          <p:nvPr/>
        </p:nvSpPr>
        <p:spPr>
          <a:xfrm>
            <a:off x="475449" y="721782"/>
            <a:ext cx="2858628" cy="553998"/>
          </a:xfrm>
          <a:prstGeom prst="accentBorderCallout1">
            <a:avLst>
              <a:gd name="adj1" fmla="val 18750"/>
              <a:gd name="adj2" fmla="val -3127"/>
              <a:gd name="adj3" fmla="val 17954"/>
              <a:gd name="adj4" fmla="val -17509"/>
            </a:avLst>
          </a:prstGeom>
          <a:solidFill>
            <a:schemeClr val="accent6"/>
          </a:solidFill>
          <a:ln w="12700">
            <a:solidFill>
              <a:schemeClr val="tx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spcBef>
                <a:spcPts val="0"/>
              </a:spcBef>
              <a:spcAft>
                <a:spcPts val="0"/>
              </a:spcAft>
              <a:buClr>
                <a:srgbClr val="000000"/>
              </a:buClr>
              <a:buSzTx/>
              <a:buFont typeface="Arial"/>
              <a:buNone/>
              <a:tabLst/>
              <a:defRPr/>
            </a:pPr>
            <a:r>
              <a:rPr kumimoji="0" lang="en-US" sz="2300" b="1" i="0" u="none" strike="noStrike" kern="1200" cap="none" spc="0" normalizeH="0" baseline="0" noProof="0" dirty="0">
                <a:ln>
                  <a:noFill/>
                </a:ln>
                <a:solidFill>
                  <a:schemeClr val="tx2">
                    <a:lumMod val="50000"/>
                  </a:schemeClr>
                </a:solidFill>
                <a:effectLst/>
                <a:uLnTx/>
                <a:uFillTx/>
                <a:latin typeface="Arial"/>
                <a:ea typeface="Times New Roman" panose="02020603050405020304" pitchFamily="18" charset="0"/>
                <a:cs typeface="Times New Roman" panose="02020603050405020304" pitchFamily="18" charset="0"/>
                <a:sym typeface="Arial"/>
              </a:rPr>
              <a:t>Quan</a:t>
            </a:r>
            <a:r>
              <a:rPr kumimoji="0" lang="en-US" sz="2300" b="1" i="0" u="none" strike="noStrike" kern="1200" cap="none" spc="0" normalizeH="0" noProof="0" dirty="0">
                <a:ln>
                  <a:noFill/>
                </a:ln>
                <a:solidFill>
                  <a:schemeClr val="tx2">
                    <a:lumMod val="50000"/>
                  </a:scheme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300" b="1" i="0" u="none" strike="noStrike" kern="1200" cap="none" spc="0" normalizeH="0" noProof="0" dirty="0" err="1">
                <a:ln>
                  <a:noFill/>
                </a:ln>
                <a:solidFill>
                  <a:schemeClr val="tx2">
                    <a:lumMod val="50000"/>
                  </a:schemeClr>
                </a:solidFill>
                <a:effectLst/>
                <a:uLnTx/>
                <a:uFillTx/>
                <a:latin typeface="Arial"/>
                <a:ea typeface="Times New Roman" panose="02020603050405020304" pitchFamily="18" charset="0"/>
                <a:cs typeface="Times New Roman" panose="02020603050405020304" pitchFamily="18" charset="0"/>
                <a:sym typeface="Arial"/>
              </a:rPr>
              <a:t>sát</a:t>
            </a:r>
            <a:r>
              <a:rPr kumimoji="0" lang="en-US" sz="2300" b="1" i="0" u="none" strike="noStrike" kern="1200" cap="none" spc="0" normalizeH="0" noProof="0" dirty="0">
                <a:ln>
                  <a:noFill/>
                </a:ln>
                <a:solidFill>
                  <a:schemeClr val="tx2">
                    <a:lumMod val="50000"/>
                  </a:scheme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300" b="1" i="0" u="none" strike="noStrike" kern="1200" cap="none" spc="0" normalizeH="0" noProof="0" dirty="0" err="1">
                <a:ln>
                  <a:noFill/>
                </a:ln>
                <a:solidFill>
                  <a:schemeClr val="tx2">
                    <a:lumMod val="50000"/>
                  </a:schemeClr>
                </a:solidFill>
                <a:effectLst/>
                <a:uLnTx/>
                <a:uFillTx/>
                <a:latin typeface="Arial"/>
                <a:ea typeface="Times New Roman" panose="02020603050405020304" pitchFamily="18" charset="0"/>
                <a:cs typeface="Times New Roman" panose="02020603050405020304" pitchFamily="18" charset="0"/>
                <a:sym typeface="Arial"/>
              </a:rPr>
              <a:t>hình</a:t>
            </a:r>
            <a:r>
              <a:rPr kumimoji="0" lang="en-US" sz="2300" b="1" i="0" u="none" strike="noStrike" kern="1200" cap="none" spc="0" normalizeH="0" noProof="0" dirty="0">
                <a:ln>
                  <a:noFill/>
                </a:ln>
                <a:solidFill>
                  <a:schemeClr val="tx2">
                    <a:lumMod val="50000"/>
                  </a:schemeClr>
                </a:solidFill>
                <a:effectLst/>
                <a:uLnTx/>
                <a:uFillTx/>
                <a:latin typeface="Arial"/>
                <a:ea typeface="Times New Roman" panose="02020603050405020304" pitchFamily="18" charset="0"/>
                <a:cs typeface="Times New Roman" panose="02020603050405020304" pitchFamily="18" charset="0"/>
                <a:sym typeface="Arial"/>
              </a:rPr>
              <a:t> </a:t>
            </a:r>
            <a:r>
              <a:rPr kumimoji="0" lang="en-US" sz="2300" b="1" i="0" u="none" strike="noStrike" kern="1200" cap="none" spc="0" normalizeH="0" noProof="0" dirty="0" err="1">
                <a:ln>
                  <a:noFill/>
                </a:ln>
                <a:solidFill>
                  <a:schemeClr val="tx2">
                    <a:lumMod val="50000"/>
                  </a:schemeClr>
                </a:solidFill>
                <a:effectLst/>
                <a:uLnTx/>
                <a:uFillTx/>
                <a:latin typeface="Arial"/>
                <a:ea typeface="Times New Roman" panose="02020603050405020304" pitchFamily="18" charset="0"/>
                <a:cs typeface="Times New Roman" panose="02020603050405020304" pitchFamily="18" charset="0"/>
                <a:sym typeface="Arial"/>
              </a:rPr>
              <a:t>ảnh</a:t>
            </a:r>
            <a:endParaRPr kumimoji="0" lang="en-US" sz="2300" b="1" i="0" u="none" strike="noStrike" kern="1200" cap="none" spc="0" normalizeH="0" baseline="0" noProof="0" dirty="0">
              <a:ln>
                <a:noFill/>
              </a:ln>
              <a:solidFill>
                <a:schemeClr val="tx2">
                  <a:lumMod val="50000"/>
                </a:schemeClr>
              </a:solidFill>
              <a:effectLst/>
              <a:uLnTx/>
              <a:uFillTx/>
              <a:latin typeface="Arial"/>
              <a:ea typeface="Times New Roman" panose="02020603050405020304" pitchFamily="18" charset="0"/>
              <a:cs typeface="Times New Roman" panose="02020603050405020304" pitchFamily="18" charset="0"/>
              <a:sym typeface="Arial"/>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par>
                                <p:cTn id="17" presetID="14" presetClass="entr" presetSubtype="1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left)">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grpSp>
        <p:nvGrpSpPr>
          <p:cNvPr id="2" name="Group 1">
            <a:extLst>
              <a:ext uri="{FF2B5EF4-FFF2-40B4-BE49-F238E27FC236}">
                <a16:creationId xmlns:a16="http://schemas.microsoft.com/office/drawing/2014/main" id="{E9D03238-9EC1-DDEC-CDA2-BF1CE19D993D}"/>
              </a:ext>
            </a:extLst>
          </p:cNvPr>
          <p:cNvGrpSpPr/>
          <p:nvPr/>
        </p:nvGrpSpPr>
        <p:grpSpPr>
          <a:xfrm>
            <a:off x="242975" y="345053"/>
            <a:ext cx="8658049" cy="1200329"/>
            <a:chOff x="113767" y="1908157"/>
            <a:chExt cx="10812558" cy="1720827"/>
          </a:xfrm>
        </p:grpSpPr>
        <p:sp>
          <p:nvSpPr>
            <p:cNvPr id="3" name="Rounded Rectangle 40">
              <a:extLst>
                <a:ext uri="{FF2B5EF4-FFF2-40B4-BE49-F238E27FC236}">
                  <a16:creationId xmlns:a16="http://schemas.microsoft.com/office/drawing/2014/main" id="{29AD2467-170F-AFE7-9898-C5CB4201F573}"/>
                </a:ext>
              </a:extLst>
            </p:cNvPr>
            <p:cNvSpPr/>
            <p:nvPr/>
          </p:nvSpPr>
          <p:spPr>
            <a:xfrm>
              <a:off x="546976" y="1908157"/>
              <a:ext cx="10379349" cy="1503403"/>
            </a:xfrm>
            <a:prstGeom prst="roundRect">
              <a:avLst>
                <a:gd name="adj" fmla="val 13332"/>
              </a:avLst>
            </a:prstGeom>
            <a:solidFill>
              <a:srgbClr val="FFF2E5"/>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endParaRPr kumimoji="0" lang="en-US" sz="2000" b="0" u="none" strike="noStrike" kern="1200" cap="none" spc="0" normalizeH="0" baseline="0" noProof="0">
                <a:ln>
                  <a:noFill/>
                </a:ln>
                <a:solidFill>
                  <a:schemeClr val="tx1"/>
                </a:solidFill>
                <a:effectLst/>
                <a:uLnTx/>
                <a:uFillTx/>
                <a:latin typeface="+mj-lt"/>
                <a:cs typeface="Arial" panose="020B0604020202020204" pitchFamily="34" charset="0"/>
                <a:sym typeface="Arial"/>
              </a:endParaRPr>
            </a:p>
          </p:txBody>
        </p:sp>
        <p:pic>
          <p:nvPicPr>
            <p:cNvPr id="4" name="Picture 2" descr="https://cdn-icons-png.flaticon.com/128/5184/5184592.png">
              <a:extLst>
                <a:ext uri="{FF2B5EF4-FFF2-40B4-BE49-F238E27FC236}">
                  <a16:creationId xmlns:a16="http://schemas.microsoft.com/office/drawing/2014/main" id="{EC34CECC-6441-E018-C1C9-897C526558C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767" y="2331064"/>
              <a:ext cx="680192" cy="62272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1A93B24-7426-C2A0-3301-4971B613EE89}"/>
                </a:ext>
              </a:extLst>
            </p:cNvPr>
            <p:cNvSpPr txBox="1"/>
            <p:nvPr/>
          </p:nvSpPr>
          <p:spPr>
            <a:xfrm>
              <a:off x="1359017" y="1908157"/>
              <a:ext cx="8755264" cy="1720827"/>
            </a:xfrm>
            <a:prstGeom prst="rect">
              <a:avLst/>
            </a:prstGeom>
            <a:noFill/>
          </p:spPr>
          <p:txBody>
            <a:bodyPr wrap="square" rtlCol="0">
              <a:spAutoFit/>
            </a:bodyPr>
            <a:lstStyle/>
            <a:p>
              <a:pPr algn="ctr" defTabSz="685800">
                <a:buClrTx/>
                <a:defRPr/>
              </a:pPr>
              <a:r>
                <a:rPr lang="fr-FR" sz="2400" b="1" dirty="0" err="1">
                  <a:effectLst/>
                  <a:latin typeface="+mj-lt"/>
                  <a:ea typeface="Calibri" panose="020F0502020204030204" pitchFamily="34" charset="0"/>
                  <a:cs typeface="Times New Roman" panose="02020603050405020304" pitchFamily="18" charset="0"/>
                </a:rPr>
                <a:t>Câu</a:t>
              </a:r>
              <a:r>
                <a:rPr lang="fr-FR" sz="2400" b="1" dirty="0">
                  <a:effectLst/>
                  <a:latin typeface="+mj-lt"/>
                  <a:ea typeface="Calibri" panose="020F0502020204030204" pitchFamily="34" charset="0"/>
                  <a:cs typeface="Times New Roman" panose="02020603050405020304" pitchFamily="18" charset="0"/>
                </a:rPr>
                <a:t> 4: </a:t>
              </a:r>
              <a:r>
                <a:rPr lang="fr-FR" sz="2400" dirty="0" err="1">
                  <a:effectLst/>
                  <a:latin typeface="+mj-lt"/>
                  <a:ea typeface="Calibri" panose="020F0502020204030204" pitchFamily="34" charset="0"/>
                  <a:cs typeface="Times New Roman" panose="02020603050405020304" pitchFamily="18" charset="0"/>
                </a:rPr>
                <a:t>Viết</a:t>
              </a:r>
              <a:r>
                <a:rPr lang="fr-FR" sz="2400" dirty="0">
                  <a:effectLst/>
                  <a:latin typeface="+mj-lt"/>
                  <a:ea typeface="Calibri" panose="020F0502020204030204" pitchFamily="34" charset="0"/>
                  <a:cs typeface="Times New Roman" panose="02020603050405020304" pitchFamily="18" charset="0"/>
                </a:rPr>
                <a:t> </a:t>
              </a:r>
              <a:r>
                <a:rPr lang="fr-FR" sz="2400" dirty="0" err="1">
                  <a:effectLst/>
                  <a:latin typeface="+mj-lt"/>
                  <a:ea typeface="Calibri" panose="020F0502020204030204" pitchFamily="34" charset="0"/>
                  <a:cs typeface="Times New Roman" panose="02020603050405020304" pitchFamily="18" charset="0"/>
                </a:rPr>
                <a:t>phương</a:t>
              </a:r>
              <a:r>
                <a:rPr lang="fr-FR" sz="2400" dirty="0">
                  <a:effectLst/>
                  <a:latin typeface="+mj-lt"/>
                  <a:ea typeface="Calibri" panose="020F0502020204030204" pitchFamily="34" charset="0"/>
                  <a:cs typeface="Times New Roman" panose="02020603050405020304" pitchFamily="18" charset="0"/>
                </a:rPr>
                <a:t> </a:t>
              </a:r>
              <a:r>
                <a:rPr lang="fr-FR" sz="2400" dirty="0" err="1">
                  <a:effectLst/>
                  <a:latin typeface="+mj-lt"/>
                  <a:ea typeface="Calibri" panose="020F0502020204030204" pitchFamily="34" charset="0"/>
                  <a:cs typeface="Times New Roman" panose="02020603050405020304" pitchFamily="18" charset="0"/>
                </a:rPr>
                <a:t>trình</a:t>
              </a:r>
              <a:r>
                <a:rPr lang="fr-FR" sz="2400" dirty="0">
                  <a:effectLst/>
                  <a:latin typeface="+mj-lt"/>
                  <a:ea typeface="Calibri" panose="020F0502020204030204" pitchFamily="34" charset="0"/>
                  <a:cs typeface="Times New Roman" panose="02020603050405020304" pitchFamily="18" charset="0"/>
                </a:rPr>
                <a:t> </a:t>
              </a:r>
              <a:r>
                <a:rPr lang="fr-FR" sz="2400" dirty="0" err="1">
                  <a:effectLst/>
                  <a:latin typeface="+mj-lt"/>
                  <a:ea typeface="Calibri" panose="020F0502020204030204" pitchFamily="34" charset="0"/>
                  <a:cs typeface="Times New Roman" panose="02020603050405020304" pitchFamily="18" charset="0"/>
                </a:rPr>
                <a:t>hóa</a:t>
              </a:r>
              <a:r>
                <a:rPr lang="fr-FR" sz="2400" dirty="0">
                  <a:effectLst/>
                  <a:latin typeface="+mj-lt"/>
                  <a:ea typeface="Calibri" panose="020F0502020204030204" pitchFamily="34" charset="0"/>
                  <a:cs typeface="Times New Roman" panose="02020603050405020304" pitchFamily="18" charset="0"/>
                </a:rPr>
                <a:t> </a:t>
              </a:r>
              <a:r>
                <a:rPr lang="fr-FR" sz="2400" dirty="0" err="1">
                  <a:effectLst/>
                  <a:latin typeface="+mj-lt"/>
                  <a:ea typeface="Calibri" panose="020F0502020204030204" pitchFamily="34" charset="0"/>
                  <a:cs typeface="Times New Roman" panose="02020603050405020304" pitchFamily="18" charset="0"/>
                </a:rPr>
                <a:t>học</a:t>
              </a:r>
              <a:r>
                <a:rPr lang="fr-FR" sz="2400" dirty="0">
                  <a:effectLst/>
                  <a:latin typeface="+mj-lt"/>
                  <a:ea typeface="Calibri" panose="020F0502020204030204" pitchFamily="34" charset="0"/>
                  <a:cs typeface="Times New Roman" panose="02020603050405020304" pitchFamily="18" charset="0"/>
                </a:rPr>
                <a:t> </a:t>
              </a:r>
              <a:r>
                <a:rPr lang="fr-FR" sz="2400" dirty="0" err="1">
                  <a:effectLst/>
                  <a:latin typeface="+mj-lt"/>
                  <a:ea typeface="Calibri" panose="020F0502020204030204" pitchFamily="34" charset="0"/>
                  <a:cs typeface="Times New Roman" panose="02020603050405020304" pitchFamily="18" charset="0"/>
                </a:rPr>
                <a:t>của</a:t>
              </a:r>
              <a:r>
                <a:rPr lang="fr-FR" sz="2400" dirty="0">
                  <a:effectLst/>
                  <a:latin typeface="+mj-lt"/>
                  <a:ea typeface="Calibri" panose="020F0502020204030204" pitchFamily="34" charset="0"/>
                  <a:cs typeface="Times New Roman" panose="02020603050405020304" pitchFamily="18" charset="0"/>
                </a:rPr>
                <a:t> </a:t>
              </a:r>
              <a:r>
                <a:rPr lang="fr-FR" sz="2400" dirty="0" err="1">
                  <a:effectLst/>
                  <a:latin typeface="+mj-lt"/>
                  <a:ea typeface="Calibri" panose="020F0502020204030204" pitchFamily="34" charset="0"/>
                  <a:cs typeface="Times New Roman" panose="02020603050405020304" pitchFamily="18" charset="0"/>
                </a:rPr>
                <a:t>phản</a:t>
              </a:r>
              <a:r>
                <a:rPr lang="fr-FR" sz="2400" dirty="0">
                  <a:effectLst/>
                  <a:latin typeface="+mj-lt"/>
                  <a:ea typeface="Calibri" panose="020F0502020204030204" pitchFamily="34" charset="0"/>
                  <a:cs typeface="Times New Roman" panose="02020603050405020304" pitchFamily="18" charset="0"/>
                </a:rPr>
                <a:t> </a:t>
              </a:r>
              <a:r>
                <a:rPr lang="fr-FR" sz="2400" dirty="0" err="1">
                  <a:effectLst/>
                  <a:latin typeface="+mj-lt"/>
                  <a:ea typeface="Calibri" panose="020F0502020204030204" pitchFamily="34" charset="0"/>
                  <a:cs typeface="Times New Roman" panose="02020603050405020304" pitchFamily="18" charset="0"/>
                </a:rPr>
                <a:t>ứng</a:t>
              </a:r>
              <a:r>
                <a:rPr lang="fr-FR" sz="2400" dirty="0">
                  <a:effectLst/>
                  <a:latin typeface="+mj-lt"/>
                  <a:ea typeface="Calibri" panose="020F0502020204030204" pitchFamily="34" charset="0"/>
                  <a:cs typeface="Times New Roman" panose="02020603050405020304" pitchFamily="18" charset="0"/>
                </a:rPr>
                <a:t> </a:t>
              </a:r>
              <a:r>
                <a:rPr lang="fr-FR" sz="2400" dirty="0" err="1">
                  <a:effectLst/>
                  <a:latin typeface="+mj-lt"/>
                  <a:ea typeface="Calibri" panose="020F0502020204030204" pitchFamily="34" charset="0"/>
                  <a:cs typeface="Times New Roman" panose="02020603050405020304" pitchFamily="18" charset="0"/>
                </a:rPr>
                <a:t>nhiệt</a:t>
              </a:r>
              <a:r>
                <a:rPr lang="fr-FR" sz="2400" dirty="0">
                  <a:effectLst/>
                  <a:latin typeface="+mj-lt"/>
                  <a:ea typeface="Calibri" panose="020F0502020204030204" pitchFamily="34" charset="0"/>
                  <a:cs typeface="Times New Roman" panose="02020603050405020304" pitchFamily="18" charset="0"/>
                </a:rPr>
                <a:t> </a:t>
              </a:r>
              <a:r>
                <a:rPr lang="fr-FR" sz="2400" dirty="0" err="1">
                  <a:effectLst/>
                  <a:latin typeface="+mj-lt"/>
                  <a:ea typeface="Calibri" panose="020F0502020204030204" pitchFamily="34" charset="0"/>
                  <a:cs typeface="Times New Roman" panose="02020603050405020304" pitchFamily="18" charset="0"/>
                </a:rPr>
                <a:t>phân</a:t>
              </a:r>
              <a:r>
                <a:rPr lang="fr-FR" sz="2400" dirty="0">
                  <a:effectLst/>
                  <a:latin typeface="+mj-lt"/>
                  <a:ea typeface="Calibri" panose="020F0502020204030204" pitchFamily="34" charset="0"/>
                  <a:cs typeface="Times New Roman" panose="02020603050405020304" pitchFamily="18" charset="0"/>
                </a:rPr>
                <a:t> </a:t>
              </a:r>
              <a:r>
                <a:rPr lang="fr-FR" sz="2400" dirty="0" err="1">
                  <a:effectLst/>
                  <a:latin typeface="+mj-lt"/>
                  <a:ea typeface="Calibri" panose="020F0502020204030204" pitchFamily="34" charset="0"/>
                  <a:cs typeface="Times New Roman" panose="02020603050405020304" pitchFamily="18" charset="0"/>
                </a:rPr>
                <a:t>đá</a:t>
              </a:r>
              <a:r>
                <a:rPr lang="fr-FR" sz="2400" dirty="0">
                  <a:effectLst/>
                  <a:latin typeface="+mj-lt"/>
                  <a:ea typeface="Calibri" panose="020F0502020204030204" pitchFamily="34" charset="0"/>
                  <a:cs typeface="Times New Roman" panose="02020603050405020304" pitchFamily="18" charset="0"/>
                </a:rPr>
                <a:t> </a:t>
              </a:r>
              <a:r>
                <a:rPr lang="fr-FR" sz="2400" dirty="0" err="1">
                  <a:effectLst/>
                  <a:latin typeface="+mj-lt"/>
                  <a:ea typeface="Calibri" panose="020F0502020204030204" pitchFamily="34" charset="0"/>
                  <a:cs typeface="Times New Roman" panose="02020603050405020304" pitchFamily="18" charset="0"/>
                </a:rPr>
                <a:t>vôi</a:t>
              </a:r>
              <a:r>
                <a:rPr lang="fr-FR" sz="2400" dirty="0">
                  <a:effectLst/>
                  <a:latin typeface="+mj-lt"/>
                  <a:ea typeface="Calibri" panose="020F0502020204030204" pitchFamily="34" charset="0"/>
                  <a:cs typeface="Times New Roman" panose="02020603050405020304" pitchFamily="18" charset="0"/>
                </a:rPr>
                <a:t> </a:t>
              </a:r>
              <a:r>
                <a:rPr lang="fr-FR" sz="2400" dirty="0" err="1">
                  <a:effectLst/>
                  <a:latin typeface="+mj-lt"/>
                  <a:ea typeface="Calibri" panose="020F0502020204030204" pitchFamily="34" charset="0"/>
                  <a:cs typeface="Times New Roman" panose="02020603050405020304" pitchFamily="18" charset="0"/>
                </a:rPr>
                <a:t>và</a:t>
              </a:r>
              <a:r>
                <a:rPr lang="fr-FR" sz="2400" dirty="0">
                  <a:effectLst/>
                  <a:latin typeface="+mj-lt"/>
                  <a:ea typeface="Calibri" panose="020F0502020204030204" pitchFamily="34" charset="0"/>
                  <a:cs typeface="Times New Roman" panose="02020603050405020304" pitchFamily="18" charset="0"/>
                </a:rPr>
                <a:t> </a:t>
              </a:r>
              <a:r>
                <a:rPr lang="fr-FR" sz="2400" dirty="0" err="1">
                  <a:effectLst/>
                  <a:latin typeface="+mj-lt"/>
                  <a:ea typeface="Calibri" panose="020F0502020204030204" pitchFamily="34" charset="0"/>
                  <a:cs typeface="Times New Roman" panose="02020603050405020304" pitchFamily="18" charset="0"/>
                </a:rPr>
                <a:t>phản</a:t>
              </a:r>
              <a:r>
                <a:rPr lang="fr-FR" sz="2400" dirty="0">
                  <a:effectLst/>
                  <a:latin typeface="+mj-lt"/>
                  <a:ea typeface="Calibri" panose="020F0502020204030204" pitchFamily="34" charset="0"/>
                  <a:cs typeface="Times New Roman" panose="02020603050405020304" pitchFamily="18" charset="0"/>
                </a:rPr>
                <a:t> </a:t>
              </a:r>
              <a:r>
                <a:rPr lang="fr-FR" sz="2400" dirty="0" err="1">
                  <a:effectLst/>
                  <a:latin typeface="+mj-lt"/>
                  <a:ea typeface="Calibri" panose="020F0502020204030204" pitchFamily="34" charset="0"/>
                  <a:cs typeface="Times New Roman" panose="02020603050405020304" pitchFamily="18" charset="0"/>
                </a:rPr>
                <a:t>ứng</a:t>
              </a:r>
              <a:r>
                <a:rPr lang="fr-FR" sz="2400" dirty="0">
                  <a:effectLst/>
                  <a:latin typeface="+mj-lt"/>
                  <a:ea typeface="Calibri" panose="020F0502020204030204" pitchFamily="34" charset="0"/>
                  <a:cs typeface="Times New Roman" panose="02020603050405020304" pitchFamily="18" charset="0"/>
                </a:rPr>
                <a:t> </a:t>
              </a:r>
              <a:r>
                <a:rPr lang="fr-FR" sz="2400" dirty="0" err="1">
                  <a:effectLst/>
                  <a:latin typeface="+mj-lt"/>
                  <a:ea typeface="Calibri" panose="020F0502020204030204" pitchFamily="34" charset="0"/>
                  <a:cs typeface="Times New Roman" panose="02020603050405020304" pitchFamily="18" charset="0"/>
                </a:rPr>
                <a:t>vôi</a:t>
              </a:r>
              <a:r>
                <a:rPr lang="fr-FR" sz="2400" dirty="0">
                  <a:effectLst/>
                  <a:latin typeface="+mj-lt"/>
                  <a:ea typeface="Calibri" panose="020F0502020204030204" pitchFamily="34" charset="0"/>
                  <a:cs typeface="Times New Roman" panose="02020603050405020304" pitchFamily="18" charset="0"/>
                </a:rPr>
                <a:t> </a:t>
              </a:r>
              <a:r>
                <a:rPr lang="fr-FR" sz="2400" dirty="0" err="1">
                  <a:effectLst/>
                  <a:latin typeface="+mj-lt"/>
                  <a:ea typeface="Calibri" panose="020F0502020204030204" pitchFamily="34" charset="0"/>
                  <a:cs typeface="Times New Roman" panose="02020603050405020304" pitchFamily="18" charset="0"/>
                </a:rPr>
                <a:t>sống</a:t>
              </a:r>
              <a:r>
                <a:rPr lang="fr-FR" sz="2400" dirty="0">
                  <a:effectLst/>
                  <a:latin typeface="+mj-lt"/>
                  <a:ea typeface="Calibri" panose="020F0502020204030204" pitchFamily="34" charset="0"/>
                  <a:cs typeface="Times New Roman" panose="02020603050405020304" pitchFamily="18" charset="0"/>
                </a:rPr>
                <a:t> </a:t>
              </a:r>
              <a:r>
                <a:rPr lang="fr-FR" sz="2400" dirty="0" err="1">
                  <a:effectLst/>
                  <a:latin typeface="+mj-lt"/>
                  <a:ea typeface="Calibri" panose="020F0502020204030204" pitchFamily="34" charset="0"/>
                  <a:cs typeface="Times New Roman" panose="02020603050405020304" pitchFamily="18" charset="0"/>
                </a:rPr>
                <a:t>tác</a:t>
              </a:r>
              <a:r>
                <a:rPr lang="fr-FR" sz="2400" dirty="0">
                  <a:effectLst/>
                  <a:latin typeface="+mj-lt"/>
                  <a:ea typeface="Calibri" panose="020F0502020204030204" pitchFamily="34" charset="0"/>
                  <a:cs typeface="Times New Roman" panose="02020603050405020304" pitchFamily="18" charset="0"/>
                </a:rPr>
                <a:t> </a:t>
              </a:r>
              <a:r>
                <a:rPr lang="fr-FR" sz="2400" dirty="0" err="1">
                  <a:effectLst/>
                  <a:latin typeface="+mj-lt"/>
                  <a:ea typeface="Calibri" panose="020F0502020204030204" pitchFamily="34" charset="0"/>
                  <a:cs typeface="Times New Roman" panose="02020603050405020304" pitchFamily="18" charset="0"/>
                </a:rPr>
                <a:t>dụng</a:t>
              </a:r>
              <a:r>
                <a:rPr lang="fr-FR" sz="2400" dirty="0">
                  <a:effectLst/>
                  <a:latin typeface="+mj-lt"/>
                  <a:ea typeface="Calibri" panose="020F0502020204030204" pitchFamily="34" charset="0"/>
                  <a:cs typeface="Times New Roman" panose="02020603050405020304" pitchFamily="18" charset="0"/>
                </a:rPr>
                <a:t> </a:t>
              </a:r>
              <a:r>
                <a:rPr lang="fr-FR" sz="2400" dirty="0" err="1">
                  <a:effectLst/>
                  <a:latin typeface="+mj-lt"/>
                  <a:ea typeface="Calibri" panose="020F0502020204030204" pitchFamily="34" charset="0"/>
                  <a:cs typeface="Times New Roman" panose="02020603050405020304" pitchFamily="18" charset="0"/>
                </a:rPr>
                <a:t>với</a:t>
              </a:r>
              <a:r>
                <a:rPr lang="fr-FR" sz="2400" dirty="0">
                  <a:effectLst/>
                  <a:latin typeface="+mj-lt"/>
                  <a:ea typeface="Calibri" panose="020F0502020204030204" pitchFamily="34" charset="0"/>
                  <a:cs typeface="Times New Roman" panose="02020603050405020304" pitchFamily="18" charset="0"/>
                </a:rPr>
                <a:t> </a:t>
              </a:r>
              <a:r>
                <a:rPr lang="fr-FR" sz="2400" dirty="0" err="1">
                  <a:effectLst/>
                  <a:latin typeface="+mj-lt"/>
                  <a:ea typeface="Calibri" panose="020F0502020204030204" pitchFamily="34" charset="0"/>
                  <a:cs typeface="Times New Roman" panose="02020603050405020304" pitchFamily="18" charset="0"/>
                </a:rPr>
                <a:t>nước</a:t>
              </a:r>
              <a:r>
                <a:rPr lang="fr-FR" sz="2400" dirty="0">
                  <a:effectLst/>
                  <a:latin typeface="+mj-lt"/>
                  <a:ea typeface="Calibri" panose="020F0502020204030204" pitchFamily="34" charset="0"/>
                  <a:cs typeface="Times New Roman" panose="02020603050405020304" pitchFamily="18" charset="0"/>
                </a:rPr>
                <a:t>.</a:t>
              </a:r>
              <a:endParaRPr lang="en-US" sz="2400" dirty="0">
                <a:effectLst/>
                <a:latin typeface="+mj-lt"/>
                <a:ea typeface="Calibri" panose="020F0502020204030204" pitchFamily="34" charset="0"/>
                <a:cs typeface="Times New Roman" panose="02020603050405020304" pitchFamily="18" charset="0"/>
              </a:endParaRPr>
            </a:p>
          </p:txBody>
        </p:sp>
      </p:grpSp>
      <p:grpSp>
        <p:nvGrpSpPr>
          <p:cNvPr id="6" name="Group 5">
            <a:extLst>
              <a:ext uri="{FF2B5EF4-FFF2-40B4-BE49-F238E27FC236}">
                <a16:creationId xmlns:a16="http://schemas.microsoft.com/office/drawing/2014/main" id="{1BF35725-88C2-4908-9DBD-682B52AC4B3D}"/>
              </a:ext>
            </a:extLst>
          </p:cNvPr>
          <p:cNvGrpSpPr/>
          <p:nvPr/>
        </p:nvGrpSpPr>
        <p:grpSpPr>
          <a:xfrm>
            <a:off x="589863" y="1726666"/>
            <a:ext cx="8089562" cy="3143285"/>
            <a:chOff x="1696727" y="-2553154"/>
            <a:chExt cx="9551831" cy="6598384"/>
          </a:xfrm>
        </p:grpSpPr>
        <mc:AlternateContent xmlns:mc="http://schemas.openxmlformats.org/markup-compatibility/2006" xmlns:a14="http://schemas.microsoft.com/office/drawing/2010/main">
          <mc:Choice Requires="a14">
            <p:sp>
              <p:nvSpPr>
                <p:cNvPr id="7" name="Rounded Rectangle 36">
                  <a:extLst>
                    <a:ext uri="{FF2B5EF4-FFF2-40B4-BE49-F238E27FC236}">
                      <a16:creationId xmlns:a16="http://schemas.microsoft.com/office/drawing/2014/main" id="{6D18DBBF-F7D0-59A0-E505-48B45613F86A}"/>
                    </a:ext>
                  </a:extLst>
                </p:cNvPr>
                <p:cNvSpPr/>
                <p:nvPr/>
              </p:nvSpPr>
              <p:spPr>
                <a:xfrm>
                  <a:off x="2785207" y="-2234789"/>
                  <a:ext cx="8463351" cy="6280019"/>
                </a:xfrm>
                <a:prstGeom prst="roundRect">
                  <a:avLst>
                    <a:gd name="adj" fmla="val 7933"/>
                  </a:avLst>
                </a:prstGeom>
                <a:solidFill>
                  <a:srgbClr val="FFFFCD"/>
                </a:solidFill>
                <a:ln w="12700">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0"/>
                    </a:spcBef>
                    <a:spcAft>
                      <a:spcPts val="0"/>
                    </a:spcAft>
                  </a:pPr>
                  <a:r>
                    <a:rPr lang="fr-FR" sz="2000">
                      <a:solidFill>
                        <a:schemeClr val="tx1"/>
                      </a:solidFill>
                      <a:effectLst/>
                      <a:latin typeface="+mj-lt"/>
                      <a:ea typeface="Calibri" panose="020F0502020204030204" pitchFamily="34" charset="0"/>
                      <a:cs typeface="Times New Roman" panose="02020603050405020304" pitchFamily="18" charset="0"/>
                    </a:rPr>
                    <a:t>Phản ứng nhiệt phân đá vôi:</a:t>
                  </a:r>
                  <a:endParaRPr lang="en-US" sz="2000">
                    <a:solidFill>
                      <a:schemeClr val="tx1"/>
                    </a:solidFill>
                    <a:effectLst/>
                    <a:latin typeface="+mj-lt"/>
                    <a:ea typeface="Calibri" panose="020F0502020204030204" pitchFamily="34" charset="0"/>
                    <a:cs typeface="Times New Roman" panose="02020603050405020304" pitchFamily="18" charset="0"/>
                  </a:endParaRPr>
                </a:p>
                <a:p>
                  <a:pPr marL="0" marR="0" algn="ctr">
                    <a:lnSpc>
                      <a:spcPct val="150000"/>
                    </a:lnSpc>
                    <a:spcBef>
                      <a:spcPts val="0"/>
                    </a:spcBef>
                    <a:spcAft>
                      <a:spcPts val="0"/>
                    </a:spcAft>
                  </a:pPr>
                  <a:r>
                    <a:rPr lang="fr-FR" sz="2000">
                      <a:solidFill>
                        <a:schemeClr val="tx1"/>
                      </a:solidFill>
                      <a:effectLst/>
                      <a:latin typeface="+mj-lt"/>
                      <a:ea typeface="Calibri" panose="020F0502020204030204" pitchFamily="34" charset="0"/>
                      <a:cs typeface="Times New Roman" panose="02020603050405020304" pitchFamily="18" charset="0"/>
                    </a:rPr>
                    <a:t>CaCO</a:t>
                  </a:r>
                  <a:r>
                    <a:rPr lang="fr-FR" sz="2000" baseline="-25000">
                      <a:solidFill>
                        <a:schemeClr val="tx1"/>
                      </a:solidFill>
                      <a:effectLst/>
                      <a:latin typeface="+mj-lt"/>
                      <a:ea typeface="Calibri" panose="020F0502020204030204" pitchFamily="34" charset="0"/>
                      <a:cs typeface="Times New Roman" panose="02020603050405020304" pitchFamily="18" charset="0"/>
                    </a:rPr>
                    <a:t>3</a:t>
                  </a:r>
                  <a:r>
                    <a:rPr lang="fr-FR" sz="2000">
                      <a:solidFill>
                        <a:schemeClr val="tx1"/>
                      </a:solidFill>
                      <a:effectLst/>
                      <a:latin typeface="+mj-lt"/>
                      <a:ea typeface="Calibri" panose="020F0502020204030204" pitchFamily="34" charset="0"/>
                      <a:cs typeface="Times New Roman" panose="02020603050405020304" pitchFamily="18" charset="0"/>
                    </a:rPr>
                    <a:t> </a:t>
                  </a:r>
                  <a14:m>
                    <m:oMath xmlns:m="http://schemas.openxmlformats.org/officeDocument/2006/math">
                      <m:box>
                        <m:boxPr>
                          <m:ctrlPr>
                            <a:rPr lang="en-US" sz="2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boxPr>
                        <m:e>
                          <m:groupChr>
                            <m:groupChrPr>
                              <m:chr m:val="→"/>
                              <m:vertJc m:val="bot"/>
                              <m:ctrlPr>
                                <a:rPr lang="en-US" sz="2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groupChrPr>
                            <m:e>
                              <m:sSup>
                                <m:sSupPr>
                                  <m:ctrlPr>
                                    <a:rPr lang="en-US" sz="2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2000" i="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t</m:t>
                                  </m:r>
                                </m:e>
                                <m:sup>
                                  <m:r>
                                    <m:rPr>
                                      <m:sty m:val="p"/>
                                    </m:rPr>
                                    <a:rPr lang="fr-FR" sz="2000" i="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o</m:t>
                                  </m:r>
                                </m:sup>
                              </m:sSup>
                            </m:e>
                          </m:groupChr>
                        </m:e>
                      </m:box>
                    </m:oMath>
                  </a14:m>
                  <a:r>
                    <a:rPr lang="fr-FR" sz="2000">
                      <a:solidFill>
                        <a:schemeClr val="tx1"/>
                      </a:solidFill>
                      <a:effectLst/>
                      <a:latin typeface="+mj-lt"/>
                      <a:ea typeface="DengXian" panose="02010600030101010101" pitchFamily="2" charset="-122"/>
                      <a:cs typeface="Times New Roman" panose="02020603050405020304" pitchFamily="18" charset="0"/>
                    </a:rPr>
                    <a:t> CaO + CO</a:t>
                  </a:r>
                  <a:r>
                    <a:rPr lang="fr-FR" sz="2000" baseline="-25000">
                      <a:solidFill>
                        <a:schemeClr val="tx1"/>
                      </a:solidFill>
                      <a:effectLst/>
                      <a:latin typeface="+mj-lt"/>
                      <a:ea typeface="DengXian" panose="02010600030101010101" pitchFamily="2" charset="-122"/>
                      <a:cs typeface="Times New Roman" panose="02020603050405020304" pitchFamily="18" charset="0"/>
                    </a:rPr>
                    <a:t>2</a:t>
                  </a:r>
                  <a:endParaRPr lang="en-US" sz="2000">
                    <a:solidFill>
                      <a:schemeClr val="tx1"/>
                    </a:solidFill>
                    <a:effectLst/>
                    <a:latin typeface="+mj-lt"/>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fr-FR" sz="2000">
                      <a:solidFill>
                        <a:schemeClr val="tx1"/>
                      </a:solidFill>
                      <a:effectLst/>
                      <a:latin typeface="+mj-lt"/>
                      <a:ea typeface="Calibri" panose="020F0502020204030204" pitchFamily="34" charset="0"/>
                      <a:cs typeface="Times New Roman" panose="02020603050405020304" pitchFamily="18" charset="0"/>
                    </a:rPr>
                    <a:t>Phản ứng vôi sống tác dụng với nước:</a:t>
                  </a:r>
                  <a:endParaRPr lang="en-US" sz="2000">
                    <a:solidFill>
                      <a:schemeClr val="tx1"/>
                    </a:solidFill>
                    <a:effectLst/>
                    <a:latin typeface="+mj-lt"/>
                    <a:ea typeface="Calibri" panose="020F0502020204030204" pitchFamily="34" charset="0"/>
                    <a:cs typeface="Times New Roman" panose="02020603050405020304" pitchFamily="18" charset="0"/>
                  </a:endParaRPr>
                </a:p>
                <a:p>
                  <a:pPr marL="0" marR="0" algn="ctr">
                    <a:lnSpc>
                      <a:spcPct val="150000"/>
                    </a:lnSpc>
                    <a:spcBef>
                      <a:spcPts val="0"/>
                    </a:spcBef>
                    <a:spcAft>
                      <a:spcPts val="0"/>
                    </a:spcAft>
                  </a:pPr>
                  <a:r>
                    <a:rPr lang="fr-FR" sz="2000">
                      <a:solidFill>
                        <a:schemeClr val="tx1"/>
                      </a:solidFill>
                      <a:effectLst/>
                      <a:latin typeface="+mj-lt"/>
                      <a:ea typeface="Calibri" panose="020F0502020204030204" pitchFamily="34" charset="0"/>
                      <a:cs typeface="Times New Roman" panose="02020603050405020304" pitchFamily="18" charset="0"/>
                    </a:rPr>
                    <a:t>CaO + H</a:t>
                  </a:r>
                  <a:r>
                    <a:rPr lang="fr-FR" sz="2000" baseline="-25000">
                      <a:solidFill>
                        <a:schemeClr val="tx1"/>
                      </a:solidFill>
                      <a:effectLst/>
                      <a:latin typeface="+mj-lt"/>
                      <a:ea typeface="Calibri" panose="020F0502020204030204" pitchFamily="34" charset="0"/>
                      <a:cs typeface="Times New Roman" panose="02020603050405020304" pitchFamily="18" charset="0"/>
                    </a:rPr>
                    <a:t>2</a:t>
                  </a:r>
                  <a:r>
                    <a:rPr lang="fr-FR" sz="2000">
                      <a:solidFill>
                        <a:schemeClr val="tx1"/>
                      </a:solidFill>
                      <a:effectLst/>
                      <a:latin typeface="+mj-lt"/>
                      <a:ea typeface="Calibri" panose="020F0502020204030204" pitchFamily="34" charset="0"/>
                      <a:cs typeface="Times New Roman" panose="02020603050405020304" pitchFamily="18" charset="0"/>
                    </a:rPr>
                    <a:t>O </a:t>
                  </a:r>
                  <a14:m>
                    <m:oMath xmlns:m="http://schemas.openxmlformats.org/officeDocument/2006/math">
                      <m:box>
                        <m:boxPr>
                          <m:ctrlPr>
                            <a:rPr lang="en-US" sz="2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boxPr>
                        <m:e>
                          <m:groupChr>
                            <m:groupChrPr>
                              <m:chr m:val="→"/>
                              <m:vertJc m:val="bot"/>
                              <m:ctrlPr>
                                <a:rPr lang="en-US" sz="2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groupChrPr>
                            <m:e>
                              <m:sSup>
                                <m:sSupPr>
                                  <m:ctrlPr>
                                    <a:rPr lang="en-US" sz="2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2000" i="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t</m:t>
                                  </m:r>
                                </m:e>
                                <m:sup>
                                  <m:r>
                                    <m:rPr>
                                      <m:sty m:val="p"/>
                                    </m:rPr>
                                    <a:rPr lang="fr-FR" sz="2000" i="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o</m:t>
                                  </m:r>
                                </m:sup>
                              </m:sSup>
                            </m:e>
                          </m:groupChr>
                        </m:e>
                      </m:box>
                    </m:oMath>
                  </a14:m>
                  <a:r>
                    <a:rPr lang="fr-FR" sz="2000">
                      <a:solidFill>
                        <a:schemeClr val="tx1"/>
                      </a:solidFill>
                      <a:effectLst/>
                      <a:latin typeface="+mj-lt"/>
                      <a:ea typeface="DengXian" panose="02010600030101010101" pitchFamily="2" charset="-122"/>
                      <a:cs typeface="Times New Roman" panose="02020603050405020304" pitchFamily="18" charset="0"/>
                    </a:rPr>
                    <a:t> Ca(OH)</a:t>
                  </a:r>
                  <a:r>
                    <a:rPr lang="fr-FR" sz="2000" baseline="-25000">
                      <a:solidFill>
                        <a:schemeClr val="tx1"/>
                      </a:solidFill>
                      <a:effectLst/>
                      <a:latin typeface="+mj-lt"/>
                      <a:ea typeface="DengXian" panose="02010600030101010101" pitchFamily="2" charset="-122"/>
                      <a:cs typeface="Times New Roman" panose="02020603050405020304" pitchFamily="18" charset="0"/>
                    </a:rPr>
                    <a:t>2</a:t>
                  </a:r>
                  <a:endParaRPr lang="en-US" sz="2000">
                    <a:solidFill>
                      <a:schemeClr val="tx1"/>
                    </a:solidFill>
                    <a:effectLst/>
                    <a:latin typeface="+mj-lt"/>
                    <a:ea typeface="Calibri" panose="020F0502020204030204" pitchFamily="34" charset="0"/>
                    <a:cs typeface="Times New Roman" panose="02020603050405020304" pitchFamily="18" charset="0"/>
                  </a:endParaRPr>
                </a:p>
              </p:txBody>
            </p:sp>
          </mc:Choice>
          <mc:Fallback xmlns="">
            <p:sp>
              <p:nvSpPr>
                <p:cNvPr id="7" name="Rounded Rectangle 36">
                  <a:extLst>
                    <a:ext uri="{FF2B5EF4-FFF2-40B4-BE49-F238E27FC236}">
                      <a16:creationId xmlns:a16="http://schemas.microsoft.com/office/drawing/2014/main" xmlns:a14="http://schemas.microsoft.com/office/drawing/2010/main" xmlns="" id="{6D18DBBF-F7D0-59A0-E505-48B45613F86A}"/>
                    </a:ext>
                  </a:extLst>
                </p:cNvPr>
                <p:cNvSpPr>
                  <a:spLocks noRot="1" noChangeAspect="1" noMove="1" noResize="1" noEditPoints="1" noAdjustHandles="1" noChangeArrowheads="1" noChangeShapeType="1" noTextEdit="1"/>
                </p:cNvSpPr>
                <p:nvPr/>
              </p:nvSpPr>
              <p:spPr>
                <a:xfrm>
                  <a:off x="2785207" y="-2234789"/>
                  <a:ext cx="8463351" cy="6280019"/>
                </a:xfrm>
                <a:prstGeom prst="roundRect">
                  <a:avLst>
                    <a:gd name="adj" fmla="val 7933"/>
                  </a:avLst>
                </a:prstGeom>
                <a:blipFill rotWithShape="0">
                  <a:blip r:embed="rId4"/>
                  <a:stretch>
                    <a:fillRect/>
                  </a:stretch>
                </a:blipFill>
                <a:ln w="12700">
                  <a:solidFill>
                    <a:srgbClr val="000000"/>
                  </a:solidFill>
                </a:ln>
                <a:effectLst/>
              </p:spPr>
              <p:txBody>
                <a:bodyPr/>
                <a:lstStyle/>
                <a:p>
                  <a:r>
                    <a:rPr lang="en-US">
                      <a:noFill/>
                    </a:rPr>
                    <a:t> </a:t>
                  </a:r>
                </a:p>
              </p:txBody>
            </p:sp>
          </mc:Fallback>
        </mc:AlternateContent>
        <p:pic>
          <p:nvPicPr>
            <p:cNvPr id="8" name="Graphic 24" descr="Back with solid fill">
              <a:extLst>
                <a:ext uri="{FF2B5EF4-FFF2-40B4-BE49-F238E27FC236}">
                  <a16:creationId xmlns:a16="http://schemas.microsoft.com/office/drawing/2014/main" id="{4FBCFC05-521E-D545-898F-1D1918D8A0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1696727" y="-2553154"/>
              <a:ext cx="1125836" cy="1295670"/>
            </a:xfrm>
            <a:prstGeom prst="rect">
              <a:avLst/>
            </a:prstGeom>
          </p:spPr>
        </p:pic>
      </p:grpSp>
    </p:spTree>
    <p:extLst>
      <p:ext uri="{BB962C8B-B14F-4D97-AF65-F5344CB8AC3E}">
        <p14:creationId xmlns:p14="http://schemas.microsoft.com/office/powerpoint/2010/main" val="2888581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grpSp>
        <p:nvGrpSpPr>
          <p:cNvPr id="2" name="Group 1">
            <a:extLst>
              <a:ext uri="{FF2B5EF4-FFF2-40B4-BE49-F238E27FC236}">
                <a16:creationId xmlns:a16="http://schemas.microsoft.com/office/drawing/2014/main" id="{E9D03238-9EC1-DDEC-CDA2-BF1CE19D993D}"/>
              </a:ext>
            </a:extLst>
          </p:cNvPr>
          <p:cNvGrpSpPr/>
          <p:nvPr/>
        </p:nvGrpSpPr>
        <p:grpSpPr>
          <a:xfrm>
            <a:off x="242975" y="345053"/>
            <a:ext cx="8658049" cy="1569661"/>
            <a:chOff x="113767" y="1908157"/>
            <a:chExt cx="10812558" cy="2250314"/>
          </a:xfrm>
        </p:grpSpPr>
        <p:sp>
          <p:nvSpPr>
            <p:cNvPr id="3" name="Rounded Rectangle 40">
              <a:extLst>
                <a:ext uri="{FF2B5EF4-FFF2-40B4-BE49-F238E27FC236}">
                  <a16:creationId xmlns:a16="http://schemas.microsoft.com/office/drawing/2014/main" id="{29AD2467-170F-AFE7-9898-C5CB4201F573}"/>
                </a:ext>
              </a:extLst>
            </p:cNvPr>
            <p:cNvSpPr/>
            <p:nvPr/>
          </p:nvSpPr>
          <p:spPr>
            <a:xfrm>
              <a:off x="546976" y="1908157"/>
              <a:ext cx="10379349" cy="2036220"/>
            </a:xfrm>
            <a:prstGeom prst="roundRect">
              <a:avLst>
                <a:gd name="adj" fmla="val 13332"/>
              </a:avLst>
            </a:prstGeom>
            <a:solidFill>
              <a:srgbClr val="FFF2E5"/>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85800" rtl="0" eaLnBrk="1" fontAlgn="auto" latinLnBrk="0" hangingPunct="1">
                <a:lnSpc>
                  <a:spcPct val="150000"/>
                </a:lnSpc>
                <a:spcBef>
                  <a:spcPts val="0"/>
                </a:spcBef>
                <a:spcAft>
                  <a:spcPts val="0"/>
                </a:spcAft>
                <a:buClrTx/>
                <a:buSzTx/>
                <a:buFont typeface="Arial"/>
                <a:buNone/>
                <a:tabLst/>
                <a:defRPr/>
              </a:pPr>
              <a:endParaRPr kumimoji="0" lang="en-US" sz="2000" b="0" u="none" strike="noStrike" kern="1200" cap="none" spc="0" normalizeH="0" baseline="0" noProof="0">
                <a:ln>
                  <a:noFill/>
                </a:ln>
                <a:solidFill>
                  <a:schemeClr val="tx1"/>
                </a:solidFill>
                <a:effectLst/>
                <a:uLnTx/>
                <a:uFillTx/>
                <a:latin typeface="+mj-lt"/>
                <a:cs typeface="Arial" panose="020B0604020202020204" pitchFamily="34" charset="0"/>
                <a:sym typeface="Arial"/>
              </a:endParaRPr>
            </a:p>
          </p:txBody>
        </p:sp>
        <p:pic>
          <p:nvPicPr>
            <p:cNvPr id="4" name="Picture 2" descr="https://cdn-icons-png.flaticon.com/128/5184/5184592.png">
              <a:extLst>
                <a:ext uri="{FF2B5EF4-FFF2-40B4-BE49-F238E27FC236}">
                  <a16:creationId xmlns:a16="http://schemas.microsoft.com/office/drawing/2014/main" id="{EC34CECC-6441-E018-C1C9-897C526558C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767" y="2331064"/>
              <a:ext cx="680192" cy="62272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1A93B24-7426-C2A0-3301-4971B613EE89}"/>
                </a:ext>
              </a:extLst>
            </p:cNvPr>
            <p:cNvSpPr txBox="1"/>
            <p:nvPr/>
          </p:nvSpPr>
          <p:spPr>
            <a:xfrm>
              <a:off x="1425506" y="1908158"/>
              <a:ext cx="9353007" cy="2250313"/>
            </a:xfrm>
            <a:prstGeom prst="rect">
              <a:avLst/>
            </a:prstGeom>
            <a:noFill/>
          </p:spPr>
          <p:txBody>
            <a:bodyPr wrap="square" rtlCol="0">
              <a:spAutoFit/>
            </a:bodyPr>
            <a:lstStyle/>
            <a:p>
              <a:pPr algn="just" defTabSz="685800">
                <a:buClrTx/>
                <a:defRPr/>
              </a:pPr>
              <a:r>
                <a:rPr lang="fr-FR" sz="2400" b="1">
                  <a:solidFill>
                    <a:schemeClr val="tx1"/>
                  </a:solidFill>
                  <a:effectLst/>
                  <a:latin typeface="+mj-lt"/>
                  <a:ea typeface="Calibri" panose="020F0502020204030204" pitchFamily="34" charset="0"/>
                  <a:cs typeface="Times New Roman" panose="02020603050405020304" pitchFamily="18" charset="0"/>
                </a:rPr>
                <a:t>Câu 5: </a:t>
              </a:r>
              <a:r>
                <a:rPr lang="fr-FR" sz="2400">
                  <a:solidFill>
                    <a:schemeClr val="tx1"/>
                  </a:solidFill>
                  <a:effectLst/>
                  <a:latin typeface="+mj-lt"/>
                  <a:ea typeface="Calibri" panose="020F0502020204030204" pitchFamily="34" charset="0"/>
                  <a:cs typeface="Times New Roman" panose="02020603050405020304" pitchFamily="18" charset="0"/>
                </a:rPr>
                <a:t>Việc khai thác đá vôi có ảnh hưởng gì đến môi trường? Em hãy đề xuất một số biện pháp để giảm thiểu những tác động xấu đến môi trường do việc khai thác đá vôi.</a:t>
              </a:r>
              <a:endParaRPr lang="en-US" sz="2400">
                <a:solidFill>
                  <a:schemeClr val="tx1"/>
                </a:solidFill>
                <a:effectLst/>
                <a:latin typeface="+mj-lt"/>
                <a:ea typeface="Calibri" panose="020F0502020204030204" pitchFamily="34" charset="0"/>
                <a:cs typeface="Times New Roman" panose="02020603050405020304" pitchFamily="18" charset="0"/>
              </a:endParaRPr>
            </a:p>
          </p:txBody>
        </p:sp>
      </p:grpSp>
      <p:pic>
        <p:nvPicPr>
          <p:cNvPr id="8" name="Graphic 24" descr="Back with solid fill">
            <a:extLst>
              <a:ext uri="{FF2B5EF4-FFF2-40B4-BE49-F238E27FC236}">
                <a16:creationId xmlns:a16="http://schemas.microsoft.com/office/drawing/2014/main" id="{4FBCFC05-521E-D545-898F-1D1918D8A0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106077" y="1782793"/>
            <a:ext cx="681555" cy="788957"/>
          </a:xfrm>
          <a:prstGeom prst="rect">
            <a:avLst/>
          </a:prstGeom>
        </p:spPr>
      </p:pic>
      <p:pic>
        <p:nvPicPr>
          <p:cNvPr id="2050" name="Picture 2" descr="Sạt lở núi, ngập nặng nhiều tuyến đường ở Quảng Ngãi">
            <a:extLst>
              <a:ext uri="{FF2B5EF4-FFF2-40B4-BE49-F238E27FC236}">
                <a16:creationId xmlns:a16="http://schemas.microsoft.com/office/drawing/2014/main" id="{48286593-162B-78E9-3E67-E90C605E29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73798" y="2720094"/>
            <a:ext cx="1574406" cy="2099209"/>
          </a:xfrm>
          <a:prstGeom prst="rect">
            <a:avLst/>
          </a:prstGeom>
          <a:extLst>
            <a:ext uri="{909E8E84-426E-40DD-AFC4-6F175D3DCCD1}">
              <a14:hiddenFill xmlns:a14="http://schemas.microsoft.com/office/drawing/2010/main">
                <a:solidFill>
                  <a:srgbClr val="FFFFFF"/>
                </a:solidFill>
              </a14:hiddenFill>
            </a:ext>
          </a:extLst>
        </p:spPr>
      </p:pic>
      <p:pic>
        <p:nvPicPr>
          <p:cNvPr id="3074" name="Picture 2" descr="Ấn Độ đối mặt với vấn đề ô nhiễm nước nghiêm trọng | Thế giới | Tạp chí mặt  trận Online">
            <a:extLst>
              <a:ext uri="{FF2B5EF4-FFF2-40B4-BE49-F238E27FC236}">
                <a16:creationId xmlns:a16="http://schemas.microsoft.com/office/drawing/2014/main" id="{92818D47-849A-E5AF-4D3E-A84C10E6AE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8448" y="2709665"/>
            <a:ext cx="3584652" cy="2120066"/>
          </a:xfrm>
          <a:prstGeom prst="rect">
            <a:avLst/>
          </a:prstGeom>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C2EBC23-5605-4908-1EB1-C580194E65F1}"/>
              </a:ext>
            </a:extLst>
          </p:cNvPr>
          <p:cNvSpPr txBox="1"/>
          <p:nvPr/>
        </p:nvSpPr>
        <p:spPr>
          <a:xfrm>
            <a:off x="787632" y="1964933"/>
            <a:ext cx="7782210" cy="830997"/>
          </a:xfrm>
          <a:prstGeom prst="rect">
            <a:avLst/>
          </a:prstGeom>
          <a:noFill/>
        </p:spPr>
        <p:txBody>
          <a:bodyPr wrap="square">
            <a:spAutoFit/>
          </a:bodyPr>
          <a:lstStyle/>
          <a:p>
            <a:pPr marL="0" marR="0" algn="just">
              <a:spcBef>
                <a:spcPts val="0"/>
              </a:spcBef>
              <a:spcAft>
                <a:spcPts val="0"/>
              </a:spcAft>
            </a:pPr>
            <a:r>
              <a:rPr lang="fr-FR" sz="2400" b="1" dirty="0" err="1">
                <a:solidFill>
                  <a:schemeClr val="tx1"/>
                </a:solidFill>
                <a:effectLst/>
                <a:latin typeface="+mj-lt"/>
                <a:ea typeface="Calibri" panose="020F0502020204030204" pitchFamily="34" charset="0"/>
                <a:cs typeface="Times New Roman" panose="02020603050405020304" pitchFamily="18" charset="0"/>
              </a:rPr>
              <a:t>Ảnh</a:t>
            </a:r>
            <a:r>
              <a:rPr lang="fr-FR" sz="2400" b="1" dirty="0">
                <a:solidFill>
                  <a:schemeClr val="tx1"/>
                </a:solidFill>
                <a:effectLst/>
                <a:latin typeface="+mj-lt"/>
                <a:ea typeface="Calibri" panose="020F0502020204030204" pitchFamily="34" charset="0"/>
                <a:cs typeface="Times New Roman" panose="02020603050405020304" pitchFamily="18" charset="0"/>
              </a:rPr>
              <a:t> </a:t>
            </a:r>
            <a:r>
              <a:rPr lang="fr-FR" sz="2400" b="1" dirty="0" err="1">
                <a:solidFill>
                  <a:schemeClr val="tx1"/>
                </a:solidFill>
                <a:effectLst/>
                <a:latin typeface="+mj-lt"/>
                <a:ea typeface="Calibri" panose="020F0502020204030204" pitchFamily="34" charset="0"/>
                <a:cs typeface="Times New Roman" panose="02020603050405020304" pitchFamily="18" charset="0"/>
              </a:rPr>
              <a:t>hưởng</a:t>
            </a:r>
            <a:r>
              <a:rPr lang="fr-FR" sz="2400" b="1" dirty="0">
                <a:solidFill>
                  <a:schemeClr val="tx1"/>
                </a:solidFill>
                <a:effectLst/>
                <a:latin typeface="+mj-lt"/>
                <a:ea typeface="Calibri" panose="020F0502020204030204" pitchFamily="34" charset="0"/>
                <a:cs typeface="Times New Roman" panose="02020603050405020304" pitchFamily="18" charset="0"/>
              </a:rPr>
              <a:t>: </a:t>
            </a:r>
            <a:r>
              <a:rPr lang="fr-FR" sz="2400" dirty="0" err="1">
                <a:solidFill>
                  <a:schemeClr val="tx1"/>
                </a:solidFill>
                <a:effectLst/>
                <a:latin typeface="+mj-lt"/>
                <a:ea typeface="Calibri" panose="020F0502020204030204" pitchFamily="34" charset="0"/>
                <a:cs typeface="Times New Roman" panose="02020603050405020304" pitchFamily="18" charset="0"/>
              </a:rPr>
              <a:t>gây</a:t>
            </a:r>
            <a:r>
              <a:rPr lang="fr-FR" sz="2400" dirty="0">
                <a:solidFill>
                  <a:schemeClr val="tx1"/>
                </a:solidFill>
                <a:effectLst/>
                <a:latin typeface="+mj-lt"/>
                <a:ea typeface="Calibri" panose="020F0502020204030204" pitchFamily="34" charset="0"/>
                <a:cs typeface="Times New Roman" panose="02020603050405020304" pitchFamily="18" charset="0"/>
              </a:rPr>
              <a:t> </a:t>
            </a:r>
            <a:r>
              <a:rPr lang="fr-FR" sz="2400" dirty="0" err="1">
                <a:solidFill>
                  <a:schemeClr val="tx1"/>
                </a:solidFill>
                <a:effectLst/>
                <a:latin typeface="+mj-lt"/>
                <a:ea typeface="Calibri" panose="020F0502020204030204" pitchFamily="34" charset="0"/>
                <a:cs typeface="Times New Roman" panose="02020603050405020304" pitchFamily="18" charset="0"/>
              </a:rPr>
              <a:t>bụi</a:t>
            </a:r>
            <a:r>
              <a:rPr lang="fr-FR" sz="2400" dirty="0">
                <a:solidFill>
                  <a:schemeClr val="tx1"/>
                </a:solidFill>
                <a:effectLst/>
                <a:latin typeface="+mj-lt"/>
                <a:ea typeface="Calibri" panose="020F0502020204030204" pitchFamily="34" charset="0"/>
                <a:cs typeface="Times New Roman" panose="02020603050405020304" pitchFamily="18" charset="0"/>
              </a:rPr>
              <a:t>, </a:t>
            </a:r>
            <a:r>
              <a:rPr lang="fr-FR" sz="2400" dirty="0" err="1">
                <a:solidFill>
                  <a:schemeClr val="tx1"/>
                </a:solidFill>
                <a:effectLst/>
                <a:latin typeface="+mj-lt"/>
                <a:ea typeface="Calibri" panose="020F0502020204030204" pitchFamily="34" charset="0"/>
                <a:cs typeface="Times New Roman" panose="02020603050405020304" pitchFamily="18" charset="0"/>
              </a:rPr>
              <a:t>khói</a:t>
            </a:r>
            <a:r>
              <a:rPr lang="fr-FR" sz="2400" dirty="0">
                <a:solidFill>
                  <a:schemeClr val="tx1"/>
                </a:solidFill>
                <a:effectLst/>
                <a:latin typeface="+mj-lt"/>
                <a:ea typeface="Calibri" panose="020F0502020204030204" pitchFamily="34" charset="0"/>
                <a:cs typeface="Times New Roman" panose="02020603050405020304" pitchFamily="18" charset="0"/>
              </a:rPr>
              <a:t>; </a:t>
            </a:r>
            <a:r>
              <a:rPr lang="fr-FR" sz="2400" dirty="0" err="1">
                <a:solidFill>
                  <a:schemeClr val="tx1"/>
                </a:solidFill>
                <a:effectLst/>
                <a:latin typeface="+mj-lt"/>
                <a:ea typeface="Calibri" panose="020F0502020204030204" pitchFamily="34" charset="0"/>
                <a:cs typeface="Times New Roman" panose="02020603050405020304" pitchFamily="18" charset="0"/>
              </a:rPr>
              <a:t>làm</a:t>
            </a:r>
            <a:r>
              <a:rPr lang="fr-FR" sz="2400" dirty="0">
                <a:solidFill>
                  <a:schemeClr val="tx1"/>
                </a:solidFill>
                <a:effectLst/>
                <a:latin typeface="+mj-lt"/>
                <a:ea typeface="Calibri" panose="020F0502020204030204" pitchFamily="34" charset="0"/>
                <a:cs typeface="Times New Roman" panose="02020603050405020304" pitchFamily="18" charset="0"/>
              </a:rPr>
              <a:t> </a:t>
            </a:r>
            <a:r>
              <a:rPr lang="fr-FR" sz="2400" dirty="0" err="1">
                <a:solidFill>
                  <a:schemeClr val="tx1"/>
                </a:solidFill>
                <a:effectLst/>
                <a:latin typeface="+mj-lt"/>
                <a:ea typeface="Calibri" panose="020F0502020204030204" pitchFamily="34" charset="0"/>
                <a:cs typeface="Times New Roman" panose="02020603050405020304" pitchFamily="18" charset="0"/>
              </a:rPr>
              <a:t>sạt</a:t>
            </a:r>
            <a:r>
              <a:rPr lang="fr-FR" sz="2400" dirty="0">
                <a:solidFill>
                  <a:schemeClr val="tx1"/>
                </a:solidFill>
                <a:effectLst/>
                <a:latin typeface="+mj-lt"/>
                <a:ea typeface="Calibri" panose="020F0502020204030204" pitchFamily="34" charset="0"/>
                <a:cs typeface="Times New Roman" panose="02020603050405020304" pitchFamily="18" charset="0"/>
              </a:rPr>
              <a:t> </a:t>
            </a:r>
            <a:r>
              <a:rPr lang="fr-FR" sz="2400" dirty="0" err="1">
                <a:solidFill>
                  <a:schemeClr val="tx1"/>
                </a:solidFill>
                <a:effectLst/>
                <a:latin typeface="+mj-lt"/>
                <a:ea typeface="Calibri" panose="020F0502020204030204" pitchFamily="34" charset="0"/>
                <a:cs typeface="Times New Roman" panose="02020603050405020304" pitchFamily="18" charset="0"/>
              </a:rPr>
              <a:t>lở</a:t>
            </a:r>
            <a:r>
              <a:rPr lang="fr-FR" sz="2400" dirty="0">
                <a:solidFill>
                  <a:schemeClr val="tx1"/>
                </a:solidFill>
                <a:effectLst/>
                <a:latin typeface="+mj-lt"/>
                <a:ea typeface="Calibri" panose="020F0502020204030204" pitchFamily="34" charset="0"/>
                <a:cs typeface="Times New Roman" panose="02020603050405020304" pitchFamily="18" charset="0"/>
              </a:rPr>
              <a:t> </a:t>
            </a:r>
            <a:r>
              <a:rPr lang="fr-FR" sz="2400" dirty="0" err="1">
                <a:solidFill>
                  <a:schemeClr val="tx1"/>
                </a:solidFill>
                <a:effectLst/>
                <a:latin typeface="+mj-lt"/>
                <a:ea typeface="Calibri" panose="020F0502020204030204" pitchFamily="34" charset="0"/>
                <a:cs typeface="Times New Roman" panose="02020603050405020304" pitchFamily="18" charset="0"/>
              </a:rPr>
              <a:t>đồi</a:t>
            </a:r>
            <a:r>
              <a:rPr lang="fr-FR" sz="2400" dirty="0">
                <a:solidFill>
                  <a:schemeClr val="tx1"/>
                </a:solidFill>
                <a:effectLst/>
                <a:latin typeface="+mj-lt"/>
                <a:ea typeface="Calibri" panose="020F0502020204030204" pitchFamily="34" charset="0"/>
                <a:cs typeface="Times New Roman" panose="02020603050405020304" pitchFamily="18" charset="0"/>
              </a:rPr>
              <a:t> </a:t>
            </a:r>
            <a:r>
              <a:rPr lang="fr-FR" sz="2400" dirty="0" err="1">
                <a:solidFill>
                  <a:schemeClr val="tx1"/>
                </a:solidFill>
                <a:effectLst/>
                <a:latin typeface="+mj-lt"/>
                <a:ea typeface="Calibri" panose="020F0502020204030204" pitchFamily="34" charset="0"/>
                <a:cs typeface="Times New Roman" panose="02020603050405020304" pitchFamily="18" charset="0"/>
              </a:rPr>
              <a:t>núi</a:t>
            </a:r>
            <a:r>
              <a:rPr lang="fr-FR" sz="2400" dirty="0">
                <a:solidFill>
                  <a:schemeClr val="tx1"/>
                </a:solidFill>
                <a:effectLst/>
                <a:latin typeface="+mj-lt"/>
                <a:ea typeface="Calibri" panose="020F0502020204030204" pitchFamily="34" charset="0"/>
                <a:cs typeface="Times New Roman" panose="02020603050405020304" pitchFamily="18" charset="0"/>
              </a:rPr>
              <a:t>, </a:t>
            </a:r>
            <a:r>
              <a:rPr lang="fr-FR" sz="2400" err="1">
                <a:solidFill>
                  <a:schemeClr val="tx1"/>
                </a:solidFill>
                <a:effectLst/>
                <a:latin typeface="+mj-lt"/>
                <a:ea typeface="Calibri" panose="020F0502020204030204" pitchFamily="34" charset="0"/>
                <a:cs typeface="Times New Roman" panose="02020603050405020304" pitchFamily="18" charset="0"/>
              </a:rPr>
              <a:t>đường</a:t>
            </a:r>
            <a:r>
              <a:rPr lang="fr-FR" sz="2400">
                <a:solidFill>
                  <a:schemeClr val="tx1"/>
                </a:solidFill>
                <a:effectLst/>
                <a:latin typeface="+mj-lt"/>
                <a:ea typeface="Calibri" panose="020F0502020204030204" pitchFamily="34" charset="0"/>
                <a:cs typeface="Times New Roman" panose="02020603050405020304" pitchFamily="18" charset="0"/>
              </a:rPr>
              <a:t> </a:t>
            </a:r>
            <a:r>
              <a:rPr lang="fr-FR" sz="2400" dirty="0" err="1">
                <a:solidFill>
                  <a:schemeClr val="tx1"/>
                </a:solidFill>
                <a:latin typeface="+mj-lt"/>
                <a:ea typeface="Calibri" panose="020F0502020204030204" pitchFamily="34" charset="0"/>
                <a:cs typeface="Times New Roman" panose="02020603050405020304" pitchFamily="18" charset="0"/>
              </a:rPr>
              <a:t>x</a:t>
            </a:r>
            <a:r>
              <a:rPr lang="fr-FR" sz="2400">
                <a:solidFill>
                  <a:schemeClr val="tx1"/>
                </a:solidFill>
                <a:effectLst/>
                <a:latin typeface="+mj-lt"/>
                <a:ea typeface="Calibri" panose="020F0502020204030204" pitchFamily="34" charset="0"/>
                <a:cs typeface="Times New Roman" panose="02020603050405020304" pitchFamily="18" charset="0"/>
              </a:rPr>
              <a:t>á</a:t>
            </a:r>
            <a:r>
              <a:rPr lang="fr-FR" sz="2400" dirty="0">
                <a:solidFill>
                  <a:schemeClr val="tx1"/>
                </a:solidFill>
                <a:effectLst/>
                <a:latin typeface="+mj-lt"/>
                <a:ea typeface="Calibri" panose="020F0502020204030204" pitchFamily="34" charset="0"/>
                <a:cs typeface="Times New Roman" panose="02020603050405020304" pitchFamily="18" charset="0"/>
              </a:rPr>
              <a:t>; ô </a:t>
            </a:r>
            <a:r>
              <a:rPr lang="fr-FR" sz="2400" dirty="0" err="1">
                <a:solidFill>
                  <a:schemeClr val="tx1"/>
                </a:solidFill>
                <a:effectLst/>
                <a:latin typeface="+mj-lt"/>
                <a:ea typeface="Calibri" panose="020F0502020204030204" pitchFamily="34" charset="0"/>
                <a:cs typeface="Times New Roman" panose="02020603050405020304" pitchFamily="18" charset="0"/>
              </a:rPr>
              <a:t>nhiễm</a:t>
            </a:r>
            <a:r>
              <a:rPr lang="fr-FR" sz="2400" dirty="0">
                <a:solidFill>
                  <a:schemeClr val="tx1"/>
                </a:solidFill>
                <a:effectLst/>
                <a:latin typeface="+mj-lt"/>
                <a:ea typeface="Calibri" panose="020F0502020204030204" pitchFamily="34" charset="0"/>
                <a:cs typeface="Times New Roman" panose="02020603050405020304" pitchFamily="18" charset="0"/>
              </a:rPr>
              <a:t> </a:t>
            </a:r>
            <a:r>
              <a:rPr lang="fr-FR" sz="2400" dirty="0" err="1">
                <a:solidFill>
                  <a:schemeClr val="tx1"/>
                </a:solidFill>
                <a:effectLst/>
                <a:latin typeface="+mj-lt"/>
                <a:ea typeface="Calibri" panose="020F0502020204030204" pitchFamily="34" charset="0"/>
                <a:cs typeface="Times New Roman" panose="02020603050405020304" pitchFamily="18" charset="0"/>
              </a:rPr>
              <a:t>nguồn</a:t>
            </a:r>
            <a:r>
              <a:rPr lang="fr-FR" sz="2400" dirty="0">
                <a:solidFill>
                  <a:schemeClr val="tx1"/>
                </a:solidFill>
                <a:effectLst/>
                <a:latin typeface="+mj-lt"/>
                <a:ea typeface="Calibri" panose="020F0502020204030204" pitchFamily="34" charset="0"/>
                <a:cs typeface="Times New Roman" panose="02020603050405020304" pitchFamily="18" charset="0"/>
              </a:rPr>
              <a:t> </a:t>
            </a:r>
            <a:r>
              <a:rPr lang="fr-FR" sz="2400" dirty="0" err="1">
                <a:solidFill>
                  <a:schemeClr val="tx1"/>
                </a:solidFill>
                <a:effectLst/>
                <a:latin typeface="+mj-lt"/>
                <a:ea typeface="Calibri" panose="020F0502020204030204" pitchFamily="34" charset="0"/>
                <a:cs typeface="Times New Roman" panose="02020603050405020304" pitchFamily="18" charset="0"/>
              </a:rPr>
              <a:t>nước</a:t>
            </a:r>
            <a:r>
              <a:rPr lang="fr-FR" sz="2400" dirty="0">
                <a:solidFill>
                  <a:schemeClr val="tx1"/>
                </a:solidFill>
                <a:effectLst/>
                <a:latin typeface="+mj-lt"/>
                <a:ea typeface="Calibri" panose="020F0502020204030204" pitchFamily="34" charset="0"/>
                <a:cs typeface="Times New Roman" panose="02020603050405020304" pitchFamily="18" charset="0"/>
              </a:rPr>
              <a:t>;…</a:t>
            </a:r>
            <a:endParaRPr lang="en-US" sz="2400" dirty="0">
              <a:solidFill>
                <a:schemeClr val="tx1"/>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88921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randombar(horizontal)">
                                      <p:cBhvr>
                                        <p:cTn id="21" dur="500"/>
                                        <p:tgtEl>
                                          <p:spTgt spid="2050"/>
                                        </p:tgtEl>
                                      </p:cBhvr>
                                    </p:animEffect>
                                  </p:childTnLst>
                                </p:cTn>
                              </p:par>
                              <p:par>
                                <p:cTn id="22" presetID="14" presetClass="entr" presetSubtype="10" fill="hold" nodeType="withEffect">
                                  <p:stCondLst>
                                    <p:cond delay="0"/>
                                  </p:stCondLst>
                                  <p:childTnLst>
                                    <p:set>
                                      <p:cBhvr>
                                        <p:cTn id="23" dur="1" fill="hold">
                                          <p:stCondLst>
                                            <p:cond delay="0"/>
                                          </p:stCondLst>
                                        </p:cTn>
                                        <p:tgtEl>
                                          <p:spTgt spid="3074"/>
                                        </p:tgtEl>
                                        <p:attrNameLst>
                                          <p:attrName>style.visibility</p:attrName>
                                        </p:attrNameLst>
                                      </p:cBhvr>
                                      <p:to>
                                        <p:strVal val="visible"/>
                                      </p:to>
                                    </p:set>
                                    <p:animEffect transition="in" filter="randombar(horizontal)">
                                      <p:cBhvr>
                                        <p:cTn id="24"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8" name="Graphic 24" descr="Back with solid fill">
            <a:extLst>
              <a:ext uri="{FF2B5EF4-FFF2-40B4-BE49-F238E27FC236}">
                <a16:creationId xmlns:a16="http://schemas.microsoft.com/office/drawing/2014/main" id="{4FBCFC05-521E-D545-898F-1D1918D8A0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0" y="285872"/>
            <a:ext cx="953484" cy="617221"/>
          </a:xfrm>
          <a:prstGeom prst="rect">
            <a:avLst/>
          </a:prstGeom>
        </p:spPr>
      </p:pic>
      <p:pic>
        <p:nvPicPr>
          <p:cNvPr id="2054" name="Picture 6" descr="Vận chuyển đá bằng ôtô trong khai thác đá phải đảm bảo các yêu cầu nào?">
            <a:extLst>
              <a:ext uri="{FF2B5EF4-FFF2-40B4-BE49-F238E27FC236}">
                <a16:creationId xmlns:a16="http://schemas.microsoft.com/office/drawing/2014/main" id="{161B5100-A449-0D6A-809F-925D70CB53E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074"/>
          <a:stretch/>
        </p:blipFill>
        <p:spPr bwMode="auto">
          <a:xfrm>
            <a:off x="732258" y="2103807"/>
            <a:ext cx="4095826" cy="2481870"/>
          </a:xfrm>
          <a:prstGeom prst="rect">
            <a:avLst/>
          </a:prstGeom>
          <a:extLst>
            <a:ext uri="{909E8E84-426E-40DD-AFC4-6F175D3DCCD1}">
              <a14:hiddenFill xmlns:a14="http://schemas.microsoft.com/office/drawing/2010/main">
                <a:solidFill>
                  <a:srgbClr val="FFFFFF"/>
                </a:solidFill>
              </a14:hiddenFill>
            </a:ext>
          </a:extLst>
        </p:spPr>
      </p:pic>
      <p:pic>
        <p:nvPicPr>
          <p:cNvPr id="2056" name="Picture 8" descr="Lò nung vôi công nghiệp dạng lò quay hiện đại nhất hiện nay">
            <a:extLst>
              <a:ext uri="{FF2B5EF4-FFF2-40B4-BE49-F238E27FC236}">
                <a16:creationId xmlns:a16="http://schemas.microsoft.com/office/drawing/2014/main" id="{36D3344D-4765-4286-8233-73FD007088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2270" y="2103807"/>
            <a:ext cx="3314522" cy="2481870"/>
          </a:xfrm>
          <a:prstGeom prst="rect">
            <a:avLst/>
          </a:prstGeom>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610B65F-BD52-E3B3-70F1-F78AF87B614A}"/>
              </a:ext>
            </a:extLst>
          </p:cNvPr>
          <p:cNvSpPr txBox="1"/>
          <p:nvPr/>
        </p:nvSpPr>
        <p:spPr>
          <a:xfrm>
            <a:off x="953484" y="443653"/>
            <a:ext cx="7482663" cy="1569660"/>
          </a:xfrm>
          <a:prstGeom prst="rect">
            <a:avLst/>
          </a:prstGeom>
          <a:noFill/>
        </p:spPr>
        <p:txBody>
          <a:bodyPr wrap="square">
            <a:spAutoFit/>
          </a:bodyPr>
          <a:lstStyle/>
          <a:p>
            <a:pPr marL="0" marR="0" lvl="0" indent="0" algn="just" defTabSz="914400" rtl="0" eaLnBrk="1" fontAlgn="auto" latinLnBrk="0" hangingPunct="1">
              <a:spcBef>
                <a:spcPts val="0"/>
              </a:spcBef>
              <a:spcAft>
                <a:spcPts val="0"/>
              </a:spcAft>
              <a:buClr>
                <a:srgbClr val="000000"/>
              </a:buClr>
              <a:buSzTx/>
              <a:buFont typeface="Arial"/>
              <a:buNone/>
              <a:tabLst/>
              <a:defRPr/>
            </a:pPr>
            <a:r>
              <a:rPr kumimoji="0" lang="fr-FR" sz="2400" b="1" i="0" u="none" strike="noStrike" kern="0" cap="none" spc="0" normalizeH="0" baseline="0" noProof="0" dirty="0" err="1">
                <a:ln>
                  <a:noFill/>
                </a:ln>
                <a:solidFill>
                  <a:srgbClr val="050505"/>
                </a:solidFill>
                <a:effectLst/>
                <a:uLnTx/>
                <a:uFillTx/>
                <a:latin typeface="Arial"/>
                <a:ea typeface="Calibri" panose="020F0502020204030204" pitchFamily="34" charset="0"/>
                <a:cs typeface="Times New Roman" panose="02020603050405020304" pitchFamily="18" charset="0"/>
                <a:sym typeface="Arial"/>
              </a:rPr>
              <a:t>Biện</a:t>
            </a:r>
            <a:r>
              <a:rPr kumimoji="0" lang="fr-FR" sz="2400" b="1" i="0" u="none" strike="noStrike" kern="0" cap="none" spc="0" normalizeH="0" baseline="0" noProof="0" dirty="0">
                <a:ln>
                  <a:noFill/>
                </a:ln>
                <a:solidFill>
                  <a:srgbClr val="050505"/>
                </a:solidFill>
                <a:effectLst/>
                <a:uLnTx/>
                <a:uFillTx/>
                <a:latin typeface="Arial"/>
                <a:ea typeface="Calibri" panose="020F0502020204030204" pitchFamily="34" charset="0"/>
                <a:cs typeface="Times New Roman" panose="02020603050405020304" pitchFamily="18" charset="0"/>
                <a:sym typeface="Arial"/>
              </a:rPr>
              <a:t> </a:t>
            </a:r>
            <a:r>
              <a:rPr kumimoji="0" lang="fr-FR" sz="2400" b="1" i="0" u="none" strike="noStrike" kern="0" cap="none" spc="0" normalizeH="0" baseline="0" noProof="0" dirty="0" err="1">
                <a:ln>
                  <a:noFill/>
                </a:ln>
                <a:solidFill>
                  <a:srgbClr val="050505"/>
                </a:solidFill>
                <a:effectLst/>
                <a:uLnTx/>
                <a:uFillTx/>
                <a:latin typeface="Arial"/>
                <a:ea typeface="Calibri" panose="020F0502020204030204" pitchFamily="34" charset="0"/>
                <a:cs typeface="Times New Roman" panose="02020603050405020304" pitchFamily="18" charset="0"/>
                <a:sym typeface="Arial"/>
              </a:rPr>
              <a:t>pháp</a:t>
            </a:r>
            <a:r>
              <a:rPr kumimoji="0" lang="fr-FR" sz="2400" b="1" i="0" u="none" strike="noStrike" kern="0" cap="none" spc="0" normalizeH="0" baseline="0" noProof="0" dirty="0">
                <a:ln>
                  <a:noFill/>
                </a:ln>
                <a:solidFill>
                  <a:srgbClr val="050505"/>
                </a:solidFill>
                <a:effectLst/>
                <a:uLnTx/>
                <a:uFillTx/>
                <a:latin typeface="Arial"/>
                <a:ea typeface="Calibri" panose="020F0502020204030204" pitchFamily="34" charset="0"/>
                <a:cs typeface="Times New Roman" panose="02020603050405020304" pitchFamily="18" charset="0"/>
                <a:sym typeface="Arial"/>
              </a:rPr>
              <a:t>: </a:t>
            </a:r>
            <a:r>
              <a:rPr kumimoji="0" lang="fr-FR" sz="2400" b="0" i="0" u="none" strike="noStrike" kern="0" cap="none" spc="0" normalizeH="0" baseline="0" noProof="0" dirty="0" err="1">
                <a:ln>
                  <a:noFill/>
                </a:ln>
                <a:solidFill>
                  <a:srgbClr val="050505"/>
                </a:solidFill>
                <a:effectLst/>
                <a:uLnTx/>
                <a:uFillTx/>
                <a:latin typeface="Arial"/>
                <a:ea typeface="Calibri" panose="020F0502020204030204" pitchFamily="34" charset="0"/>
                <a:cs typeface="Times New Roman" panose="02020603050405020304" pitchFamily="18" charset="0"/>
                <a:sym typeface="Arial"/>
              </a:rPr>
              <a:t>phòng</a:t>
            </a:r>
            <a:r>
              <a:rPr kumimoji="0" lang="fr-FR" sz="2400" b="0" i="0" u="none" strike="noStrike" kern="0" cap="none" spc="0" normalizeH="0" baseline="0" noProof="0" dirty="0">
                <a:ln>
                  <a:noFill/>
                </a:ln>
                <a:solidFill>
                  <a:srgbClr val="050505"/>
                </a:solidFill>
                <a:effectLst/>
                <a:uLnTx/>
                <a:uFillTx/>
                <a:latin typeface="Arial"/>
                <a:ea typeface="Calibri" panose="020F0502020204030204" pitchFamily="34" charset="0"/>
                <a:cs typeface="Times New Roman" panose="02020603050405020304" pitchFamily="18" charset="0"/>
                <a:sym typeface="Arial"/>
              </a:rPr>
              <a:t> </a:t>
            </a:r>
            <a:r>
              <a:rPr kumimoji="0" lang="fr-FR" sz="2400" b="0" i="0" u="none" strike="noStrike" kern="0" cap="none" spc="0" normalizeH="0" baseline="0" noProof="0" dirty="0" err="1">
                <a:ln>
                  <a:noFill/>
                </a:ln>
                <a:solidFill>
                  <a:srgbClr val="050505"/>
                </a:solidFill>
                <a:effectLst/>
                <a:uLnTx/>
                <a:uFillTx/>
                <a:latin typeface="Arial"/>
                <a:ea typeface="Calibri" panose="020F0502020204030204" pitchFamily="34" charset="0"/>
                <a:cs typeface="Times New Roman" panose="02020603050405020304" pitchFamily="18" charset="0"/>
                <a:sym typeface="Arial"/>
              </a:rPr>
              <a:t>chống</a:t>
            </a:r>
            <a:r>
              <a:rPr kumimoji="0" lang="fr-FR" sz="2400" b="0" i="0" u="none" strike="noStrike" kern="0" cap="none" spc="0" normalizeH="0" baseline="0" noProof="0" dirty="0">
                <a:ln>
                  <a:noFill/>
                </a:ln>
                <a:solidFill>
                  <a:srgbClr val="050505"/>
                </a:solidFill>
                <a:effectLst/>
                <a:uLnTx/>
                <a:uFillTx/>
                <a:latin typeface="Arial"/>
                <a:ea typeface="Calibri" panose="020F0502020204030204" pitchFamily="34" charset="0"/>
                <a:cs typeface="Times New Roman" panose="02020603050405020304" pitchFamily="18" charset="0"/>
                <a:sym typeface="Arial"/>
              </a:rPr>
              <a:t> </a:t>
            </a:r>
            <a:r>
              <a:rPr kumimoji="0" lang="fr-FR" sz="2400" b="0" i="0" u="none" strike="noStrike" kern="0" cap="none" spc="0" normalizeH="0" baseline="0" noProof="0" dirty="0" err="1">
                <a:ln>
                  <a:noFill/>
                </a:ln>
                <a:solidFill>
                  <a:srgbClr val="050505"/>
                </a:solidFill>
                <a:effectLst/>
                <a:uLnTx/>
                <a:uFillTx/>
                <a:latin typeface="Arial"/>
                <a:ea typeface="Calibri" panose="020F0502020204030204" pitchFamily="34" charset="0"/>
                <a:cs typeface="Times New Roman" panose="02020603050405020304" pitchFamily="18" charset="0"/>
                <a:sym typeface="Arial"/>
              </a:rPr>
              <a:t>sạt</a:t>
            </a:r>
            <a:r>
              <a:rPr kumimoji="0" lang="fr-FR" sz="2400" b="0" i="0" u="none" strike="noStrike" kern="0" cap="none" spc="0" normalizeH="0" baseline="0" noProof="0" dirty="0">
                <a:ln>
                  <a:noFill/>
                </a:ln>
                <a:solidFill>
                  <a:srgbClr val="050505"/>
                </a:solidFill>
                <a:effectLst/>
                <a:uLnTx/>
                <a:uFillTx/>
                <a:latin typeface="Arial"/>
                <a:ea typeface="Calibri" panose="020F0502020204030204" pitchFamily="34" charset="0"/>
                <a:cs typeface="Times New Roman" panose="02020603050405020304" pitchFamily="18" charset="0"/>
                <a:sym typeface="Arial"/>
              </a:rPr>
              <a:t> </a:t>
            </a:r>
            <a:r>
              <a:rPr kumimoji="0" lang="fr-FR" sz="2400" b="0" i="0" u="none" strike="noStrike" kern="0" cap="none" spc="0" normalizeH="0" baseline="0" noProof="0" dirty="0" err="1">
                <a:ln>
                  <a:noFill/>
                </a:ln>
                <a:solidFill>
                  <a:srgbClr val="050505"/>
                </a:solidFill>
                <a:effectLst/>
                <a:uLnTx/>
                <a:uFillTx/>
                <a:latin typeface="Arial"/>
                <a:ea typeface="Calibri" panose="020F0502020204030204" pitchFamily="34" charset="0"/>
                <a:cs typeface="Times New Roman" panose="02020603050405020304" pitchFamily="18" charset="0"/>
                <a:sym typeface="Arial"/>
              </a:rPr>
              <a:t>lở</a:t>
            </a:r>
            <a:r>
              <a:rPr kumimoji="0" lang="fr-FR" sz="2400" b="0" i="0" u="none" strike="noStrike" kern="0" cap="none" spc="0" normalizeH="0" baseline="0" noProof="0" dirty="0">
                <a:ln>
                  <a:noFill/>
                </a:ln>
                <a:solidFill>
                  <a:srgbClr val="050505"/>
                </a:solidFill>
                <a:effectLst/>
                <a:uLnTx/>
                <a:uFillTx/>
                <a:latin typeface="Arial"/>
                <a:ea typeface="Calibri" panose="020F0502020204030204" pitchFamily="34" charset="0"/>
                <a:cs typeface="Times New Roman" panose="02020603050405020304" pitchFamily="18" charset="0"/>
                <a:sym typeface="Arial"/>
              </a:rPr>
              <a:t> </a:t>
            </a:r>
            <a:r>
              <a:rPr kumimoji="0" lang="fr-FR" sz="2400" b="0" i="0" u="none" strike="noStrike" kern="0" cap="none" spc="0" normalizeH="0" baseline="0" noProof="0" dirty="0" err="1">
                <a:ln>
                  <a:noFill/>
                </a:ln>
                <a:solidFill>
                  <a:srgbClr val="050505"/>
                </a:solidFill>
                <a:effectLst/>
                <a:uLnTx/>
                <a:uFillTx/>
                <a:latin typeface="Arial"/>
                <a:ea typeface="Calibri" panose="020F0502020204030204" pitchFamily="34" charset="0"/>
                <a:cs typeface="Times New Roman" panose="02020603050405020304" pitchFamily="18" charset="0"/>
                <a:sym typeface="Arial"/>
              </a:rPr>
              <a:t>đất</a:t>
            </a:r>
            <a:r>
              <a:rPr kumimoji="0" lang="fr-FR" sz="2400" b="0" i="0" u="none" strike="noStrike" kern="0" cap="none" spc="0" normalizeH="0" baseline="0" noProof="0" dirty="0">
                <a:ln>
                  <a:noFill/>
                </a:ln>
                <a:solidFill>
                  <a:srgbClr val="050505"/>
                </a:solidFill>
                <a:effectLst/>
                <a:uLnTx/>
                <a:uFillTx/>
                <a:latin typeface="Arial"/>
                <a:ea typeface="Calibri" panose="020F0502020204030204" pitchFamily="34" charset="0"/>
                <a:cs typeface="Times New Roman" panose="02020603050405020304" pitchFamily="18" charset="0"/>
                <a:sym typeface="Arial"/>
              </a:rPr>
              <a:t>, </a:t>
            </a:r>
            <a:r>
              <a:rPr kumimoji="0" lang="fr-FR" sz="2400" b="0" i="0" u="none" strike="noStrike" kern="0" cap="none" spc="0" normalizeH="0" baseline="0" noProof="0" dirty="0" err="1">
                <a:ln>
                  <a:noFill/>
                </a:ln>
                <a:solidFill>
                  <a:srgbClr val="050505"/>
                </a:solidFill>
                <a:effectLst/>
                <a:uLnTx/>
                <a:uFillTx/>
                <a:latin typeface="Arial"/>
                <a:ea typeface="Calibri" panose="020F0502020204030204" pitchFamily="34" charset="0"/>
                <a:cs typeface="Times New Roman" panose="02020603050405020304" pitchFamily="18" charset="0"/>
                <a:sym typeface="Arial"/>
              </a:rPr>
              <a:t>núi</a:t>
            </a:r>
            <a:r>
              <a:rPr kumimoji="0" lang="fr-FR" sz="2400" b="0" i="0" u="none" strike="noStrike" kern="0" cap="none" spc="0" normalizeH="0" baseline="0" noProof="0" dirty="0">
                <a:ln>
                  <a:noFill/>
                </a:ln>
                <a:solidFill>
                  <a:srgbClr val="050505"/>
                </a:solidFill>
                <a:effectLst/>
                <a:uLnTx/>
                <a:uFillTx/>
                <a:latin typeface="Arial"/>
                <a:ea typeface="Calibri" panose="020F0502020204030204" pitchFamily="34" charset="0"/>
                <a:cs typeface="Times New Roman" panose="02020603050405020304" pitchFamily="18" charset="0"/>
                <a:sym typeface="Arial"/>
              </a:rPr>
              <a:t>; </a:t>
            </a:r>
            <a:r>
              <a:rPr kumimoji="0" lang="fr-FR" sz="2400" b="0" i="0" u="none" strike="noStrike" kern="0" cap="none" spc="0" normalizeH="0" baseline="0" noProof="0" dirty="0" err="1">
                <a:ln>
                  <a:noFill/>
                </a:ln>
                <a:solidFill>
                  <a:srgbClr val="050505"/>
                </a:solidFill>
                <a:effectLst/>
                <a:uLnTx/>
                <a:uFillTx/>
                <a:latin typeface="Arial"/>
                <a:ea typeface="Calibri" panose="020F0502020204030204" pitchFamily="34" charset="0"/>
                <a:cs typeface="Times New Roman" panose="02020603050405020304" pitchFamily="18" charset="0"/>
                <a:sym typeface="Arial"/>
              </a:rPr>
              <a:t>vận</a:t>
            </a:r>
            <a:r>
              <a:rPr kumimoji="0" lang="fr-FR" sz="2400" b="0" i="0" u="none" strike="noStrike" kern="0" cap="none" spc="0" normalizeH="0" baseline="0" noProof="0" dirty="0">
                <a:ln>
                  <a:noFill/>
                </a:ln>
                <a:solidFill>
                  <a:srgbClr val="050505"/>
                </a:solidFill>
                <a:effectLst/>
                <a:uLnTx/>
                <a:uFillTx/>
                <a:latin typeface="Arial"/>
                <a:ea typeface="Calibri" panose="020F0502020204030204" pitchFamily="34" charset="0"/>
                <a:cs typeface="Times New Roman" panose="02020603050405020304" pitchFamily="18" charset="0"/>
                <a:sym typeface="Arial"/>
              </a:rPr>
              <a:t> </a:t>
            </a:r>
            <a:r>
              <a:rPr kumimoji="0" lang="fr-FR" sz="2400" b="0" i="0" u="none" strike="noStrike" kern="0" cap="none" spc="0" normalizeH="0" baseline="0" noProof="0" dirty="0" err="1">
                <a:ln>
                  <a:noFill/>
                </a:ln>
                <a:solidFill>
                  <a:srgbClr val="050505"/>
                </a:solidFill>
                <a:effectLst/>
                <a:uLnTx/>
                <a:uFillTx/>
                <a:latin typeface="Arial"/>
                <a:ea typeface="Calibri" panose="020F0502020204030204" pitchFamily="34" charset="0"/>
                <a:cs typeface="Times New Roman" panose="02020603050405020304" pitchFamily="18" charset="0"/>
                <a:sym typeface="Arial"/>
              </a:rPr>
              <a:t>chuyển</a:t>
            </a:r>
            <a:r>
              <a:rPr kumimoji="0" lang="fr-FR" sz="2400" b="0" i="0" u="none" strike="noStrike" kern="0" cap="none" spc="0" normalizeH="0" baseline="0" noProof="0" dirty="0">
                <a:ln>
                  <a:noFill/>
                </a:ln>
                <a:solidFill>
                  <a:srgbClr val="050505"/>
                </a:solidFill>
                <a:effectLst/>
                <a:uLnTx/>
                <a:uFillTx/>
                <a:latin typeface="Arial"/>
                <a:ea typeface="Calibri" panose="020F0502020204030204" pitchFamily="34" charset="0"/>
                <a:cs typeface="Times New Roman" panose="02020603050405020304" pitchFamily="18" charset="0"/>
                <a:sym typeface="Arial"/>
              </a:rPr>
              <a:t> </a:t>
            </a:r>
            <a:r>
              <a:rPr kumimoji="0" lang="fr-FR" sz="2400" b="0" i="0" u="none" strike="noStrike" kern="0" cap="none" spc="0" normalizeH="0" baseline="0" noProof="0" dirty="0" err="1">
                <a:ln>
                  <a:noFill/>
                </a:ln>
                <a:solidFill>
                  <a:srgbClr val="050505"/>
                </a:solidFill>
                <a:effectLst/>
                <a:uLnTx/>
                <a:uFillTx/>
                <a:latin typeface="Arial"/>
                <a:ea typeface="Calibri" panose="020F0502020204030204" pitchFamily="34" charset="0"/>
                <a:cs typeface="Times New Roman" panose="02020603050405020304" pitchFamily="18" charset="0"/>
                <a:sym typeface="Arial"/>
              </a:rPr>
              <a:t>đá</a:t>
            </a:r>
            <a:r>
              <a:rPr kumimoji="0" lang="fr-FR" sz="2400" b="0" i="0" u="none" strike="noStrike" kern="0" cap="none" spc="0" normalizeH="0" baseline="0" noProof="0" dirty="0">
                <a:ln>
                  <a:noFill/>
                </a:ln>
                <a:solidFill>
                  <a:srgbClr val="050505"/>
                </a:solidFill>
                <a:effectLst/>
                <a:uLnTx/>
                <a:uFillTx/>
                <a:latin typeface="Arial"/>
                <a:ea typeface="Calibri" panose="020F0502020204030204" pitchFamily="34" charset="0"/>
                <a:cs typeface="Times New Roman" panose="02020603050405020304" pitchFamily="18" charset="0"/>
                <a:sym typeface="Arial"/>
              </a:rPr>
              <a:t> </a:t>
            </a:r>
            <a:r>
              <a:rPr kumimoji="0" lang="fr-FR" sz="2400" b="0" i="0" u="none" strike="noStrike" kern="0" cap="none" spc="0" normalizeH="0" baseline="0" noProof="0" dirty="0" err="1">
                <a:ln>
                  <a:noFill/>
                </a:ln>
                <a:solidFill>
                  <a:srgbClr val="050505"/>
                </a:solidFill>
                <a:effectLst/>
                <a:uLnTx/>
                <a:uFillTx/>
                <a:latin typeface="Arial"/>
                <a:ea typeface="Calibri" panose="020F0502020204030204" pitchFamily="34" charset="0"/>
                <a:cs typeface="Times New Roman" panose="02020603050405020304" pitchFamily="18" charset="0"/>
                <a:sym typeface="Arial"/>
              </a:rPr>
              <a:t>vôi</a:t>
            </a:r>
            <a:r>
              <a:rPr kumimoji="0" lang="fr-FR" sz="2400" b="0" i="0" u="none" strike="noStrike" kern="0" cap="none" spc="0" normalizeH="0" baseline="0" noProof="0" dirty="0">
                <a:ln>
                  <a:noFill/>
                </a:ln>
                <a:solidFill>
                  <a:srgbClr val="050505"/>
                </a:solidFill>
                <a:effectLst/>
                <a:uLnTx/>
                <a:uFillTx/>
                <a:latin typeface="Arial"/>
                <a:ea typeface="Calibri" panose="020F0502020204030204" pitchFamily="34" charset="0"/>
                <a:cs typeface="Times New Roman" panose="02020603050405020304" pitchFamily="18" charset="0"/>
                <a:sym typeface="Arial"/>
              </a:rPr>
              <a:t> </a:t>
            </a:r>
            <a:r>
              <a:rPr kumimoji="0" lang="fr-FR" sz="2400" b="0" i="0" u="none" strike="noStrike" kern="0" cap="none" spc="0" normalizeH="0" baseline="0" noProof="0" dirty="0" err="1">
                <a:ln>
                  <a:noFill/>
                </a:ln>
                <a:solidFill>
                  <a:srgbClr val="050505"/>
                </a:solidFill>
                <a:effectLst/>
                <a:uLnTx/>
                <a:uFillTx/>
                <a:latin typeface="Arial"/>
                <a:ea typeface="Calibri" panose="020F0502020204030204" pitchFamily="34" charset="0"/>
                <a:cs typeface="Times New Roman" panose="02020603050405020304" pitchFamily="18" charset="0"/>
                <a:sym typeface="Arial"/>
              </a:rPr>
              <a:t>bằng</a:t>
            </a:r>
            <a:r>
              <a:rPr kumimoji="0" lang="fr-FR" sz="2400" b="0" i="0" u="none" strike="noStrike" kern="0" cap="none" spc="0" normalizeH="0" baseline="0" noProof="0" dirty="0">
                <a:ln>
                  <a:noFill/>
                </a:ln>
                <a:solidFill>
                  <a:srgbClr val="050505"/>
                </a:solidFill>
                <a:effectLst/>
                <a:uLnTx/>
                <a:uFillTx/>
                <a:latin typeface="Arial"/>
                <a:ea typeface="Calibri" panose="020F0502020204030204" pitchFamily="34" charset="0"/>
                <a:cs typeface="Times New Roman" panose="02020603050405020304" pitchFamily="18" charset="0"/>
                <a:sym typeface="Arial"/>
              </a:rPr>
              <a:t> </a:t>
            </a:r>
            <a:r>
              <a:rPr kumimoji="0" lang="fr-FR" sz="2400" b="0" i="0" u="none" strike="noStrike" kern="0" cap="none" spc="0" normalizeH="0" baseline="0" noProof="0" dirty="0" err="1">
                <a:ln>
                  <a:noFill/>
                </a:ln>
                <a:solidFill>
                  <a:srgbClr val="050505"/>
                </a:solidFill>
                <a:effectLst/>
                <a:uLnTx/>
                <a:uFillTx/>
                <a:latin typeface="Arial"/>
                <a:ea typeface="Calibri" panose="020F0502020204030204" pitchFamily="34" charset="0"/>
                <a:cs typeface="Times New Roman" panose="02020603050405020304" pitchFamily="18" charset="0"/>
                <a:sym typeface="Arial"/>
              </a:rPr>
              <a:t>xe</a:t>
            </a:r>
            <a:r>
              <a:rPr kumimoji="0" lang="fr-FR" sz="2400" b="0" i="0" u="none" strike="noStrike" kern="0" cap="none" spc="0" normalizeH="0" baseline="0" noProof="0" dirty="0">
                <a:ln>
                  <a:noFill/>
                </a:ln>
                <a:solidFill>
                  <a:srgbClr val="050505"/>
                </a:solidFill>
                <a:effectLst/>
                <a:uLnTx/>
                <a:uFillTx/>
                <a:latin typeface="Arial"/>
                <a:ea typeface="Calibri" panose="020F0502020204030204" pitchFamily="34" charset="0"/>
                <a:cs typeface="Times New Roman" panose="02020603050405020304" pitchFamily="18" charset="0"/>
                <a:sym typeface="Arial"/>
              </a:rPr>
              <a:t> </a:t>
            </a:r>
            <a:r>
              <a:rPr kumimoji="0" lang="fr-FR" sz="2400" b="0" i="0" u="none" strike="noStrike" kern="0" cap="none" spc="0" normalizeH="0" baseline="0" noProof="0" dirty="0" err="1">
                <a:ln>
                  <a:noFill/>
                </a:ln>
                <a:solidFill>
                  <a:srgbClr val="050505"/>
                </a:solidFill>
                <a:effectLst/>
                <a:uLnTx/>
                <a:uFillTx/>
                <a:latin typeface="Arial"/>
                <a:ea typeface="Calibri" panose="020F0502020204030204" pitchFamily="34" charset="0"/>
                <a:cs typeface="Times New Roman" panose="02020603050405020304" pitchFamily="18" charset="0"/>
                <a:sym typeface="Arial"/>
              </a:rPr>
              <a:t>đúng</a:t>
            </a:r>
            <a:r>
              <a:rPr kumimoji="0" lang="fr-FR" sz="2400" b="0" i="0" u="none" strike="noStrike" kern="0" cap="none" spc="0" normalizeH="0" baseline="0" noProof="0" dirty="0">
                <a:ln>
                  <a:noFill/>
                </a:ln>
                <a:solidFill>
                  <a:srgbClr val="050505"/>
                </a:solidFill>
                <a:effectLst/>
                <a:uLnTx/>
                <a:uFillTx/>
                <a:latin typeface="Arial"/>
                <a:ea typeface="Calibri" panose="020F0502020204030204" pitchFamily="34" charset="0"/>
                <a:cs typeface="Times New Roman" panose="02020603050405020304" pitchFamily="18" charset="0"/>
                <a:sym typeface="Arial"/>
              </a:rPr>
              <a:t> </a:t>
            </a:r>
            <a:r>
              <a:rPr kumimoji="0" lang="fr-FR" sz="2400" b="0" i="0" u="none" strike="noStrike" kern="0" cap="none" spc="0" normalizeH="0" baseline="0" noProof="0" dirty="0" err="1">
                <a:ln>
                  <a:noFill/>
                </a:ln>
                <a:solidFill>
                  <a:srgbClr val="050505"/>
                </a:solidFill>
                <a:effectLst/>
                <a:uLnTx/>
                <a:uFillTx/>
                <a:latin typeface="Arial"/>
                <a:ea typeface="Calibri" panose="020F0502020204030204" pitchFamily="34" charset="0"/>
                <a:cs typeface="Times New Roman" panose="02020603050405020304" pitchFamily="18" charset="0"/>
                <a:sym typeface="Arial"/>
              </a:rPr>
              <a:t>tải</a:t>
            </a:r>
            <a:r>
              <a:rPr kumimoji="0" lang="fr-FR" sz="2400" b="0" i="0" u="none" strike="noStrike" kern="0" cap="none" spc="0" normalizeH="0" baseline="0" noProof="0" dirty="0">
                <a:ln>
                  <a:noFill/>
                </a:ln>
                <a:solidFill>
                  <a:srgbClr val="050505"/>
                </a:solidFill>
                <a:effectLst/>
                <a:uLnTx/>
                <a:uFillTx/>
                <a:latin typeface="Arial"/>
                <a:ea typeface="Calibri" panose="020F0502020204030204" pitchFamily="34" charset="0"/>
                <a:cs typeface="Times New Roman" panose="02020603050405020304" pitchFamily="18" charset="0"/>
                <a:sym typeface="Arial"/>
              </a:rPr>
              <a:t> </a:t>
            </a:r>
            <a:r>
              <a:rPr kumimoji="0" lang="fr-FR" sz="2400" b="0" i="0" u="none" strike="noStrike" kern="0" cap="none" spc="0" normalizeH="0" baseline="0" noProof="0" dirty="0" err="1">
                <a:ln>
                  <a:noFill/>
                </a:ln>
                <a:solidFill>
                  <a:srgbClr val="050505"/>
                </a:solidFill>
                <a:effectLst/>
                <a:uLnTx/>
                <a:uFillTx/>
                <a:latin typeface="Arial"/>
                <a:ea typeface="Calibri" panose="020F0502020204030204" pitchFamily="34" charset="0"/>
                <a:cs typeface="Times New Roman" panose="02020603050405020304" pitchFamily="18" charset="0"/>
                <a:sym typeface="Arial"/>
              </a:rPr>
              <a:t>trọng</a:t>
            </a:r>
            <a:r>
              <a:rPr kumimoji="0" lang="fr-FR" sz="2400" b="0" i="0" u="none" strike="noStrike" kern="0" cap="none" spc="0" normalizeH="0" baseline="0" noProof="0" dirty="0">
                <a:ln>
                  <a:noFill/>
                </a:ln>
                <a:solidFill>
                  <a:srgbClr val="050505"/>
                </a:solidFill>
                <a:effectLst/>
                <a:uLnTx/>
                <a:uFillTx/>
                <a:latin typeface="Arial"/>
                <a:ea typeface="Calibri" panose="020F0502020204030204" pitchFamily="34" charset="0"/>
                <a:cs typeface="Times New Roman" panose="02020603050405020304" pitchFamily="18" charset="0"/>
                <a:sym typeface="Arial"/>
              </a:rPr>
              <a:t>, </a:t>
            </a:r>
            <a:r>
              <a:rPr kumimoji="0" lang="fr-FR" sz="2400" b="0" i="0" u="none" strike="noStrike" kern="0" cap="none" spc="0" normalizeH="0" baseline="0" noProof="0" dirty="0" err="1">
                <a:ln>
                  <a:noFill/>
                </a:ln>
                <a:solidFill>
                  <a:srgbClr val="050505"/>
                </a:solidFill>
                <a:effectLst/>
                <a:uLnTx/>
                <a:uFillTx/>
                <a:latin typeface="Arial"/>
                <a:ea typeface="Calibri" panose="020F0502020204030204" pitchFamily="34" charset="0"/>
                <a:cs typeface="Times New Roman" panose="02020603050405020304" pitchFamily="18" charset="0"/>
                <a:sym typeface="Arial"/>
              </a:rPr>
              <a:t>có</a:t>
            </a:r>
            <a:r>
              <a:rPr kumimoji="0" lang="fr-FR" sz="2400" b="0" i="0" u="none" strike="noStrike" kern="0" cap="none" spc="0" normalizeH="0" baseline="0" noProof="0" dirty="0">
                <a:ln>
                  <a:noFill/>
                </a:ln>
                <a:solidFill>
                  <a:srgbClr val="050505"/>
                </a:solidFill>
                <a:effectLst/>
                <a:uLnTx/>
                <a:uFillTx/>
                <a:latin typeface="Arial"/>
                <a:ea typeface="Calibri" panose="020F0502020204030204" pitchFamily="34" charset="0"/>
                <a:cs typeface="Times New Roman" panose="02020603050405020304" pitchFamily="18" charset="0"/>
                <a:sym typeface="Arial"/>
              </a:rPr>
              <a:t> </a:t>
            </a:r>
            <a:r>
              <a:rPr kumimoji="0" lang="fr-FR" sz="2400" b="0" i="0" u="none" strike="noStrike" kern="0" cap="none" spc="0" normalizeH="0" baseline="0" noProof="0" dirty="0" err="1">
                <a:ln>
                  <a:noFill/>
                </a:ln>
                <a:solidFill>
                  <a:srgbClr val="050505"/>
                </a:solidFill>
                <a:effectLst/>
                <a:uLnTx/>
                <a:uFillTx/>
                <a:latin typeface="Arial"/>
                <a:ea typeface="Calibri" panose="020F0502020204030204" pitchFamily="34" charset="0"/>
                <a:cs typeface="Times New Roman" panose="02020603050405020304" pitchFamily="18" charset="0"/>
                <a:sym typeface="Arial"/>
              </a:rPr>
              <a:t>mui</a:t>
            </a:r>
            <a:r>
              <a:rPr kumimoji="0" lang="fr-FR" sz="2400" b="0" i="0" u="none" strike="noStrike" kern="0" cap="none" spc="0" normalizeH="0" baseline="0" noProof="0" dirty="0">
                <a:ln>
                  <a:noFill/>
                </a:ln>
                <a:solidFill>
                  <a:srgbClr val="050505"/>
                </a:solidFill>
                <a:effectLst/>
                <a:uLnTx/>
                <a:uFillTx/>
                <a:latin typeface="Arial"/>
                <a:ea typeface="Calibri" panose="020F0502020204030204" pitchFamily="34" charset="0"/>
                <a:cs typeface="Times New Roman" panose="02020603050405020304" pitchFamily="18" charset="0"/>
                <a:sym typeface="Arial"/>
              </a:rPr>
              <a:t> </a:t>
            </a:r>
            <a:r>
              <a:rPr kumimoji="0" lang="fr-FR" sz="2400" b="0" i="0" u="none" strike="noStrike" kern="0" cap="none" spc="0" normalizeH="0" baseline="0" noProof="0" dirty="0" err="1">
                <a:ln>
                  <a:noFill/>
                </a:ln>
                <a:solidFill>
                  <a:srgbClr val="050505"/>
                </a:solidFill>
                <a:effectLst/>
                <a:uLnTx/>
                <a:uFillTx/>
                <a:latin typeface="Arial"/>
                <a:ea typeface="Calibri" panose="020F0502020204030204" pitchFamily="34" charset="0"/>
                <a:cs typeface="Times New Roman" panose="02020603050405020304" pitchFamily="18" charset="0"/>
                <a:sym typeface="Arial"/>
              </a:rPr>
              <a:t>bọc</a:t>
            </a:r>
            <a:r>
              <a:rPr kumimoji="0" lang="fr-FR" sz="2400" b="0" i="0" u="none" strike="noStrike" kern="0" cap="none" spc="0" normalizeH="0" baseline="0" noProof="0" dirty="0">
                <a:ln>
                  <a:noFill/>
                </a:ln>
                <a:solidFill>
                  <a:srgbClr val="050505"/>
                </a:solidFill>
                <a:effectLst/>
                <a:uLnTx/>
                <a:uFillTx/>
                <a:latin typeface="Arial"/>
                <a:ea typeface="Calibri" panose="020F0502020204030204" pitchFamily="34" charset="0"/>
                <a:cs typeface="Times New Roman" panose="02020603050405020304" pitchFamily="18" charset="0"/>
                <a:sym typeface="Arial"/>
              </a:rPr>
              <a:t> </a:t>
            </a:r>
            <a:r>
              <a:rPr kumimoji="0" lang="fr-FR" sz="2400" b="0" i="0" u="none" strike="noStrike" kern="0" cap="none" spc="0" normalizeH="0" baseline="0" noProof="0" dirty="0" err="1">
                <a:ln>
                  <a:noFill/>
                </a:ln>
                <a:solidFill>
                  <a:srgbClr val="050505"/>
                </a:solidFill>
                <a:effectLst/>
                <a:uLnTx/>
                <a:uFillTx/>
                <a:latin typeface="Arial"/>
                <a:ea typeface="Calibri" panose="020F0502020204030204" pitchFamily="34" charset="0"/>
                <a:cs typeface="Times New Roman" panose="02020603050405020304" pitchFamily="18" charset="0"/>
                <a:sym typeface="Arial"/>
              </a:rPr>
              <a:t>kín</a:t>
            </a:r>
            <a:r>
              <a:rPr kumimoji="0" lang="fr-FR" sz="2400" b="0" i="0" u="none" strike="noStrike" kern="0" cap="none" spc="0" normalizeH="0" baseline="0" noProof="0" dirty="0">
                <a:ln>
                  <a:noFill/>
                </a:ln>
                <a:solidFill>
                  <a:srgbClr val="050505"/>
                </a:solidFill>
                <a:effectLst/>
                <a:uLnTx/>
                <a:uFillTx/>
                <a:latin typeface="Arial"/>
                <a:ea typeface="Calibri" panose="020F0502020204030204" pitchFamily="34" charset="0"/>
                <a:cs typeface="Times New Roman" panose="02020603050405020304" pitchFamily="18" charset="0"/>
                <a:sym typeface="Arial"/>
              </a:rPr>
              <a:t>, </a:t>
            </a:r>
            <a:r>
              <a:rPr kumimoji="0" lang="fr-FR" sz="2400" b="0" i="0" u="none" strike="noStrike" kern="0" cap="none" spc="0" normalizeH="0" baseline="0" noProof="0" dirty="0" err="1">
                <a:ln>
                  <a:noFill/>
                </a:ln>
                <a:solidFill>
                  <a:srgbClr val="050505"/>
                </a:solidFill>
                <a:effectLst/>
                <a:uLnTx/>
                <a:uFillTx/>
                <a:latin typeface="Arial"/>
                <a:ea typeface="Calibri" panose="020F0502020204030204" pitchFamily="34" charset="0"/>
                <a:cs typeface="Times New Roman" panose="02020603050405020304" pitchFamily="18" charset="0"/>
                <a:sym typeface="Arial"/>
              </a:rPr>
              <a:t>tránh</a:t>
            </a:r>
            <a:r>
              <a:rPr kumimoji="0" lang="fr-FR" sz="2400" b="0" i="0" u="none" strike="noStrike" kern="0" cap="none" spc="0" normalizeH="0" baseline="0" noProof="0" dirty="0">
                <a:ln>
                  <a:noFill/>
                </a:ln>
                <a:solidFill>
                  <a:srgbClr val="050505"/>
                </a:solidFill>
                <a:effectLst/>
                <a:uLnTx/>
                <a:uFillTx/>
                <a:latin typeface="Arial"/>
                <a:ea typeface="Calibri" panose="020F0502020204030204" pitchFamily="34" charset="0"/>
                <a:cs typeface="Times New Roman" panose="02020603050405020304" pitchFamily="18" charset="0"/>
                <a:sym typeface="Arial"/>
              </a:rPr>
              <a:t> </a:t>
            </a:r>
            <a:r>
              <a:rPr kumimoji="0" lang="fr-FR" sz="2400" b="0" i="0" u="none" strike="noStrike" kern="0" cap="none" spc="0" normalizeH="0" baseline="0" noProof="0" dirty="0" err="1">
                <a:ln>
                  <a:noFill/>
                </a:ln>
                <a:solidFill>
                  <a:srgbClr val="050505"/>
                </a:solidFill>
                <a:effectLst/>
                <a:uLnTx/>
                <a:uFillTx/>
                <a:latin typeface="Arial"/>
                <a:ea typeface="Calibri" panose="020F0502020204030204" pitchFamily="34" charset="0"/>
                <a:cs typeface="Times New Roman" panose="02020603050405020304" pitchFamily="18" charset="0"/>
                <a:sym typeface="Arial"/>
              </a:rPr>
              <a:t>gây</a:t>
            </a:r>
            <a:r>
              <a:rPr kumimoji="0" lang="fr-FR" sz="2400" b="0" i="0" u="none" strike="noStrike" kern="0" cap="none" spc="0" normalizeH="0" baseline="0" noProof="0" dirty="0">
                <a:ln>
                  <a:noFill/>
                </a:ln>
                <a:solidFill>
                  <a:srgbClr val="050505"/>
                </a:solidFill>
                <a:effectLst/>
                <a:uLnTx/>
                <a:uFillTx/>
                <a:latin typeface="Arial"/>
                <a:ea typeface="Calibri" panose="020F0502020204030204" pitchFamily="34" charset="0"/>
                <a:cs typeface="Times New Roman" panose="02020603050405020304" pitchFamily="18" charset="0"/>
                <a:sym typeface="Arial"/>
              </a:rPr>
              <a:t> </a:t>
            </a:r>
            <a:r>
              <a:rPr kumimoji="0" lang="fr-FR" sz="2400" b="0" i="0" u="none" strike="noStrike" kern="0" cap="none" spc="0" normalizeH="0" baseline="0" noProof="0" dirty="0" err="1">
                <a:ln>
                  <a:noFill/>
                </a:ln>
                <a:solidFill>
                  <a:srgbClr val="050505"/>
                </a:solidFill>
                <a:effectLst/>
                <a:uLnTx/>
                <a:uFillTx/>
                <a:latin typeface="Arial"/>
                <a:ea typeface="Calibri" panose="020F0502020204030204" pitchFamily="34" charset="0"/>
                <a:cs typeface="Times New Roman" panose="02020603050405020304" pitchFamily="18" charset="0"/>
                <a:sym typeface="Arial"/>
              </a:rPr>
              <a:t>bụi</a:t>
            </a:r>
            <a:r>
              <a:rPr kumimoji="0" lang="fr-FR" sz="2400" b="0" i="0" u="none" strike="noStrike" kern="0" cap="none" spc="0" normalizeH="0" baseline="0" noProof="0" dirty="0">
                <a:ln>
                  <a:noFill/>
                </a:ln>
                <a:solidFill>
                  <a:srgbClr val="050505"/>
                </a:solidFill>
                <a:effectLst/>
                <a:uLnTx/>
                <a:uFillTx/>
                <a:latin typeface="Arial"/>
                <a:ea typeface="Calibri" panose="020F0502020204030204" pitchFamily="34" charset="0"/>
                <a:cs typeface="Times New Roman" panose="02020603050405020304" pitchFamily="18" charset="0"/>
                <a:sym typeface="Arial"/>
              </a:rPr>
              <a:t>, </a:t>
            </a:r>
            <a:r>
              <a:rPr kumimoji="0" lang="fr-FR" sz="2400" b="0" i="0" u="none" strike="noStrike" kern="0" cap="none" spc="0" normalizeH="0" baseline="0" noProof="0" dirty="0" err="1">
                <a:ln>
                  <a:noFill/>
                </a:ln>
                <a:solidFill>
                  <a:srgbClr val="050505"/>
                </a:solidFill>
                <a:effectLst/>
                <a:uLnTx/>
                <a:uFillTx/>
                <a:latin typeface="Arial"/>
                <a:ea typeface="Calibri" panose="020F0502020204030204" pitchFamily="34" charset="0"/>
                <a:cs typeface="Times New Roman" panose="02020603050405020304" pitchFamily="18" charset="0"/>
                <a:sym typeface="Arial"/>
              </a:rPr>
              <a:t>rơi</a:t>
            </a:r>
            <a:r>
              <a:rPr kumimoji="0" lang="fr-FR" sz="2400" b="0" i="0" u="none" strike="noStrike" kern="0" cap="none" spc="0" normalizeH="0" baseline="0" noProof="0" dirty="0">
                <a:ln>
                  <a:noFill/>
                </a:ln>
                <a:solidFill>
                  <a:srgbClr val="050505"/>
                </a:solidFill>
                <a:effectLst/>
                <a:uLnTx/>
                <a:uFillTx/>
                <a:latin typeface="Arial"/>
                <a:ea typeface="Calibri" panose="020F0502020204030204" pitchFamily="34" charset="0"/>
                <a:cs typeface="Times New Roman" panose="02020603050405020304" pitchFamily="18" charset="0"/>
                <a:sym typeface="Arial"/>
              </a:rPr>
              <a:t> </a:t>
            </a:r>
            <a:r>
              <a:rPr kumimoji="0" lang="fr-FR" sz="2400" b="0" i="0" u="none" strike="noStrike" kern="0" cap="none" spc="0" normalizeH="0" baseline="0" noProof="0" dirty="0" err="1">
                <a:ln>
                  <a:noFill/>
                </a:ln>
                <a:solidFill>
                  <a:srgbClr val="050505"/>
                </a:solidFill>
                <a:effectLst/>
                <a:uLnTx/>
                <a:uFillTx/>
                <a:latin typeface="Arial"/>
                <a:ea typeface="Calibri" panose="020F0502020204030204" pitchFamily="34" charset="0"/>
                <a:cs typeface="Times New Roman" panose="02020603050405020304" pitchFamily="18" charset="0"/>
                <a:sym typeface="Arial"/>
              </a:rPr>
              <a:t>vãi</a:t>
            </a:r>
            <a:r>
              <a:rPr kumimoji="0" lang="fr-FR" sz="2400" b="0" i="0" u="none" strike="noStrike" kern="0" cap="none" spc="0" normalizeH="0" baseline="0" noProof="0" dirty="0">
                <a:ln>
                  <a:noFill/>
                </a:ln>
                <a:solidFill>
                  <a:srgbClr val="050505"/>
                </a:solidFill>
                <a:effectLst/>
                <a:uLnTx/>
                <a:uFillTx/>
                <a:latin typeface="Arial"/>
                <a:ea typeface="Calibri" panose="020F0502020204030204" pitchFamily="34" charset="0"/>
                <a:cs typeface="Times New Roman" panose="02020603050405020304" pitchFamily="18" charset="0"/>
                <a:sym typeface="Arial"/>
              </a:rPr>
              <a:t>; </a:t>
            </a:r>
            <a:r>
              <a:rPr kumimoji="0" lang="fr-FR" sz="2400" b="0" i="0" u="none" strike="noStrike" kern="0" cap="none" spc="0" normalizeH="0" baseline="0" noProof="0" dirty="0" err="1">
                <a:ln>
                  <a:noFill/>
                </a:ln>
                <a:solidFill>
                  <a:srgbClr val="050505"/>
                </a:solidFill>
                <a:effectLst/>
                <a:uLnTx/>
                <a:uFillTx/>
                <a:latin typeface="Arial"/>
                <a:ea typeface="Calibri" panose="020F0502020204030204" pitchFamily="34" charset="0"/>
                <a:cs typeface="Times New Roman" panose="02020603050405020304" pitchFamily="18" charset="0"/>
                <a:sym typeface="Arial"/>
              </a:rPr>
              <a:t>bỏ</a:t>
            </a:r>
            <a:r>
              <a:rPr kumimoji="0" lang="fr-FR" sz="2400" b="0" i="0" u="none" strike="noStrike" kern="0" cap="none" spc="0" normalizeH="0" baseline="0" noProof="0" dirty="0">
                <a:ln>
                  <a:noFill/>
                </a:ln>
                <a:solidFill>
                  <a:srgbClr val="050505"/>
                </a:solidFill>
                <a:effectLst/>
                <a:uLnTx/>
                <a:uFillTx/>
                <a:latin typeface="Arial"/>
                <a:ea typeface="Calibri" panose="020F0502020204030204" pitchFamily="34" charset="0"/>
                <a:cs typeface="Times New Roman" panose="02020603050405020304" pitchFamily="18" charset="0"/>
                <a:sym typeface="Arial"/>
              </a:rPr>
              <a:t> </a:t>
            </a:r>
            <a:r>
              <a:rPr kumimoji="0" lang="fr-FR" sz="2400" b="0" i="0" u="none" strike="noStrike" kern="0" cap="none" spc="0" normalizeH="0" baseline="0" noProof="0" dirty="0" err="1">
                <a:ln>
                  <a:noFill/>
                </a:ln>
                <a:solidFill>
                  <a:srgbClr val="050505"/>
                </a:solidFill>
                <a:effectLst/>
                <a:uLnTx/>
                <a:uFillTx/>
                <a:latin typeface="Arial"/>
                <a:ea typeface="Calibri" panose="020F0502020204030204" pitchFamily="34" charset="0"/>
                <a:cs typeface="Times New Roman" panose="02020603050405020304" pitchFamily="18" charset="0"/>
                <a:sym typeface="Arial"/>
              </a:rPr>
              <a:t>dần</a:t>
            </a:r>
            <a:r>
              <a:rPr kumimoji="0" lang="fr-FR" sz="2400" b="0" i="0" u="none" strike="noStrike" kern="0" cap="none" spc="0" normalizeH="0" baseline="0" noProof="0" dirty="0">
                <a:ln>
                  <a:noFill/>
                </a:ln>
                <a:solidFill>
                  <a:srgbClr val="050505"/>
                </a:solidFill>
                <a:effectLst/>
                <a:uLnTx/>
                <a:uFillTx/>
                <a:latin typeface="Arial"/>
                <a:ea typeface="Calibri" panose="020F0502020204030204" pitchFamily="34" charset="0"/>
                <a:cs typeface="Times New Roman" panose="02020603050405020304" pitchFamily="18" charset="0"/>
                <a:sym typeface="Arial"/>
              </a:rPr>
              <a:t> </a:t>
            </a:r>
            <a:r>
              <a:rPr kumimoji="0" lang="fr-FR" sz="2400" b="0" i="0" u="none" strike="noStrike" kern="0" cap="none" spc="0" normalizeH="0" baseline="0" noProof="0" dirty="0" err="1">
                <a:ln>
                  <a:noFill/>
                </a:ln>
                <a:solidFill>
                  <a:srgbClr val="050505"/>
                </a:solidFill>
                <a:effectLst/>
                <a:uLnTx/>
                <a:uFillTx/>
                <a:latin typeface="Arial"/>
                <a:ea typeface="Calibri" panose="020F0502020204030204" pitchFamily="34" charset="0"/>
                <a:cs typeface="Times New Roman" panose="02020603050405020304" pitchFamily="18" charset="0"/>
                <a:sym typeface="Arial"/>
              </a:rPr>
              <a:t>các</a:t>
            </a:r>
            <a:r>
              <a:rPr kumimoji="0" lang="fr-FR" sz="2400" b="0" i="0" u="none" strike="noStrike" kern="0" cap="none" spc="0" normalizeH="0" baseline="0" noProof="0" dirty="0">
                <a:ln>
                  <a:noFill/>
                </a:ln>
                <a:solidFill>
                  <a:srgbClr val="050505"/>
                </a:solidFill>
                <a:effectLst/>
                <a:uLnTx/>
                <a:uFillTx/>
                <a:latin typeface="Arial"/>
                <a:ea typeface="Calibri" panose="020F0502020204030204" pitchFamily="34" charset="0"/>
                <a:cs typeface="Times New Roman" panose="02020603050405020304" pitchFamily="18" charset="0"/>
                <a:sym typeface="Arial"/>
              </a:rPr>
              <a:t> </a:t>
            </a:r>
            <a:r>
              <a:rPr kumimoji="0" lang="fr-FR" sz="2400" b="0" i="0" u="none" strike="noStrike" kern="0" cap="none" spc="0" normalizeH="0" baseline="0" noProof="0" dirty="0" err="1">
                <a:ln>
                  <a:noFill/>
                </a:ln>
                <a:solidFill>
                  <a:srgbClr val="050505"/>
                </a:solidFill>
                <a:effectLst/>
                <a:uLnTx/>
                <a:uFillTx/>
                <a:latin typeface="Arial"/>
                <a:ea typeface="Calibri" panose="020F0502020204030204" pitchFamily="34" charset="0"/>
                <a:cs typeface="Times New Roman" panose="02020603050405020304" pitchFamily="18" charset="0"/>
                <a:sym typeface="Arial"/>
              </a:rPr>
              <a:t>lò</a:t>
            </a:r>
            <a:r>
              <a:rPr kumimoji="0" lang="fr-FR" sz="2400" b="0" i="0" u="none" strike="noStrike" kern="0" cap="none" spc="0" normalizeH="0" baseline="0" noProof="0" dirty="0">
                <a:ln>
                  <a:noFill/>
                </a:ln>
                <a:solidFill>
                  <a:srgbClr val="050505"/>
                </a:solidFill>
                <a:effectLst/>
                <a:uLnTx/>
                <a:uFillTx/>
                <a:latin typeface="Arial"/>
                <a:ea typeface="Calibri" panose="020F0502020204030204" pitchFamily="34" charset="0"/>
                <a:cs typeface="Times New Roman" panose="02020603050405020304" pitchFamily="18" charset="0"/>
                <a:sym typeface="Arial"/>
              </a:rPr>
              <a:t> nung </a:t>
            </a:r>
            <a:r>
              <a:rPr kumimoji="0" lang="fr-FR" sz="2400" b="0" i="0" u="none" strike="noStrike" kern="0" cap="none" spc="0" normalizeH="0" baseline="0" noProof="0" dirty="0" err="1">
                <a:ln>
                  <a:noFill/>
                </a:ln>
                <a:solidFill>
                  <a:srgbClr val="050505"/>
                </a:solidFill>
                <a:effectLst/>
                <a:uLnTx/>
                <a:uFillTx/>
                <a:latin typeface="Arial"/>
                <a:ea typeface="Calibri" panose="020F0502020204030204" pitchFamily="34" charset="0"/>
                <a:cs typeface="Times New Roman" panose="02020603050405020304" pitchFamily="18" charset="0"/>
                <a:sym typeface="Arial"/>
              </a:rPr>
              <a:t>vôi</a:t>
            </a:r>
            <a:r>
              <a:rPr kumimoji="0" lang="fr-FR" sz="2400" b="0" i="0" u="none" strike="noStrike" kern="0" cap="none" spc="0" normalizeH="0" baseline="0" noProof="0" dirty="0">
                <a:ln>
                  <a:noFill/>
                </a:ln>
                <a:solidFill>
                  <a:srgbClr val="050505"/>
                </a:solidFill>
                <a:effectLst/>
                <a:uLnTx/>
                <a:uFillTx/>
                <a:latin typeface="Arial"/>
                <a:ea typeface="Calibri" panose="020F0502020204030204" pitchFamily="34" charset="0"/>
                <a:cs typeface="Times New Roman" panose="02020603050405020304" pitchFamily="18" charset="0"/>
                <a:sym typeface="Arial"/>
              </a:rPr>
              <a:t> </a:t>
            </a:r>
            <a:r>
              <a:rPr kumimoji="0" lang="fr-FR" sz="2400" b="0" i="0" u="none" strike="noStrike" kern="0" cap="none" spc="0" normalizeH="0" baseline="0" noProof="0" dirty="0" err="1">
                <a:ln>
                  <a:noFill/>
                </a:ln>
                <a:solidFill>
                  <a:srgbClr val="050505"/>
                </a:solidFill>
                <a:effectLst/>
                <a:uLnTx/>
                <a:uFillTx/>
                <a:latin typeface="Arial"/>
                <a:ea typeface="Calibri" panose="020F0502020204030204" pitchFamily="34" charset="0"/>
                <a:cs typeface="Times New Roman" panose="02020603050405020304" pitchFamily="18" charset="0"/>
                <a:sym typeface="Arial"/>
              </a:rPr>
              <a:t>kiểu</a:t>
            </a:r>
            <a:r>
              <a:rPr kumimoji="0" lang="fr-FR" sz="2400" b="0" i="0" u="none" strike="noStrike" kern="0" cap="none" spc="0" normalizeH="0" baseline="0" noProof="0" dirty="0">
                <a:ln>
                  <a:noFill/>
                </a:ln>
                <a:solidFill>
                  <a:srgbClr val="050505"/>
                </a:solidFill>
                <a:effectLst/>
                <a:uLnTx/>
                <a:uFillTx/>
                <a:latin typeface="Arial"/>
                <a:ea typeface="Calibri" panose="020F0502020204030204" pitchFamily="34" charset="0"/>
                <a:cs typeface="Times New Roman" panose="02020603050405020304" pitchFamily="18" charset="0"/>
                <a:sym typeface="Arial"/>
              </a:rPr>
              <a:t> </a:t>
            </a:r>
            <a:r>
              <a:rPr kumimoji="0" lang="fr-FR" sz="2400" b="0" i="0" u="none" strike="noStrike" kern="0" cap="none" spc="0" normalizeH="0" baseline="0" noProof="0" dirty="0" err="1">
                <a:ln>
                  <a:noFill/>
                </a:ln>
                <a:solidFill>
                  <a:srgbClr val="050505"/>
                </a:solidFill>
                <a:effectLst/>
                <a:uLnTx/>
                <a:uFillTx/>
                <a:latin typeface="Arial"/>
                <a:ea typeface="Calibri" panose="020F0502020204030204" pitchFamily="34" charset="0"/>
                <a:cs typeface="Times New Roman" panose="02020603050405020304" pitchFamily="18" charset="0"/>
                <a:sym typeface="Arial"/>
              </a:rPr>
              <a:t>thủ</a:t>
            </a:r>
            <a:r>
              <a:rPr kumimoji="0" lang="fr-FR" sz="2400" b="0" i="0" u="none" strike="noStrike" kern="0" cap="none" spc="0" normalizeH="0" baseline="0" noProof="0" dirty="0">
                <a:ln>
                  <a:noFill/>
                </a:ln>
                <a:solidFill>
                  <a:srgbClr val="050505"/>
                </a:solidFill>
                <a:effectLst/>
                <a:uLnTx/>
                <a:uFillTx/>
                <a:latin typeface="Arial"/>
                <a:ea typeface="Calibri" panose="020F0502020204030204" pitchFamily="34" charset="0"/>
                <a:cs typeface="Times New Roman" panose="02020603050405020304" pitchFamily="18" charset="0"/>
                <a:sym typeface="Arial"/>
              </a:rPr>
              <a:t> </a:t>
            </a:r>
            <a:r>
              <a:rPr kumimoji="0" lang="fr-FR" sz="2400" b="0" i="0" u="none" strike="noStrike" kern="0" cap="none" spc="0" normalizeH="0" baseline="0" noProof="0" dirty="0" err="1">
                <a:ln>
                  <a:noFill/>
                </a:ln>
                <a:solidFill>
                  <a:srgbClr val="050505"/>
                </a:solidFill>
                <a:effectLst/>
                <a:uLnTx/>
                <a:uFillTx/>
                <a:latin typeface="Arial"/>
                <a:ea typeface="Calibri" panose="020F0502020204030204" pitchFamily="34" charset="0"/>
                <a:cs typeface="Times New Roman" panose="02020603050405020304" pitchFamily="18" charset="0"/>
                <a:sym typeface="Arial"/>
              </a:rPr>
              <a:t>công</a:t>
            </a:r>
            <a:r>
              <a:rPr kumimoji="0" lang="fr-FR" sz="2400" b="0" i="0" u="none" strike="noStrike" kern="0" cap="none" spc="0" normalizeH="0" baseline="0" noProof="0" dirty="0">
                <a:ln>
                  <a:noFill/>
                </a:ln>
                <a:solidFill>
                  <a:srgbClr val="050505"/>
                </a:solidFill>
                <a:effectLst/>
                <a:uLnTx/>
                <a:uFillTx/>
                <a:latin typeface="Arial"/>
                <a:ea typeface="Calibri" panose="020F0502020204030204" pitchFamily="34" charset="0"/>
                <a:cs typeface="Times New Roman" panose="02020603050405020304" pitchFamily="18" charset="0"/>
                <a:sym typeface="Arial"/>
              </a:rPr>
              <a:t>, </a:t>
            </a:r>
            <a:r>
              <a:rPr kumimoji="0" lang="fr-FR" sz="2400" b="0" i="0" u="none" strike="noStrike" kern="0" cap="none" spc="0" normalizeH="0" baseline="0" noProof="0" dirty="0" err="1">
                <a:ln>
                  <a:noFill/>
                </a:ln>
                <a:solidFill>
                  <a:srgbClr val="050505"/>
                </a:solidFill>
                <a:effectLst/>
                <a:uLnTx/>
                <a:uFillTx/>
                <a:latin typeface="Arial"/>
                <a:ea typeface="Calibri" panose="020F0502020204030204" pitchFamily="34" charset="0"/>
                <a:cs typeface="Times New Roman" panose="02020603050405020304" pitchFamily="18" charset="0"/>
                <a:sym typeface="Arial"/>
              </a:rPr>
              <a:t>dùng</a:t>
            </a:r>
            <a:r>
              <a:rPr kumimoji="0" lang="fr-FR" sz="2400" b="0" i="0" u="none" strike="noStrike" kern="0" cap="none" spc="0" normalizeH="0" baseline="0" noProof="0" dirty="0">
                <a:ln>
                  <a:noFill/>
                </a:ln>
                <a:solidFill>
                  <a:srgbClr val="050505"/>
                </a:solidFill>
                <a:effectLst/>
                <a:uLnTx/>
                <a:uFillTx/>
                <a:latin typeface="Arial"/>
                <a:ea typeface="Calibri" panose="020F0502020204030204" pitchFamily="34" charset="0"/>
                <a:cs typeface="Times New Roman" panose="02020603050405020304" pitchFamily="18" charset="0"/>
                <a:sym typeface="Arial"/>
              </a:rPr>
              <a:t> </a:t>
            </a:r>
            <a:r>
              <a:rPr kumimoji="0" lang="fr-FR" sz="2400" b="0" i="0" u="none" strike="noStrike" kern="0" cap="none" spc="0" normalizeH="0" baseline="0" noProof="0" dirty="0" err="1">
                <a:ln>
                  <a:noFill/>
                </a:ln>
                <a:solidFill>
                  <a:srgbClr val="050505"/>
                </a:solidFill>
                <a:effectLst/>
                <a:uLnTx/>
                <a:uFillTx/>
                <a:latin typeface="Arial"/>
                <a:ea typeface="Calibri" panose="020F0502020204030204" pitchFamily="34" charset="0"/>
                <a:cs typeface="Times New Roman" panose="02020603050405020304" pitchFamily="18" charset="0"/>
                <a:sym typeface="Arial"/>
              </a:rPr>
              <a:t>lò</a:t>
            </a:r>
            <a:r>
              <a:rPr kumimoji="0" lang="fr-FR" sz="2400" b="0" i="0" u="none" strike="noStrike" kern="0" cap="none" spc="0" normalizeH="0" baseline="0" noProof="0" dirty="0">
                <a:ln>
                  <a:noFill/>
                </a:ln>
                <a:solidFill>
                  <a:srgbClr val="050505"/>
                </a:solidFill>
                <a:effectLst/>
                <a:uLnTx/>
                <a:uFillTx/>
                <a:latin typeface="Arial"/>
                <a:ea typeface="Calibri" panose="020F0502020204030204" pitchFamily="34" charset="0"/>
                <a:cs typeface="Times New Roman" panose="02020603050405020304" pitchFamily="18" charset="0"/>
                <a:sym typeface="Arial"/>
              </a:rPr>
              <a:t> nung </a:t>
            </a:r>
            <a:r>
              <a:rPr kumimoji="0" lang="fr-FR" sz="2400" b="0" i="0" u="none" strike="noStrike" kern="0" cap="none" spc="0" normalizeH="0" baseline="0" noProof="0" dirty="0" err="1">
                <a:ln>
                  <a:noFill/>
                </a:ln>
                <a:solidFill>
                  <a:srgbClr val="050505"/>
                </a:solidFill>
                <a:effectLst/>
                <a:uLnTx/>
                <a:uFillTx/>
                <a:latin typeface="Arial"/>
                <a:ea typeface="Calibri" panose="020F0502020204030204" pitchFamily="34" charset="0"/>
                <a:cs typeface="Times New Roman" panose="02020603050405020304" pitchFamily="18" charset="0"/>
                <a:sym typeface="Arial"/>
              </a:rPr>
              <a:t>vôi</a:t>
            </a:r>
            <a:r>
              <a:rPr kumimoji="0" lang="fr-FR" sz="2400" b="0" i="0" u="none" strike="noStrike" kern="0" cap="none" spc="0" normalizeH="0" baseline="0" noProof="0" dirty="0">
                <a:ln>
                  <a:noFill/>
                </a:ln>
                <a:solidFill>
                  <a:srgbClr val="050505"/>
                </a:solidFill>
                <a:effectLst/>
                <a:uLnTx/>
                <a:uFillTx/>
                <a:latin typeface="Arial"/>
                <a:ea typeface="Calibri" panose="020F0502020204030204" pitchFamily="34" charset="0"/>
                <a:cs typeface="Times New Roman" panose="02020603050405020304" pitchFamily="18" charset="0"/>
                <a:sym typeface="Arial"/>
              </a:rPr>
              <a:t> </a:t>
            </a:r>
            <a:r>
              <a:rPr kumimoji="0" lang="fr-FR" sz="2400" b="0" i="0" u="none" strike="noStrike" kern="0" cap="none" spc="0" normalizeH="0" baseline="0" noProof="0" dirty="0" err="1">
                <a:ln>
                  <a:noFill/>
                </a:ln>
                <a:solidFill>
                  <a:srgbClr val="050505"/>
                </a:solidFill>
                <a:effectLst/>
                <a:uLnTx/>
                <a:uFillTx/>
                <a:latin typeface="Arial"/>
                <a:ea typeface="Calibri" panose="020F0502020204030204" pitchFamily="34" charset="0"/>
                <a:cs typeface="Times New Roman" panose="02020603050405020304" pitchFamily="18" charset="0"/>
                <a:sym typeface="Arial"/>
              </a:rPr>
              <a:t>công</a:t>
            </a:r>
            <a:r>
              <a:rPr kumimoji="0" lang="fr-FR" sz="2400" b="0" i="0" u="none" strike="noStrike" kern="0" cap="none" spc="0" normalizeH="0" baseline="0" noProof="0" dirty="0">
                <a:ln>
                  <a:noFill/>
                </a:ln>
                <a:solidFill>
                  <a:srgbClr val="050505"/>
                </a:solidFill>
                <a:effectLst/>
                <a:uLnTx/>
                <a:uFillTx/>
                <a:latin typeface="Arial"/>
                <a:ea typeface="Calibri" panose="020F0502020204030204" pitchFamily="34" charset="0"/>
                <a:cs typeface="Times New Roman" panose="02020603050405020304" pitchFamily="18" charset="0"/>
                <a:sym typeface="Arial"/>
              </a:rPr>
              <a:t> </a:t>
            </a:r>
            <a:r>
              <a:rPr kumimoji="0" lang="fr-FR" sz="2400" b="0" i="0" u="none" strike="noStrike" kern="0" cap="none" spc="0" normalizeH="0" baseline="0" noProof="0" dirty="0" err="1">
                <a:ln>
                  <a:noFill/>
                </a:ln>
                <a:solidFill>
                  <a:srgbClr val="050505"/>
                </a:solidFill>
                <a:effectLst/>
                <a:uLnTx/>
                <a:uFillTx/>
                <a:latin typeface="Arial"/>
                <a:ea typeface="Calibri" panose="020F0502020204030204" pitchFamily="34" charset="0"/>
                <a:cs typeface="Times New Roman" panose="02020603050405020304" pitchFamily="18" charset="0"/>
                <a:sym typeface="Arial"/>
              </a:rPr>
              <a:t>nghiệp</a:t>
            </a:r>
            <a:r>
              <a:rPr kumimoji="0" lang="fr-FR" sz="2400" b="0" i="0" u="none" strike="noStrike" kern="0" cap="none" spc="0" normalizeH="0" baseline="0" noProof="0" dirty="0">
                <a:ln>
                  <a:noFill/>
                </a:ln>
                <a:solidFill>
                  <a:srgbClr val="050505"/>
                </a:solidFill>
                <a:effectLst/>
                <a:uLnTx/>
                <a:uFillTx/>
                <a:latin typeface="Arial"/>
                <a:ea typeface="Calibri" panose="020F0502020204030204" pitchFamily="34" charset="0"/>
                <a:cs typeface="Times New Roman" panose="02020603050405020304" pitchFamily="18" charset="0"/>
                <a:sym typeface="Arial"/>
              </a:rPr>
              <a:t>.</a:t>
            </a:r>
            <a:endParaRPr kumimoji="0" lang="en-US" sz="2400" b="0" i="0" u="none" strike="noStrike" kern="0" cap="none" spc="0" normalizeH="0" baseline="0" noProof="0" dirty="0">
              <a:ln>
                <a:noFill/>
              </a:ln>
              <a:solidFill>
                <a:srgbClr val="050505"/>
              </a:solidFill>
              <a:effectLst/>
              <a:uLnTx/>
              <a:uFillTx/>
              <a:latin typeface="Arial"/>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476191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randombar(horizontal)">
                                      <p:cBhvr>
                                        <p:cTn id="7" dur="500"/>
                                        <p:tgtEl>
                                          <p:spTgt spid="2054"/>
                                        </p:tgtEl>
                                      </p:cBhvr>
                                    </p:animEffect>
                                  </p:childTnLst>
                                </p:cTn>
                              </p:par>
                              <p:par>
                                <p:cTn id="8" presetID="14" presetClass="entr" presetSubtype="10" fill="hold" nodeType="withEffect">
                                  <p:stCondLst>
                                    <p:cond delay="0"/>
                                  </p:stCondLst>
                                  <p:childTnLst>
                                    <p:set>
                                      <p:cBhvr>
                                        <p:cTn id="9" dur="1" fill="hold">
                                          <p:stCondLst>
                                            <p:cond delay="0"/>
                                          </p:stCondLst>
                                        </p:cTn>
                                        <p:tgtEl>
                                          <p:spTgt spid="2056"/>
                                        </p:tgtEl>
                                        <p:attrNameLst>
                                          <p:attrName>style.visibility</p:attrName>
                                        </p:attrNameLst>
                                      </p:cBhvr>
                                      <p:to>
                                        <p:strVal val="visible"/>
                                      </p:to>
                                    </p:set>
                                    <p:animEffect transition="in" filter="randombar(horizontal)">
                                      <p:cBhvr>
                                        <p:cTn id="10"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2" name="Google Shape;192;p26"/>
          <p:cNvSpPr txBox="1">
            <a:spLocks noGrp="1"/>
          </p:cNvSpPr>
          <p:nvPr>
            <p:ph type="title"/>
          </p:nvPr>
        </p:nvSpPr>
        <p:spPr>
          <a:xfrm>
            <a:off x="3638916" y="2468550"/>
            <a:ext cx="5098364" cy="1637700"/>
          </a:xfrm>
          <a:prstGeom prst="rect">
            <a:avLst/>
          </a:prstGeom>
        </p:spPr>
        <p:txBody>
          <a:bodyPr spcFirstLastPara="1" wrap="square" lIns="91425" tIns="91425" rIns="91425" bIns="91425" anchor="b" anchorCtr="0">
            <a:noAutofit/>
          </a:bodyPr>
          <a:lstStyle/>
          <a:p>
            <a:pPr algn="ctr">
              <a:lnSpc>
                <a:spcPct val="150000"/>
              </a:lnSpc>
            </a:pPr>
            <a:r>
              <a:rPr lang="fr-FR" sz="4000" b="1">
                <a:solidFill>
                  <a:srgbClr val="000000"/>
                </a:solidFill>
                <a:effectLst/>
                <a:latin typeface="+mj-lt"/>
                <a:ea typeface="Calibri" panose="020F0502020204030204" pitchFamily="34" charset="0"/>
                <a:cs typeface="Times New Roman" panose="02020603050405020304" pitchFamily="18" charset="0"/>
              </a:rPr>
              <a:t>CÔNG NGHIỆP SILICATE</a:t>
            </a:r>
            <a:endParaRPr lang="fr-FR" sz="4000" b="1">
              <a:latin typeface="+mj-lt"/>
            </a:endParaRPr>
          </a:p>
        </p:txBody>
      </p:sp>
      <p:sp>
        <p:nvSpPr>
          <p:cNvPr id="193" name="Google Shape;193;p26"/>
          <p:cNvSpPr txBox="1">
            <a:spLocks noGrp="1"/>
          </p:cNvSpPr>
          <p:nvPr>
            <p:ph type="title" idx="3"/>
          </p:nvPr>
        </p:nvSpPr>
        <p:spPr>
          <a:xfrm>
            <a:off x="5663177" y="1107900"/>
            <a:ext cx="1203000" cy="112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mj-lt"/>
              </a:rPr>
              <a:t>02</a:t>
            </a:r>
            <a:endParaRPr b="1">
              <a:latin typeface="+mj-lt"/>
            </a:endParaRPr>
          </a:p>
        </p:txBody>
      </p:sp>
      <p:sp>
        <p:nvSpPr>
          <p:cNvPr id="195" name="Google Shape;195;p26"/>
          <p:cNvSpPr/>
          <p:nvPr/>
        </p:nvSpPr>
        <p:spPr>
          <a:xfrm>
            <a:off x="8317825" y="1316250"/>
            <a:ext cx="225900" cy="225900"/>
          </a:xfrm>
          <a:prstGeom prst="plaque">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26"/>
          <p:cNvSpPr/>
          <p:nvPr/>
        </p:nvSpPr>
        <p:spPr>
          <a:xfrm>
            <a:off x="8029144" y="246450"/>
            <a:ext cx="775200" cy="4872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Playfair Display"/>
              <a:ea typeface="Playfair Display"/>
              <a:cs typeface="Playfair Display"/>
              <a:sym typeface="Playfair Display"/>
            </a:endParaRPr>
          </a:p>
        </p:txBody>
      </p:sp>
      <p:sp>
        <p:nvSpPr>
          <p:cNvPr id="197" name="Google Shape;197;p26"/>
          <p:cNvSpPr/>
          <p:nvPr/>
        </p:nvSpPr>
        <p:spPr>
          <a:xfrm>
            <a:off x="8043175" y="1185600"/>
            <a:ext cx="775200" cy="4872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Playfair Display"/>
              <a:ea typeface="Playfair Display"/>
              <a:cs typeface="Playfair Display"/>
              <a:sym typeface="Playfair Display"/>
            </a:endParaRPr>
          </a:p>
        </p:txBody>
      </p:sp>
      <p:pic>
        <p:nvPicPr>
          <p:cNvPr id="2" name="Picture 1">
            <a:extLst>
              <a:ext uri="{FF2B5EF4-FFF2-40B4-BE49-F238E27FC236}">
                <a16:creationId xmlns:a16="http://schemas.microsoft.com/office/drawing/2014/main" id="{A0411C5B-B9B3-F6F0-235B-1A1BE667DD6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78880" y="2365998"/>
            <a:ext cx="5162858" cy="2932891"/>
          </a:xfrm>
          <a:prstGeom prst="rect">
            <a:avLst/>
          </a:prstGeom>
        </p:spPr>
      </p:pic>
    </p:spTree>
    <p:extLst>
      <p:ext uri="{BB962C8B-B14F-4D97-AF65-F5344CB8AC3E}">
        <p14:creationId xmlns:p14="http://schemas.microsoft.com/office/powerpoint/2010/main" val="3074040021"/>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14" name="TextBox 13">
            <a:extLst>
              <a:ext uri="{FF2B5EF4-FFF2-40B4-BE49-F238E27FC236}">
                <a16:creationId xmlns:a16="http://schemas.microsoft.com/office/drawing/2014/main" id="{E8A08F91-27F8-E67B-E318-FA2C10133ECC}"/>
              </a:ext>
            </a:extLst>
          </p:cNvPr>
          <p:cNvSpPr txBox="1"/>
          <p:nvPr/>
        </p:nvSpPr>
        <p:spPr>
          <a:xfrm>
            <a:off x="0" y="223284"/>
            <a:ext cx="9144000" cy="598177"/>
          </a:xfrm>
          <a:prstGeom prst="rect">
            <a:avLst/>
          </a:prstGeom>
          <a:noFill/>
        </p:spPr>
        <p:txBody>
          <a:bodyPr wrap="square">
            <a:spAutoFit/>
          </a:bodyPr>
          <a:lstStyle/>
          <a:p>
            <a:pPr marL="0" marR="0" algn="ctr">
              <a:lnSpc>
                <a:spcPct val="150000"/>
              </a:lnSpc>
              <a:spcBef>
                <a:spcPts val="0"/>
              </a:spcBef>
              <a:spcAft>
                <a:spcPts val="0"/>
              </a:spcAft>
            </a:pPr>
            <a:r>
              <a:rPr lang="fr-FR" sz="2500" b="1" dirty="0">
                <a:solidFill>
                  <a:srgbClr val="000000"/>
                </a:solidFill>
                <a:effectLst/>
                <a:latin typeface="+mj-lt"/>
                <a:ea typeface="Calibri" panose="020F0502020204030204" pitchFamily="34" charset="0"/>
                <a:cs typeface="Times New Roman" panose="02020603050405020304" pitchFamily="18" charset="0"/>
              </a:rPr>
              <a:t>1. </a:t>
            </a:r>
            <a:r>
              <a:rPr lang="fr-FR" sz="2500" b="1" dirty="0" err="1">
                <a:solidFill>
                  <a:srgbClr val="000000"/>
                </a:solidFill>
                <a:effectLst/>
                <a:latin typeface="+mj-lt"/>
                <a:ea typeface="Calibri" panose="020F0502020204030204" pitchFamily="34" charset="0"/>
                <a:cs typeface="Times New Roman" panose="02020603050405020304" pitchFamily="18" charset="0"/>
              </a:rPr>
              <a:t>Ứng</a:t>
            </a:r>
            <a:r>
              <a:rPr lang="fr-FR" sz="2500" b="1" dirty="0">
                <a:solidFill>
                  <a:srgbClr val="000000"/>
                </a:solidFill>
                <a:effectLst/>
                <a:latin typeface="+mj-lt"/>
                <a:ea typeface="Calibri" panose="020F0502020204030204" pitchFamily="34" charset="0"/>
                <a:cs typeface="Times New Roman" panose="02020603050405020304" pitchFamily="18" charset="0"/>
              </a:rPr>
              <a:t> </a:t>
            </a:r>
            <a:r>
              <a:rPr lang="fr-FR" sz="2500" b="1" dirty="0" err="1">
                <a:solidFill>
                  <a:srgbClr val="000000"/>
                </a:solidFill>
                <a:effectLst/>
                <a:latin typeface="+mj-lt"/>
                <a:ea typeface="Calibri" panose="020F0502020204030204" pitchFamily="34" charset="0"/>
                <a:cs typeface="Times New Roman" panose="02020603050405020304" pitchFamily="18" charset="0"/>
              </a:rPr>
              <a:t>dụng</a:t>
            </a:r>
            <a:r>
              <a:rPr lang="fr-FR" sz="2500" b="1" dirty="0">
                <a:solidFill>
                  <a:srgbClr val="000000"/>
                </a:solidFill>
                <a:effectLst/>
                <a:latin typeface="+mj-lt"/>
                <a:ea typeface="Calibri" panose="020F0502020204030204" pitchFamily="34" charset="0"/>
                <a:cs typeface="Times New Roman" panose="02020603050405020304" pitchFamily="18" charset="0"/>
              </a:rPr>
              <a:t> </a:t>
            </a:r>
            <a:r>
              <a:rPr lang="fr-FR" sz="2500" b="1" dirty="0" err="1">
                <a:solidFill>
                  <a:srgbClr val="000000"/>
                </a:solidFill>
                <a:effectLst/>
                <a:latin typeface="+mj-lt"/>
                <a:ea typeface="Calibri" panose="020F0502020204030204" pitchFamily="34" charset="0"/>
                <a:cs typeface="Times New Roman" panose="02020603050405020304" pitchFamily="18" charset="0"/>
              </a:rPr>
              <a:t>của</a:t>
            </a:r>
            <a:r>
              <a:rPr lang="fr-FR" sz="2500" b="1" dirty="0">
                <a:solidFill>
                  <a:srgbClr val="000000"/>
                </a:solidFill>
                <a:effectLst/>
                <a:latin typeface="+mj-lt"/>
                <a:ea typeface="Calibri" panose="020F0502020204030204" pitchFamily="34" charset="0"/>
                <a:cs typeface="Times New Roman" panose="02020603050405020304" pitchFamily="18" charset="0"/>
              </a:rPr>
              <a:t> </a:t>
            </a:r>
            <a:r>
              <a:rPr lang="fr-FR" sz="2500" b="1" dirty="0" err="1">
                <a:solidFill>
                  <a:srgbClr val="000000"/>
                </a:solidFill>
                <a:effectLst/>
                <a:latin typeface="+mj-lt"/>
                <a:ea typeface="Calibri" panose="020F0502020204030204" pitchFamily="34" charset="0"/>
                <a:cs typeface="Times New Roman" panose="02020603050405020304" pitchFamily="18" charset="0"/>
              </a:rPr>
              <a:t>silicon</a:t>
            </a:r>
            <a:r>
              <a:rPr lang="fr-FR" sz="2500" b="1" dirty="0">
                <a:solidFill>
                  <a:srgbClr val="000000"/>
                </a:solidFill>
                <a:effectLst/>
                <a:latin typeface="+mj-lt"/>
                <a:ea typeface="Calibri" panose="020F0502020204030204" pitchFamily="34" charset="0"/>
                <a:cs typeface="Times New Roman" panose="02020603050405020304" pitchFamily="18" charset="0"/>
              </a:rPr>
              <a:t> </a:t>
            </a:r>
            <a:r>
              <a:rPr lang="fr-FR" sz="2500" b="1" dirty="0" err="1">
                <a:solidFill>
                  <a:srgbClr val="000000"/>
                </a:solidFill>
                <a:effectLst/>
                <a:latin typeface="+mj-lt"/>
                <a:ea typeface="Calibri" panose="020F0502020204030204" pitchFamily="34" charset="0"/>
                <a:cs typeface="Times New Roman" panose="02020603050405020304" pitchFamily="18" charset="0"/>
              </a:rPr>
              <a:t>và</a:t>
            </a:r>
            <a:r>
              <a:rPr lang="fr-FR" sz="2500" b="1" dirty="0">
                <a:solidFill>
                  <a:srgbClr val="000000"/>
                </a:solidFill>
                <a:effectLst/>
                <a:latin typeface="+mj-lt"/>
                <a:ea typeface="Calibri" panose="020F0502020204030204" pitchFamily="34" charset="0"/>
                <a:cs typeface="Times New Roman" panose="02020603050405020304" pitchFamily="18" charset="0"/>
              </a:rPr>
              <a:t> </a:t>
            </a:r>
            <a:r>
              <a:rPr lang="fr-FR" sz="2500" b="1" dirty="0" err="1">
                <a:solidFill>
                  <a:srgbClr val="000000"/>
                </a:solidFill>
                <a:effectLst/>
                <a:latin typeface="+mj-lt"/>
                <a:ea typeface="Calibri" panose="020F0502020204030204" pitchFamily="34" charset="0"/>
                <a:cs typeface="Times New Roman" panose="02020603050405020304" pitchFamily="18" charset="0"/>
              </a:rPr>
              <a:t>hợp</a:t>
            </a:r>
            <a:r>
              <a:rPr lang="fr-FR" sz="2500" b="1" dirty="0">
                <a:solidFill>
                  <a:srgbClr val="000000"/>
                </a:solidFill>
                <a:effectLst/>
                <a:latin typeface="+mj-lt"/>
                <a:ea typeface="Calibri" panose="020F0502020204030204" pitchFamily="34" charset="0"/>
                <a:cs typeface="Times New Roman" panose="02020603050405020304" pitchFamily="18" charset="0"/>
              </a:rPr>
              <a:t> </a:t>
            </a:r>
            <a:r>
              <a:rPr lang="fr-FR" sz="2500" b="1" dirty="0" err="1">
                <a:solidFill>
                  <a:srgbClr val="000000"/>
                </a:solidFill>
                <a:effectLst/>
                <a:latin typeface="+mj-lt"/>
                <a:ea typeface="Calibri" panose="020F0502020204030204" pitchFamily="34" charset="0"/>
                <a:cs typeface="Times New Roman" panose="02020603050405020304" pitchFamily="18" charset="0"/>
              </a:rPr>
              <a:t>chất</a:t>
            </a:r>
            <a:r>
              <a:rPr lang="fr-FR" sz="2500" b="1" dirty="0">
                <a:solidFill>
                  <a:srgbClr val="000000"/>
                </a:solidFill>
                <a:effectLst/>
                <a:latin typeface="+mj-lt"/>
                <a:ea typeface="Calibri" panose="020F0502020204030204" pitchFamily="34" charset="0"/>
                <a:cs typeface="Times New Roman" panose="02020603050405020304" pitchFamily="18" charset="0"/>
              </a:rPr>
              <a:t> </a:t>
            </a:r>
            <a:r>
              <a:rPr lang="fr-FR" sz="2500" b="1" dirty="0" err="1">
                <a:solidFill>
                  <a:srgbClr val="000000"/>
                </a:solidFill>
                <a:effectLst/>
                <a:latin typeface="+mj-lt"/>
                <a:ea typeface="Calibri" panose="020F0502020204030204" pitchFamily="34" charset="0"/>
                <a:cs typeface="Times New Roman" panose="02020603050405020304" pitchFamily="18" charset="0"/>
              </a:rPr>
              <a:t>chứa</a:t>
            </a:r>
            <a:r>
              <a:rPr lang="fr-FR" sz="2500" b="1" dirty="0">
                <a:solidFill>
                  <a:srgbClr val="000000"/>
                </a:solidFill>
                <a:effectLst/>
                <a:latin typeface="+mj-lt"/>
                <a:ea typeface="Calibri" panose="020F0502020204030204" pitchFamily="34" charset="0"/>
                <a:cs typeface="Times New Roman" panose="02020603050405020304" pitchFamily="18" charset="0"/>
              </a:rPr>
              <a:t> </a:t>
            </a:r>
            <a:r>
              <a:rPr lang="fr-FR" sz="2500" b="1" dirty="0" err="1">
                <a:solidFill>
                  <a:srgbClr val="000000"/>
                </a:solidFill>
                <a:effectLst/>
                <a:latin typeface="+mj-lt"/>
                <a:ea typeface="Calibri" panose="020F0502020204030204" pitchFamily="34" charset="0"/>
                <a:cs typeface="Times New Roman" panose="02020603050405020304" pitchFamily="18" charset="0"/>
              </a:rPr>
              <a:t>silicon</a:t>
            </a:r>
            <a:endParaRPr lang="en-US" sz="2500" dirty="0">
              <a:effectLst/>
              <a:latin typeface="+mj-lt"/>
              <a:ea typeface="Calibri" panose="020F0502020204030204" pitchFamily="34" charset="0"/>
              <a:cs typeface="Times New Roman" panose="02020603050405020304" pitchFamily="18" charset="0"/>
            </a:endParaRPr>
          </a:p>
        </p:txBody>
      </p:sp>
      <p:pic>
        <p:nvPicPr>
          <p:cNvPr id="15" name="Picture 14">
            <a:extLst>
              <a:ext uri="{FF2B5EF4-FFF2-40B4-BE49-F238E27FC236}">
                <a16:creationId xmlns:a16="http://schemas.microsoft.com/office/drawing/2014/main" id="{3D36489A-1ECC-440B-BCA7-04253EB8EC7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 y="1662270"/>
            <a:ext cx="2509285" cy="3467062"/>
          </a:xfrm>
          <a:prstGeom prst="rect">
            <a:avLst/>
          </a:prstGeom>
        </p:spPr>
      </p:pic>
      <p:sp>
        <p:nvSpPr>
          <p:cNvPr id="16" name="Speech Bubble: Rectangle with Corners Rounded 15">
            <a:extLst>
              <a:ext uri="{FF2B5EF4-FFF2-40B4-BE49-F238E27FC236}">
                <a16:creationId xmlns:a16="http://schemas.microsoft.com/office/drawing/2014/main" id="{C1793ED2-DA16-3341-78D7-929EA800045F}"/>
              </a:ext>
            </a:extLst>
          </p:cNvPr>
          <p:cNvSpPr/>
          <p:nvPr/>
        </p:nvSpPr>
        <p:spPr>
          <a:xfrm>
            <a:off x="3338967" y="1192793"/>
            <a:ext cx="5073445" cy="1378957"/>
          </a:xfrm>
          <a:prstGeom prst="wedgeRoundRectCallout">
            <a:avLst>
              <a:gd name="adj1" fmla="val -72593"/>
              <a:gd name="adj2" fmla="val 52120"/>
              <a:gd name="adj3" fmla="val 16667"/>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spcAft>
                <a:spcPts val="1000"/>
              </a:spcAft>
            </a:pPr>
            <a:r>
              <a:rPr lang="fr-FR" sz="2400">
                <a:solidFill>
                  <a:schemeClr val="tx1"/>
                </a:solidFill>
              </a:rPr>
              <a:t>Hãy liệt kê các tính chất và ứng dụng của silicon. Chỉ ra các hợp chất chứa silicon.</a:t>
            </a:r>
            <a:endParaRPr lang="en-US" sz="2400">
              <a:solidFill>
                <a:schemeClr val="tx1"/>
              </a:solidFill>
            </a:endParaRPr>
          </a:p>
        </p:txBody>
      </p:sp>
      <p:pic>
        <p:nvPicPr>
          <p:cNvPr id="17" name="Picture 16" descr="Green spheres on a black background&#10;&#10;Description automatically generated">
            <a:extLst>
              <a:ext uri="{FF2B5EF4-FFF2-40B4-BE49-F238E27FC236}">
                <a16:creationId xmlns:a16="http://schemas.microsoft.com/office/drawing/2014/main" id="{C7A6B363-1255-D7B4-8176-D24DB1F7D745}"/>
              </a:ext>
            </a:extLst>
          </p:cNvPr>
          <p:cNvPicPr>
            <a:picLocks noChangeAspect="1"/>
          </p:cNvPicPr>
          <p:nvPr/>
        </p:nvPicPr>
        <p:blipFill>
          <a:blip r:embed="rId5"/>
          <a:stretch>
            <a:fillRect/>
          </a:stretch>
        </p:blipFill>
        <p:spPr>
          <a:xfrm>
            <a:off x="4939156" y="3091367"/>
            <a:ext cx="2131496" cy="19546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10" name="TextBox 9">
            <a:extLst>
              <a:ext uri="{FF2B5EF4-FFF2-40B4-BE49-F238E27FC236}">
                <a16:creationId xmlns:a16="http://schemas.microsoft.com/office/drawing/2014/main" id="{C944E717-691B-0057-7165-8FCCF3F42D03}"/>
              </a:ext>
            </a:extLst>
          </p:cNvPr>
          <p:cNvSpPr txBox="1"/>
          <p:nvPr/>
        </p:nvSpPr>
        <p:spPr>
          <a:xfrm>
            <a:off x="420328" y="165512"/>
            <a:ext cx="8259098" cy="1200329"/>
          </a:xfrm>
          <a:prstGeom prst="rect">
            <a:avLst/>
          </a:prstGeom>
          <a:noFill/>
        </p:spPr>
        <p:txBody>
          <a:bodyPr wrap="square">
            <a:spAutoFit/>
          </a:bodyPr>
          <a:lstStyle/>
          <a:p>
            <a:pPr marL="342900" marR="0" indent="-342900" algn="just">
              <a:spcBef>
                <a:spcPts val="0"/>
              </a:spcBef>
              <a:spcAft>
                <a:spcPts val="0"/>
              </a:spcAft>
              <a:buFont typeface="Wingdings" panose="05000000000000000000" pitchFamily="2" charset="2"/>
              <a:buChar char="q"/>
            </a:pPr>
            <a:r>
              <a:rPr lang="fr-FR" sz="2400" b="1" dirty="0" err="1">
                <a:solidFill>
                  <a:srgbClr val="000000"/>
                </a:solidFill>
                <a:effectLst/>
                <a:latin typeface="+mj-lt"/>
                <a:ea typeface="Calibri" panose="020F0502020204030204" pitchFamily="34" charset="0"/>
                <a:cs typeface="Times New Roman" panose="02020603050405020304" pitchFamily="18" charset="0"/>
              </a:rPr>
              <a:t>Trong</a:t>
            </a:r>
            <a:r>
              <a:rPr lang="fr-FR" sz="2400" b="1" dirty="0">
                <a:solidFill>
                  <a:srgbClr val="000000"/>
                </a:solidFill>
                <a:effectLst/>
                <a:latin typeface="+mj-lt"/>
                <a:ea typeface="Calibri" panose="020F0502020204030204" pitchFamily="34" charset="0"/>
                <a:cs typeface="Times New Roman" panose="02020603050405020304" pitchFamily="18" charset="0"/>
              </a:rPr>
              <a:t> </a:t>
            </a:r>
            <a:r>
              <a:rPr lang="fr-FR" sz="2400" b="1" dirty="0" err="1">
                <a:solidFill>
                  <a:srgbClr val="000000"/>
                </a:solidFill>
                <a:effectLst/>
                <a:latin typeface="+mj-lt"/>
                <a:ea typeface="Calibri" panose="020F0502020204030204" pitchFamily="34" charset="0"/>
                <a:cs typeface="Times New Roman" panose="02020603050405020304" pitchFamily="18" charset="0"/>
              </a:rPr>
              <a:t>tự</a:t>
            </a:r>
            <a:r>
              <a:rPr lang="fr-FR" sz="2400" b="1" dirty="0">
                <a:solidFill>
                  <a:srgbClr val="000000"/>
                </a:solidFill>
                <a:effectLst/>
                <a:latin typeface="+mj-lt"/>
                <a:ea typeface="Calibri" panose="020F0502020204030204" pitchFamily="34" charset="0"/>
                <a:cs typeface="Times New Roman" panose="02020603050405020304" pitchFamily="18" charset="0"/>
              </a:rPr>
              <a:t> </a:t>
            </a:r>
            <a:r>
              <a:rPr lang="fr-FR" sz="2400" b="1" dirty="0" err="1">
                <a:solidFill>
                  <a:srgbClr val="000000"/>
                </a:solidFill>
                <a:effectLst/>
                <a:latin typeface="+mj-lt"/>
                <a:ea typeface="Calibri" panose="020F0502020204030204" pitchFamily="34" charset="0"/>
                <a:cs typeface="Times New Roman" panose="02020603050405020304" pitchFamily="18" charset="0"/>
              </a:rPr>
              <a:t>nhiên</a:t>
            </a:r>
            <a:r>
              <a:rPr lang="fr-FR" sz="2400" b="1" dirty="0">
                <a:solidFill>
                  <a:srgbClr val="000000"/>
                </a:solidFill>
                <a:effectLst/>
                <a:latin typeface="+mj-lt"/>
                <a:ea typeface="Calibri" panose="020F0502020204030204" pitchFamily="34" charset="0"/>
                <a:cs typeface="Times New Roman" panose="02020603050405020304" pitchFamily="18" charset="0"/>
              </a:rPr>
              <a:t>: </a:t>
            </a:r>
            <a:r>
              <a:rPr lang="fr-FR" sz="2400" dirty="0" err="1">
                <a:solidFill>
                  <a:srgbClr val="000000"/>
                </a:solidFill>
                <a:effectLst/>
                <a:latin typeface="+mj-lt"/>
                <a:ea typeface="Calibri" panose="020F0502020204030204" pitchFamily="34" charset="0"/>
                <a:cs typeface="Times New Roman" panose="02020603050405020304" pitchFamily="18" charset="0"/>
              </a:rPr>
              <a:t>silicon</a:t>
            </a:r>
            <a:r>
              <a:rPr lang="fr-FR" sz="2400" dirty="0">
                <a:solidFill>
                  <a:srgbClr val="000000"/>
                </a:solidFill>
                <a:effectLst/>
                <a:latin typeface="+mj-lt"/>
                <a:ea typeface="Calibri" panose="020F0502020204030204" pitchFamily="34" charset="0"/>
                <a:cs typeface="Times New Roman" panose="02020603050405020304" pitchFamily="18" charset="0"/>
              </a:rPr>
              <a:t> </a:t>
            </a:r>
            <a:r>
              <a:rPr lang="fr-FR" sz="2400" dirty="0" err="1">
                <a:solidFill>
                  <a:srgbClr val="000000"/>
                </a:solidFill>
                <a:effectLst/>
                <a:latin typeface="+mj-lt"/>
                <a:ea typeface="Calibri" panose="020F0502020204030204" pitchFamily="34" charset="0"/>
                <a:cs typeface="Times New Roman" panose="02020603050405020304" pitchFamily="18" charset="0"/>
              </a:rPr>
              <a:t>chỉ</a:t>
            </a:r>
            <a:r>
              <a:rPr lang="fr-FR" sz="2400" dirty="0">
                <a:solidFill>
                  <a:srgbClr val="000000"/>
                </a:solidFill>
                <a:effectLst/>
                <a:latin typeface="+mj-lt"/>
                <a:ea typeface="Calibri" panose="020F0502020204030204" pitchFamily="34" charset="0"/>
                <a:cs typeface="Times New Roman" panose="02020603050405020304" pitchFamily="18" charset="0"/>
              </a:rPr>
              <a:t> </a:t>
            </a:r>
            <a:r>
              <a:rPr lang="fr-FR" sz="2400" dirty="0" err="1">
                <a:solidFill>
                  <a:srgbClr val="000000"/>
                </a:solidFill>
                <a:effectLst/>
                <a:latin typeface="+mj-lt"/>
                <a:ea typeface="Calibri" panose="020F0502020204030204" pitchFamily="34" charset="0"/>
                <a:cs typeface="Times New Roman" panose="02020603050405020304" pitchFamily="18" charset="0"/>
              </a:rPr>
              <a:t>tồn</a:t>
            </a:r>
            <a:r>
              <a:rPr lang="fr-FR" sz="2400" dirty="0">
                <a:solidFill>
                  <a:srgbClr val="000000"/>
                </a:solidFill>
                <a:effectLst/>
                <a:latin typeface="+mj-lt"/>
                <a:ea typeface="Calibri" panose="020F0502020204030204" pitchFamily="34" charset="0"/>
                <a:cs typeface="Times New Roman" panose="02020603050405020304" pitchFamily="18" charset="0"/>
              </a:rPr>
              <a:t> </a:t>
            </a:r>
            <a:r>
              <a:rPr lang="fr-FR" sz="2400" dirty="0" err="1">
                <a:solidFill>
                  <a:srgbClr val="000000"/>
                </a:solidFill>
                <a:effectLst/>
                <a:latin typeface="+mj-lt"/>
                <a:ea typeface="Calibri" panose="020F0502020204030204" pitchFamily="34" charset="0"/>
                <a:cs typeface="Times New Roman" panose="02020603050405020304" pitchFamily="18" charset="0"/>
              </a:rPr>
              <a:t>tại</a:t>
            </a:r>
            <a:r>
              <a:rPr lang="fr-FR" sz="2400" dirty="0">
                <a:solidFill>
                  <a:srgbClr val="000000"/>
                </a:solidFill>
                <a:effectLst/>
                <a:latin typeface="+mj-lt"/>
                <a:ea typeface="Calibri" panose="020F0502020204030204" pitchFamily="34" charset="0"/>
                <a:cs typeface="Times New Roman" panose="02020603050405020304" pitchFamily="18" charset="0"/>
              </a:rPr>
              <a:t> </a:t>
            </a:r>
            <a:r>
              <a:rPr lang="fr-FR" sz="2400" dirty="0" err="1">
                <a:solidFill>
                  <a:srgbClr val="000000"/>
                </a:solidFill>
                <a:effectLst/>
                <a:latin typeface="+mj-lt"/>
                <a:ea typeface="Calibri" panose="020F0502020204030204" pitchFamily="34" charset="0"/>
                <a:cs typeface="Times New Roman" panose="02020603050405020304" pitchFamily="18" charset="0"/>
              </a:rPr>
              <a:t>dưới</a:t>
            </a:r>
            <a:r>
              <a:rPr lang="fr-FR" sz="2400" dirty="0">
                <a:solidFill>
                  <a:srgbClr val="000000"/>
                </a:solidFill>
                <a:effectLst/>
                <a:latin typeface="+mj-lt"/>
                <a:ea typeface="Calibri" panose="020F0502020204030204" pitchFamily="34" charset="0"/>
                <a:cs typeface="Times New Roman" panose="02020603050405020304" pitchFamily="18" charset="0"/>
              </a:rPr>
              <a:t> </a:t>
            </a:r>
            <a:r>
              <a:rPr lang="fr-FR" sz="2400" dirty="0" err="1">
                <a:solidFill>
                  <a:srgbClr val="000000"/>
                </a:solidFill>
                <a:effectLst/>
                <a:latin typeface="+mj-lt"/>
                <a:ea typeface="Calibri" panose="020F0502020204030204" pitchFamily="34" charset="0"/>
                <a:cs typeface="Times New Roman" panose="02020603050405020304" pitchFamily="18" charset="0"/>
              </a:rPr>
              <a:t>dạng</a:t>
            </a:r>
            <a:r>
              <a:rPr lang="fr-FR" sz="2400" dirty="0">
                <a:solidFill>
                  <a:srgbClr val="000000"/>
                </a:solidFill>
                <a:effectLst/>
                <a:latin typeface="+mj-lt"/>
                <a:ea typeface="Calibri" panose="020F0502020204030204" pitchFamily="34" charset="0"/>
                <a:cs typeface="Times New Roman" panose="02020603050405020304" pitchFamily="18" charset="0"/>
              </a:rPr>
              <a:t> </a:t>
            </a:r>
            <a:r>
              <a:rPr lang="fr-FR" sz="2400" dirty="0" err="1">
                <a:solidFill>
                  <a:srgbClr val="000000"/>
                </a:solidFill>
                <a:effectLst/>
                <a:latin typeface="+mj-lt"/>
                <a:ea typeface="Calibri" panose="020F0502020204030204" pitchFamily="34" charset="0"/>
                <a:cs typeface="Times New Roman" panose="02020603050405020304" pitchFamily="18" charset="0"/>
              </a:rPr>
              <a:t>hợp</a:t>
            </a:r>
            <a:r>
              <a:rPr lang="fr-FR" sz="2400" dirty="0">
                <a:solidFill>
                  <a:srgbClr val="000000"/>
                </a:solidFill>
                <a:effectLst/>
                <a:latin typeface="+mj-lt"/>
                <a:ea typeface="Calibri" panose="020F0502020204030204" pitchFamily="34" charset="0"/>
                <a:cs typeface="Times New Roman" panose="02020603050405020304" pitchFamily="18" charset="0"/>
              </a:rPr>
              <a:t> </a:t>
            </a:r>
            <a:r>
              <a:rPr lang="fr-FR" sz="2400" dirty="0" err="1">
                <a:solidFill>
                  <a:srgbClr val="000000"/>
                </a:solidFill>
                <a:effectLst/>
                <a:latin typeface="+mj-lt"/>
                <a:ea typeface="Calibri" panose="020F0502020204030204" pitchFamily="34" charset="0"/>
                <a:cs typeface="Times New Roman" panose="02020603050405020304" pitchFamily="18" charset="0"/>
              </a:rPr>
              <a:t>chất</a:t>
            </a:r>
            <a:r>
              <a:rPr lang="fr-FR" sz="2400" dirty="0">
                <a:solidFill>
                  <a:srgbClr val="000000"/>
                </a:solidFill>
                <a:effectLst/>
                <a:latin typeface="+mj-lt"/>
                <a:ea typeface="Calibri" panose="020F0502020204030204" pitchFamily="34" charset="0"/>
                <a:cs typeface="Times New Roman" panose="02020603050405020304" pitchFamily="18" charset="0"/>
              </a:rPr>
              <a:t>, </a:t>
            </a:r>
            <a:r>
              <a:rPr lang="fr-FR" sz="2400" dirty="0" err="1">
                <a:solidFill>
                  <a:srgbClr val="000000"/>
                </a:solidFill>
                <a:effectLst/>
                <a:latin typeface="+mj-lt"/>
                <a:ea typeface="Calibri" panose="020F0502020204030204" pitchFamily="34" charset="0"/>
                <a:cs typeface="Times New Roman" panose="02020603050405020304" pitchFamily="18" charset="0"/>
              </a:rPr>
              <a:t>chủ</a:t>
            </a:r>
            <a:r>
              <a:rPr lang="fr-FR" sz="2400" dirty="0">
                <a:solidFill>
                  <a:srgbClr val="000000"/>
                </a:solidFill>
                <a:effectLst/>
                <a:latin typeface="+mj-lt"/>
                <a:ea typeface="Calibri" panose="020F0502020204030204" pitchFamily="34" charset="0"/>
                <a:cs typeface="Times New Roman" panose="02020603050405020304" pitchFamily="18" charset="0"/>
              </a:rPr>
              <a:t> </a:t>
            </a:r>
            <a:r>
              <a:rPr lang="fr-FR" sz="2400" dirty="0" err="1">
                <a:solidFill>
                  <a:srgbClr val="000000"/>
                </a:solidFill>
                <a:effectLst/>
                <a:latin typeface="+mj-lt"/>
                <a:ea typeface="Calibri" panose="020F0502020204030204" pitchFamily="34" charset="0"/>
                <a:cs typeface="Times New Roman" panose="02020603050405020304" pitchFamily="18" charset="0"/>
              </a:rPr>
              <a:t>yếu</a:t>
            </a:r>
            <a:r>
              <a:rPr lang="fr-FR" sz="2400" dirty="0">
                <a:solidFill>
                  <a:srgbClr val="000000"/>
                </a:solidFill>
                <a:effectLst/>
                <a:latin typeface="+mj-lt"/>
                <a:ea typeface="Calibri" panose="020F0502020204030204" pitchFamily="34" charset="0"/>
                <a:cs typeface="Times New Roman" panose="02020603050405020304" pitchFamily="18" charset="0"/>
              </a:rPr>
              <a:t> là SiO</a:t>
            </a:r>
            <a:r>
              <a:rPr lang="fr-FR" sz="2400" baseline="-25000" dirty="0">
                <a:solidFill>
                  <a:srgbClr val="000000"/>
                </a:solidFill>
                <a:effectLst/>
                <a:latin typeface="+mj-lt"/>
                <a:ea typeface="Calibri" panose="020F0502020204030204" pitchFamily="34" charset="0"/>
                <a:cs typeface="Times New Roman" panose="02020603050405020304" pitchFamily="18" charset="0"/>
              </a:rPr>
              <a:t>2</a:t>
            </a:r>
            <a:r>
              <a:rPr lang="fr-FR" sz="2400" dirty="0">
                <a:solidFill>
                  <a:srgbClr val="000000"/>
                </a:solidFill>
                <a:effectLst/>
                <a:latin typeface="+mj-lt"/>
                <a:ea typeface="Calibri" panose="020F0502020204030204" pitchFamily="34" charset="0"/>
                <a:cs typeface="Times New Roman" panose="02020603050405020304" pitchFamily="18" charset="0"/>
              </a:rPr>
              <a:t> </a:t>
            </a:r>
            <a:r>
              <a:rPr lang="fr-FR" sz="2400" dirty="0" err="1">
                <a:solidFill>
                  <a:srgbClr val="000000"/>
                </a:solidFill>
                <a:effectLst/>
                <a:latin typeface="+mj-lt"/>
                <a:ea typeface="Calibri" panose="020F0502020204030204" pitchFamily="34" charset="0"/>
                <a:cs typeface="Times New Roman" panose="02020603050405020304" pitchFamily="18" charset="0"/>
              </a:rPr>
              <a:t>trong</a:t>
            </a:r>
            <a:r>
              <a:rPr lang="fr-FR" sz="2400" dirty="0">
                <a:solidFill>
                  <a:srgbClr val="000000"/>
                </a:solidFill>
                <a:effectLst/>
                <a:latin typeface="+mj-lt"/>
                <a:ea typeface="Calibri" panose="020F0502020204030204" pitchFamily="34" charset="0"/>
                <a:cs typeface="Times New Roman" panose="02020603050405020304" pitchFamily="18" charset="0"/>
              </a:rPr>
              <a:t> </a:t>
            </a:r>
            <a:r>
              <a:rPr lang="fr-FR" sz="2400" dirty="0" err="1">
                <a:solidFill>
                  <a:srgbClr val="000000"/>
                </a:solidFill>
                <a:effectLst/>
                <a:latin typeface="+mj-lt"/>
                <a:ea typeface="Calibri" panose="020F0502020204030204" pitchFamily="34" charset="0"/>
                <a:cs typeface="Times New Roman" panose="02020603050405020304" pitchFamily="18" charset="0"/>
              </a:rPr>
              <a:t>thạch</a:t>
            </a:r>
            <a:r>
              <a:rPr lang="fr-FR" sz="2400" dirty="0">
                <a:solidFill>
                  <a:srgbClr val="000000"/>
                </a:solidFill>
                <a:effectLst/>
                <a:latin typeface="+mj-lt"/>
                <a:ea typeface="Calibri" panose="020F0502020204030204" pitchFamily="34" charset="0"/>
                <a:cs typeface="Times New Roman" panose="02020603050405020304" pitchFamily="18" charset="0"/>
              </a:rPr>
              <a:t> </a:t>
            </a:r>
            <a:r>
              <a:rPr lang="fr-FR" sz="2400" dirty="0" err="1">
                <a:solidFill>
                  <a:srgbClr val="000000"/>
                </a:solidFill>
                <a:effectLst/>
                <a:latin typeface="+mj-lt"/>
                <a:ea typeface="Calibri" panose="020F0502020204030204" pitchFamily="34" charset="0"/>
                <a:cs typeface="Times New Roman" panose="02020603050405020304" pitchFamily="18" charset="0"/>
              </a:rPr>
              <a:t>anh</a:t>
            </a:r>
            <a:r>
              <a:rPr lang="fr-FR" sz="2400" dirty="0">
                <a:solidFill>
                  <a:srgbClr val="000000"/>
                </a:solidFill>
                <a:effectLst/>
                <a:latin typeface="+mj-lt"/>
                <a:ea typeface="Calibri" panose="020F0502020204030204" pitchFamily="34" charset="0"/>
                <a:cs typeface="Times New Roman" panose="02020603050405020304" pitchFamily="18" charset="0"/>
              </a:rPr>
              <a:t>, </a:t>
            </a:r>
            <a:r>
              <a:rPr lang="fr-FR" sz="2400" dirty="0" err="1">
                <a:solidFill>
                  <a:srgbClr val="000000"/>
                </a:solidFill>
                <a:effectLst/>
                <a:latin typeface="+mj-lt"/>
                <a:ea typeface="Calibri" panose="020F0502020204030204" pitchFamily="34" charset="0"/>
                <a:cs typeface="Times New Roman" panose="02020603050405020304" pitchFamily="18" charset="0"/>
              </a:rPr>
              <a:t>các</a:t>
            </a:r>
            <a:r>
              <a:rPr lang="fr-FR" sz="2400" dirty="0">
                <a:solidFill>
                  <a:srgbClr val="000000"/>
                </a:solidFill>
                <a:effectLst/>
                <a:latin typeface="+mj-lt"/>
                <a:ea typeface="Calibri" panose="020F0502020204030204" pitchFamily="34" charset="0"/>
                <a:cs typeface="Times New Roman" panose="02020603050405020304" pitchFamily="18" charset="0"/>
              </a:rPr>
              <a:t> </a:t>
            </a:r>
            <a:r>
              <a:rPr lang="fr-FR" sz="2400" dirty="0" err="1">
                <a:solidFill>
                  <a:srgbClr val="000000"/>
                </a:solidFill>
                <a:effectLst/>
                <a:latin typeface="+mj-lt"/>
                <a:ea typeface="Calibri" panose="020F0502020204030204" pitchFamily="34" charset="0"/>
                <a:cs typeface="Times New Roman" panose="02020603050405020304" pitchFamily="18" charset="0"/>
              </a:rPr>
              <a:t>loại</a:t>
            </a:r>
            <a:r>
              <a:rPr lang="fr-FR" sz="2400" dirty="0">
                <a:solidFill>
                  <a:srgbClr val="000000"/>
                </a:solidFill>
                <a:effectLst/>
                <a:latin typeface="+mj-lt"/>
                <a:ea typeface="Calibri" panose="020F0502020204030204" pitchFamily="34" charset="0"/>
                <a:cs typeface="Times New Roman" panose="02020603050405020304" pitchFamily="18" charset="0"/>
              </a:rPr>
              <a:t> </a:t>
            </a:r>
            <a:r>
              <a:rPr lang="fr-FR" sz="2400" dirty="0" err="1">
                <a:solidFill>
                  <a:srgbClr val="000000"/>
                </a:solidFill>
                <a:effectLst/>
                <a:latin typeface="+mj-lt"/>
                <a:ea typeface="Calibri" panose="020F0502020204030204" pitchFamily="34" charset="0"/>
                <a:cs typeface="Times New Roman" panose="02020603050405020304" pitchFamily="18" charset="0"/>
              </a:rPr>
              <a:t>cát</a:t>
            </a:r>
            <a:r>
              <a:rPr lang="fr-FR" sz="2400" dirty="0">
                <a:solidFill>
                  <a:srgbClr val="000000"/>
                </a:solidFill>
                <a:effectLst/>
                <a:latin typeface="+mj-lt"/>
                <a:ea typeface="Calibri" panose="020F0502020204030204" pitchFamily="34" charset="0"/>
                <a:cs typeface="Times New Roman" panose="02020603050405020304" pitchFamily="18" charset="0"/>
              </a:rPr>
              <a:t>,…</a:t>
            </a:r>
            <a:endParaRPr lang="en-US" sz="2400" dirty="0">
              <a:latin typeface="+mj-lt"/>
              <a:ea typeface="Calibri" panose="020F0502020204030204" pitchFamily="34" charset="0"/>
              <a:cs typeface="Times New Roman" panose="02020603050405020304" pitchFamily="18" charset="0"/>
            </a:endParaRPr>
          </a:p>
          <a:p>
            <a:pPr marL="342900" marR="0" indent="-342900" algn="just">
              <a:spcBef>
                <a:spcPts val="0"/>
              </a:spcBef>
              <a:spcAft>
                <a:spcPts val="0"/>
              </a:spcAft>
              <a:buFont typeface="Wingdings" panose="05000000000000000000" pitchFamily="2" charset="2"/>
              <a:buChar char="q"/>
            </a:pPr>
            <a:r>
              <a:rPr lang="fr-FR" sz="2400" b="1" dirty="0" err="1">
                <a:solidFill>
                  <a:srgbClr val="000000"/>
                </a:solidFill>
                <a:effectLst/>
                <a:latin typeface="+mj-lt"/>
                <a:ea typeface="Calibri" panose="020F0502020204030204" pitchFamily="34" charset="0"/>
                <a:cs typeface="Times New Roman" panose="02020603050405020304" pitchFamily="18" charset="0"/>
              </a:rPr>
              <a:t>Ứng</a:t>
            </a:r>
            <a:r>
              <a:rPr lang="fr-FR" sz="2400" b="1" dirty="0">
                <a:solidFill>
                  <a:srgbClr val="000000"/>
                </a:solidFill>
                <a:effectLst/>
                <a:latin typeface="+mj-lt"/>
                <a:ea typeface="Calibri" panose="020F0502020204030204" pitchFamily="34" charset="0"/>
                <a:cs typeface="Times New Roman" panose="02020603050405020304" pitchFamily="18" charset="0"/>
              </a:rPr>
              <a:t> </a:t>
            </a:r>
            <a:r>
              <a:rPr lang="fr-FR" sz="2400" b="1" dirty="0" err="1">
                <a:solidFill>
                  <a:srgbClr val="000000"/>
                </a:solidFill>
                <a:effectLst/>
                <a:latin typeface="+mj-lt"/>
                <a:ea typeface="Calibri" panose="020F0502020204030204" pitchFamily="34" charset="0"/>
                <a:cs typeface="Times New Roman" panose="02020603050405020304" pitchFamily="18" charset="0"/>
              </a:rPr>
              <a:t>dụng</a:t>
            </a:r>
            <a:r>
              <a:rPr lang="fr-FR" sz="2400" b="1" dirty="0">
                <a:solidFill>
                  <a:srgbClr val="000000"/>
                </a:solidFill>
                <a:effectLst/>
                <a:latin typeface="+mj-lt"/>
                <a:ea typeface="Calibri" panose="020F0502020204030204" pitchFamily="34" charset="0"/>
                <a:cs typeface="Times New Roman" panose="02020603050405020304" pitchFamily="18" charset="0"/>
              </a:rPr>
              <a:t> </a:t>
            </a:r>
            <a:r>
              <a:rPr lang="fr-FR" sz="2400" b="1" dirty="0" err="1">
                <a:solidFill>
                  <a:srgbClr val="000000"/>
                </a:solidFill>
                <a:effectLst/>
                <a:latin typeface="+mj-lt"/>
                <a:ea typeface="Calibri" panose="020F0502020204030204" pitchFamily="34" charset="0"/>
                <a:cs typeface="Times New Roman" panose="02020603050405020304" pitchFamily="18" charset="0"/>
              </a:rPr>
              <a:t>của</a:t>
            </a:r>
            <a:r>
              <a:rPr lang="fr-FR" sz="2400" b="1" dirty="0">
                <a:solidFill>
                  <a:srgbClr val="000000"/>
                </a:solidFill>
                <a:effectLst/>
                <a:latin typeface="+mj-lt"/>
                <a:ea typeface="Calibri" panose="020F0502020204030204" pitchFamily="34" charset="0"/>
                <a:cs typeface="Times New Roman" panose="02020603050405020304" pitchFamily="18" charset="0"/>
              </a:rPr>
              <a:t>:</a:t>
            </a:r>
            <a:endParaRPr lang="en-US" sz="2400" b="1" dirty="0">
              <a:effectLst/>
              <a:latin typeface="+mj-lt"/>
              <a:ea typeface="Calibri" panose="020F0502020204030204" pitchFamily="34"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8A19DA40-775D-C113-6763-2C15217193A1}"/>
              </a:ext>
            </a:extLst>
          </p:cNvPr>
          <p:cNvSpPr/>
          <p:nvPr/>
        </p:nvSpPr>
        <p:spPr>
          <a:xfrm>
            <a:off x="1" y="1471000"/>
            <a:ext cx="2849526" cy="690322"/>
          </a:xfrm>
          <a:prstGeom prst="roundRect">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Hợp</a:t>
            </a:r>
            <a:r>
              <a:rPr lang="en-US" sz="2400" dirty="0">
                <a:solidFill>
                  <a:schemeClr val="tx1"/>
                </a:solidFill>
              </a:rPr>
              <a:t> </a:t>
            </a:r>
            <a:r>
              <a:rPr lang="en-US" sz="2400" dirty="0" err="1">
                <a:solidFill>
                  <a:schemeClr val="tx1"/>
                </a:solidFill>
              </a:rPr>
              <a:t>chất</a:t>
            </a:r>
            <a:endParaRPr lang="en-US" sz="2400" dirty="0">
              <a:solidFill>
                <a:schemeClr val="tx1"/>
              </a:solidFill>
            </a:endParaRPr>
          </a:p>
        </p:txBody>
      </p:sp>
      <p:sp>
        <p:nvSpPr>
          <p:cNvPr id="3" name="Rectangle: Rounded Corners 2">
            <a:extLst>
              <a:ext uri="{FF2B5EF4-FFF2-40B4-BE49-F238E27FC236}">
                <a16:creationId xmlns:a16="http://schemas.microsoft.com/office/drawing/2014/main" id="{85BE0468-3940-D4CB-A225-416C20EFA1CF}"/>
              </a:ext>
            </a:extLst>
          </p:cNvPr>
          <p:cNvSpPr/>
          <p:nvPr/>
        </p:nvSpPr>
        <p:spPr>
          <a:xfrm>
            <a:off x="2991294" y="1470999"/>
            <a:ext cx="2849526" cy="690322"/>
          </a:xfrm>
          <a:prstGeom prst="roundRect">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Silicon </a:t>
            </a:r>
            <a:r>
              <a:rPr lang="en-US" sz="2400" dirty="0" err="1">
                <a:solidFill>
                  <a:schemeClr val="tx1"/>
                </a:solidFill>
              </a:rPr>
              <a:t>tinh</a:t>
            </a:r>
            <a:r>
              <a:rPr lang="en-US" sz="2400" dirty="0">
                <a:solidFill>
                  <a:schemeClr val="tx1"/>
                </a:solidFill>
              </a:rPr>
              <a:t> </a:t>
            </a:r>
            <a:r>
              <a:rPr lang="en-US" sz="2400" dirty="0" err="1">
                <a:solidFill>
                  <a:schemeClr val="tx1"/>
                </a:solidFill>
              </a:rPr>
              <a:t>khiết</a:t>
            </a:r>
            <a:endParaRPr lang="en-US" sz="2400" dirty="0">
              <a:solidFill>
                <a:schemeClr val="tx1"/>
              </a:solidFill>
            </a:endParaRPr>
          </a:p>
        </p:txBody>
      </p:sp>
      <p:sp>
        <p:nvSpPr>
          <p:cNvPr id="4" name="Rectangle: Rounded Corners 3">
            <a:extLst>
              <a:ext uri="{FF2B5EF4-FFF2-40B4-BE49-F238E27FC236}">
                <a16:creationId xmlns:a16="http://schemas.microsoft.com/office/drawing/2014/main" id="{B88B200A-8BE0-803E-87C4-038CD178C0D1}"/>
              </a:ext>
            </a:extLst>
          </p:cNvPr>
          <p:cNvSpPr/>
          <p:nvPr/>
        </p:nvSpPr>
        <p:spPr>
          <a:xfrm>
            <a:off x="5982587" y="1470999"/>
            <a:ext cx="2849526" cy="690322"/>
          </a:xfrm>
          <a:prstGeom prst="roundRect">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Thạch</a:t>
            </a:r>
            <a:r>
              <a:rPr lang="en-US" sz="2400" dirty="0">
                <a:solidFill>
                  <a:schemeClr val="tx1"/>
                </a:solidFill>
              </a:rPr>
              <a:t> </a:t>
            </a:r>
            <a:r>
              <a:rPr lang="en-US" sz="2400" dirty="0" err="1">
                <a:solidFill>
                  <a:schemeClr val="tx1"/>
                </a:solidFill>
              </a:rPr>
              <a:t>anh</a:t>
            </a:r>
            <a:endParaRPr lang="en-US" sz="2400" dirty="0">
              <a:solidFill>
                <a:schemeClr val="tx1"/>
              </a:solidFill>
            </a:endParaRPr>
          </a:p>
        </p:txBody>
      </p:sp>
      <p:sp>
        <p:nvSpPr>
          <p:cNvPr id="5" name="Rectangle: Rounded Corners 4">
            <a:extLst>
              <a:ext uri="{FF2B5EF4-FFF2-40B4-BE49-F238E27FC236}">
                <a16:creationId xmlns:a16="http://schemas.microsoft.com/office/drawing/2014/main" id="{CC51F81C-8216-36A7-E89B-FD25E6ECEEA0}"/>
              </a:ext>
            </a:extLst>
          </p:cNvPr>
          <p:cNvSpPr/>
          <p:nvPr/>
        </p:nvSpPr>
        <p:spPr>
          <a:xfrm>
            <a:off x="-54219" y="2438563"/>
            <a:ext cx="2928040" cy="2704937"/>
          </a:xfrm>
          <a:prstGeom prst="roundRect">
            <a:avLst>
              <a:gd name="adj" fmla="val 5730"/>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fr-FR" sz="2400">
                <a:solidFill>
                  <a:srgbClr val="000000"/>
                </a:solidFill>
                <a:effectLst/>
                <a:latin typeface="+mj-lt"/>
                <a:ea typeface="Calibri" panose="020F0502020204030204" pitchFamily="34" charset="0"/>
                <a:cs typeface="Times New Roman" panose="02020603050405020304" pitchFamily="18" charset="0"/>
              </a:rPr>
              <a:t>làm nguyên liệu cho công nghiệp silicate, sản xuất gốm, sứ, thủy tinh, xi măng,…</a:t>
            </a:r>
            <a:endParaRPr lang="en-US" sz="2400" dirty="0">
              <a:solidFill>
                <a:schemeClr val="tx1"/>
              </a:solidFill>
            </a:endParaRPr>
          </a:p>
        </p:txBody>
      </p:sp>
      <p:sp>
        <p:nvSpPr>
          <p:cNvPr id="6" name="Rectangle: Rounded Corners 5">
            <a:extLst>
              <a:ext uri="{FF2B5EF4-FFF2-40B4-BE49-F238E27FC236}">
                <a16:creationId xmlns:a16="http://schemas.microsoft.com/office/drawing/2014/main" id="{E9E9A56D-2151-5AE3-8BB6-EE66B9C9CCBA}"/>
              </a:ext>
            </a:extLst>
          </p:cNvPr>
          <p:cNvSpPr/>
          <p:nvPr/>
        </p:nvSpPr>
        <p:spPr>
          <a:xfrm>
            <a:off x="2976059" y="2438563"/>
            <a:ext cx="2928036" cy="2704937"/>
          </a:xfrm>
          <a:prstGeom prst="roundRect">
            <a:avLst>
              <a:gd name="adj" fmla="val 5730"/>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fr-FR" sz="2400" kern="0">
                <a:solidFill>
                  <a:srgbClr val="000000"/>
                </a:solidFill>
                <a:effectLst/>
                <a:latin typeface="+mj-lt"/>
                <a:ea typeface="Calibri" panose="020F0502020204030204" pitchFamily="34" charset="0"/>
                <a:cs typeface="Times New Roman" panose="02020603050405020304" pitchFamily="18" charset="0"/>
              </a:rPr>
              <a:t>chế tạo vi mạch điện tử, thiết bị quang điện, cảm biến, pin Mặt Trời,…</a:t>
            </a:r>
            <a:endParaRPr lang="en-US" sz="2400" dirty="0">
              <a:solidFill>
                <a:schemeClr val="tx1"/>
              </a:solidFill>
            </a:endParaRPr>
          </a:p>
        </p:txBody>
      </p:sp>
      <p:sp>
        <p:nvSpPr>
          <p:cNvPr id="7" name="Rectangle: Rounded Corners 6">
            <a:extLst>
              <a:ext uri="{FF2B5EF4-FFF2-40B4-BE49-F238E27FC236}">
                <a16:creationId xmlns:a16="http://schemas.microsoft.com/office/drawing/2014/main" id="{85A8DAAD-E1C1-369D-9C34-5916263E21B5}"/>
              </a:ext>
            </a:extLst>
          </p:cNvPr>
          <p:cNvSpPr/>
          <p:nvPr/>
        </p:nvSpPr>
        <p:spPr>
          <a:xfrm>
            <a:off x="5982585" y="2438562"/>
            <a:ext cx="2849526" cy="2704937"/>
          </a:xfrm>
          <a:prstGeom prst="roundRect">
            <a:avLst>
              <a:gd name="adj" fmla="val 5730"/>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fr-FR" sz="2400">
                <a:solidFill>
                  <a:srgbClr val="000000"/>
                </a:solidFill>
                <a:effectLst/>
                <a:latin typeface="+mj-lt"/>
                <a:ea typeface="Calibri" panose="020F0502020204030204" pitchFamily="34" charset="0"/>
                <a:cs typeface="Times New Roman" panose="02020603050405020304" pitchFamily="18" charset="0"/>
              </a:rPr>
              <a:t>dùng trong máy phát siêu âm, dụng cụ quang học, thủy tinh chịu nhiệt, sợi cáp quang,…</a:t>
            </a:r>
            <a:endParaRPr lang="en-US" sz="2400" dirty="0">
              <a:solidFill>
                <a:schemeClr val="tx1"/>
              </a:solidFill>
            </a:endParaRPr>
          </a:p>
        </p:txBody>
      </p:sp>
      <p:cxnSp>
        <p:nvCxnSpPr>
          <p:cNvPr id="9" name="Straight Arrow Connector 8">
            <a:extLst>
              <a:ext uri="{FF2B5EF4-FFF2-40B4-BE49-F238E27FC236}">
                <a16:creationId xmlns:a16="http://schemas.microsoft.com/office/drawing/2014/main" id="{A4AAC26D-9F45-2410-8A9A-066E2E2DBAC8}"/>
              </a:ext>
            </a:extLst>
          </p:cNvPr>
          <p:cNvCxnSpPr>
            <a:cxnSpLocks/>
            <a:stCxn id="2" idx="2"/>
            <a:endCxn id="5" idx="0"/>
          </p:cNvCxnSpPr>
          <p:nvPr/>
        </p:nvCxnSpPr>
        <p:spPr>
          <a:xfrm flipH="1">
            <a:off x="1409801" y="2161322"/>
            <a:ext cx="14963" cy="27724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9539F33-AD78-E513-4497-EBECDFEE2A50}"/>
              </a:ext>
            </a:extLst>
          </p:cNvPr>
          <p:cNvCxnSpPr/>
          <p:nvPr/>
        </p:nvCxnSpPr>
        <p:spPr>
          <a:xfrm>
            <a:off x="4497294" y="2129141"/>
            <a:ext cx="0" cy="44656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E2E022E-7171-1E5E-82B3-94C1A7F10784}"/>
              </a:ext>
            </a:extLst>
          </p:cNvPr>
          <p:cNvCxnSpPr/>
          <p:nvPr/>
        </p:nvCxnSpPr>
        <p:spPr>
          <a:xfrm>
            <a:off x="7414557" y="2129141"/>
            <a:ext cx="0" cy="44656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6346496"/>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up)">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up)">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up)">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up)">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up)">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ipe(up)">
                                      <p:cBhvr>
                                        <p:cTn id="47" dur="500"/>
                                        <p:tgtEl>
                                          <p:spTgt spid="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up)">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wipe(up)">
                                      <p:cBhvr>
                                        <p:cTn id="5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2" grpId="0" animBg="1"/>
      <p:bldP spid="3" grpId="0" animBg="1"/>
      <p:bldP spid="4" grpId="0" animBg="1"/>
      <p:bldP spid="5" grpId="0" animBg="1"/>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FD9616D5-F995-BF19-7DCB-087133AD1ECA}"/>
              </a:ext>
            </a:extLst>
          </p:cNvPr>
          <p:cNvGrpSpPr/>
          <p:nvPr/>
        </p:nvGrpSpPr>
        <p:grpSpPr>
          <a:xfrm>
            <a:off x="496776" y="822019"/>
            <a:ext cx="2664047" cy="2796866"/>
            <a:chOff x="496776" y="822019"/>
            <a:chExt cx="2664047" cy="2796866"/>
          </a:xfrm>
        </p:grpSpPr>
        <p:pic>
          <p:nvPicPr>
            <p:cNvPr id="5" name="Picture 4">
              <a:extLst>
                <a:ext uri="{FF2B5EF4-FFF2-40B4-BE49-F238E27FC236}">
                  <a16:creationId xmlns:a16="http://schemas.microsoft.com/office/drawing/2014/main" id="{3763741D-BD77-0C07-5CEE-D5FB2AF1413A}"/>
                </a:ext>
              </a:extLst>
            </p:cNvPr>
            <p:cNvPicPr>
              <a:picLocks noChangeAspect="1"/>
            </p:cNvPicPr>
            <p:nvPr/>
          </p:nvPicPr>
          <p:blipFill>
            <a:blip r:embed="rId2"/>
            <a:stretch>
              <a:fillRect/>
            </a:stretch>
          </p:blipFill>
          <p:spPr>
            <a:xfrm>
              <a:off x="496776" y="1843548"/>
              <a:ext cx="2664047" cy="1775337"/>
            </a:xfrm>
            <a:prstGeom prst="rect">
              <a:avLst/>
            </a:prstGeom>
          </p:spPr>
        </p:pic>
        <p:sp>
          <p:nvSpPr>
            <p:cNvPr id="7" name="TextBox 6">
              <a:extLst>
                <a:ext uri="{FF2B5EF4-FFF2-40B4-BE49-F238E27FC236}">
                  <a16:creationId xmlns:a16="http://schemas.microsoft.com/office/drawing/2014/main" id="{5A60F993-5408-56F4-E363-06323FA3D564}"/>
                </a:ext>
              </a:extLst>
            </p:cNvPr>
            <p:cNvSpPr txBox="1"/>
            <p:nvPr/>
          </p:nvSpPr>
          <p:spPr>
            <a:xfrm>
              <a:off x="676449" y="822019"/>
              <a:ext cx="2162772" cy="958660"/>
            </a:xfrm>
            <a:prstGeom prst="rect">
              <a:avLst/>
            </a:prstGeom>
            <a:noFill/>
          </p:spPr>
          <p:txBody>
            <a:bodyPr wrap="none" rtlCol="0">
              <a:spAutoFit/>
            </a:bodyPr>
            <a:lstStyle/>
            <a:p>
              <a:pPr algn="ctr">
                <a:lnSpc>
                  <a:spcPct val="150000"/>
                </a:lnSpc>
              </a:pPr>
              <a:r>
                <a:rPr lang="en-US" sz="2000" b="1"/>
                <a:t>Hợp chất: </a:t>
              </a:r>
            </a:p>
            <a:p>
              <a:pPr algn="ctr">
                <a:lnSpc>
                  <a:spcPct val="150000"/>
                </a:lnSpc>
              </a:pPr>
              <a:r>
                <a:rPr lang="en-US" sz="2000"/>
                <a:t>sản xuất gốm, sứ</a:t>
              </a:r>
            </a:p>
          </p:txBody>
        </p:sp>
      </p:grpSp>
      <p:grpSp>
        <p:nvGrpSpPr>
          <p:cNvPr id="14" name="Group 13">
            <a:extLst>
              <a:ext uri="{FF2B5EF4-FFF2-40B4-BE49-F238E27FC236}">
                <a16:creationId xmlns:a16="http://schemas.microsoft.com/office/drawing/2014/main" id="{978B9F9E-91AA-880A-50FB-B47F8F82E4D9}"/>
              </a:ext>
            </a:extLst>
          </p:cNvPr>
          <p:cNvGrpSpPr/>
          <p:nvPr/>
        </p:nvGrpSpPr>
        <p:grpSpPr>
          <a:xfrm>
            <a:off x="3500453" y="811855"/>
            <a:ext cx="2776897" cy="2807030"/>
            <a:chOff x="3500453" y="811855"/>
            <a:chExt cx="2776897" cy="2807030"/>
          </a:xfrm>
        </p:grpSpPr>
        <p:pic>
          <p:nvPicPr>
            <p:cNvPr id="4" name="Picture 3">
              <a:extLst>
                <a:ext uri="{FF2B5EF4-FFF2-40B4-BE49-F238E27FC236}">
                  <a16:creationId xmlns:a16="http://schemas.microsoft.com/office/drawing/2014/main" id="{ED6A06AC-0DE3-FB96-391F-233B845F8D06}"/>
                </a:ext>
              </a:extLst>
            </p:cNvPr>
            <p:cNvPicPr>
              <a:picLocks noChangeAspect="1"/>
            </p:cNvPicPr>
            <p:nvPr/>
          </p:nvPicPr>
          <p:blipFill>
            <a:blip r:embed="rId3"/>
            <a:stretch>
              <a:fillRect/>
            </a:stretch>
          </p:blipFill>
          <p:spPr>
            <a:xfrm>
              <a:off x="3534172" y="1831293"/>
              <a:ext cx="2688740" cy="1787592"/>
            </a:xfrm>
            <a:prstGeom prst="rect">
              <a:avLst/>
            </a:prstGeom>
          </p:spPr>
        </p:pic>
        <p:sp>
          <p:nvSpPr>
            <p:cNvPr id="10" name="TextBox 9">
              <a:extLst>
                <a:ext uri="{FF2B5EF4-FFF2-40B4-BE49-F238E27FC236}">
                  <a16:creationId xmlns:a16="http://schemas.microsoft.com/office/drawing/2014/main" id="{66F3C2C9-0755-FD28-3236-974F92795F34}"/>
                </a:ext>
              </a:extLst>
            </p:cNvPr>
            <p:cNvSpPr txBox="1"/>
            <p:nvPr/>
          </p:nvSpPr>
          <p:spPr>
            <a:xfrm>
              <a:off x="3500453" y="811855"/>
              <a:ext cx="2776897" cy="958660"/>
            </a:xfrm>
            <a:prstGeom prst="rect">
              <a:avLst/>
            </a:prstGeom>
            <a:noFill/>
          </p:spPr>
          <p:txBody>
            <a:bodyPr wrap="square">
              <a:spAutoFit/>
            </a:bodyPr>
            <a:lstStyle/>
            <a:p>
              <a:pPr algn="ctr">
                <a:lnSpc>
                  <a:spcPct val="150000"/>
                </a:lnSpc>
              </a:pPr>
              <a:r>
                <a:rPr lang="en-US" sz="2000" b="1">
                  <a:solidFill>
                    <a:schemeClr val="tx1"/>
                  </a:solidFill>
                </a:rPr>
                <a:t>Silicon tinh khiết: </a:t>
              </a:r>
            </a:p>
            <a:p>
              <a:pPr algn="ctr">
                <a:lnSpc>
                  <a:spcPct val="150000"/>
                </a:lnSpc>
              </a:pPr>
              <a:r>
                <a:rPr lang="en-US" sz="2000">
                  <a:solidFill>
                    <a:schemeClr val="tx1"/>
                  </a:solidFill>
                </a:rPr>
                <a:t>pin mặt trời</a:t>
              </a:r>
              <a:endParaRPr lang="en-US" sz="2000" dirty="0">
                <a:solidFill>
                  <a:schemeClr val="tx1"/>
                </a:solidFill>
              </a:endParaRPr>
            </a:p>
          </p:txBody>
        </p:sp>
      </p:grpSp>
      <p:grpSp>
        <p:nvGrpSpPr>
          <p:cNvPr id="15" name="Group 14">
            <a:extLst>
              <a:ext uri="{FF2B5EF4-FFF2-40B4-BE49-F238E27FC236}">
                <a16:creationId xmlns:a16="http://schemas.microsoft.com/office/drawing/2014/main" id="{E51E20A7-8B73-8C8D-A22E-359917FB4DC5}"/>
              </a:ext>
            </a:extLst>
          </p:cNvPr>
          <p:cNvGrpSpPr/>
          <p:nvPr/>
        </p:nvGrpSpPr>
        <p:grpSpPr>
          <a:xfrm>
            <a:off x="6298938" y="822019"/>
            <a:ext cx="2392000" cy="2814021"/>
            <a:chOff x="6298938" y="822019"/>
            <a:chExt cx="2392000" cy="2814021"/>
          </a:xfrm>
        </p:grpSpPr>
        <p:pic>
          <p:nvPicPr>
            <p:cNvPr id="6" name="Picture 5">
              <a:extLst>
                <a:ext uri="{FF2B5EF4-FFF2-40B4-BE49-F238E27FC236}">
                  <a16:creationId xmlns:a16="http://schemas.microsoft.com/office/drawing/2014/main" id="{8061DE34-4CC3-66EA-C8BB-98FFE24B6B83}"/>
                </a:ext>
              </a:extLst>
            </p:cNvPr>
            <p:cNvPicPr>
              <a:picLocks noChangeAspect="1"/>
            </p:cNvPicPr>
            <p:nvPr/>
          </p:nvPicPr>
          <p:blipFill>
            <a:blip r:embed="rId4"/>
            <a:stretch>
              <a:fillRect/>
            </a:stretch>
          </p:blipFill>
          <p:spPr>
            <a:xfrm>
              <a:off x="6596261" y="1831293"/>
              <a:ext cx="1837519" cy="1804747"/>
            </a:xfrm>
            <a:prstGeom prst="rect">
              <a:avLst/>
            </a:prstGeom>
          </p:spPr>
        </p:pic>
        <p:sp>
          <p:nvSpPr>
            <p:cNvPr id="12" name="TextBox 11">
              <a:extLst>
                <a:ext uri="{FF2B5EF4-FFF2-40B4-BE49-F238E27FC236}">
                  <a16:creationId xmlns:a16="http://schemas.microsoft.com/office/drawing/2014/main" id="{69CD3B2C-611D-A686-AF52-E7FA52A72F29}"/>
                </a:ext>
              </a:extLst>
            </p:cNvPr>
            <p:cNvSpPr txBox="1"/>
            <p:nvPr/>
          </p:nvSpPr>
          <p:spPr>
            <a:xfrm>
              <a:off x="6298938" y="822019"/>
              <a:ext cx="2392000" cy="958660"/>
            </a:xfrm>
            <a:prstGeom prst="rect">
              <a:avLst/>
            </a:prstGeom>
            <a:noFill/>
          </p:spPr>
          <p:txBody>
            <a:bodyPr wrap="none" rtlCol="0">
              <a:spAutoFit/>
            </a:bodyPr>
            <a:lstStyle/>
            <a:p>
              <a:pPr algn="ctr">
                <a:lnSpc>
                  <a:spcPct val="150000"/>
                </a:lnSpc>
              </a:pPr>
              <a:r>
                <a:rPr lang="en-US" sz="2000" b="1"/>
                <a:t>Thạch anh:</a:t>
              </a:r>
            </a:p>
            <a:p>
              <a:pPr algn="ctr">
                <a:lnSpc>
                  <a:spcPct val="150000"/>
                </a:lnSpc>
              </a:pPr>
              <a:r>
                <a:rPr lang="en-US" sz="2000"/>
                <a:t> thủy tinh chịu nhiệt</a:t>
              </a:r>
            </a:p>
          </p:txBody>
        </p:sp>
      </p:grpSp>
    </p:spTree>
    <p:extLst>
      <p:ext uri="{BB962C8B-B14F-4D97-AF65-F5344CB8AC3E}">
        <p14:creationId xmlns:p14="http://schemas.microsoft.com/office/powerpoint/2010/main" val="2678778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8" name="Picture 7">
            <a:extLst>
              <a:ext uri="{FF2B5EF4-FFF2-40B4-BE49-F238E27FC236}">
                <a16:creationId xmlns:a16="http://schemas.microsoft.com/office/drawing/2014/main" id="{773382A6-2ADB-79D8-0E1C-F2DE78BAF8E5}"/>
              </a:ext>
            </a:extLst>
          </p:cNvPr>
          <p:cNvPicPr>
            <a:picLocks noChangeAspect="1"/>
          </p:cNvPicPr>
          <p:nvPr/>
        </p:nvPicPr>
        <p:blipFill>
          <a:blip r:embed="rId3"/>
          <a:stretch>
            <a:fillRect/>
          </a:stretch>
        </p:blipFill>
        <p:spPr>
          <a:xfrm>
            <a:off x="673937" y="1862522"/>
            <a:ext cx="3840813" cy="2706573"/>
          </a:xfrm>
          <a:prstGeom prst="rect">
            <a:avLst/>
          </a:prstGeom>
        </p:spPr>
      </p:pic>
      <p:pic>
        <p:nvPicPr>
          <p:cNvPr id="11" name="Picture 10">
            <a:extLst>
              <a:ext uri="{FF2B5EF4-FFF2-40B4-BE49-F238E27FC236}">
                <a16:creationId xmlns:a16="http://schemas.microsoft.com/office/drawing/2014/main" id="{8B1246B5-1141-1EAC-D949-192438FD07F3}"/>
              </a:ext>
            </a:extLst>
          </p:cNvPr>
          <p:cNvPicPr>
            <a:picLocks noChangeAspect="1"/>
          </p:cNvPicPr>
          <p:nvPr/>
        </p:nvPicPr>
        <p:blipFill>
          <a:blip r:embed="rId4"/>
          <a:stretch>
            <a:fillRect/>
          </a:stretch>
        </p:blipFill>
        <p:spPr>
          <a:xfrm>
            <a:off x="5000561" y="1862522"/>
            <a:ext cx="3612191" cy="2748406"/>
          </a:xfrm>
          <a:prstGeom prst="rect">
            <a:avLst/>
          </a:prstGeom>
        </p:spPr>
      </p:pic>
      <p:sp>
        <p:nvSpPr>
          <p:cNvPr id="14" name="Freeform 17">
            <a:extLst>
              <a:ext uri="{FF2B5EF4-FFF2-40B4-BE49-F238E27FC236}">
                <a16:creationId xmlns:a16="http://schemas.microsoft.com/office/drawing/2014/main" id="{B7C9A883-7436-1B63-9ADA-C3B55D2894DB}"/>
              </a:ext>
            </a:extLst>
          </p:cNvPr>
          <p:cNvSpPr/>
          <p:nvPr/>
        </p:nvSpPr>
        <p:spPr>
          <a:xfrm rot="1262378">
            <a:off x="72087" y="4170091"/>
            <a:ext cx="809597" cy="958660"/>
          </a:xfrm>
          <a:custGeom>
            <a:avLst/>
            <a:gdLst/>
            <a:ahLst/>
            <a:cxnLst/>
            <a:rect l="l" t="t" r="r" b="b"/>
            <a:pathLst>
              <a:path w="1999958" h="2368190">
                <a:moveTo>
                  <a:pt x="0" y="0"/>
                </a:moveTo>
                <a:lnTo>
                  <a:pt x="1999958" y="0"/>
                </a:lnTo>
                <a:lnTo>
                  <a:pt x="1999958" y="2368190"/>
                </a:lnTo>
                <a:lnTo>
                  <a:pt x="0" y="2368190"/>
                </a:lnTo>
                <a:lnTo>
                  <a:pt x="0" y="0"/>
                </a:lnTo>
                <a:close/>
              </a:path>
            </a:pathLst>
          </a:custGeom>
          <a:blipFill>
            <a:blip r:embed="rId5"/>
            <a:stretch>
              <a:fillRect/>
            </a:stretch>
          </a:blipFill>
        </p:spPr>
        <p:txBody>
          <a:bodyPr/>
          <a:lstStyle/>
          <a:p>
            <a:endParaRPr lang="en-US"/>
          </a:p>
        </p:txBody>
      </p:sp>
      <p:grpSp>
        <p:nvGrpSpPr>
          <p:cNvPr id="2" name="Group 1">
            <a:extLst>
              <a:ext uri="{FF2B5EF4-FFF2-40B4-BE49-F238E27FC236}">
                <a16:creationId xmlns:a16="http://schemas.microsoft.com/office/drawing/2014/main" id="{0AA32D3E-228B-2FCC-2BFE-4CBB61329519}"/>
              </a:ext>
            </a:extLst>
          </p:cNvPr>
          <p:cNvGrpSpPr/>
          <p:nvPr/>
        </p:nvGrpSpPr>
        <p:grpSpPr>
          <a:xfrm>
            <a:off x="348030" y="252584"/>
            <a:ext cx="8447940" cy="1427075"/>
            <a:chOff x="348030" y="252584"/>
            <a:chExt cx="8447940" cy="1427075"/>
          </a:xfrm>
        </p:grpSpPr>
        <p:sp>
          <p:nvSpPr>
            <p:cNvPr id="6" name="TextBox 5">
              <a:extLst>
                <a:ext uri="{FF2B5EF4-FFF2-40B4-BE49-F238E27FC236}">
                  <a16:creationId xmlns:a16="http://schemas.microsoft.com/office/drawing/2014/main" id="{A2AD3902-D1A7-83E0-34AB-9E4EA9CC6422}"/>
                </a:ext>
              </a:extLst>
            </p:cNvPr>
            <p:cNvSpPr txBox="1"/>
            <p:nvPr/>
          </p:nvSpPr>
          <p:spPr>
            <a:xfrm>
              <a:off x="2594344" y="479330"/>
              <a:ext cx="6201626" cy="1200329"/>
            </a:xfrm>
            <a:prstGeom prst="rect">
              <a:avLst/>
            </a:prstGeom>
            <a:noFill/>
          </p:spPr>
          <p:txBody>
            <a:bodyPr wrap="square">
              <a:spAutoFit/>
            </a:bodyPr>
            <a:lstStyle/>
            <a:p>
              <a:pPr marR="0">
                <a:spcBef>
                  <a:spcPts val="0"/>
                </a:spcBef>
                <a:spcAft>
                  <a:spcPts val="0"/>
                </a:spcAft>
              </a:pPr>
              <a:r>
                <a:rPr lang="fr-FR" sz="2400" dirty="0" err="1">
                  <a:solidFill>
                    <a:srgbClr val="000000"/>
                  </a:solidFill>
                  <a:effectLst/>
                  <a:latin typeface="+mj-lt"/>
                  <a:ea typeface="Calibri" panose="020F0502020204030204" pitchFamily="34" charset="0"/>
                  <a:cs typeface="Times New Roman" panose="02020603050405020304" pitchFamily="18" charset="0"/>
                </a:rPr>
                <a:t>Cần</a:t>
              </a:r>
              <a:r>
                <a:rPr lang="fr-FR" sz="2400" dirty="0">
                  <a:solidFill>
                    <a:srgbClr val="000000"/>
                  </a:solidFill>
                  <a:effectLst/>
                  <a:latin typeface="+mj-lt"/>
                  <a:ea typeface="Calibri" panose="020F0502020204030204" pitchFamily="34" charset="0"/>
                  <a:cs typeface="Times New Roman" panose="02020603050405020304" pitchFamily="18" charset="0"/>
                </a:rPr>
                <a:t> </a:t>
              </a:r>
              <a:r>
                <a:rPr lang="fr-FR" sz="2400" dirty="0" err="1">
                  <a:solidFill>
                    <a:srgbClr val="000000"/>
                  </a:solidFill>
                  <a:effectLst/>
                  <a:latin typeface="+mj-lt"/>
                  <a:ea typeface="Calibri" panose="020F0502020204030204" pitchFamily="34" charset="0"/>
                  <a:cs typeface="Times New Roman" panose="02020603050405020304" pitchFamily="18" charset="0"/>
                </a:rPr>
                <a:t>phải</a:t>
              </a:r>
              <a:r>
                <a:rPr lang="fr-FR" sz="2400" dirty="0">
                  <a:solidFill>
                    <a:srgbClr val="000000"/>
                  </a:solidFill>
                  <a:effectLst/>
                  <a:latin typeface="+mj-lt"/>
                  <a:ea typeface="Calibri" panose="020F0502020204030204" pitchFamily="34" charset="0"/>
                  <a:cs typeface="Times New Roman" panose="02020603050405020304" pitchFamily="18" charset="0"/>
                </a:rPr>
                <a:t> </a:t>
              </a:r>
              <a:r>
                <a:rPr lang="fr-FR" sz="2400" i="1" dirty="0" err="1">
                  <a:solidFill>
                    <a:srgbClr val="FF0000"/>
                  </a:solidFill>
                  <a:effectLst/>
                  <a:latin typeface="+mj-lt"/>
                  <a:ea typeface="Calibri" panose="020F0502020204030204" pitchFamily="34" charset="0"/>
                  <a:cs typeface="Times New Roman" panose="02020603050405020304" pitchFamily="18" charset="0"/>
                </a:rPr>
                <a:t>tiết</a:t>
              </a:r>
              <a:r>
                <a:rPr lang="fr-FR" sz="2400" i="1" dirty="0">
                  <a:solidFill>
                    <a:srgbClr val="FF0000"/>
                  </a:solidFill>
                  <a:effectLst/>
                  <a:latin typeface="+mj-lt"/>
                  <a:ea typeface="Calibri" panose="020F0502020204030204" pitchFamily="34" charset="0"/>
                  <a:cs typeface="Times New Roman" panose="02020603050405020304" pitchFamily="18" charset="0"/>
                </a:rPr>
                <a:t> </a:t>
              </a:r>
              <a:r>
                <a:rPr lang="fr-FR" sz="2400" i="1" dirty="0" err="1">
                  <a:solidFill>
                    <a:srgbClr val="FF0000"/>
                  </a:solidFill>
                  <a:effectLst/>
                  <a:latin typeface="+mj-lt"/>
                  <a:ea typeface="Calibri" panose="020F0502020204030204" pitchFamily="34" charset="0"/>
                  <a:cs typeface="Times New Roman" panose="02020603050405020304" pitchFamily="18" charset="0"/>
                </a:rPr>
                <a:t>kiệm</a:t>
              </a:r>
              <a:r>
                <a:rPr lang="fr-FR" sz="2400" i="1" dirty="0">
                  <a:solidFill>
                    <a:srgbClr val="FF0000"/>
                  </a:solidFill>
                  <a:effectLst/>
                  <a:latin typeface="+mj-lt"/>
                  <a:ea typeface="Calibri" panose="020F0502020204030204" pitchFamily="34" charset="0"/>
                  <a:cs typeface="Times New Roman" panose="02020603050405020304" pitchFamily="18" charset="0"/>
                </a:rPr>
                <a:t>, </a:t>
              </a:r>
              <a:r>
                <a:rPr lang="fr-FR" sz="2400" i="1" dirty="0" err="1">
                  <a:solidFill>
                    <a:srgbClr val="FF0000"/>
                  </a:solidFill>
                  <a:effectLst/>
                  <a:latin typeface="+mj-lt"/>
                  <a:ea typeface="Calibri" panose="020F0502020204030204" pitchFamily="34" charset="0"/>
                  <a:cs typeface="Times New Roman" panose="02020603050405020304" pitchFamily="18" charset="0"/>
                </a:rPr>
                <a:t>bảo</a:t>
              </a:r>
              <a:r>
                <a:rPr lang="fr-FR" sz="2400" i="1" dirty="0">
                  <a:solidFill>
                    <a:srgbClr val="FF0000"/>
                  </a:solidFill>
                  <a:effectLst/>
                  <a:latin typeface="+mj-lt"/>
                  <a:ea typeface="Calibri" panose="020F0502020204030204" pitchFamily="34" charset="0"/>
                  <a:cs typeface="Times New Roman" panose="02020603050405020304" pitchFamily="18" charset="0"/>
                </a:rPr>
                <a:t> </a:t>
              </a:r>
              <a:r>
                <a:rPr lang="fr-FR" sz="2400" i="1" dirty="0" err="1">
                  <a:solidFill>
                    <a:srgbClr val="FF0000"/>
                  </a:solidFill>
                  <a:effectLst/>
                  <a:latin typeface="+mj-lt"/>
                  <a:ea typeface="Calibri" panose="020F0502020204030204" pitchFamily="34" charset="0"/>
                  <a:cs typeface="Times New Roman" panose="02020603050405020304" pitchFamily="18" charset="0"/>
                </a:rPr>
                <a:t>vệ</a:t>
              </a:r>
              <a:r>
                <a:rPr lang="fr-FR" sz="2400" i="1" dirty="0">
                  <a:solidFill>
                    <a:srgbClr val="FF0000"/>
                  </a:solidFill>
                  <a:effectLst/>
                  <a:latin typeface="+mj-lt"/>
                  <a:ea typeface="Calibri" panose="020F0502020204030204" pitchFamily="34" charset="0"/>
                  <a:cs typeface="Times New Roman" panose="02020603050405020304" pitchFamily="18" charset="0"/>
                </a:rPr>
                <a:t> </a:t>
              </a:r>
              <a:r>
                <a:rPr lang="fr-FR" sz="2400" i="1" dirty="0" err="1">
                  <a:solidFill>
                    <a:srgbClr val="FF0000"/>
                  </a:solidFill>
                  <a:effectLst/>
                  <a:latin typeface="+mj-lt"/>
                  <a:ea typeface="Calibri" panose="020F0502020204030204" pitchFamily="34" charset="0"/>
                  <a:cs typeface="Times New Roman" panose="02020603050405020304" pitchFamily="18" charset="0"/>
                </a:rPr>
                <a:t>nguồn</a:t>
              </a:r>
              <a:r>
                <a:rPr lang="fr-FR" sz="2400" i="1" dirty="0">
                  <a:solidFill>
                    <a:srgbClr val="FF0000"/>
                  </a:solidFill>
                  <a:effectLst/>
                  <a:latin typeface="+mj-lt"/>
                  <a:ea typeface="Calibri" panose="020F0502020204030204" pitchFamily="34" charset="0"/>
                  <a:cs typeface="Times New Roman" panose="02020603050405020304" pitchFamily="18" charset="0"/>
                </a:rPr>
                <a:t> </a:t>
              </a:r>
              <a:r>
                <a:rPr lang="fr-FR" sz="2400" i="1" dirty="0" err="1">
                  <a:solidFill>
                    <a:srgbClr val="FF0000"/>
                  </a:solidFill>
                  <a:effectLst/>
                  <a:latin typeface="+mj-lt"/>
                  <a:ea typeface="Calibri" panose="020F0502020204030204" pitchFamily="34" charset="0"/>
                  <a:cs typeface="Times New Roman" panose="02020603050405020304" pitchFamily="18" charset="0"/>
                </a:rPr>
                <a:t>tài</a:t>
              </a:r>
              <a:r>
                <a:rPr lang="fr-FR" sz="2400" i="1" dirty="0">
                  <a:solidFill>
                    <a:srgbClr val="FF0000"/>
                  </a:solidFill>
                  <a:effectLst/>
                  <a:latin typeface="+mj-lt"/>
                  <a:ea typeface="Calibri" panose="020F0502020204030204" pitchFamily="34" charset="0"/>
                  <a:cs typeface="Times New Roman" panose="02020603050405020304" pitchFamily="18" charset="0"/>
                </a:rPr>
                <a:t> </a:t>
              </a:r>
              <a:r>
                <a:rPr lang="fr-FR" sz="2400" i="1" dirty="0" err="1">
                  <a:solidFill>
                    <a:srgbClr val="FF0000"/>
                  </a:solidFill>
                  <a:effectLst/>
                  <a:latin typeface="+mj-lt"/>
                  <a:ea typeface="Calibri" panose="020F0502020204030204" pitchFamily="34" charset="0"/>
                  <a:cs typeface="Times New Roman" panose="02020603050405020304" pitchFamily="18" charset="0"/>
                </a:rPr>
                <a:t>nguyên</a:t>
              </a:r>
              <a:r>
                <a:rPr lang="fr-FR" sz="2400" i="1" dirty="0">
                  <a:solidFill>
                    <a:srgbClr val="FF0000"/>
                  </a:solidFill>
                  <a:effectLst/>
                  <a:latin typeface="+mj-lt"/>
                  <a:ea typeface="Calibri" panose="020F0502020204030204" pitchFamily="34" charset="0"/>
                  <a:cs typeface="Times New Roman" panose="02020603050405020304" pitchFamily="18" charset="0"/>
                </a:rPr>
                <a:t>, </a:t>
              </a:r>
              <a:r>
                <a:rPr lang="fr-FR" sz="2400" i="1" dirty="0" err="1">
                  <a:solidFill>
                    <a:srgbClr val="FF0000"/>
                  </a:solidFill>
                  <a:effectLst/>
                  <a:latin typeface="+mj-lt"/>
                  <a:ea typeface="Calibri" panose="020F0502020204030204" pitchFamily="34" charset="0"/>
                  <a:cs typeface="Times New Roman" panose="02020603050405020304" pitchFamily="18" charset="0"/>
                </a:rPr>
                <a:t>sử</a:t>
              </a:r>
              <a:r>
                <a:rPr lang="fr-FR" sz="2400" i="1" dirty="0">
                  <a:solidFill>
                    <a:srgbClr val="FF0000"/>
                  </a:solidFill>
                  <a:effectLst/>
                  <a:latin typeface="+mj-lt"/>
                  <a:ea typeface="Calibri" panose="020F0502020204030204" pitchFamily="34" charset="0"/>
                  <a:cs typeface="Times New Roman" panose="02020603050405020304" pitchFamily="18" charset="0"/>
                </a:rPr>
                <a:t> </a:t>
              </a:r>
              <a:r>
                <a:rPr lang="fr-FR" sz="2400" i="1" dirty="0" err="1">
                  <a:solidFill>
                    <a:srgbClr val="FF0000"/>
                  </a:solidFill>
                  <a:effectLst/>
                  <a:latin typeface="+mj-lt"/>
                  <a:ea typeface="Calibri" panose="020F0502020204030204" pitchFamily="34" charset="0"/>
                  <a:cs typeface="Times New Roman" panose="02020603050405020304" pitchFamily="18" charset="0"/>
                </a:rPr>
                <a:t>dụng</a:t>
              </a:r>
              <a:r>
                <a:rPr lang="fr-FR" sz="2400" i="1" dirty="0">
                  <a:solidFill>
                    <a:srgbClr val="FF0000"/>
                  </a:solidFill>
                  <a:effectLst/>
                  <a:latin typeface="+mj-lt"/>
                  <a:ea typeface="Calibri" panose="020F0502020204030204" pitchFamily="34" charset="0"/>
                  <a:cs typeface="Times New Roman" panose="02020603050405020304" pitchFamily="18" charset="0"/>
                </a:rPr>
                <a:t> </a:t>
              </a:r>
              <a:r>
                <a:rPr lang="fr-FR" sz="2400" i="1" dirty="0" err="1">
                  <a:solidFill>
                    <a:srgbClr val="FF0000"/>
                  </a:solidFill>
                  <a:effectLst/>
                  <a:latin typeface="+mj-lt"/>
                  <a:ea typeface="Calibri" panose="020F0502020204030204" pitchFamily="34" charset="0"/>
                  <a:cs typeface="Times New Roman" panose="02020603050405020304" pitchFamily="18" charset="0"/>
                </a:rPr>
                <a:t>vật</a:t>
              </a:r>
              <a:r>
                <a:rPr lang="fr-FR" sz="2400" i="1" dirty="0">
                  <a:solidFill>
                    <a:srgbClr val="FF0000"/>
                  </a:solidFill>
                  <a:effectLst/>
                  <a:latin typeface="+mj-lt"/>
                  <a:ea typeface="Calibri" panose="020F0502020204030204" pitchFamily="34" charset="0"/>
                  <a:cs typeface="Times New Roman" panose="02020603050405020304" pitchFamily="18" charset="0"/>
                </a:rPr>
                <a:t> </a:t>
              </a:r>
              <a:r>
                <a:rPr lang="fr-FR" sz="2400" i="1" dirty="0" err="1">
                  <a:solidFill>
                    <a:srgbClr val="FF0000"/>
                  </a:solidFill>
                  <a:effectLst/>
                  <a:latin typeface="+mj-lt"/>
                  <a:ea typeface="Calibri" panose="020F0502020204030204" pitchFamily="34" charset="0"/>
                  <a:cs typeface="Times New Roman" panose="02020603050405020304" pitchFamily="18" charset="0"/>
                </a:rPr>
                <a:t>liệu</a:t>
              </a:r>
              <a:r>
                <a:rPr lang="fr-FR" sz="2400" i="1" dirty="0">
                  <a:solidFill>
                    <a:srgbClr val="FF0000"/>
                  </a:solidFill>
                  <a:effectLst/>
                  <a:latin typeface="+mj-lt"/>
                  <a:ea typeface="Calibri" panose="020F0502020204030204" pitchFamily="34" charset="0"/>
                  <a:cs typeface="Times New Roman" panose="02020603050405020304" pitchFamily="18" charset="0"/>
                </a:rPr>
                <a:t> </a:t>
              </a:r>
              <a:r>
                <a:rPr lang="fr-FR" sz="2400" i="1" dirty="0" err="1">
                  <a:solidFill>
                    <a:srgbClr val="FF0000"/>
                  </a:solidFill>
                  <a:effectLst/>
                  <a:latin typeface="+mj-lt"/>
                  <a:ea typeface="Calibri" panose="020F0502020204030204" pitchFamily="34" charset="0"/>
                  <a:cs typeface="Times New Roman" panose="02020603050405020304" pitchFamily="18" charset="0"/>
                </a:rPr>
                <a:t>tái</a:t>
              </a:r>
              <a:r>
                <a:rPr lang="fr-FR" sz="2400" i="1" dirty="0">
                  <a:solidFill>
                    <a:srgbClr val="FF0000"/>
                  </a:solidFill>
                  <a:effectLst/>
                  <a:latin typeface="+mj-lt"/>
                  <a:ea typeface="Calibri" panose="020F0502020204030204" pitchFamily="34" charset="0"/>
                  <a:cs typeface="Times New Roman" panose="02020603050405020304" pitchFamily="18" charset="0"/>
                </a:rPr>
                <a:t> </a:t>
              </a:r>
              <a:r>
                <a:rPr lang="fr-FR" sz="2400" i="1" dirty="0" err="1">
                  <a:solidFill>
                    <a:srgbClr val="FF0000"/>
                  </a:solidFill>
                  <a:effectLst/>
                  <a:latin typeface="+mj-lt"/>
                  <a:ea typeface="Calibri" panose="020F0502020204030204" pitchFamily="34" charset="0"/>
                  <a:cs typeface="Times New Roman" panose="02020603050405020304" pitchFamily="18" charset="0"/>
                </a:rPr>
                <a:t>chế</a:t>
              </a:r>
              <a:r>
                <a:rPr lang="fr-FR" sz="2400" dirty="0">
                  <a:solidFill>
                    <a:srgbClr val="000000"/>
                  </a:solidFill>
                  <a:effectLst/>
                  <a:latin typeface="+mj-lt"/>
                  <a:ea typeface="Calibri" panose="020F0502020204030204" pitchFamily="34" charset="0"/>
                  <a:cs typeface="Times New Roman" panose="02020603050405020304" pitchFamily="18" charset="0"/>
                </a:rPr>
                <a:t>,… </a:t>
              </a:r>
              <a:r>
                <a:rPr lang="fr-FR" sz="2400" dirty="0" err="1">
                  <a:solidFill>
                    <a:srgbClr val="000000"/>
                  </a:solidFill>
                  <a:effectLst/>
                  <a:latin typeface="+mj-lt"/>
                  <a:ea typeface="Calibri" panose="020F0502020204030204" pitchFamily="34" charset="0"/>
                  <a:cs typeface="Times New Roman" panose="02020603050405020304" pitchFamily="18" charset="0"/>
                </a:rPr>
                <a:t>để</a:t>
              </a:r>
              <a:r>
                <a:rPr lang="fr-FR" sz="2400" dirty="0">
                  <a:solidFill>
                    <a:srgbClr val="000000"/>
                  </a:solidFill>
                  <a:effectLst/>
                  <a:latin typeface="+mj-lt"/>
                  <a:ea typeface="Calibri" panose="020F0502020204030204" pitchFamily="34" charset="0"/>
                  <a:cs typeface="Times New Roman" panose="02020603050405020304" pitchFamily="18" charset="0"/>
                </a:rPr>
                <a:t> </a:t>
              </a:r>
              <a:r>
                <a:rPr lang="fr-FR" sz="2400" dirty="0" err="1">
                  <a:solidFill>
                    <a:srgbClr val="000000"/>
                  </a:solidFill>
                  <a:effectLst/>
                  <a:latin typeface="+mj-lt"/>
                  <a:ea typeface="Calibri" panose="020F0502020204030204" pitchFamily="34" charset="0"/>
                  <a:cs typeface="Times New Roman" panose="02020603050405020304" pitchFamily="18" charset="0"/>
                </a:rPr>
                <a:t>phát</a:t>
              </a:r>
              <a:r>
                <a:rPr lang="fr-FR" sz="2400" dirty="0">
                  <a:solidFill>
                    <a:srgbClr val="000000"/>
                  </a:solidFill>
                  <a:effectLst/>
                  <a:latin typeface="+mj-lt"/>
                  <a:ea typeface="Calibri" panose="020F0502020204030204" pitchFamily="34" charset="0"/>
                  <a:cs typeface="Times New Roman" panose="02020603050405020304" pitchFamily="18" charset="0"/>
                </a:rPr>
                <a:t> </a:t>
              </a:r>
              <a:r>
                <a:rPr lang="fr-FR" sz="2400" dirty="0" err="1">
                  <a:solidFill>
                    <a:srgbClr val="000000"/>
                  </a:solidFill>
                  <a:effectLst/>
                  <a:latin typeface="+mj-lt"/>
                  <a:ea typeface="Calibri" panose="020F0502020204030204" pitchFamily="34" charset="0"/>
                  <a:cs typeface="Times New Roman" panose="02020603050405020304" pitchFamily="18" charset="0"/>
                </a:rPr>
                <a:t>triển</a:t>
              </a:r>
              <a:r>
                <a:rPr lang="fr-FR" sz="2400" dirty="0">
                  <a:solidFill>
                    <a:srgbClr val="000000"/>
                  </a:solidFill>
                  <a:effectLst/>
                  <a:latin typeface="+mj-lt"/>
                  <a:ea typeface="Calibri" panose="020F0502020204030204" pitchFamily="34" charset="0"/>
                  <a:cs typeface="Times New Roman" panose="02020603050405020304" pitchFamily="18" charset="0"/>
                </a:rPr>
                <a:t> </a:t>
              </a:r>
              <a:r>
                <a:rPr lang="fr-FR" sz="2400" dirty="0" err="1">
                  <a:solidFill>
                    <a:srgbClr val="000000"/>
                  </a:solidFill>
                  <a:effectLst/>
                  <a:latin typeface="+mj-lt"/>
                  <a:ea typeface="Calibri" panose="020F0502020204030204" pitchFamily="34" charset="0"/>
                  <a:cs typeface="Times New Roman" panose="02020603050405020304" pitchFamily="18" charset="0"/>
                </a:rPr>
                <a:t>bền</a:t>
              </a:r>
              <a:r>
                <a:rPr lang="fr-FR" sz="2400" dirty="0">
                  <a:solidFill>
                    <a:srgbClr val="000000"/>
                  </a:solidFill>
                  <a:effectLst/>
                  <a:latin typeface="+mj-lt"/>
                  <a:ea typeface="Calibri" panose="020F0502020204030204" pitchFamily="34" charset="0"/>
                  <a:cs typeface="Times New Roman" panose="02020603050405020304" pitchFamily="18" charset="0"/>
                </a:rPr>
                <a:t> </a:t>
              </a:r>
              <a:r>
                <a:rPr lang="fr-FR" sz="2400" dirty="0" err="1">
                  <a:solidFill>
                    <a:srgbClr val="000000"/>
                  </a:solidFill>
                  <a:effectLst/>
                  <a:latin typeface="+mj-lt"/>
                  <a:ea typeface="Calibri" panose="020F0502020204030204" pitchFamily="34" charset="0"/>
                  <a:cs typeface="Times New Roman" panose="02020603050405020304" pitchFamily="18" charset="0"/>
                </a:rPr>
                <a:t>vững</a:t>
              </a:r>
              <a:r>
                <a:rPr lang="fr-FR" sz="2400" dirty="0">
                  <a:solidFill>
                    <a:srgbClr val="000000"/>
                  </a:solidFill>
                  <a:effectLst/>
                  <a:latin typeface="+mj-lt"/>
                  <a:ea typeface="Calibri" panose="020F0502020204030204" pitchFamily="34" charset="0"/>
                  <a:cs typeface="Times New Roman" panose="02020603050405020304" pitchFamily="18" charset="0"/>
                </a:rPr>
                <a:t>.</a:t>
              </a:r>
              <a:endParaRPr lang="en-US" sz="2400" dirty="0">
                <a:effectLst/>
                <a:latin typeface="+mj-lt"/>
                <a:ea typeface="Calibri" panose="020F0502020204030204"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id="{D0480F2D-DF25-2790-7E15-F306DC75E761}"/>
                </a:ext>
              </a:extLst>
            </p:cNvPr>
            <p:cNvGrpSpPr/>
            <p:nvPr/>
          </p:nvGrpSpPr>
          <p:grpSpPr>
            <a:xfrm>
              <a:off x="348030" y="252584"/>
              <a:ext cx="2065561" cy="1267872"/>
              <a:chOff x="348030" y="252584"/>
              <a:chExt cx="2065561" cy="1267872"/>
            </a:xfrm>
          </p:grpSpPr>
          <p:pic>
            <p:nvPicPr>
              <p:cNvPr id="3" name="Picture 2">
                <a:extLst>
                  <a:ext uri="{FF2B5EF4-FFF2-40B4-BE49-F238E27FC236}">
                    <a16:creationId xmlns:a16="http://schemas.microsoft.com/office/drawing/2014/main" id="{94FC236A-4E76-54C8-EB6F-1D977076C2FE}"/>
                  </a:ext>
                </a:extLst>
              </p:cNvPr>
              <p:cNvPicPr>
                <a:picLocks noChangeAspect="1"/>
              </p:cNvPicPr>
              <p:nvPr/>
            </p:nvPicPr>
            <p:blipFill>
              <a:blip r:embed="rId6">
                <a:duotone>
                  <a:prstClr val="black"/>
                  <a:schemeClr val="accent1">
                    <a:tint val="45000"/>
                    <a:satMod val="400000"/>
                  </a:schemeClr>
                </a:duotone>
              </a:blip>
              <a:stretch>
                <a:fillRect/>
              </a:stretch>
            </p:blipFill>
            <p:spPr>
              <a:xfrm>
                <a:off x="348030" y="252584"/>
                <a:ext cx="2065561" cy="1267872"/>
              </a:xfrm>
              <a:prstGeom prst="rect">
                <a:avLst/>
              </a:prstGeom>
            </p:spPr>
          </p:pic>
          <p:sp>
            <p:nvSpPr>
              <p:cNvPr id="4" name="TextBox 3">
                <a:extLst>
                  <a:ext uri="{FF2B5EF4-FFF2-40B4-BE49-F238E27FC236}">
                    <a16:creationId xmlns:a16="http://schemas.microsoft.com/office/drawing/2014/main" id="{EE218657-4992-F338-8C09-B10FCE27FA77}"/>
                  </a:ext>
                </a:extLst>
              </p:cNvPr>
              <p:cNvSpPr txBox="1"/>
              <p:nvPr/>
            </p:nvSpPr>
            <p:spPr>
              <a:xfrm>
                <a:off x="523340" y="574405"/>
                <a:ext cx="1700395" cy="461665"/>
              </a:xfrm>
              <a:prstGeom prst="rect">
                <a:avLst/>
              </a:prstGeom>
              <a:noFill/>
            </p:spPr>
            <p:txBody>
              <a:bodyPr wrap="square" rtlCol="0">
                <a:spAutoFit/>
              </a:bodyPr>
              <a:lstStyle/>
              <a:p>
                <a:pPr algn="ctr"/>
                <a:r>
                  <a:rPr lang="en-US" sz="2400" b="1" dirty="0"/>
                  <a:t>MỞ RỘNG</a:t>
                </a:r>
              </a:p>
            </p:txBody>
          </p:sp>
        </p:grpSp>
      </p:grpSp>
    </p:spTree>
    <p:extLst>
      <p:ext uri="{BB962C8B-B14F-4D97-AF65-F5344CB8AC3E}">
        <p14:creationId xmlns:p14="http://schemas.microsoft.com/office/powerpoint/2010/main" val="593654056"/>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grpSp>
        <p:nvGrpSpPr>
          <p:cNvPr id="8" name="Group 7">
            <a:extLst>
              <a:ext uri="{FF2B5EF4-FFF2-40B4-BE49-F238E27FC236}">
                <a16:creationId xmlns:a16="http://schemas.microsoft.com/office/drawing/2014/main" id="{44402DBE-3F02-9449-016F-7B985FBFA670}"/>
              </a:ext>
            </a:extLst>
          </p:cNvPr>
          <p:cNvGrpSpPr/>
          <p:nvPr/>
        </p:nvGrpSpPr>
        <p:grpSpPr>
          <a:xfrm>
            <a:off x="370294" y="0"/>
            <a:ext cx="8403412" cy="1477426"/>
            <a:chOff x="370294" y="135693"/>
            <a:chExt cx="8403412" cy="1477426"/>
          </a:xfrm>
        </p:grpSpPr>
        <p:sp>
          <p:nvSpPr>
            <p:cNvPr id="6" name="TextBox 5">
              <a:extLst>
                <a:ext uri="{FF2B5EF4-FFF2-40B4-BE49-F238E27FC236}">
                  <a16:creationId xmlns:a16="http://schemas.microsoft.com/office/drawing/2014/main" id="{94AE6188-1CF9-0F21-4D4B-4E0771205E7B}"/>
                </a:ext>
              </a:extLst>
            </p:cNvPr>
            <p:cNvSpPr txBox="1"/>
            <p:nvPr/>
          </p:nvSpPr>
          <p:spPr>
            <a:xfrm>
              <a:off x="1274366" y="135693"/>
              <a:ext cx="7499340" cy="1200329"/>
            </a:xfrm>
            <a:prstGeom prst="rect">
              <a:avLst/>
            </a:prstGeom>
            <a:noFill/>
          </p:spPr>
          <p:txBody>
            <a:bodyPr wrap="square">
              <a:spAutoFit/>
            </a:bodyPr>
            <a:lstStyle/>
            <a:p>
              <a:pPr marL="0" marR="0" algn="just">
                <a:spcBef>
                  <a:spcPts val="0"/>
                </a:spcBef>
                <a:spcAft>
                  <a:spcPts val="0"/>
                </a:spcAft>
              </a:pPr>
              <a:r>
                <a:rPr lang="fr-FR" sz="2400">
                  <a:solidFill>
                    <a:srgbClr val="000000"/>
                  </a:solidFill>
                  <a:effectLst/>
                  <a:latin typeface="+mj-lt"/>
                  <a:ea typeface="Calibri" panose="020F0502020204030204" pitchFamily="34" charset="0"/>
                  <a:cs typeface="Times New Roman" panose="02020603050405020304" pitchFamily="18" charset="0"/>
                </a:rPr>
                <a:t>Hãy quan sát các vật dụng trong gia đình làm từ thủy tinh và cho biết vật dùng nào làm từ thủy tinh thường? Vật dụng nào làm từ thủy tinh chịu nhiệt?</a:t>
              </a:r>
              <a:endParaRPr lang="en-US" sz="2400">
                <a:effectLst/>
                <a:latin typeface="+mj-lt"/>
                <a:ea typeface="Calibri" panose="020F0502020204030204" pitchFamily="34" charset="0"/>
                <a:cs typeface="Times New Roman" panose="02020603050405020304" pitchFamily="18" charset="0"/>
              </a:endParaRPr>
            </a:p>
          </p:txBody>
        </p:sp>
        <p:pic>
          <p:nvPicPr>
            <p:cNvPr id="7" name="Picture 27">
              <a:extLst>
                <a:ext uri="{FF2B5EF4-FFF2-40B4-BE49-F238E27FC236}">
                  <a16:creationId xmlns:a16="http://schemas.microsoft.com/office/drawing/2014/main" id="{499E39FC-E7AB-A747-7F27-090F4E45109D}"/>
                </a:ext>
              </a:extLst>
            </p:cNvPr>
            <p:cNvPicPr>
              <a:picLocks noChangeAspect="1"/>
            </p:cNvPicPr>
            <p:nvPr/>
          </p:nvPicPr>
          <p:blipFill>
            <a:blip r:embed="rId3"/>
            <a:srcRect/>
            <a:stretch>
              <a:fillRect/>
            </a:stretch>
          </p:blipFill>
          <p:spPr>
            <a:xfrm>
              <a:off x="370294" y="335280"/>
              <a:ext cx="904071" cy="1277839"/>
            </a:xfrm>
            <a:prstGeom prst="rect">
              <a:avLst/>
            </a:prstGeom>
          </p:spPr>
        </p:pic>
      </p:grpSp>
      <p:sp>
        <p:nvSpPr>
          <p:cNvPr id="9" name="Arrow: Pentagon 8">
            <a:extLst>
              <a:ext uri="{FF2B5EF4-FFF2-40B4-BE49-F238E27FC236}">
                <a16:creationId xmlns:a16="http://schemas.microsoft.com/office/drawing/2014/main" id="{483A84B4-0E4B-C4C9-02CA-3408B659AEC6}"/>
              </a:ext>
            </a:extLst>
          </p:cNvPr>
          <p:cNvSpPr/>
          <p:nvPr/>
        </p:nvSpPr>
        <p:spPr>
          <a:xfrm>
            <a:off x="0" y="1584960"/>
            <a:ext cx="2484120" cy="548640"/>
          </a:xfrm>
          <a:prstGeom prst="homePlate">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Thủy tinh thường</a:t>
            </a:r>
          </a:p>
        </p:txBody>
      </p:sp>
      <p:grpSp>
        <p:nvGrpSpPr>
          <p:cNvPr id="13" name="Group 12">
            <a:extLst>
              <a:ext uri="{FF2B5EF4-FFF2-40B4-BE49-F238E27FC236}">
                <a16:creationId xmlns:a16="http://schemas.microsoft.com/office/drawing/2014/main" id="{378126BF-FD61-F732-BA4D-9B03240297C6}"/>
              </a:ext>
            </a:extLst>
          </p:cNvPr>
          <p:cNvGrpSpPr/>
          <p:nvPr/>
        </p:nvGrpSpPr>
        <p:grpSpPr>
          <a:xfrm>
            <a:off x="711848" y="2401741"/>
            <a:ext cx="2198455" cy="2421839"/>
            <a:chOff x="711848" y="2401741"/>
            <a:chExt cx="2198455" cy="2421839"/>
          </a:xfrm>
        </p:grpSpPr>
        <p:pic>
          <p:nvPicPr>
            <p:cNvPr id="4098" name="Picture 2" descr="Thế giới chai lọ thủy tinh cao cấp, chất lượng giá rẻ đến từ PHAN THUY – Chai  Lọ Thủy Tinh Sài Gòn">
              <a:extLst>
                <a:ext uri="{FF2B5EF4-FFF2-40B4-BE49-F238E27FC236}">
                  <a16:creationId xmlns:a16="http://schemas.microsoft.com/office/drawing/2014/main" id="{F928273F-3664-B01B-5CBF-D56967257D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848" y="2401741"/>
              <a:ext cx="2198455" cy="16124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9">
              <a:extLst>
                <a:ext uri="{FF2B5EF4-FFF2-40B4-BE49-F238E27FC236}">
                  <a16:creationId xmlns:a16="http://schemas.microsoft.com/office/drawing/2014/main" id="{6E70E679-7751-D80E-044B-4E229FD49199}"/>
                </a:ext>
              </a:extLst>
            </p:cNvPr>
            <p:cNvSpPr txBox="1"/>
            <p:nvPr/>
          </p:nvSpPr>
          <p:spPr>
            <a:xfrm>
              <a:off x="1255475" y="4423470"/>
              <a:ext cx="1039067" cy="400110"/>
            </a:xfrm>
            <a:prstGeom prst="rect">
              <a:avLst/>
            </a:prstGeom>
            <a:noFill/>
          </p:spPr>
          <p:txBody>
            <a:bodyPr wrap="none" rtlCol="0">
              <a:spAutoFit/>
            </a:bodyPr>
            <a:lstStyle/>
            <a:p>
              <a:r>
                <a:rPr lang="en-US" sz="2000" b="1"/>
                <a:t>Chai lọ</a:t>
              </a:r>
            </a:p>
          </p:txBody>
        </p:sp>
      </p:grpSp>
      <p:grpSp>
        <p:nvGrpSpPr>
          <p:cNvPr id="14" name="Group 13">
            <a:extLst>
              <a:ext uri="{FF2B5EF4-FFF2-40B4-BE49-F238E27FC236}">
                <a16:creationId xmlns:a16="http://schemas.microsoft.com/office/drawing/2014/main" id="{0813E448-9117-988D-9D16-A6941A7D64D2}"/>
              </a:ext>
            </a:extLst>
          </p:cNvPr>
          <p:cNvGrpSpPr/>
          <p:nvPr/>
        </p:nvGrpSpPr>
        <p:grpSpPr>
          <a:xfrm>
            <a:off x="3463140" y="2409835"/>
            <a:ext cx="2220861" cy="2413745"/>
            <a:chOff x="3463140" y="2409835"/>
            <a:chExt cx="2220861" cy="2413745"/>
          </a:xfrm>
        </p:grpSpPr>
        <p:pic>
          <p:nvPicPr>
            <p:cNvPr id="4100" name="Picture 4" descr="Ấm Chén Cao Cấp DX2">
              <a:extLst>
                <a:ext uri="{FF2B5EF4-FFF2-40B4-BE49-F238E27FC236}">
                  <a16:creationId xmlns:a16="http://schemas.microsoft.com/office/drawing/2014/main" id="{78B18CF7-C26B-6C29-5EA2-CA58C8DC00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3140" y="2409835"/>
              <a:ext cx="2220861" cy="16043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TextBox 10">
              <a:extLst>
                <a:ext uri="{FF2B5EF4-FFF2-40B4-BE49-F238E27FC236}">
                  <a16:creationId xmlns:a16="http://schemas.microsoft.com/office/drawing/2014/main" id="{E954C006-71BE-9E5C-4744-AC173127B21B}"/>
                </a:ext>
              </a:extLst>
            </p:cNvPr>
            <p:cNvSpPr txBox="1"/>
            <p:nvPr/>
          </p:nvSpPr>
          <p:spPr>
            <a:xfrm>
              <a:off x="3901784" y="4423470"/>
              <a:ext cx="1340432" cy="400110"/>
            </a:xfrm>
            <a:prstGeom prst="rect">
              <a:avLst/>
            </a:prstGeom>
            <a:noFill/>
          </p:spPr>
          <p:txBody>
            <a:bodyPr wrap="none" rtlCol="0">
              <a:spAutoFit/>
            </a:bodyPr>
            <a:lstStyle/>
            <a:p>
              <a:r>
                <a:rPr lang="en-US" sz="2000" b="1"/>
                <a:t>Cốc chén</a:t>
              </a:r>
            </a:p>
          </p:txBody>
        </p:sp>
      </p:grpSp>
      <p:grpSp>
        <p:nvGrpSpPr>
          <p:cNvPr id="15" name="Group 14">
            <a:extLst>
              <a:ext uri="{FF2B5EF4-FFF2-40B4-BE49-F238E27FC236}">
                <a16:creationId xmlns:a16="http://schemas.microsoft.com/office/drawing/2014/main" id="{25784CCA-6CA6-D61E-322A-A380B25CC9F4}"/>
              </a:ext>
            </a:extLst>
          </p:cNvPr>
          <p:cNvGrpSpPr/>
          <p:nvPr/>
        </p:nvGrpSpPr>
        <p:grpSpPr>
          <a:xfrm>
            <a:off x="6211290" y="2406967"/>
            <a:ext cx="2220862" cy="2420363"/>
            <a:chOff x="6211290" y="2406967"/>
            <a:chExt cx="2220862" cy="2420363"/>
          </a:xfrm>
        </p:grpSpPr>
        <p:pic>
          <p:nvPicPr>
            <p:cNvPr id="4104" name="Picture 8" descr="Cắt kính cận hết bao nhiêu tiền? Bao gồm những chi phí nào?">
              <a:extLst>
                <a:ext uri="{FF2B5EF4-FFF2-40B4-BE49-F238E27FC236}">
                  <a16:creationId xmlns:a16="http://schemas.microsoft.com/office/drawing/2014/main" id="{10F7DBDA-2133-2AAF-A927-8AC4D33E68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11290" y="2406967"/>
              <a:ext cx="2220862" cy="16072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TextBox 11">
              <a:extLst>
                <a:ext uri="{FF2B5EF4-FFF2-40B4-BE49-F238E27FC236}">
                  <a16:creationId xmlns:a16="http://schemas.microsoft.com/office/drawing/2014/main" id="{CF433CCF-457C-D00B-D838-8EB7C204EE2C}"/>
                </a:ext>
              </a:extLst>
            </p:cNvPr>
            <p:cNvSpPr txBox="1"/>
            <p:nvPr/>
          </p:nvSpPr>
          <p:spPr>
            <a:xfrm>
              <a:off x="7080805" y="4427220"/>
              <a:ext cx="755335" cy="400110"/>
            </a:xfrm>
            <a:prstGeom prst="rect">
              <a:avLst/>
            </a:prstGeom>
            <a:noFill/>
          </p:spPr>
          <p:txBody>
            <a:bodyPr wrap="none" rtlCol="0">
              <a:spAutoFit/>
            </a:bodyPr>
            <a:lstStyle/>
            <a:p>
              <a:r>
                <a:rPr lang="en-US" sz="2000" b="1"/>
                <a:t>Kính</a:t>
              </a:r>
            </a:p>
          </p:txBody>
        </p:sp>
      </p:grpSp>
    </p:spTree>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par>
                                <p:cTn id="18" presetID="22" presetClass="entr" presetSubtype="1"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up)">
                                      <p:cBhvr>
                                        <p:cTn id="20" dur="500"/>
                                        <p:tgtEl>
                                          <p:spTgt spid="13"/>
                                        </p:tgtEl>
                                      </p:cBhvr>
                                    </p:animEffect>
                                  </p:childTnLst>
                                </p:cTn>
                              </p:par>
                              <p:par>
                                <p:cTn id="21" presetID="22" presetClass="entr" presetSubtype="1"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up)">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 name="Arrow: Pentagon 1">
            <a:extLst>
              <a:ext uri="{FF2B5EF4-FFF2-40B4-BE49-F238E27FC236}">
                <a16:creationId xmlns:a16="http://schemas.microsoft.com/office/drawing/2014/main" id="{A1887C76-C109-A6EC-BCA4-41ECA5641D14}"/>
              </a:ext>
            </a:extLst>
          </p:cNvPr>
          <p:cNvSpPr/>
          <p:nvPr/>
        </p:nvSpPr>
        <p:spPr>
          <a:xfrm>
            <a:off x="0" y="228109"/>
            <a:ext cx="2933700" cy="548640"/>
          </a:xfrm>
          <a:prstGeom prst="homePlate">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Thủy tinh chịu nhiệt</a:t>
            </a:r>
          </a:p>
        </p:txBody>
      </p:sp>
      <p:grpSp>
        <p:nvGrpSpPr>
          <p:cNvPr id="11" name="Group 10">
            <a:extLst>
              <a:ext uri="{FF2B5EF4-FFF2-40B4-BE49-F238E27FC236}">
                <a16:creationId xmlns:a16="http://schemas.microsoft.com/office/drawing/2014/main" id="{8C52AA66-38F7-F93F-2192-0980BC321D09}"/>
              </a:ext>
            </a:extLst>
          </p:cNvPr>
          <p:cNvGrpSpPr/>
          <p:nvPr/>
        </p:nvGrpSpPr>
        <p:grpSpPr>
          <a:xfrm>
            <a:off x="227937" y="1271815"/>
            <a:ext cx="3128227" cy="2586332"/>
            <a:chOff x="272182" y="2200963"/>
            <a:chExt cx="3128227" cy="2586332"/>
          </a:xfrm>
        </p:grpSpPr>
        <p:pic>
          <p:nvPicPr>
            <p:cNvPr id="5122" name="Picture 2" descr="Phích nước nóng loại nào tốt? Top phích nước nóng tốt, giữ nhiệt lâu">
              <a:extLst>
                <a:ext uri="{FF2B5EF4-FFF2-40B4-BE49-F238E27FC236}">
                  <a16:creationId xmlns:a16="http://schemas.microsoft.com/office/drawing/2014/main" id="{105577A6-5420-12FA-F9FE-A4C65C5D9B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182" y="2200963"/>
              <a:ext cx="3128227" cy="17623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extBox 7">
              <a:extLst>
                <a:ext uri="{FF2B5EF4-FFF2-40B4-BE49-F238E27FC236}">
                  <a16:creationId xmlns:a16="http://schemas.microsoft.com/office/drawing/2014/main" id="{64588A31-040E-FD52-0B49-5A9F6F75D48C}"/>
                </a:ext>
              </a:extLst>
            </p:cNvPr>
            <p:cNvSpPr txBox="1"/>
            <p:nvPr/>
          </p:nvSpPr>
          <p:spPr>
            <a:xfrm>
              <a:off x="593597" y="4387185"/>
              <a:ext cx="2321469" cy="400110"/>
            </a:xfrm>
            <a:prstGeom prst="rect">
              <a:avLst/>
            </a:prstGeom>
            <a:noFill/>
          </p:spPr>
          <p:txBody>
            <a:bodyPr wrap="none" rtlCol="0">
              <a:spAutoFit/>
            </a:bodyPr>
            <a:lstStyle/>
            <a:p>
              <a:r>
                <a:rPr lang="en-US" sz="2000" b="1"/>
                <a:t>Phích nước nóng</a:t>
              </a:r>
            </a:p>
          </p:txBody>
        </p:sp>
      </p:grpSp>
      <p:grpSp>
        <p:nvGrpSpPr>
          <p:cNvPr id="12" name="Group 11">
            <a:extLst>
              <a:ext uri="{FF2B5EF4-FFF2-40B4-BE49-F238E27FC236}">
                <a16:creationId xmlns:a16="http://schemas.microsoft.com/office/drawing/2014/main" id="{A856C527-3117-20A0-FF50-9D3ED372E44C}"/>
              </a:ext>
            </a:extLst>
          </p:cNvPr>
          <p:cNvGrpSpPr/>
          <p:nvPr/>
        </p:nvGrpSpPr>
        <p:grpSpPr>
          <a:xfrm>
            <a:off x="3655083" y="1271815"/>
            <a:ext cx="2807199" cy="2586332"/>
            <a:chOff x="3558089" y="2200963"/>
            <a:chExt cx="2807199" cy="2586332"/>
          </a:xfrm>
        </p:grpSpPr>
        <p:pic>
          <p:nvPicPr>
            <p:cNvPr id="5124" name="Picture 4" descr="Nồi thủy tinh nắp thủy tinh 16cm Luminarc Amberline Granite 1 lít">
              <a:extLst>
                <a:ext uri="{FF2B5EF4-FFF2-40B4-BE49-F238E27FC236}">
                  <a16:creationId xmlns:a16="http://schemas.microsoft.com/office/drawing/2014/main" id="{F7CD1EEE-64F2-E17F-EA8C-8B8A497D44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8089" y="2200963"/>
              <a:ext cx="2807199" cy="18714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a:extLst>
                <a:ext uri="{FF2B5EF4-FFF2-40B4-BE49-F238E27FC236}">
                  <a16:creationId xmlns:a16="http://schemas.microsoft.com/office/drawing/2014/main" id="{1FAA7037-2468-EC55-FA92-23783A671A84}"/>
                </a:ext>
              </a:extLst>
            </p:cNvPr>
            <p:cNvSpPr txBox="1"/>
            <p:nvPr/>
          </p:nvSpPr>
          <p:spPr>
            <a:xfrm>
              <a:off x="4221480" y="4387185"/>
              <a:ext cx="1750800" cy="400110"/>
            </a:xfrm>
            <a:prstGeom prst="rect">
              <a:avLst/>
            </a:prstGeom>
            <a:noFill/>
          </p:spPr>
          <p:txBody>
            <a:bodyPr wrap="none" rtlCol="0">
              <a:spAutoFit/>
            </a:bodyPr>
            <a:lstStyle/>
            <a:p>
              <a:r>
                <a:rPr lang="en-US" sz="2000" b="1"/>
                <a:t>Nồi thủy tinh</a:t>
              </a:r>
            </a:p>
          </p:txBody>
        </p:sp>
      </p:grpSp>
      <p:grpSp>
        <p:nvGrpSpPr>
          <p:cNvPr id="3" name="Group 2">
            <a:extLst>
              <a:ext uri="{FF2B5EF4-FFF2-40B4-BE49-F238E27FC236}">
                <a16:creationId xmlns:a16="http://schemas.microsoft.com/office/drawing/2014/main" id="{E9223B38-5DE1-8893-A435-F1A832D14725}"/>
              </a:ext>
            </a:extLst>
          </p:cNvPr>
          <p:cNvGrpSpPr/>
          <p:nvPr/>
        </p:nvGrpSpPr>
        <p:grpSpPr>
          <a:xfrm>
            <a:off x="6761201" y="1271814"/>
            <a:ext cx="1871467" cy="2586333"/>
            <a:chOff x="6761201" y="1271814"/>
            <a:chExt cx="1871467" cy="2586333"/>
          </a:xfrm>
        </p:grpSpPr>
        <p:sp>
          <p:nvSpPr>
            <p:cNvPr id="10" name="TextBox 9">
              <a:extLst>
                <a:ext uri="{FF2B5EF4-FFF2-40B4-BE49-F238E27FC236}">
                  <a16:creationId xmlns:a16="http://schemas.microsoft.com/office/drawing/2014/main" id="{BD91648D-8A2B-900C-4C71-9ED7027A0DD4}"/>
                </a:ext>
              </a:extLst>
            </p:cNvPr>
            <p:cNvSpPr txBox="1"/>
            <p:nvPr/>
          </p:nvSpPr>
          <p:spPr>
            <a:xfrm>
              <a:off x="7339535" y="3458037"/>
              <a:ext cx="995785" cy="400110"/>
            </a:xfrm>
            <a:prstGeom prst="rect">
              <a:avLst/>
            </a:prstGeom>
            <a:noFill/>
          </p:spPr>
          <p:txBody>
            <a:bodyPr wrap="none" rtlCol="0">
              <a:spAutoFit/>
            </a:bodyPr>
            <a:lstStyle/>
            <a:p>
              <a:r>
                <a:rPr lang="en-US" sz="2000" b="1"/>
                <a:t>Ấm trà</a:t>
              </a:r>
            </a:p>
          </p:txBody>
        </p:sp>
        <p:pic>
          <p:nvPicPr>
            <p:cNvPr id="1026" name="Picture 2" descr="ẤM PHA TRÀ HOA BẰNG THỦY TINH CÓ LÕI LỌC ĐỐT NẾN HOẶC CỒN CAO CẤP">
              <a:extLst>
                <a:ext uri="{FF2B5EF4-FFF2-40B4-BE49-F238E27FC236}">
                  <a16:creationId xmlns:a16="http://schemas.microsoft.com/office/drawing/2014/main" id="{3C7F49C1-9219-24FD-4B1D-663BED9B83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61201" y="1271814"/>
              <a:ext cx="1871467" cy="18714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Tree>
    <p:extLst>
      <p:ext uri="{BB962C8B-B14F-4D97-AF65-F5344CB8AC3E}">
        <p14:creationId xmlns:p14="http://schemas.microsoft.com/office/powerpoint/2010/main" val="4055292323"/>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par>
                                <p:cTn id="13" presetID="22" presetClass="entr" presetSubtype="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par>
                                <p:cTn id="16" presetID="22" presetClass="entr" presetSubtype="1"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up)">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5" name="Google Shape;205;p27"/>
          <p:cNvSpPr/>
          <p:nvPr/>
        </p:nvSpPr>
        <p:spPr>
          <a:xfrm>
            <a:off x="7334350" y="1648450"/>
            <a:ext cx="775200" cy="4872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layfair Display"/>
              <a:ea typeface="Playfair Display"/>
              <a:cs typeface="Playfair Display"/>
              <a:sym typeface="Playfair Display"/>
            </a:endParaRPr>
          </a:p>
        </p:txBody>
      </p:sp>
      <p:sp>
        <p:nvSpPr>
          <p:cNvPr id="206" name="Google Shape;206;p27"/>
          <p:cNvSpPr/>
          <p:nvPr/>
        </p:nvSpPr>
        <p:spPr>
          <a:xfrm>
            <a:off x="8918100" y="55107"/>
            <a:ext cx="225900" cy="225900"/>
          </a:xfrm>
          <a:prstGeom prst="plaqu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AutoShape 10" descr="Bể khử trùng trong xử lý nước thải là gì và ưu nhược điểm">
            <a:extLst>
              <a:ext uri="{FF2B5EF4-FFF2-40B4-BE49-F238E27FC236}">
                <a16:creationId xmlns:a16="http://schemas.microsoft.com/office/drawing/2014/main" id="{15095E37-DAF3-6FD1-9858-EB62CDC6F063}"/>
              </a:ext>
            </a:extLst>
          </p:cNvPr>
          <p:cNvSpPr>
            <a:spLocks noChangeAspect="1" noChangeArrowheads="1"/>
          </p:cNvSpPr>
          <p:nvPr/>
        </p:nvSpPr>
        <p:spPr bwMode="auto">
          <a:xfrm>
            <a:off x="4512749" y="281719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12" descr="Bể khử trùng trong xử lý nước thải là gì và ưu nhược điểm">
            <a:extLst>
              <a:ext uri="{FF2B5EF4-FFF2-40B4-BE49-F238E27FC236}">
                <a16:creationId xmlns:a16="http://schemas.microsoft.com/office/drawing/2014/main" id="{15D70320-5CAB-1B5A-372F-B59864CBF218}"/>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14">
            <a:extLst>
              <a:ext uri="{FF2B5EF4-FFF2-40B4-BE49-F238E27FC236}">
                <a16:creationId xmlns:a16="http://schemas.microsoft.com/office/drawing/2014/main" id="{AFE01EBD-D9B7-B7F5-53CB-07EBFEE009F3}"/>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rrow: Pentagon 14">
            <a:extLst>
              <a:ext uri="{FF2B5EF4-FFF2-40B4-BE49-F238E27FC236}">
                <a16:creationId xmlns:a16="http://schemas.microsoft.com/office/drawing/2014/main" id="{16073D81-D54E-51D1-B93C-3FB769536B6D}"/>
              </a:ext>
            </a:extLst>
          </p:cNvPr>
          <p:cNvSpPr/>
          <p:nvPr/>
        </p:nvSpPr>
        <p:spPr>
          <a:xfrm>
            <a:off x="0" y="510745"/>
            <a:ext cx="4724400" cy="512172"/>
          </a:xfrm>
          <a:prstGeom prst="homePlate">
            <a:avLst/>
          </a:prstGeom>
          <a:solidFill>
            <a:schemeClr val="accent2"/>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kern="0" dirty="0">
                <a:solidFill>
                  <a:srgbClr val="000000"/>
                </a:solidFill>
                <a:effectLst/>
                <a:ea typeface="Calibri" panose="020F0502020204030204" pitchFamily="34" charset="0"/>
              </a:rPr>
              <a:t>Thành phần chính của đá vôi: </a:t>
            </a:r>
            <a:r>
              <a:rPr lang="vi-VN" sz="2000" b="1" kern="0" dirty="0">
                <a:solidFill>
                  <a:srgbClr val="FF0000"/>
                </a:solidFill>
                <a:effectLst/>
                <a:ea typeface="Calibri" panose="020F0502020204030204" pitchFamily="34" charset="0"/>
              </a:rPr>
              <a:t>CaCO</a:t>
            </a:r>
            <a:r>
              <a:rPr lang="vi-VN" sz="2000" b="1" kern="0" baseline="-25000" dirty="0">
                <a:solidFill>
                  <a:srgbClr val="FF0000"/>
                </a:solidFill>
                <a:effectLst/>
                <a:ea typeface="Calibri" panose="020F0502020204030204" pitchFamily="34" charset="0"/>
              </a:rPr>
              <a:t>3</a:t>
            </a:r>
            <a:r>
              <a:rPr lang="vi-VN" sz="2000" b="1" kern="0" dirty="0">
                <a:solidFill>
                  <a:srgbClr val="FF0000"/>
                </a:solidFill>
                <a:effectLst/>
                <a:ea typeface="Calibri" panose="020F0502020204030204" pitchFamily="34" charset="0"/>
              </a:rPr>
              <a:t>.</a:t>
            </a:r>
            <a:endParaRPr lang="en-US" sz="2000" b="1" dirty="0">
              <a:solidFill>
                <a:srgbClr val="FF0000"/>
              </a:solidFill>
            </a:endParaRPr>
          </a:p>
        </p:txBody>
      </p:sp>
      <p:sp>
        <p:nvSpPr>
          <p:cNvPr id="17" name="Arrow: Pentagon 16">
            <a:extLst>
              <a:ext uri="{FF2B5EF4-FFF2-40B4-BE49-F238E27FC236}">
                <a16:creationId xmlns:a16="http://schemas.microsoft.com/office/drawing/2014/main" id="{22B52E96-4FB3-15B4-D6E3-0B458D8B443C}"/>
              </a:ext>
            </a:extLst>
          </p:cNvPr>
          <p:cNvSpPr/>
          <p:nvPr/>
        </p:nvSpPr>
        <p:spPr>
          <a:xfrm>
            <a:off x="-9004" y="1355203"/>
            <a:ext cx="4724399" cy="512172"/>
          </a:xfrm>
          <a:prstGeom prst="homePlate">
            <a:avLst/>
          </a:prstGeom>
          <a:solidFill>
            <a:schemeClr val="accent6"/>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Đá</a:t>
            </a:r>
            <a:r>
              <a:rPr lang="en-US" sz="2000" dirty="0">
                <a:solidFill>
                  <a:schemeClr val="tx1"/>
                </a:solidFill>
              </a:rPr>
              <a:t> </a:t>
            </a:r>
            <a:r>
              <a:rPr lang="en-US" sz="2000" dirty="0" err="1">
                <a:solidFill>
                  <a:schemeClr val="tx1"/>
                </a:solidFill>
              </a:rPr>
              <a:t>vôi</a:t>
            </a:r>
            <a:r>
              <a:rPr lang="en-US" sz="2000" dirty="0">
                <a:solidFill>
                  <a:schemeClr val="tx1"/>
                </a:solidFill>
              </a:rPr>
              <a:t> </a:t>
            </a:r>
            <a:r>
              <a:rPr lang="en-US" sz="2000" dirty="0" err="1">
                <a:solidFill>
                  <a:schemeClr val="tx1"/>
                </a:solidFill>
              </a:rPr>
              <a:t>khai</a:t>
            </a:r>
            <a:r>
              <a:rPr lang="en-US" sz="2000" dirty="0">
                <a:solidFill>
                  <a:schemeClr val="tx1"/>
                </a:solidFill>
              </a:rPr>
              <a:t> </a:t>
            </a:r>
            <a:r>
              <a:rPr lang="en-US" sz="2000" dirty="0" err="1">
                <a:solidFill>
                  <a:schemeClr val="tx1"/>
                </a:solidFill>
              </a:rPr>
              <a:t>thác</a:t>
            </a:r>
            <a:r>
              <a:rPr lang="en-US" sz="2000" dirty="0">
                <a:solidFill>
                  <a:schemeClr val="tx1"/>
                </a:solidFill>
              </a:rPr>
              <a:t> ở </a:t>
            </a:r>
            <a:r>
              <a:rPr lang="en-US" sz="2000" b="1" err="1">
                <a:solidFill>
                  <a:srgbClr val="FF0000"/>
                </a:solidFill>
              </a:rPr>
              <a:t>núi</a:t>
            </a:r>
            <a:r>
              <a:rPr lang="en-US" sz="2000" b="1">
                <a:solidFill>
                  <a:srgbClr val="FF0000"/>
                </a:solidFill>
              </a:rPr>
              <a:t> đá.</a:t>
            </a:r>
            <a:endParaRPr lang="en-US" sz="2000" b="1" dirty="0">
              <a:solidFill>
                <a:srgbClr val="FF0000"/>
              </a:solidFill>
            </a:endParaRPr>
          </a:p>
        </p:txBody>
      </p:sp>
      <p:sp>
        <p:nvSpPr>
          <p:cNvPr id="18" name="Arrow: Pentagon 17">
            <a:extLst>
              <a:ext uri="{FF2B5EF4-FFF2-40B4-BE49-F238E27FC236}">
                <a16:creationId xmlns:a16="http://schemas.microsoft.com/office/drawing/2014/main" id="{78EB0051-917C-40D0-6B2F-DEF3763D0EBB}"/>
              </a:ext>
            </a:extLst>
          </p:cNvPr>
          <p:cNvSpPr/>
          <p:nvPr/>
        </p:nvSpPr>
        <p:spPr>
          <a:xfrm>
            <a:off x="0" y="2199661"/>
            <a:ext cx="4724399" cy="512172"/>
          </a:xfrm>
          <a:prstGeom prst="homePlate">
            <a:avLst/>
          </a:prstGeom>
          <a:solidFill>
            <a:schemeClr val="accent6"/>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Ứng</a:t>
            </a:r>
            <a:r>
              <a:rPr lang="en-US" sz="2000" dirty="0">
                <a:solidFill>
                  <a:schemeClr val="tx1"/>
                </a:solidFill>
              </a:rPr>
              <a:t> </a:t>
            </a:r>
            <a:r>
              <a:rPr lang="en-US" sz="2000" dirty="0" err="1">
                <a:solidFill>
                  <a:schemeClr val="tx1"/>
                </a:solidFill>
              </a:rPr>
              <a:t>dụng</a:t>
            </a:r>
            <a:r>
              <a:rPr lang="en-US" sz="2000" dirty="0">
                <a:solidFill>
                  <a:schemeClr val="tx1"/>
                </a:solidFill>
              </a:rPr>
              <a:t> </a:t>
            </a:r>
            <a:r>
              <a:rPr lang="en-US" sz="2000" dirty="0" err="1">
                <a:solidFill>
                  <a:schemeClr val="tx1"/>
                </a:solidFill>
              </a:rPr>
              <a:t>để</a:t>
            </a:r>
            <a:r>
              <a:rPr lang="en-US" sz="2000" dirty="0">
                <a:solidFill>
                  <a:schemeClr val="tx1"/>
                </a:solidFill>
              </a:rPr>
              <a:t> </a:t>
            </a:r>
            <a:r>
              <a:rPr lang="en-US" sz="2000" dirty="0" err="1">
                <a:solidFill>
                  <a:schemeClr val="tx1"/>
                </a:solidFill>
              </a:rPr>
              <a:t>sản</a:t>
            </a:r>
            <a:r>
              <a:rPr lang="en-US" sz="2000" dirty="0">
                <a:solidFill>
                  <a:schemeClr val="tx1"/>
                </a:solidFill>
              </a:rPr>
              <a:t> </a:t>
            </a:r>
            <a:r>
              <a:rPr lang="en-US" sz="2000" dirty="0" err="1">
                <a:solidFill>
                  <a:schemeClr val="tx1"/>
                </a:solidFill>
              </a:rPr>
              <a:t>xuất</a:t>
            </a:r>
            <a:endParaRPr lang="en-US" sz="2000" dirty="0">
              <a:solidFill>
                <a:schemeClr val="tx1"/>
              </a:solidFill>
            </a:endParaRPr>
          </a:p>
        </p:txBody>
      </p:sp>
      <p:grpSp>
        <p:nvGrpSpPr>
          <p:cNvPr id="29" name="Group 28">
            <a:extLst>
              <a:ext uri="{FF2B5EF4-FFF2-40B4-BE49-F238E27FC236}">
                <a16:creationId xmlns:a16="http://schemas.microsoft.com/office/drawing/2014/main" id="{033F8541-FA07-2F0A-81C8-BD718461F146}"/>
              </a:ext>
            </a:extLst>
          </p:cNvPr>
          <p:cNvGrpSpPr/>
          <p:nvPr/>
        </p:nvGrpSpPr>
        <p:grpSpPr>
          <a:xfrm>
            <a:off x="3644424" y="2994882"/>
            <a:ext cx="2041450" cy="1987193"/>
            <a:chOff x="3644424" y="2847694"/>
            <a:chExt cx="2041450" cy="1987193"/>
          </a:xfrm>
        </p:grpSpPr>
        <p:pic>
          <p:nvPicPr>
            <p:cNvPr id="20" name="Picture 6" descr="Giải đáp] Vôi bột có tác dụng gì? Vôi bột có ăn được không?">
              <a:extLst>
                <a:ext uri="{FF2B5EF4-FFF2-40B4-BE49-F238E27FC236}">
                  <a16:creationId xmlns:a16="http://schemas.microsoft.com/office/drawing/2014/main" id="{80BEA72D-E2E6-54A0-4916-9E63CE8D0B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4424" y="2847694"/>
              <a:ext cx="2041450" cy="1338385"/>
            </a:xfrm>
            <a:prstGeom prst="rect">
              <a:avLst/>
            </a:prstGeom>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7D4E7BB5-6C39-33AF-87E1-4BA0D7EAB1B7}"/>
                </a:ext>
              </a:extLst>
            </p:cNvPr>
            <p:cNvSpPr txBox="1"/>
            <p:nvPr/>
          </p:nvSpPr>
          <p:spPr>
            <a:xfrm>
              <a:off x="4047430" y="4434777"/>
              <a:ext cx="1111046" cy="400110"/>
            </a:xfrm>
            <a:prstGeom prst="rect">
              <a:avLst/>
            </a:prstGeom>
            <a:noFill/>
          </p:spPr>
          <p:txBody>
            <a:bodyPr wrap="square">
              <a:spAutoFit/>
            </a:bodyPr>
            <a:lstStyle/>
            <a:p>
              <a:pPr algn="ctr"/>
              <a:r>
                <a:rPr lang="vi-VN" sz="2000" b="1" kern="0">
                  <a:solidFill>
                    <a:srgbClr val="000000"/>
                  </a:solidFill>
                  <a:effectLst/>
                  <a:latin typeface="Arial" panose="020B0604020202020204" pitchFamily="34" charset="0"/>
                  <a:ea typeface="Calibri" panose="020F0502020204030204" pitchFamily="34" charset="0"/>
                  <a:cs typeface="Arial" panose="020B0604020202020204" pitchFamily="34" charset="0"/>
                </a:rPr>
                <a:t>Vôi bột</a:t>
              </a:r>
              <a:endParaRPr lang="en-US" sz="2000" b="1">
                <a:latin typeface="Arial" panose="020B0604020202020204" pitchFamily="34" charset="0"/>
                <a:cs typeface="Arial" panose="020B0604020202020204" pitchFamily="34" charset="0"/>
              </a:endParaRPr>
            </a:p>
          </p:txBody>
        </p:sp>
      </p:grpSp>
      <p:grpSp>
        <p:nvGrpSpPr>
          <p:cNvPr id="28" name="Group 27">
            <a:extLst>
              <a:ext uri="{FF2B5EF4-FFF2-40B4-BE49-F238E27FC236}">
                <a16:creationId xmlns:a16="http://schemas.microsoft.com/office/drawing/2014/main" id="{5EA84823-538C-A085-A35A-A6A50E9929E7}"/>
              </a:ext>
            </a:extLst>
          </p:cNvPr>
          <p:cNvGrpSpPr/>
          <p:nvPr/>
        </p:nvGrpSpPr>
        <p:grpSpPr>
          <a:xfrm>
            <a:off x="342121" y="2988640"/>
            <a:ext cx="3042633" cy="1993435"/>
            <a:chOff x="342121" y="2841452"/>
            <a:chExt cx="3042633" cy="1993435"/>
          </a:xfrm>
        </p:grpSpPr>
        <p:pic>
          <p:nvPicPr>
            <p:cNvPr id="21" name="Picture 8" descr="XI MĂNG POOC-LĂNG &amp; ỨNG DỤNG TRONG CUỘC SỐNG">
              <a:extLst>
                <a:ext uri="{FF2B5EF4-FFF2-40B4-BE49-F238E27FC236}">
                  <a16:creationId xmlns:a16="http://schemas.microsoft.com/office/drawing/2014/main" id="{7A48218B-AF6A-BC76-EA19-F939F246B0E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097" r="4058"/>
            <a:stretch/>
          </p:blipFill>
          <p:spPr bwMode="auto">
            <a:xfrm>
              <a:off x="342121" y="2841452"/>
              <a:ext cx="3042633" cy="1344627"/>
            </a:xfrm>
            <a:prstGeom prst="rect">
              <a:avLst/>
            </a:prstGeom>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F1432AE2-F039-F0E5-A302-89850935206A}"/>
                </a:ext>
              </a:extLst>
            </p:cNvPr>
            <p:cNvSpPr txBox="1"/>
            <p:nvPr/>
          </p:nvSpPr>
          <p:spPr>
            <a:xfrm>
              <a:off x="861621" y="4434777"/>
              <a:ext cx="1700723" cy="400110"/>
            </a:xfrm>
            <a:prstGeom prst="rect">
              <a:avLst/>
            </a:prstGeom>
            <a:noFill/>
          </p:spPr>
          <p:txBody>
            <a:bodyPr wrap="square">
              <a:spAutoFit/>
            </a:bodyPr>
            <a:lstStyle/>
            <a:p>
              <a:pPr algn="ctr"/>
              <a:r>
                <a:rPr lang="en-US" sz="2000" b="1">
                  <a:latin typeface="Arial" panose="020B0604020202020204" pitchFamily="34" charset="0"/>
                  <a:cs typeface="Arial" panose="020B0604020202020204" pitchFamily="34" charset="0"/>
                </a:rPr>
                <a:t>Xi măng</a:t>
              </a:r>
            </a:p>
          </p:txBody>
        </p:sp>
      </p:grpSp>
      <p:grpSp>
        <p:nvGrpSpPr>
          <p:cNvPr id="30" name="Group 29">
            <a:extLst>
              <a:ext uri="{FF2B5EF4-FFF2-40B4-BE49-F238E27FC236}">
                <a16:creationId xmlns:a16="http://schemas.microsoft.com/office/drawing/2014/main" id="{552DEF33-3281-8FB2-6DF2-0396D1DB6780}"/>
              </a:ext>
            </a:extLst>
          </p:cNvPr>
          <p:cNvGrpSpPr/>
          <p:nvPr/>
        </p:nvGrpSpPr>
        <p:grpSpPr>
          <a:xfrm>
            <a:off x="6098457" y="2988640"/>
            <a:ext cx="2819643" cy="1993435"/>
            <a:chOff x="6098457" y="2988640"/>
            <a:chExt cx="2819643" cy="1993435"/>
          </a:xfrm>
        </p:grpSpPr>
        <p:pic>
          <p:nvPicPr>
            <p:cNvPr id="22" name="Picture 21">
              <a:extLst>
                <a:ext uri="{FF2B5EF4-FFF2-40B4-BE49-F238E27FC236}">
                  <a16:creationId xmlns:a16="http://schemas.microsoft.com/office/drawing/2014/main" id="{693FA4D1-91BA-8609-7E4E-D57B95E7C3BC}"/>
                </a:ext>
              </a:extLst>
            </p:cNvPr>
            <p:cNvPicPr>
              <a:picLocks noChangeAspect="1"/>
            </p:cNvPicPr>
            <p:nvPr/>
          </p:nvPicPr>
          <p:blipFill rotWithShape="1">
            <a:blip r:embed="rId5"/>
            <a:srcRect t="25800"/>
            <a:stretch/>
          </p:blipFill>
          <p:spPr>
            <a:xfrm>
              <a:off x="6098457" y="2988640"/>
              <a:ext cx="2659747" cy="1318368"/>
            </a:xfrm>
            <a:prstGeom prst="rect">
              <a:avLst/>
            </a:prstGeom>
          </p:spPr>
        </p:pic>
        <p:sp>
          <p:nvSpPr>
            <p:cNvPr id="27" name="TextBox 26">
              <a:extLst>
                <a:ext uri="{FF2B5EF4-FFF2-40B4-BE49-F238E27FC236}">
                  <a16:creationId xmlns:a16="http://schemas.microsoft.com/office/drawing/2014/main" id="{DB49402A-1EA8-85B9-67AE-7B10D331163D}"/>
                </a:ext>
              </a:extLst>
            </p:cNvPr>
            <p:cNvSpPr txBox="1"/>
            <p:nvPr/>
          </p:nvSpPr>
          <p:spPr>
            <a:xfrm>
              <a:off x="6098457" y="4581965"/>
              <a:ext cx="2819643" cy="400110"/>
            </a:xfrm>
            <a:prstGeom prst="rect">
              <a:avLst/>
            </a:prstGeom>
            <a:noFill/>
          </p:spPr>
          <p:txBody>
            <a:bodyPr wrap="square">
              <a:spAutoFit/>
            </a:bodyPr>
            <a:lstStyle/>
            <a:p>
              <a:pPr algn="ctr"/>
              <a:r>
                <a:rPr lang="en-US" sz="2000" b="1">
                  <a:latin typeface="Arial" panose="020B0604020202020204" pitchFamily="34" charset="0"/>
                  <a:cs typeface="Arial" panose="020B0604020202020204" pitchFamily="34" charset="0"/>
                </a:rPr>
                <a:t>Xử lí nguồn nước</a:t>
              </a:r>
            </a:p>
          </p:txBody>
        </p:sp>
      </p:grpSp>
      <p:grpSp>
        <p:nvGrpSpPr>
          <p:cNvPr id="33" name="Group 32">
            <a:extLst>
              <a:ext uri="{FF2B5EF4-FFF2-40B4-BE49-F238E27FC236}">
                <a16:creationId xmlns:a16="http://schemas.microsoft.com/office/drawing/2014/main" id="{E6F477A9-ADB3-1B98-859B-93DA74B644ED}"/>
              </a:ext>
            </a:extLst>
          </p:cNvPr>
          <p:cNvGrpSpPr/>
          <p:nvPr/>
        </p:nvGrpSpPr>
        <p:grpSpPr>
          <a:xfrm>
            <a:off x="5589639" y="498917"/>
            <a:ext cx="2832827" cy="2072833"/>
            <a:chOff x="5552768" y="315875"/>
            <a:chExt cx="2832827" cy="2072833"/>
          </a:xfrm>
        </p:grpSpPr>
        <p:pic>
          <p:nvPicPr>
            <p:cNvPr id="1028" name="Picture 4" descr="Đa dạng sinh học trên các núi đá vôi Kiên Giang">
              <a:extLst>
                <a:ext uri="{FF2B5EF4-FFF2-40B4-BE49-F238E27FC236}">
                  <a16:creationId xmlns:a16="http://schemas.microsoft.com/office/drawing/2014/main" id="{9D37470E-0F9D-53F9-09B9-74A2B1F26D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85911" y="315875"/>
              <a:ext cx="2232662" cy="1546019"/>
            </a:xfrm>
            <a:prstGeom prst="rect">
              <a:avLst/>
            </a:prstGeom>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4EBD2DA9-CA16-908D-2030-6C99A8CFAAF0}"/>
                </a:ext>
              </a:extLst>
            </p:cNvPr>
            <p:cNvSpPr txBox="1"/>
            <p:nvPr/>
          </p:nvSpPr>
          <p:spPr>
            <a:xfrm>
              <a:off x="5552768" y="1988598"/>
              <a:ext cx="2832827" cy="400110"/>
            </a:xfrm>
            <a:prstGeom prst="rect">
              <a:avLst/>
            </a:prstGeom>
            <a:noFill/>
          </p:spPr>
          <p:txBody>
            <a:bodyPr wrap="none" rtlCol="0">
              <a:spAutoFit/>
            </a:bodyPr>
            <a:lstStyle/>
            <a:p>
              <a:r>
                <a:rPr lang="en-US" sz="2000" b="1"/>
                <a:t>Núi đá vôi Kiên Giang</a:t>
              </a:r>
            </a:p>
          </p:txBody>
        </p:sp>
      </p:gr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randombar(horizontal)">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500" fill="hold"/>
                                        <p:tgtEl>
                                          <p:spTgt spid="28"/>
                                        </p:tgtEl>
                                        <p:attrNameLst>
                                          <p:attrName>ppt_x</p:attrName>
                                        </p:attrNameLst>
                                      </p:cBhvr>
                                      <p:tavLst>
                                        <p:tav tm="0">
                                          <p:val>
                                            <p:strVal val="#ppt_x"/>
                                          </p:val>
                                        </p:tav>
                                        <p:tav tm="100000">
                                          <p:val>
                                            <p:strVal val="#ppt_x"/>
                                          </p:val>
                                        </p:tav>
                                      </p:tavLst>
                                    </p:anim>
                                    <p:anim calcmode="lin" valueType="num">
                                      <p:cBhvr additive="base">
                                        <p:cTn id="28" dur="500" fill="hold"/>
                                        <p:tgtEl>
                                          <p:spTgt spid="2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additive="base">
                                        <p:cTn id="31" dur="500" fill="hold"/>
                                        <p:tgtEl>
                                          <p:spTgt spid="29"/>
                                        </p:tgtEl>
                                        <p:attrNameLst>
                                          <p:attrName>ppt_x</p:attrName>
                                        </p:attrNameLst>
                                      </p:cBhvr>
                                      <p:tavLst>
                                        <p:tav tm="0">
                                          <p:val>
                                            <p:strVal val="#ppt_x"/>
                                          </p:val>
                                        </p:tav>
                                        <p:tav tm="100000">
                                          <p:val>
                                            <p:strVal val="#ppt_x"/>
                                          </p:val>
                                        </p:tav>
                                      </p:tavLst>
                                    </p:anim>
                                    <p:anim calcmode="lin" valueType="num">
                                      <p:cBhvr additive="base">
                                        <p:cTn id="32" dur="500" fill="hold"/>
                                        <p:tgtEl>
                                          <p:spTgt spid="2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additive="base">
                                        <p:cTn id="35" dur="500" fill="hold"/>
                                        <p:tgtEl>
                                          <p:spTgt spid="30"/>
                                        </p:tgtEl>
                                        <p:attrNameLst>
                                          <p:attrName>ppt_x</p:attrName>
                                        </p:attrNameLst>
                                      </p:cBhvr>
                                      <p:tavLst>
                                        <p:tav tm="0">
                                          <p:val>
                                            <p:strVal val="#ppt_x"/>
                                          </p:val>
                                        </p:tav>
                                        <p:tav tm="100000">
                                          <p:val>
                                            <p:strVal val="#ppt_x"/>
                                          </p:val>
                                        </p:tav>
                                      </p:tavLst>
                                    </p:anim>
                                    <p:anim calcmode="lin" valueType="num">
                                      <p:cBhvr additive="base">
                                        <p:cTn id="3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5156A257-E729-DB46-1C30-FCDDFE4C8E16}"/>
              </a:ext>
            </a:extLst>
          </p:cNvPr>
          <p:cNvSpPr/>
          <p:nvPr/>
        </p:nvSpPr>
        <p:spPr>
          <a:xfrm>
            <a:off x="4461932" y="817562"/>
            <a:ext cx="4327524" cy="3508375"/>
          </a:xfrm>
          <a:prstGeom prst="roundRect">
            <a:avLst>
              <a:gd name="adj" fmla="val 4902"/>
            </a:avLst>
          </a:prstGeom>
          <a:solidFill>
            <a:schemeClr val="accent6"/>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defRPr/>
            </a:pPr>
            <a:r>
              <a:rPr lang="fr-FR" sz="2400" b="1">
                <a:solidFill>
                  <a:srgbClr val="FF0000"/>
                </a:solidFill>
                <a:ea typeface="Calibri" panose="020F0502020204030204" pitchFamily="34" charset="0"/>
                <a:cs typeface="Times New Roman" panose="02020603050405020304" pitchFamily="18" charset="0"/>
              </a:rPr>
              <a:t>Đất sét trắng (cao lanh) </a:t>
            </a:r>
            <a:r>
              <a:rPr lang="fr-FR" sz="2400">
                <a:solidFill>
                  <a:srgbClr val="000000"/>
                </a:solidFill>
                <a:ea typeface="Calibri" panose="020F0502020204030204" pitchFamily="34" charset="0"/>
                <a:cs typeface="Times New Roman" panose="02020603050405020304" pitchFamily="18" charset="0"/>
              </a:rPr>
              <a:t>là nguồn tài nguyên có giá trị kinh tế lớn của Việt Nam.</a:t>
            </a:r>
            <a:endParaRPr lang="en-US" sz="2400">
              <a:ea typeface="Calibri" panose="020F0502020204030204" pitchFamily="34" charset="0"/>
              <a:cs typeface="Times New Roman" panose="02020603050405020304" pitchFamily="18" charset="0"/>
            </a:endParaRPr>
          </a:p>
        </p:txBody>
      </p:sp>
      <p:pic>
        <p:nvPicPr>
          <p:cNvPr id="2050" name="Picture 2" descr="Đất sét trắng làm gốm – vuonnhagom.vn">
            <a:extLst>
              <a:ext uri="{FF2B5EF4-FFF2-40B4-BE49-F238E27FC236}">
                <a16:creationId xmlns:a16="http://schemas.microsoft.com/office/drawing/2014/main" id="{CF2301A6-EA0A-E674-FCED-F07292D9FB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890" y="256825"/>
            <a:ext cx="3210283" cy="213974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Đất sét trắng làm gốm – vuonnhagom.vn">
            <a:extLst>
              <a:ext uri="{FF2B5EF4-FFF2-40B4-BE49-F238E27FC236}">
                <a16:creationId xmlns:a16="http://schemas.microsoft.com/office/drawing/2014/main" id="{8D0EEB36-85D2-FCB5-57D7-FF3F3BCFBE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890" y="2571749"/>
            <a:ext cx="3210283" cy="24077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randombar(horizontal)">
                                      <p:cBhvr>
                                        <p:cTn id="12" dur="500"/>
                                        <p:tgtEl>
                                          <p:spTgt spid="2050"/>
                                        </p:tgtEl>
                                      </p:cBhvr>
                                    </p:animEffect>
                                  </p:childTnLst>
                                </p:cTn>
                              </p:par>
                              <p:par>
                                <p:cTn id="13" presetID="14" presetClass="entr" presetSubtype="10" fill="hold" nodeType="with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randombar(horizontal)">
                                      <p:cBhvr>
                                        <p:cTn id="15"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12" name="AutoShape 2" descr="Tổng Hợp Những Thuật Ngữ Gốm Sứ Anh Bắt Đầu Bằng Chữ E Và F (P3) -  WorldFinestFoods">
            <a:extLst>
              <a:ext uri="{FF2B5EF4-FFF2-40B4-BE49-F238E27FC236}">
                <a16:creationId xmlns:a16="http://schemas.microsoft.com/office/drawing/2014/main" id="{87507E0B-2464-71A3-2DD1-828E53A95155}"/>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9" name="Group 18">
            <a:extLst>
              <a:ext uri="{FF2B5EF4-FFF2-40B4-BE49-F238E27FC236}">
                <a16:creationId xmlns:a16="http://schemas.microsoft.com/office/drawing/2014/main" id="{486E20ED-DF28-3AC2-A3F6-8EBB793C232C}"/>
              </a:ext>
            </a:extLst>
          </p:cNvPr>
          <p:cNvGrpSpPr/>
          <p:nvPr/>
        </p:nvGrpSpPr>
        <p:grpSpPr>
          <a:xfrm>
            <a:off x="967263" y="115633"/>
            <a:ext cx="7797517" cy="798310"/>
            <a:chOff x="913447" y="1662493"/>
            <a:chExt cx="7797517" cy="798310"/>
          </a:xfrm>
        </p:grpSpPr>
        <p:sp>
          <p:nvSpPr>
            <p:cNvPr id="17" name="TextBox 16">
              <a:extLst>
                <a:ext uri="{FF2B5EF4-FFF2-40B4-BE49-F238E27FC236}">
                  <a16:creationId xmlns:a16="http://schemas.microsoft.com/office/drawing/2014/main" id="{C03BDBA6-37C7-A76A-66C2-9CFACA9A225C}"/>
                </a:ext>
              </a:extLst>
            </p:cNvPr>
            <p:cNvSpPr txBox="1"/>
            <p:nvPr/>
          </p:nvSpPr>
          <p:spPr>
            <a:xfrm>
              <a:off x="1225867" y="1725538"/>
              <a:ext cx="7485097" cy="646331"/>
            </a:xfrm>
            <a:prstGeom prst="rect">
              <a:avLst/>
            </a:prstGeom>
            <a:noFill/>
          </p:spPr>
          <p:txBody>
            <a:bodyPr wrap="square">
              <a:spAutoFit/>
            </a:bodyPr>
            <a:lstStyle/>
            <a:p>
              <a:pPr algn="ctr">
                <a:lnSpc>
                  <a:spcPct val="150000"/>
                </a:lnSpc>
              </a:pPr>
              <a:r>
                <a:rPr lang="fr-FR" sz="2400" kern="0">
                  <a:solidFill>
                    <a:srgbClr val="000000"/>
                  </a:solidFill>
                  <a:effectLst/>
                  <a:latin typeface="+mj-lt"/>
                  <a:ea typeface="Calibri" panose="020F0502020204030204" pitchFamily="34" charset="0"/>
                  <a:cs typeface="Times New Roman" panose="02020603050405020304" pitchFamily="18" charset="0"/>
                </a:rPr>
                <a:t>Tìm hiểu và cho biết các ứng dụng của đất sét trắng.</a:t>
              </a:r>
              <a:endParaRPr lang="en-US" sz="2400">
                <a:latin typeface="+mj-lt"/>
              </a:endParaRPr>
            </a:p>
          </p:txBody>
        </p:sp>
        <p:sp>
          <p:nvSpPr>
            <p:cNvPr id="18" name="Freeform 14">
              <a:extLst>
                <a:ext uri="{FF2B5EF4-FFF2-40B4-BE49-F238E27FC236}">
                  <a16:creationId xmlns:a16="http://schemas.microsoft.com/office/drawing/2014/main" id="{11117699-2D17-2678-E4BE-C51F26BCD298}"/>
                </a:ext>
              </a:extLst>
            </p:cNvPr>
            <p:cNvSpPr/>
            <p:nvPr/>
          </p:nvSpPr>
          <p:spPr>
            <a:xfrm>
              <a:off x="913447" y="1662493"/>
              <a:ext cx="486494" cy="798310"/>
            </a:xfrm>
            <a:custGeom>
              <a:avLst/>
              <a:gdLst/>
              <a:ahLst/>
              <a:cxnLst/>
              <a:rect l="l" t="t" r="r" b="b"/>
              <a:pathLst>
                <a:path w="1514649" h="2485455">
                  <a:moveTo>
                    <a:pt x="0" y="0"/>
                  </a:moveTo>
                  <a:lnTo>
                    <a:pt x="1514649" y="0"/>
                  </a:lnTo>
                  <a:lnTo>
                    <a:pt x="1514649" y="2485455"/>
                  </a:lnTo>
                  <a:lnTo>
                    <a:pt x="0" y="2485455"/>
                  </a:lnTo>
                  <a:lnTo>
                    <a:pt x="0" y="0"/>
                  </a:lnTo>
                  <a:close/>
                </a:path>
              </a:pathLst>
            </a:custGeom>
            <a:blipFill>
              <a:blip r:embed="rId3"/>
              <a:stretch>
                <a:fillRect/>
              </a:stretch>
            </a:blipFill>
          </p:spPr>
          <p:txBody>
            <a:bodyPr/>
            <a:lstStyle/>
            <a:p>
              <a:endParaRPr lang="en-US"/>
            </a:p>
          </p:txBody>
        </p:sp>
      </p:grpSp>
      <p:grpSp>
        <p:nvGrpSpPr>
          <p:cNvPr id="5" name="Group 4">
            <a:extLst>
              <a:ext uri="{FF2B5EF4-FFF2-40B4-BE49-F238E27FC236}">
                <a16:creationId xmlns:a16="http://schemas.microsoft.com/office/drawing/2014/main" id="{B8353660-F39C-B63A-1CC9-3311738F2E9C}"/>
              </a:ext>
            </a:extLst>
          </p:cNvPr>
          <p:cNvGrpSpPr/>
          <p:nvPr/>
        </p:nvGrpSpPr>
        <p:grpSpPr>
          <a:xfrm>
            <a:off x="1669773" y="1009193"/>
            <a:ext cx="6917774" cy="884644"/>
            <a:chOff x="1746166" y="799376"/>
            <a:chExt cx="6917774" cy="884644"/>
          </a:xfrm>
        </p:grpSpPr>
        <p:sp>
          <p:nvSpPr>
            <p:cNvPr id="2" name="Rectangle 1">
              <a:extLst>
                <a:ext uri="{FF2B5EF4-FFF2-40B4-BE49-F238E27FC236}">
                  <a16:creationId xmlns:a16="http://schemas.microsoft.com/office/drawing/2014/main" id="{A153F53F-0F78-9F6B-0A40-EB0144D111BE}"/>
                </a:ext>
              </a:extLst>
            </p:cNvPr>
            <p:cNvSpPr/>
            <p:nvPr/>
          </p:nvSpPr>
          <p:spPr>
            <a:xfrm>
              <a:off x="2232660" y="1059180"/>
              <a:ext cx="6431280" cy="624840"/>
            </a:xfrm>
            <a:prstGeom prst="rect">
              <a:avLst/>
            </a:prstGeom>
            <a:solidFill>
              <a:schemeClr val="accent6"/>
            </a:solidFill>
            <a:ln w="12700">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kern="0">
                  <a:solidFill>
                    <a:srgbClr val="000000"/>
                  </a:solidFill>
                  <a:effectLst/>
                  <a:latin typeface="+mj-lt"/>
                  <a:ea typeface="Calibri" panose="020F0502020204030204" pitchFamily="34" charset="0"/>
                  <a:cs typeface="Times New Roman" panose="02020603050405020304" pitchFamily="18" charset="0"/>
                </a:rPr>
                <a:t>Đất sét trắng dùng làm nguyên liệu sản xuất đồ gồm:</a:t>
              </a:r>
              <a:endParaRPr lang="en-US" sz="2400">
                <a:latin typeface="+mj-lt"/>
              </a:endParaRPr>
            </a:p>
          </p:txBody>
        </p:sp>
        <p:sp>
          <p:nvSpPr>
            <p:cNvPr id="4" name="Arrow: Curved Right 3">
              <a:extLst>
                <a:ext uri="{FF2B5EF4-FFF2-40B4-BE49-F238E27FC236}">
                  <a16:creationId xmlns:a16="http://schemas.microsoft.com/office/drawing/2014/main" id="{CA3B1D43-3A8D-839C-B12A-EF8C5064CE28}"/>
                </a:ext>
              </a:extLst>
            </p:cNvPr>
            <p:cNvSpPr/>
            <p:nvPr/>
          </p:nvSpPr>
          <p:spPr>
            <a:xfrm>
              <a:off x="1746166" y="799376"/>
              <a:ext cx="486494" cy="442684"/>
            </a:xfrm>
            <a:prstGeom prst="curvedRightArrow">
              <a:avLst/>
            </a:prstGeom>
            <a:solidFill>
              <a:srgbClr val="FF0000"/>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3" name="Group 12">
            <a:extLst>
              <a:ext uri="{FF2B5EF4-FFF2-40B4-BE49-F238E27FC236}">
                <a16:creationId xmlns:a16="http://schemas.microsoft.com/office/drawing/2014/main" id="{349B0CA0-10AB-7026-043F-064B7331DB2C}"/>
              </a:ext>
            </a:extLst>
          </p:cNvPr>
          <p:cNvGrpSpPr/>
          <p:nvPr/>
        </p:nvGrpSpPr>
        <p:grpSpPr>
          <a:xfrm>
            <a:off x="354207" y="2332198"/>
            <a:ext cx="2374073" cy="2512061"/>
            <a:chOff x="502920" y="2279561"/>
            <a:chExt cx="2056778" cy="2176324"/>
          </a:xfrm>
        </p:grpSpPr>
        <p:pic>
          <p:nvPicPr>
            <p:cNvPr id="14" name="Picture 13">
              <a:extLst>
                <a:ext uri="{FF2B5EF4-FFF2-40B4-BE49-F238E27FC236}">
                  <a16:creationId xmlns:a16="http://schemas.microsoft.com/office/drawing/2014/main" id="{5AFF4E1A-3360-ED61-2BA8-25056AE4D3A0}"/>
                </a:ext>
              </a:extLst>
            </p:cNvPr>
            <p:cNvPicPr>
              <a:picLocks noChangeAspect="1"/>
            </p:cNvPicPr>
            <p:nvPr/>
          </p:nvPicPr>
          <p:blipFill rotWithShape="1">
            <a:blip r:embed="rId4"/>
            <a:srcRect r="15120"/>
            <a:stretch/>
          </p:blipFill>
          <p:spPr>
            <a:xfrm>
              <a:off x="502920" y="2279561"/>
              <a:ext cx="2056778" cy="1607363"/>
            </a:xfrm>
            <a:prstGeom prst="rect">
              <a:avLst/>
            </a:prstGeom>
          </p:spPr>
        </p:pic>
        <p:sp>
          <p:nvSpPr>
            <p:cNvPr id="6" name="TextBox 5">
              <a:extLst>
                <a:ext uri="{FF2B5EF4-FFF2-40B4-BE49-F238E27FC236}">
                  <a16:creationId xmlns:a16="http://schemas.microsoft.com/office/drawing/2014/main" id="{9BE591F8-BDDA-392A-064D-450768349DD9}"/>
                </a:ext>
              </a:extLst>
            </p:cNvPr>
            <p:cNvSpPr txBox="1"/>
            <p:nvPr/>
          </p:nvSpPr>
          <p:spPr>
            <a:xfrm>
              <a:off x="967263" y="4055775"/>
              <a:ext cx="1237839" cy="400110"/>
            </a:xfrm>
            <a:prstGeom prst="rect">
              <a:avLst/>
            </a:prstGeom>
            <a:noFill/>
          </p:spPr>
          <p:txBody>
            <a:bodyPr wrap="none" rtlCol="0">
              <a:spAutoFit/>
            </a:bodyPr>
            <a:lstStyle/>
            <a:p>
              <a:pPr algn="ctr"/>
              <a:r>
                <a:rPr lang="en-US" sz="2000" b="1"/>
                <a:t>Gốm, sứ</a:t>
              </a:r>
            </a:p>
          </p:txBody>
        </p:sp>
      </p:grpSp>
      <p:grpSp>
        <p:nvGrpSpPr>
          <p:cNvPr id="15" name="Group 14">
            <a:extLst>
              <a:ext uri="{FF2B5EF4-FFF2-40B4-BE49-F238E27FC236}">
                <a16:creationId xmlns:a16="http://schemas.microsoft.com/office/drawing/2014/main" id="{8FA8C1AA-3218-F2A4-27C5-0B4B00879BEA}"/>
              </a:ext>
            </a:extLst>
          </p:cNvPr>
          <p:cNvGrpSpPr/>
          <p:nvPr/>
        </p:nvGrpSpPr>
        <p:grpSpPr>
          <a:xfrm>
            <a:off x="3042164" y="2332198"/>
            <a:ext cx="2590800" cy="2512061"/>
            <a:chOff x="3190877" y="1943824"/>
            <a:chExt cx="2590800" cy="2512061"/>
          </a:xfrm>
        </p:grpSpPr>
        <p:pic>
          <p:nvPicPr>
            <p:cNvPr id="6148" name="Picture 4" descr="Gạch men được làm từ đâu?">
              <a:extLst>
                <a:ext uri="{FF2B5EF4-FFF2-40B4-BE49-F238E27FC236}">
                  <a16:creationId xmlns:a16="http://schemas.microsoft.com/office/drawing/2014/main" id="{FB28B4C7-68BF-6AE8-1425-42FD668F9A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0877" y="1943824"/>
              <a:ext cx="2590800" cy="1943100"/>
            </a:xfrm>
            <a:prstGeom prst="rect">
              <a:avLst/>
            </a:prstGeom>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7E6BCBE-7C22-AF26-1F83-D55DF1228CDC}"/>
                </a:ext>
              </a:extLst>
            </p:cNvPr>
            <p:cNvSpPr txBox="1"/>
            <p:nvPr/>
          </p:nvSpPr>
          <p:spPr>
            <a:xfrm>
              <a:off x="3672440" y="4055775"/>
              <a:ext cx="1494320" cy="400110"/>
            </a:xfrm>
            <a:prstGeom prst="rect">
              <a:avLst/>
            </a:prstGeom>
            <a:noFill/>
          </p:spPr>
          <p:txBody>
            <a:bodyPr wrap="none" rtlCol="0">
              <a:spAutoFit/>
            </a:bodyPr>
            <a:lstStyle/>
            <a:p>
              <a:pPr algn="ctr"/>
              <a:r>
                <a:rPr lang="en-US" sz="2000" b="1"/>
                <a:t>Gạch, men</a:t>
              </a:r>
            </a:p>
          </p:txBody>
        </p:sp>
      </p:grpSp>
      <p:grpSp>
        <p:nvGrpSpPr>
          <p:cNvPr id="20" name="Group 19">
            <a:extLst>
              <a:ext uri="{FF2B5EF4-FFF2-40B4-BE49-F238E27FC236}">
                <a16:creationId xmlns:a16="http://schemas.microsoft.com/office/drawing/2014/main" id="{9525B63B-8DC7-C47C-8725-0FA8FA0DAC80}"/>
              </a:ext>
            </a:extLst>
          </p:cNvPr>
          <p:cNvGrpSpPr/>
          <p:nvPr/>
        </p:nvGrpSpPr>
        <p:grpSpPr>
          <a:xfrm>
            <a:off x="5850130" y="2332198"/>
            <a:ext cx="2914650" cy="2512061"/>
            <a:chOff x="5998843" y="1943824"/>
            <a:chExt cx="2914650" cy="2512061"/>
          </a:xfrm>
        </p:grpSpPr>
        <p:pic>
          <p:nvPicPr>
            <p:cNvPr id="6150" name="Picture 6" descr="Cách làm phấn trang điểm từ nguyên liệu tự nhiên cực đơn giản">
              <a:extLst>
                <a:ext uri="{FF2B5EF4-FFF2-40B4-BE49-F238E27FC236}">
                  <a16:creationId xmlns:a16="http://schemas.microsoft.com/office/drawing/2014/main" id="{1F0269ED-550F-B264-B2CA-E2B8157EDB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98843" y="1943824"/>
              <a:ext cx="2914650" cy="1943100"/>
            </a:xfrm>
            <a:prstGeom prst="rect">
              <a:avLst/>
            </a:prstGeom>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EF96D1E-E336-FB94-9799-8483F8C19D06}"/>
                </a:ext>
              </a:extLst>
            </p:cNvPr>
            <p:cNvSpPr txBox="1"/>
            <p:nvPr/>
          </p:nvSpPr>
          <p:spPr>
            <a:xfrm>
              <a:off x="6742974" y="4055775"/>
              <a:ext cx="1295547" cy="400110"/>
            </a:xfrm>
            <a:prstGeom prst="rect">
              <a:avLst/>
            </a:prstGeom>
            <a:noFill/>
          </p:spPr>
          <p:txBody>
            <a:bodyPr wrap="none" rtlCol="0">
              <a:spAutoFit/>
            </a:bodyPr>
            <a:lstStyle/>
            <a:p>
              <a:pPr algn="ctr"/>
              <a:r>
                <a:rPr lang="en-US" sz="2000" b="1"/>
                <a:t>Mỹ phẩm</a:t>
              </a:r>
            </a:p>
          </p:txBody>
        </p:sp>
      </p:grpSp>
    </p:spTree>
    <p:extLst>
      <p:ext uri="{BB962C8B-B14F-4D97-AF65-F5344CB8AC3E}">
        <p14:creationId xmlns:p14="http://schemas.microsoft.com/office/powerpoint/2010/main" val="4014497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217">
                                          <p:stCondLst>
                                            <p:cond delay="0"/>
                                          </p:stCondLst>
                                        </p:cTn>
                                        <p:tgtEl>
                                          <p:spTgt spid="5"/>
                                        </p:tgtEl>
                                      </p:cBhvr>
                                    </p:animEffect>
                                    <p:anim calcmode="lin" valueType="num">
                                      <p:cBhvr>
                                        <p:cTn id="13"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16"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17"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18" dur="10">
                                          <p:stCondLst>
                                            <p:cond delay="244"/>
                                          </p:stCondLst>
                                        </p:cTn>
                                        <p:tgtEl>
                                          <p:spTgt spid="5"/>
                                        </p:tgtEl>
                                      </p:cBhvr>
                                      <p:to x="100000" y="60000"/>
                                    </p:animScale>
                                    <p:animScale>
                                      <p:cBhvr>
                                        <p:cTn id="19" dur="62" decel="50000">
                                          <p:stCondLst>
                                            <p:cond delay="254"/>
                                          </p:stCondLst>
                                        </p:cTn>
                                        <p:tgtEl>
                                          <p:spTgt spid="5"/>
                                        </p:tgtEl>
                                      </p:cBhvr>
                                      <p:to x="100000" y="100000"/>
                                    </p:animScale>
                                    <p:animScale>
                                      <p:cBhvr>
                                        <p:cTn id="20" dur="10">
                                          <p:stCondLst>
                                            <p:cond delay="492"/>
                                          </p:stCondLst>
                                        </p:cTn>
                                        <p:tgtEl>
                                          <p:spTgt spid="5"/>
                                        </p:tgtEl>
                                      </p:cBhvr>
                                      <p:to x="100000" y="80000"/>
                                    </p:animScale>
                                    <p:animScale>
                                      <p:cBhvr>
                                        <p:cTn id="21" dur="62" decel="50000">
                                          <p:stCondLst>
                                            <p:cond delay="502"/>
                                          </p:stCondLst>
                                        </p:cTn>
                                        <p:tgtEl>
                                          <p:spTgt spid="5"/>
                                        </p:tgtEl>
                                      </p:cBhvr>
                                      <p:to x="100000" y="100000"/>
                                    </p:animScale>
                                    <p:animScale>
                                      <p:cBhvr>
                                        <p:cTn id="22" dur="10">
                                          <p:stCondLst>
                                            <p:cond delay="616"/>
                                          </p:stCondLst>
                                        </p:cTn>
                                        <p:tgtEl>
                                          <p:spTgt spid="5"/>
                                        </p:tgtEl>
                                      </p:cBhvr>
                                      <p:to x="100000" y="90000"/>
                                    </p:animScale>
                                    <p:animScale>
                                      <p:cBhvr>
                                        <p:cTn id="23" dur="62" decel="50000">
                                          <p:stCondLst>
                                            <p:cond delay="625"/>
                                          </p:stCondLst>
                                        </p:cTn>
                                        <p:tgtEl>
                                          <p:spTgt spid="5"/>
                                        </p:tgtEl>
                                      </p:cBhvr>
                                      <p:to x="100000" y="100000"/>
                                    </p:animScale>
                                    <p:animScale>
                                      <p:cBhvr>
                                        <p:cTn id="24" dur="10">
                                          <p:stCondLst>
                                            <p:cond delay="678"/>
                                          </p:stCondLst>
                                        </p:cTn>
                                        <p:tgtEl>
                                          <p:spTgt spid="5"/>
                                        </p:tgtEl>
                                      </p:cBhvr>
                                      <p:to x="100000" y="95000"/>
                                    </p:animScale>
                                    <p:animScale>
                                      <p:cBhvr>
                                        <p:cTn id="25" dur="62" decel="50000">
                                          <p:stCondLst>
                                            <p:cond delay="688"/>
                                          </p:stCondLst>
                                        </p:cTn>
                                        <p:tgtEl>
                                          <p:spTgt spid="5"/>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up)">
                                      <p:cBhvr>
                                        <p:cTn id="30" dur="500"/>
                                        <p:tgtEl>
                                          <p:spTgt spid="13"/>
                                        </p:tgtEl>
                                      </p:cBhvr>
                                    </p:animEffect>
                                  </p:childTnLst>
                                </p:cTn>
                              </p:par>
                              <p:par>
                                <p:cTn id="31" presetID="22" presetClass="entr" presetSubtype="1"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up)">
                                      <p:cBhvr>
                                        <p:cTn id="33" dur="500"/>
                                        <p:tgtEl>
                                          <p:spTgt spid="15"/>
                                        </p:tgtEl>
                                      </p:cBhvr>
                                    </p:animEffect>
                                  </p:childTnLst>
                                </p:cTn>
                              </p:par>
                              <p:par>
                                <p:cTn id="34" presetID="22" presetClass="entr" presetSubtype="1"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up)">
                                      <p:cBhvr>
                                        <p:cTn id="3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6" name="TextBox 5">
            <a:extLst>
              <a:ext uri="{FF2B5EF4-FFF2-40B4-BE49-F238E27FC236}">
                <a16:creationId xmlns:a16="http://schemas.microsoft.com/office/drawing/2014/main" id="{E7461478-9264-16E9-12B4-6BDFA0C2779B}"/>
              </a:ext>
            </a:extLst>
          </p:cNvPr>
          <p:cNvSpPr txBox="1"/>
          <p:nvPr/>
        </p:nvSpPr>
        <p:spPr>
          <a:xfrm>
            <a:off x="1943100" y="156203"/>
            <a:ext cx="5440680" cy="598177"/>
          </a:xfrm>
          <a:prstGeom prst="rect">
            <a:avLst/>
          </a:prstGeom>
          <a:noFill/>
        </p:spPr>
        <p:txBody>
          <a:bodyPr wrap="square">
            <a:spAutoFit/>
          </a:bodyPr>
          <a:lstStyle/>
          <a:p>
            <a:pPr marL="0" marR="0" algn="ctr">
              <a:lnSpc>
                <a:spcPct val="150000"/>
              </a:lnSpc>
              <a:spcBef>
                <a:spcPts val="0"/>
              </a:spcBef>
              <a:spcAft>
                <a:spcPts val="0"/>
              </a:spcAft>
            </a:pPr>
            <a:r>
              <a:rPr lang="fr-FR" sz="2500" b="1">
                <a:solidFill>
                  <a:srgbClr val="000000"/>
                </a:solidFill>
                <a:effectLst/>
                <a:latin typeface="+mj-lt"/>
                <a:ea typeface="Calibri" panose="020F0502020204030204" pitchFamily="34" charset="0"/>
                <a:cs typeface="Times New Roman" panose="02020603050405020304" pitchFamily="18" charset="0"/>
              </a:rPr>
              <a:t>2. Ngành công nghiệp silicate</a:t>
            </a:r>
            <a:endParaRPr lang="en-US" sz="2500">
              <a:effectLst/>
              <a:latin typeface="+mj-lt"/>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5CA1E179-ECFC-08BB-3F8E-D116C5B796EA}"/>
              </a:ext>
            </a:extLst>
          </p:cNvPr>
          <p:cNvSpPr txBox="1"/>
          <p:nvPr/>
        </p:nvSpPr>
        <p:spPr>
          <a:xfrm>
            <a:off x="1350335" y="1028262"/>
            <a:ext cx="7421525" cy="1200329"/>
          </a:xfrm>
          <a:prstGeom prst="rect">
            <a:avLst/>
          </a:prstGeom>
          <a:noFill/>
        </p:spPr>
        <p:txBody>
          <a:bodyPr wrap="square">
            <a:spAutoFit/>
          </a:bodyPr>
          <a:lstStyle/>
          <a:p>
            <a:pPr marL="0" marR="0" lvl="0" indent="0" algn="just" defTabSz="914400" rtl="0" eaLnBrk="1" fontAlgn="auto" latinLnBrk="0" hangingPunct="1">
              <a:spcBef>
                <a:spcPts val="0"/>
              </a:spcBef>
              <a:spcAft>
                <a:spcPts val="0"/>
              </a:spcAft>
              <a:buClr>
                <a:srgbClr val="000000"/>
              </a:buClr>
              <a:buSzTx/>
              <a:buFont typeface="Arial"/>
              <a:buNone/>
              <a:tabLst/>
              <a:defRPr/>
            </a:pPr>
            <a:r>
              <a:rPr kumimoji="0" lang="fr-FR" sz="24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Ngành</a:t>
            </a:r>
            <a:r>
              <a:rPr kumimoji="0" lang="fr-FR" sz="24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fr-FR" sz="24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công</a:t>
            </a:r>
            <a:r>
              <a:rPr kumimoji="0" lang="fr-FR" sz="24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fr-FR" sz="24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nghiệp</a:t>
            </a:r>
            <a:r>
              <a:rPr kumimoji="0" lang="fr-FR" sz="24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silicate </a:t>
            </a:r>
            <a:r>
              <a:rPr kumimoji="0" lang="fr-FR" sz="24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gồm</a:t>
            </a:r>
            <a:r>
              <a:rPr kumimoji="0" lang="fr-FR" sz="24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fr-FR" sz="24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những</a:t>
            </a:r>
            <a:r>
              <a:rPr kumimoji="0" lang="fr-FR" sz="24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fr-FR" sz="24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ngành</a:t>
            </a:r>
            <a:r>
              <a:rPr kumimoji="0" lang="fr-FR" sz="24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fr-FR" sz="24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sản</a:t>
            </a:r>
            <a:r>
              <a:rPr kumimoji="0" lang="fr-FR" sz="24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fr-FR" sz="24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xuất</a:t>
            </a:r>
            <a:r>
              <a:rPr kumimoji="0" lang="fr-FR" sz="24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fr-FR" sz="24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nào</a:t>
            </a:r>
            <a:r>
              <a:rPr kumimoji="0" lang="fr-FR" sz="24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fr-FR" sz="24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Kể</a:t>
            </a:r>
            <a:r>
              <a:rPr kumimoji="0" lang="fr-FR" sz="24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fr-FR" sz="24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tên</a:t>
            </a:r>
            <a:r>
              <a:rPr kumimoji="0" lang="fr-FR" sz="24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fr-FR" sz="24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một</a:t>
            </a:r>
            <a:r>
              <a:rPr kumimoji="0" lang="fr-FR" sz="24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fr-FR" sz="24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số</a:t>
            </a:r>
            <a:r>
              <a:rPr kumimoji="0" lang="fr-FR" sz="24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fr-FR" sz="24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nơi</a:t>
            </a:r>
            <a:r>
              <a:rPr kumimoji="0" lang="fr-FR" sz="24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fr-FR" sz="24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sản</a:t>
            </a:r>
            <a:r>
              <a:rPr kumimoji="0" lang="fr-FR" sz="24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fr-FR" sz="24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xuất</a:t>
            </a:r>
            <a:r>
              <a:rPr kumimoji="0" lang="fr-FR" sz="24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fr-FR" sz="24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chính</a:t>
            </a:r>
            <a:r>
              <a:rPr kumimoji="0" lang="fr-FR" sz="24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ở </a:t>
            </a:r>
            <a:r>
              <a:rPr kumimoji="0" lang="fr-FR" sz="2400" b="0" i="0" u="none" strike="noStrike" kern="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Việt</a:t>
            </a:r>
            <a:r>
              <a:rPr kumimoji="0" lang="fr-FR" sz="24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Nam.</a:t>
            </a:r>
            <a:endParaRPr kumimoji="0" lang="en-US" sz="2400" b="0" i="0" u="none" strike="noStrike" kern="0" cap="none" spc="0" normalizeH="0" baseline="0" noProof="0" dirty="0">
              <a:ln>
                <a:noFill/>
              </a:ln>
              <a:solidFill>
                <a:srgbClr val="F1EAE4"/>
              </a:solidFill>
              <a:effectLst/>
              <a:uLnTx/>
              <a:uFillTx/>
              <a:latin typeface="Arial"/>
              <a:ea typeface="+mn-ea"/>
              <a:cs typeface="+mn-cs"/>
              <a:sym typeface="Arial"/>
            </a:endParaRPr>
          </a:p>
        </p:txBody>
      </p:sp>
      <p:pic>
        <p:nvPicPr>
          <p:cNvPr id="7" name="Picture 6">
            <a:extLst>
              <a:ext uri="{FF2B5EF4-FFF2-40B4-BE49-F238E27FC236}">
                <a16:creationId xmlns:a16="http://schemas.microsoft.com/office/drawing/2014/main" id="{09B86E4D-473C-E7A7-CD15-4D69909CEB1F}"/>
              </a:ext>
            </a:extLst>
          </p:cNvPr>
          <p:cNvPicPr>
            <a:picLocks noChangeAspect="1"/>
          </p:cNvPicPr>
          <p:nvPr/>
        </p:nvPicPr>
        <p:blipFill>
          <a:blip r:embed="rId3"/>
          <a:stretch>
            <a:fillRect/>
          </a:stretch>
        </p:blipFill>
        <p:spPr>
          <a:xfrm>
            <a:off x="292618" y="1028262"/>
            <a:ext cx="855700" cy="784030"/>
          </a:xfrm>
          <a:prstGeom prst="rect">
            <a:avLst/>
          </a:prstGeom>
        </p:spPr>
      </p:pic>
      <p:pic>
        <p:nvPicPr>
          <p:cNvPr id="3074" name="Picture 2" descr="Công nghệ vật liệu Silicate: nền tảng của cuộc sống hiện đại">
            <a:extLst>
              <a:ext uri="{FF2B5EF4-FFF2-40B4-BE49-F238E27FC236}">
                <a16:creationId xmlns:a16="http://schemas.microsoft.com/office/drawing/2014/main" id="{9563E092-C1C5-5A5B-C3E4-245F852956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8953" y="2073419"/>
            <a:ext cx="5188974" cy="27631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randombar(horizont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6B48A11-C230-0E0E-1CB6-E97911E566DE}"/>
              </a:ext>
            </a:extLst>
          </p:cNvPr>
          <p:cNvSpPr/>
          <p:nvPr/>
        </p:nvSpPr>
        <p:spPr>
          <a:xfrm>
            <a:off x="2420621" y="1816795"/>
            <a:ext cx="4391247" cy="616689"/>
          </a:xfrm>
          <a:prstGeom prst="roundRect">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rPr>
              <a:t>Các</a:t>
            </a:r>
            <a:r>
              <a:rPr lang="en-US" sz="2400" b="1" dirty="0">
                <a:solidFill>
                  <a:schemeClr val="tx1"/>
                </a:solidFill>
              </a:rPr>
              <a:t> </a:t>
            </a:r>
            <a:r>
              <a:rPr lang="en-US" sz="2400" b="1" dirty="0" err="1">
                <a:solidFill>
                  <a:schemeClr val="tx1"/>
                </a:solidFill>
              </a:rPr>
              <a:t>ngành</a:t>
            </a:r>
            <a:r>
              <a:rPr lang="en-US" sz="2400" b="1" dirty="0">
                <a:solidFill>
                  <a:schemeClr val="tx1"/>
                </a:solidFill>
              </a:rPr>
              <a:t> </a:t>
            </a:r>
            <a:r>
              <a:rPr lang="en-US" sz="2400" b="1" dirty="0" err="1">
                <a:solidFill>
                  <a:schemeClr val="tx1"/>
                </a:solidFill>
              </a:rPr>
              <a:t>công</a:t>
            </a:r>
            <a:r>
              <a:rPr lang="en-US" sz="2400" b="1" dirty="0">
                <a:solidFill>
                  <a:schemeClr val="tx1"/>
                </a:solidFill>
              </a:rPr>
              <a:t> </a:t>
            </a:r>
            <a:r>
              <a:rPr lang="en-US" sz="2400" b="1" dirty="0" err="1">
                <a:solidFill>
                  <a:schemeClr val="tx1"/>
                </a:solidFill>
              </a:rPr>
              <a:t>nghiệp</a:t>
            </a:r>
            <a:r>
              <a:rPr lang="en-US" sz="2400" b="1" dirty="0">
                <a:solidFill>
                  <a:schemeClr val="tx1"/>
                </a:solidFill>
              </a:rPr>
              <a:t> silicate</a:t>
            </a:r>
          </a:p>
        </p:txBody>
      </p:sp>
      <p:sp>
        <p:nvSpPr>
          <p:cNvPr id="4" name="Rectangle: Rounded Corners 3">
            <a:extLst>
              <a:ext uri="{FF2B5EF4-FFF2-40B4-BE49-F238E27FC236}">
                <a16:creationId xmlns:a16="http://schemas.microsoft.com/office/drawing/2014/main" id="{7296E468-2BC0-2C17-C784-6B38CE8E5132}"/>
              </a:ext>
            </a:extLst>
          </p:cNvPr>
          <p:cNvSpPr/>
          <p:nvPr/>
        </p:nvSpPr>
        <p:spPr>
          <a:xfrm>
            <a:off x="474862" y="3080740"/>
            <a:ext cx="2610295" cy="1508496"/>
          </a:xfrm>
          <a:prstGeom prst="roundRect">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dirty="0" err="1">
                <a:solidFill>
                  <a:schemeClr val="tx1"/>
                </a:solidFill>
              </a:rPr>
              <a:t>Sản</a:t>
            </a:r>
            <a:r>
              <a:rPr lang="en-US" sz="2400" dirty="0">
                <a:solidFill>
                  <a:schemeClr val="tx1"/>
                </a:solidFill>
              </a:rPr>
              <a:t> </a:t>
            </a:r>
            <a:r>
              <a:rPr lang="en-US" sz="2400" dirty="0" err="1">
                <a:solidFill>
                  <a:schemeClr val="tx1"/>
                </a:solidFill>
              </a:rPr>
              <a:t>xuất</a:t>
            </a:r>
            <a:r>
              <a:rPr lang="en-US" sz="2400" dirty="0">
                <a:solidFill>
                  <a:schemeClr val="tx1"/>
                </a:solidFill>
              </a:rPr>
              <a:t> </a:t>
            </a:r>
            <a:r>
              <a:rPr lang="en-US" sz="2400" dirty="0" err="1">
                <a:solidFill>
                  <a:schemeClr val="tx1"/>
                </a:solidFill>
              </a:rPr>
              <a:t>đồ</a:t>
            </a:r>
            <a:r>
              <a:rPr lang="en-US" sz="2400" dirty="0">
                <a:solidFill>
                  <a:schemeClr val="tx1"/>
                </a:solidFill>
              </a:rPr>
              <a:t> </a:t>
            </a:r>
            <a:r>
              <a:rPr lang="en-US" sz="2400" dirty="0" err="1">
                <a:solidFill>
                  <a:schemeClr val="tx1"/>
                </a:solidFill>
              </a:rPr>
              <a:t>gốm</a:t>
            </a:r>
            <a:endParaRPr lang="en-US" sz="2400" dirty="0">
              <a:solidFill>
                <a:schemeClr val="tx1"/>
              </a:solidFill>
            </a:endParaRPr>
          </a:p>
        </p:txBody>
      </p:sp>
      <p:sp>
        <p:nvSpPr>
          <p:cNvPr id="5" name="Rectangle: Rounded Corners 4">
            <a:extLst>
              <a:ext uri="{FF2B5EF4-FFF2-40B4-BE49-F238E27FC236}">
                <a16:creationId xmlns:a16="http://schemas.microsoft.com/office/drawing/2014/main" id="{3DFA5C99-49AF-DB17-FFAF-9C7FD446FD76}"/>
              </a:ext>
            </a:extLst>
          </p:cNvPr>
          <p:cNvSpPr/>
          <p:nvPr/>
        </p:nvSpPr>
        <p:spPr>
          <a:xfrm>
            <a:off x="3307554" y="3080740"/>
            <a:ext cx="2610295" cy="1508496"/>
          </a:xfrm>
          <a:prstGeom prst="roundRect">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err="1">
                <a:solidFill>
                  <a:schemeClr val="tx1"/>
                </a:solidFill>
              </a:rPr>
              <a:t>Sản</a:t>
            </a:r>
            <a:r>
              <a:rPr lang="en-US" sz="2400">
                <a:solidFill>
                  <a:schemeClr val="tx1"/>
                </a:solidFill>
              </a:rPr>
              <a:t> xuất thủy tinh</a:t>
            </a:r>
            <a:endParaRPr lang="en-US" sz="2400" dirty="0">
              <a:solidFill>
                <a:schemeClr val="tx1"/>
              </a:solidFill>
            </a:endParaRPr>
          </a:p>
        </p:txBody>
      </p:sp>
      <p:sp>
        <p:nvSpPr>
          <p:cNvPr id="6" name="Rectangle: Rounded Corners 5">
            <a:extLst>
              <a:ext uri="{FF2B5EF4-FFF2-40B4-BE49-F238E27FC236}">
                <a16:creationId xmlns:a16="http://schemas.microsoft.com/office/drawing/2014/main" id="{8FCD9C5B-5BB3-607B-43D4-00091CCA0B6F}"/>
              </a:ext>
            </a:extLst>
          </p:cNvPr>
          <p:cNvSpPr/>
          <p:nvPr/>
        </p:nvSpPr>
        <p:spPr>
          <a:xfrm>
            <a:off x="6140246" y="3080740"/>
            <a:ext cx="2610295" cy="1508496"/>
          </a:xfrm>
          <a:prstGeom prst="roundRect">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a:solidFill>
                  <a:schemeClr val="tx1"/>
                </a:solidFill>
              </a:rPr>
              <a:t>Sản xuất xi măng</a:t>
            </a:r>
            <a:endParaRPr lang="en-US" sz="2400" dirty="0">
              <a:solidFill>
                <a:schemeClr val="tx1"/>
              </a:solidFill>
            </a:endParaRPr>
          </a:p>
        </p:txBody>
      </p:sp>
      <p:cxnSp>
        <p:nvCxnSpPr>
          <p:cNvPr id="8" name="Connector: Elbow 7">
            <a:extLst>
              <a:ext uri="{FF2B5EF4-FFF2-40B4-BE49-F238E27FC236}">
                <a16:creationId xmlns:a16="http://schemas.microsoft.com/office/drawing/2014/main" id="{F88BB998-0001-5A00-3D6A-E68EC3E13F41}"/>
              </a:ext>
            </a:extLst>
          </p:cNvPr>
          <p:cNvCxnSpPr>
            <a:stCxn id="3" idx="1"/>
            <a:endCxn id="4" idx="0"/>
          </p:cNvCxnSpPr>
          <p:nvPr/>
        </p:nvCxnSpPr>
        <p:spPr>
          <a:xfrm rot="10800000" flipV="1">
            <a:off x="1780011" y="2125140"/>
            <a:ext cx="640611" cy="955600"/>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or: Elbow 11">
            <a:extLst>
              <a:ext uri="{FF2B5EF4-FFF2-40B4-BE49-F238E27FC236}">
                <a16:creationId xmlns:a16="http://schemas.microsoft.com/office/drawing/2014/main" id="{41B69163-07BA-2418-A63E-080192C49192}"/>
              </a:ext>
            </a:extLst>
          </p:cNvPr>
          <p:cNvCxnSpPr>
            <a:stCxn id="3" idx="3"/>
            <a:endCxn id="6" idx="0"/>
          </p:cNvCxnSpPr>
          <p:nvPr/>
        </p:nvCxnSpPr>
        <p:spPr>
          <a:xfrm>
            <a:off x="6811868" y="2125140"/>
            <a:ext cx="633526" cy="955600"/>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F88F4309-71E5-9E10-783E-D751ABBE4ADC}"/>
              </a:ext>
            </a:extLst>
          </p:cNvPr>
          <p:cNvCxnSpPr>
            <a:stCxn id="3" idx="2"/>
            <a:endCxn id="5" idx="0"/>
          </p:cNvCxnSpPr>
          <p:nvPr/>
        </p:nvCxnSpPr>
        <p:spPr>
          <a:xfrm flipH="1">
            <a:off x="4612702" y="2433484"/>
            <a:ext cx="3543" cy="647256"/>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pic>
        <p:nvPicPr>
          <p:cNvPr id="9" name="Picture 18">
            <a:extLst>
              <a:ext uri="{FF2B5EF4-FFF2-40B4-BE49-F238E27FC236}">
                <a16:creationId xmlns:a16="http://schemas.microsoft.com/office/drawing/2014/main" id="{8F82E922-59B9-3A5A-473A-F210CD6FCF30}"/>
              </a:ext>
            </a:extLst>
          </p:cNvPr>
          <p:cNvPicPr>
            <a:picLocks noChangeAspect="1"/>
          </p:cNvPicPr>
          <p:nvPr/>
        </p:nvPicPr>
        <p:blipFill>
          <a:blip r:embed="rId2"/>
          <a:srcRect/>
          <a:stretch>
            <a:fillRect/>
          </a:stretch>
        </p:blipFill>
        <p:spPr>
          <a:xfrm>
            <a:off x="3607098" y="247044"/>
            <a:ext cx="2011206" cy="1355888"/>
          </a:xfrm>
          <a:prstGeom prst="rect">
            <a:avLst/>
          </a:prstGeom>
        </p:spPr>
      </p:pic>
    </p:spTree>
    <p:extLst>
      <p:ext uri="{BB962C8B-B14F-4D97-AF65-F5344CB8AC3E}">
        <p14:creationId xmlns:p14="http://schemas.microsoft.com/office/powerpoint/2010/main" val="292111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righ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randombar(horizont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up)">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randombar(horizontal)">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8" name="TextBox 7">
            <a:extLst>
              <a:ext uri="{FF2B5EF4-FFF2-40B4-BE49-F238E27FC236}">
                <a16:creationId xmlns:a16="http://schemas.microsoft.com/office/drawing/2014/main" id="{19880B1F-1067-E944-F208-EC8B95B5731F}"/>
              </a:ext>
            </a:extLst>
          </p:cNvPr>
          <p:cNvSpPr txBox="1"/>
          <p:nvPr/>
        </p:nvSpPr>
        <p:spPr>
          <a:xfrm>
            <a:off x="2286000" y="0"/>
            <a:ext cx="4572000" cy="557653"/>
          </a:xfrm>
          <a:prstGeom prst="rect">
            <a:avLst/>
          </a:prstGeom>
          <a:noFill/>
          <a:ln w="12700">
            <a:noFill/>
          </a:ln>
        </p:spPr>
        <p:txBody>
          <a:bodyPr wrap="square">
            <a:spAutoFit/>
          </a:bodyPr>
          <a:lstStyle/>
          <a:p>
            <a:pPr marL="0" marR="0" algn="ctr">
              <a:lnSpc>
                <a:spcPct val="150000"/>
              </a:lnSpc>
              <a:spcBef>
                <a:spcPts val="0"/>
              </a:spcBef>
              <a:spcAft>
                <a:spcPts val="0"/>
              </a:spcAft>
            </a:pPr>
            <a:r>
              <a:rPr lang="fr-FR" sz="2300" b="1">
                <a:solidFill>
                  <a:srgbClr val="000000"/>
                </a:solidFill>
                <a:effectLst/>
                <a:latin typeface="+mj-lt"/>
                <a:ea typeface="Calibri" panose="020F0502020204030204" pitchFamily="34" charset="0"/>
                <a:cs typeface="Times New Roman" panose="02020603050405020304" pitchFamily="18" charset="0"/>
              </a:rPr>
              <a:t>a) Sản xuất đồ gốm</a:t>
            </a:r>
            <a:endParaRPr lang="en-US" sz="2300" b="1">
              <a:effectLst/>
              <a:latin typeface="+mj-lt"/>
              <a:ea typeface="Calibri" panose="020F0502020204030204" pitchFamily="34" charset="0"/>
              <a:cs typeface="Times New Roman" panose="02020603050405020304" pitchFamily="18" charset="0"/>
            </a:endParaRPr>
          </a:p>
        </p:txBody>
      </p:sp>
      <p:sp>
        <p:nvSpPr>
          <p:cNvPr id="3" name="TextBox 2"/>
          <p:cNvSpPr txBox="1"/>
          <p:nvPr/>
        </p:nvSpPr>
        <p:spPr>
          <a:xfrm>
            <a:off x="184936" y="986319"/>
            <a:ext cx="8743308" cy="2862322"/>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 Nguyên liệu: Đất sét, cát trắng, nước…</a:t>
            </a:r>
          </a:p>
          <a:p>
            <a:r>
              <a:rPr lang="en-US" sz="3600">
                <a:latin typeface="Times New Roman" panose="02020603050405020304" pitchFamily="18" charset="0"/>
                <a:cs typeface="Times New Roman" panose="02020603050405020304" pitchFamily="18" charset="0"/>
              </a:rPr>
              <a:t>- Công đoạn sản xuất: Trộn đất sét, cát trắng với nước thành khối dẻo, tạo hình, phơi khô sản phẩm. Nung trong lò ở nhiệt độ cao trong khoảng thời gian thích hợp </a:t>
            </a:r>
          </a:p>
        </p:txBody>
      </p:sp>
    </p:spTree>
  </p:cSld>
  <p:clrMapOvr>
    <a:masterClrMapping/>
  </p:clrMapOvr>
  <mc:AlternateContent xmlns:mc="http://schemas.openxmlformats.org/markup-compatibility/2006" xmlns:p15="http://schemas.microsoft.com/office/powerpoint/2012/main">
    <mc:Choice Requires="p15">
      <p:transition spd="med">
        <p15:prstTrans prst="drap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F4CE6010-B115-22FC-CFB0-E0D743E11B6C}"/>
              </a:ext>
            </a:extLst>
          </p:cNvPr>
          <p:cNvSpPr/>
          <p:nvPr/>
        </p:nvSpPr>
        <p:spPr>
          <a:xfrm>
            <a:off x="412956" y="462013"/>
            <a:ext cx="1718186" cy="570374"/>
          </a:xfrm>
          <a:prstGeom prst="roundRect">
            <a:avLst/>
          </a:prstGeom>
          <a:solidFill>
            <a:schemeClr val="accent2"/>
          </a:solidFill>
          <a:ln w="12700">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1">
                    <a:lumMod val="75000"/>
                  </a:schemeClr>
                </a:solidFill>
              </a:rPr>
              <a:t>Đồ sứ</a:t>
            </a:r>
          </a:p>
        </p:txBody>
      </p:sp>
      <p:sp>
        <p:nvSpPr>
          <p:cNvPr id="9" name="Freeform 4">
            <a:extLst>
              <a:ext uri="{FF2B5EF4-FFF2-40B4-BE49-F238E27FC236}">
                <a16:creationId xmlns:a16="http://schemas.microsoft.com/office/drawing/2014/main" id="{C3B465CC-6E75-83AA-90E0-256E484A5D11}"/>
              </a:ext>
            </a:extLst>
          </p:cNvPr>
          <p:cNvSpPr/>
          <p:nvPr/>
        </p:nvSpPr>
        <p:spPr>
          <a:xfrm>
            <a:off x="0" y="3917144"/>
            <a:ext cx="1718187" cy="1226356"/>
          </a:xfrm>
          <a:custGeom>
            <a:avLst/>
            <a:gdLst/>
            <a:ahLst/>
            <a:cxnLst/>
            <a:rect l="l" t="t" r="r" b="b"/>
            <a:pathLst>
              <a:path w="3927879" h="2803524">
                <a:moveTo>
                  <a:pt x="0" y="0"/>
                </a:moveTo>
                <a:lnTo>
                  <a:pt x="3927879" y="0"/>
                </a:lnTo>
                <a:lnTo>
                  <a:pt x="3927879" y="2803524"/>
                </a:lnTo>
                <a:lnTo>
                  <a:pt x="0" y="2803524"/>
                </a:lnTo>
                <a:lnTo>
                  <a:pt x="0" y="0"/>
                </a:lnTo>
                <a:close/>
              </a:path>
            </a:pathLst>
          </a:custGeom>
          <a:blipFill>
            <a:blip r:embed="rId3"/>
            <a:stretch>
              <a:fillRect/>
            </a:stretch>
          </a:blipFill>
        </p:spPr>
        <p:txBody>
          <a:bodyPr/>
          <a:lstStyle/>
          <a:p>
            <a:endParaRPr lang="en-US" sz="1200"/>
          </a:p>
        </p:txBody>
      </p:sp>
      <p:grpSp>
        <p:nvGrpSpPr>
          <p:cNvPr id="14" name="Group 13">
            <a:extLst>
              <a:ext uri="{FF2B5EF4-FFF2-40B4-BE49-F238E27FC236}">
                <a16:creationId xmlns:a16="http://schemas.microsoft.com/office/drawing/2014/main" id="{EF04724B-38D5-61B4-32BB-1BBE8FE755E8}"/>
              </a:ext>
            </a:extLst>
          </p:cNvPr>
          <p:cNvGrpSpPr/>
          <p:nvPr/>
        </p:nvGrpSpPr>
        <p:grpSpPr>
          <a:xfrm>
            <a:off x="3091281" y="124961"/>
            <a:ext cx="5639763" cy="4893577"/>
            <a:chOff x="3045556" y="179816"/>
            <a:chExt cx="5639763" cy="4893577"/>
          </a:xfrm>
        </p:grpSpPr>
        <p:pic>
          <p:nvPicPr>
            <p:cNvPr id="2" name="Picture 1">
              <a:extLst>
                <a:ext uri="{FF2B5EF4-FFF2-40B4-BE49-F238E27FC236}">
                  <a16:creationId xmlns:a16="http://schemas.microsoft.com/office/drawing/2014/main" id="{933F447C-7971-76A0-CDFA-745EFD743CB6}"/>
                </a:ext>
              </a:extLst>
            </p:cNvPr>
            <p:cNvPicPr>
              <a:picLocks noChangeAspect="1"/>
            </p:cNvPicPr>
            <p:nvPr/>
          </p:nvPicPr>
          <p:blipFill>
            <a:blip r:embed="rId4"/>
            <a:stretch>
              <a:fillRect/>
            </a:stretch>
          </p:blipFill>
          <p:spPr>
            <a:xfrm>
              <a:off x="3045556" y="179816"/>
              <a:ext cx="5595524" cy="4893577"/>
            </a:xfrm>
            <a:prstGeom prst="rect">
              <a:avLst/>
            </a:prstGeom>
          </p:spPr>
        </p:pic>
        <p:sp>
          <p:nvSpPr>
            <p:cNvPr id="3" name="TextBox 2">
              <a:extLst>
                <a:ext uri="{FF2B5EF4-FFF2-40B4-BE49-F238E27FC236}">
                  <a16:creationId xmlns:a16="http://schemas.microsoft.com/office/drawing/2014/main" id="{F329E619-F113-1319-6576-FF14F09777BD}"/>
                </a:ext>
              </a:extLst>
            </p:cNvPr>
            <p:cNvSpPr txBox="1"/>
            <p:nvPr/>
          </p:nvSpPr>
          <p:spPr>
            <a:xfrm>
              <a:off x="3076036" y="1580575"/>
              <a:ext cx="1840568" cy="461665"/>
            </a:xfrm>
            <a:prstGeom prst="rect">
              <a:avLst/>
            </a:prstGeom>
            <a:noFill/>
          </p:spPr>
          <p:txBody>
            <a:bodyPr wrap="none" rtlCol="0">
              <a:spAutoFit/>
            </a:bodyPr>
            <a:lstStyle/>
            <a:p>
              <a:r>
                <a:rPr lang="en-US" sz="1200"/>
                <a:t>Kiểm tra chất lượng đất </a:t>
              </a:r>
            </a:p>
            <a:p>
              <a:pPr algn="ctr"/>
              <a:r>
                <a:rPr lang="en-US" sz="1200"/>
                <a:t>và nguyên liệu</a:t>
              </a:r>
            </a:p>
          </p:txBody>
        </p:sp>
        <p:sp>
          <p:nvSpPr>
            <p:cNvPr id="4" name="TextBox 3">
              <a:extLst>
                <a:ext uri="{FF2B5EF4-FFF2-40B4-BE49-F238E27FC236}">
                  <a16:creationId xmlns:a16="http://schemas.microsoft.com/office/drawing/2014/main" id="{78694722-D335-F51D-4FDD-66716FBCCE4A}"/>
                </a:ext>
              </a:extLst>
            </p:cNvPr>
            <p:cNvSpPr txBox="1"/>
            <p:nvPr/>
          </p:nvSpPr>
          <p:spPr>
            <a:xfrm>
              <a:off x="5084937" y="1616183"/>
              <a:ext cx="1329210" cy="276999"/>
            </a:xfrm>
            <a:prstGeom prst="rect">
              <a:avLst/>
            </a:prstGeom>
            <a:noFill/>
          </p:spPr>
          <p:txBody>
            <a:bodyPr wrap="none" rtlCol="0">
              <a:spAutoFit/>
            </a:bodyPr>
            <a:lstStyle/>
            <a:p>
              <a:r>
                <a:rPr lang="en-US" sz="1200"/>
                <a:t>Thiết kế mẫu mã</a:t>
              </a:r>
            </a:p>
          </p:txBody>
        </p:sp>
        <p:sp>
          <p:nvSpPr>
            <p:cNvPr id="5" name="TextBox 4">
              <a:extLst>
                <a:ext uri="{FF2B5EF4-FFF2-40B4-BE49-F238E27FC236}">
                  <a16:creationId xmlns:a16="http://schemas.microsoft.com/office/drawing/2014/main" id="{423CC781-DC75-48BF-D9B5-F26CB95FD9A2}"/>
                </a:ext>
              </a:extLst>
            </p:cNvPr>
            <p:cNvSpPr txBox="1"/>
            <p:nvPr/>
          </p:nvSpPr>
          <p:spPr>
            <a:xfrm>
              <a:off x="7267999" y="1493429"/>
              <a:ext cx="909223" cy="276999"/>
            </a:xfrm>
            <a:prstGeom prst="rect">
              <a:avLst/>
            </a:prstGeom>
            <a:noFill/>
          </p:spPr>
          <p:txBody>
            <a:bodyPr wrap="none" rtlCol="0">
              <a:spAutoFit/>
            </a:bodyPr>
            <a:lstStyle/>
            <a:p>
              <a:r>
                <a:rPr lang="en-US" sz="1200"/>
                <a:t>Tạo khuôn</a:t>
              </a:r>
            </a:p>
          </p:txBody>
        </p:sp>
        <p:sp>
          <p:nvSpPr>
            <p:cNvPr id="6" name="TextBox 5">
              <a:extLst>
                <a:ext uri="{FF2B5EF4-FFF2-40B4-BE49-F238E27FC236}">
                  <a16:creationId xmlns:a16="http://schemas.microsoft.com/office/drawing/2014/main" id="{D723BBAB-8057-8F9F-D3B1-3CFD88C133F1}"/>
                </a:ext>
              </a:extLst>
            </p:cNvPr>
            <p:cNvSpPr txBox="1"/>
            <p:nvPr/>
          </p:nvSpPr>
          <p:spPr>
            <a:xfrm>
              <a:off x="6541783" y="2994407"/>
              <a:ext cx="2143536" cy="461665"/>
            </a:xfrm>
            <a:prstGeom prst="rect">
              <a:avLst/>
            </a:prstGeom>
            <a:noFill/>
          </p:spPr>
          <p:txBody>
            <a:bodyPr wrap="none" rtlCol="0">
              <a:spAutoFit/>
            </a:bodyPr>
            <a:lstStyle/>
            <a:p>
              <a:r>
                <a:rPr lang="en-US" sz="1200"/>
                <a:t>Tạo hình bằng phương pháp</a:t>
              </a:r>
            </a:p>
            <a:p>
              <a:pPr algn="ctr"/>
              <a:r>
                <a:rPr lang="en-US" sz="1200"/>
                <a:t> đập bột</a:t>
              </a:r>
            </a:p>
          </p:txBody>
        </p:sp>
        <p:sp>
          <p:nvSpPr>
            <p:cNvPr id="10" name="TextBox 9">
              <a:extLst>
                <a:ext uri="{FF2B5EF4-FFF2-40B4-BE49-F238E27FC236}">
                  <a16:creationId xmlns:a16="http://schemas.microsoft.com/office/drawing/2014/main" id="{62F39056-CAB7-3D1E-399F-326C8B5C5008}"/>
                </a:ext>
              </a:extLst>
            </p:cNvPr>
            <p:cNvSpPr txBox="1"/>
            <p:nvPr/>
          </p:nvSpPr>
          <p:spPr>
            <a:xfrm>
              <a:off x="5068907" y="3019486"/>
              <a:ext cx="1548822" cy="461665"/>
            </a:xfrm>
            <a:prstGeom prst="rect">
              <a:avLst/>
            </a:prstGeom>
            <a:noFill/>
          </p:spPr>
          <p:txBody>
            <a:bodyPr wrap="none" rtlCol="0">
              <a:spAutoFit/>
            </a:bodyPr>
            <a:lstStyle/>
            <a:p>
              <a:r>
                <a:rPr lang="en-US" sz="1200"/>
                <a:t>Nhúng man tự động</a:t>
              </a:r>
            </a:p>
            <a:p>
              <a:pPr algn="ctr"/>
              <a:r>
                <a:rPr lang="en-US" sz="1200"/>
                <a:t> bằng máy</a:t>
              </a:r>
            </a:p>
          </p:txBody>
        </p:sp>
        <p:sp>
          <p:nvSpPr>
            <p:cNvPr id="11" name="TextBox 10">
              <a:extLst>
                <a:ext uri="{FF2B5EF4-FFF2-40B4-BE49-F238E27FC236}">
                  <a16:creationId xmlns:a16="http://schemas.microsoft.com/office/drawing/2014/main" id="{68744084-4F44-E982-29E6-335D8C9128D4}"/>
                </a:ext>
              </a:extLst>
            </p:cNvPr>
            <p:cNvSpPr txBox="1"/>
            <p:nvPr/>
          </p:nvSpPr>
          <p:spPr>
            <a:xfrm>
              <a:off x="3282022" y="3019486"/>
              <a:ext cx="1428596" cy="276999"/>
            </a:xfrm>
            <a:prstGeom prst="rect">
              <a:avLst/>
            </a:prstGeom>
            <a:noFill/>
          </p:spPr>
          <p:txBody>
            <a:bodyPr wrap="none" rtlCol="0">
              <a:spAutoFit/>
            </a:bodyPr>
            <a:lstStyle/>
            <a:p>
              <a:r>
                <a:rPr lang="en-US" sz="1200"/>
                <a:t>Nung nhiệt độ cao</a:t>
              </a:r>
            </a:p>
          </p:txBody>
        </p:sp>
        <p:sp>
          <p:nvSpPr>
            <p:cNvPr id="12" name="TextBox 11">
              <a:extLst>
                <a:ext uri="{FF2B5EF4-FFF2-40B4-BE49-F238E27FC236}">
                  <a16:creationId xmlns:a16="http://schemas.microsoft.com/office/drawing/2014/main" id="{78F5AAEE-6CB2-6AB3-323A-A2FE82EEA594}"/>
                </a:ext>
              </a:extLst>
            </p:cNvPr>
            <p:cNvSpPr txBox="1"/>
            <p:nvPr/>
          </p:nvSpPr>
          <p:spPr>
            <a:xfrm>
              <a:off x="3754693" y="4607455"/>
              <a:ext cx="1473480" cy="276999"/>
            </a:xfrm>
            <a:prstGeom prst="rect">
              <a:avLst/>
            </a:prstGeom>
            <a:noFill/>
          </p:spPr>
          <p:txBody>
            <a:bodyPr wrap="none" rtlCol="0">
              <a:spAutoFit/>
            </a:bodyPr>
            <a:lstStyle/>
            <a:p>
              <a:r>
                <a:rPr lang="en-US" sz="1200"/>
                <a:t>Kiểm tra sản phẩm</a:t>
              </a:r>
            </a:p>
          </p:txBody>
        </p:sp>
        <p:sp>
          <p:nvSpPr>
            <p:cNvPr id="13" name="TextBox 12">
              <a:extLst>
                <a:ext uri="{FF2B5EF4-FFF2-40B4-BE49-F238E27FC236}">
                  <a16:creationId xmlns:a16="http://schemas.microsoft.com/office/drawing/2014/main" id="{36CE95A9-D291-26A6-E0D0-B5CB5380043F}"/>
                </a:ext>
              </a:extLst>
            </p:cNvPr>
            <p:cNvSpPr txBox="1"/>
            <p:nvPr/>
          </p:nvSpPr>
          <p:spPr>
            <a:xfrm>
              <a:off x="6830324" y="4567269"/>
              <a:ext cx="1566454" cy="276999"/>
            </a:xfrm>
            <a:prstGeom prst="rect">
              <a:avLst/>
            </a:prstGeom>
            <a:noFill/>
          </p:spPr>
          <p:txBody>
            <a:bodyPr wrap="none" rtlCol="0">
              <a:spAutoFit/>
            </a:bodyPr>
            <a:lstStyle/>
            <a:p>
              <a:r>
                <a:rPr lang="en-US" sz="1200"/>
                <a:t>In logo nhà sản xuất</a:t>
              </a:r>
            </a:p>
          </p:txBody>
        </p:sp>
      </p:grpSp>
    </p:spTree>
  </p:cSld>
  <p:clrMapOvr>
    <a:masterClrMapping/>
  </p:clrMapOvr>
  <p:transition spd="med">
    <p:pull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4" name="TextBox 3">
            <a:extLst>
              <a:ext uri="{FF2B5EF4-FFF2-40B4-BE49-F238E27FC236}">
                <a16:creationId xmlns:a16="http://schemas.microsoft.com/office/drawing/2014/main" id="{AB9F9636-6034-3217-0293-13030CB9D49A}"/>
              </a:ext>
            </a:extLst>
          </p:cNvPr>
          <p:cNvSpPr txBox="1"/>
          <p:nvPr/>
        </p:nvSpPr>
        <p:spPr>
          <a:xfrm>
            <a:off x="393082" y="-44933"/>
            <a:ext cx="4713174" cy="646331"/>
          </a:xfrm>
          <a:prstGeom prst="rect">
            <a:avLst/>
          </a:prstGeom>
          <a:noFill/>
        </p:spPr>
        <p:txBody>
          <a:bodyPr wrap="square">
            <a:spAutoFit/>
          </a:bodyPr>
          <a:lstStyle/>
          <a:p>
            <a:pPr marL="0" marR="0" algn="ctr">
              <a:lnSpc>
                <a:spcPct val="150000"/>
              </a:lnSpc>
              <a:spcBef>
                <a:spcPts val="0"/>
              </a:spcBef>
              <a:spcAft>
                <a:spcPts val="0"/>
              </a:spcAft>
            </a:pPr>
            <a:r>
              <a:rPr lang="fr-FR" sz="2400" b="1">
                <a:solidFill>
                  <a:srgbClr val="000000"/>
                </a:solidFill>
                <a:effectLst/>
                <a:latin typeface="+mj-lt"/>
                <a:ea typeface="Calibri" panose="020F0502020204030204" pitchFamily="34" charset="0"/>
                <a:cs typeface="Times New Roman" panose="02020603050405020304" pitchFamily="18" charset="0"/>
              </a:rPr>
              <a:t>b) Sản xuất thủy tinh</a:t>
            </a:r>
            <a:endParaRPr lang="en-US" sz="2400" b="1">
              <a:effectLst/>
              <a:latin typeface="+mj-lt"/>
              <a:ea typeface="Calibri" panose="020F0502020204030204" pitchFamily="34" charset="0"/>
              <a:cs typeface="Times New Roman" panose="02020603050405020304" pitchFamily="18" charset="0"/>
            </a:endParaRPr>
          </a:p>
        </p:txBody>
      </p:sp>
      <p:sp>
        <p:nvSpPr>
          <p:cNvPr id="11" name="TextBox 10"/>
          <p:cNvSpPr txBox="1"/>
          <p:nvPr/>
        </p:nvSpPr>
        <p:spPr>
          <a:xfrm>
            <a:off x="123289" y="601398"/>
            <a:ext cx="8897421" cy="5016758"/>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 Nguyên liệu: Cát thạch anh, đá vôi và soda (Na</a:t>
            </a:r>
            <a:r>
              <a:rPr lang="en-US" sz="3200" baseline="-25000">
                <a:latin typeface="Times New Roman" panose="02020603050405020304" pitchFamily="18" charset="0"/>
                <a:cs typeface="Times New Roman" panose="02020603050405020304" pitchFamily="18" charset="0"/>
              </a:rPr>
              <a:t>2</a:t>
            </a:r>
            <a:r>
              <a:rPr lang="en-US" sz="3200">
                <a:latin typeface="Times New Roman" panose="02020603050405020304" pitchFamily="18" charset="0"/>
                <a:cs typeface="Times New Roman" panose="02020603050405020304" pitchFamily="18" charset="0"/>
              </a:rPr>
              <a:t>CO</a:t>
            </a:r>
            <a:r>
              <a:rPr lang="en-US" sz="3200" baseline="-25000">
                <a:latin typeface="Times New Roman" panose="02020603050405020304" pitchFamily="18" charset="0"/>
                <a:cs typeface="Times New Roman" panose="02020603050405020304" pitchFamily="18" charset="0"/>
              </a:rPr>
              <a:t>3</a:t>
            </a:r>
            <a:r>
              <a:rPr lang="en-US" sz="3200">
                <a:latin typeface="Times New Roman" panose="02020603050405020304" pitchFamily="18" charset="0"/>
                <a:cs typeface="Times New Roman" panose="02020603050405020304" pitchFamily="18" charset="0"/>
              </a:rPr>
              <a:t>)</a:t>
            </a:r>
          </a:p>
          <a:p>
            <a:r>
              <a:rPr lang="en-US" sz="3200">
                <a:latin typeface="Times New Roman" panose="02020603050405020304" pitchFamily="18" charset="0"/>
                <a:cs typeface="Times New Roman" panose="02020603050405020304" pitchFamily="18" charset="0"/>
              </a:rPr>
              <a:t>- Công đoạn sản xuất: </a:t>
            </a:r>
          </a:p>
          <a:p>
            <a:r>
              <a:rPr lang="en-US" sz="3200">
                <a:latin typeface="Times New Roman" panose="02020603050405020304" pitchFamily="18" charset="0"/>
                <a:cs typeface="Times New Roman" panose="02020603050405020304" pitchFamily="18" charset="0"/>
              </a:rPr>
              <a:t>+ Trộn hỗn hợp cát trắng, đá vôi, soda theo một tỉ lệ thích hợp</a:t>
            </a:r>
          </a:p>
          <a:p>
            <a:r>
              <a:rPr lang="en-US" sz="3200">
                <a:latin typeface="Times New Roman" panose="02020603050405020304" pitchFamily="18" charset="0"/>
                <a:cs typeface="Times New Roman" panose="02020603050405020304" pitchFamily="18" charset="0"/>
              </a:rPr>
              <a:t>+ Nung hỗn hợp trong lò ở nhiệt độ cao khoảng 1400</a:t>
            </a:r>
            <a:r>
              <a:rPr lang="en-US" sz="3200" baseline="30000">
                <a:latin typeface="Times New Roman" panose="02020603050405020304" pitchFamily="18" charset="0"/>
                <a:cs typeface="Times New Roman" panose="02020603050405020304" pitchFamily="18" charset="0"/>
              </a:rPr>
              <a:t>0</a:t>
            </a:r>
            <a:r>
              <a:rPr lang="en-US" sz="3200">
                <a:latin typeface="Times New Roman" panose="02020603050405020304" pitchFamily="18" charset="0"/>
                <a:cs typeface="Times New Roman" panose="02020603050405020304" pitchFamily="18" charset="0"/>
              </a:rPr>
              <a:t>c thành thủy tinh dạng nhão</a:t>
            </a:r>
          </a:p>
          <a:p>
            <a:r>
              <a:rPr lang="en-US" sz="3200">
                <a:latin typeface="Times New Roman" panose="02020603050405020304" pitchFamily="18" charset="0"/>
                <a:cs typeface="Times New Roman" panose="02020603050405020304" pitchFamily="18" charset="0"/>
              </a:rPr>
              <a:t>+ Làm nguội từ từ được thủy tinh dẻo, ép thổi thủy tinh dẻo thành các đồ vật.</a:t>
            </a:r>
          </a:p>
          <a:p>
            <a:pPr marL="285750" indent="-285750">
              <a:buFontTx/>
              <a:buChar char="-"/>
            </a:pP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399435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7128" y="317268"/>
            <a:ext cx="6447034" cy="2062103"/>
          </a:xfrm>
          <a:prstGeom prst="rect">
            <a:avLst/>
          </a:prstGeom>
        </p:spPr>
        <p:txBody>
          <a:bodyPr wrap="square">
            <a:spAutoFit/>
          </a:bodyPr>
          <a:lstStyle/>
          <a:p>
            <a:r>
              <a:rPr lang="en-US" sz="3200">
                <a:latin typeface="Times New Roman" panose="02020603050405020304" pitchFamily="18" charset="0"/>
                <a:cs typeface="Times New Roman" panose="02020603050405020304" pitchFamily="18" charset="0"/>
              </a:rPr>
              <a:t>Các phương trình Hóa học</a:t>
            </a:r>
          </a:p>
          <a:p>
            <a:r>
              <a:rPr lang="en-US" sz="3200">
                <a:latin typeface="Times New Roman" panose="02020603050405020304" pitchFamily="18" charset="0"/>
                <a:cs typeface="Times New Roman" panose="02020603050405020304" pitchFamily="18" charset="0"/>
              </a:rPr>
              <a:t>   CaCO</a:t>
            </a:r>
            <a:r>
              <a:rPr lang="en-US" sz="3200" baseline="-25000">
                <a:latin typeface="Times New Roman" panose="02020603050405020304" pitchFamily="18" charset="0"/>
                <a:cs typeface="Times New Roman" panose="02020603050405020304" pitchFamily="18" charset="0"/>
              </a:rPr>
              <a:t>3</a:t>
            </a:r>
            <a:r>
              <a:rPr lang="en-US" sz="3200">
                <a:latin typeface="Times New Roman" panose="02020603050405020304" pitchFamily="18" charset="0"/>
                <a:cs typeface="Times New Roman" panose="02020603050405020304" pitchFamily="18" charset="0"/>
              </a:rPr>
              <a:t>           CaO  +  CO</a:t>
            </a:r>
            <a:r>
              <a:rPr lang="en-US" sz="3200" baseline="-25000">
                <a:latin typeface="Times New Roman" panose="02020603050405020304" pitchFamily="18" charset="0"/>
                <a:cs typeface="Times New Roman" panose="02020603050405020304" pitchFamily="18" charset="0"/>
              </a:rPr>
              <a:t>2</a:t>
            </a:r>
            <a:r>
              <a:rPr lang="en-US" sz="3200">
                <a:latin typeface="Times New Roman" panose="02020603050405020304" pitchFamily="18" charset="0"/>
                <a:cs typeface="Times New Roman" panose="02020603050405020304" pitchFamily="18" charset="0"/>
              </a:rPr>
              <a:t> </a:t>
            </a:r>
          </a:p>
          <a:p>
            <a:r>
              <a:rPr lang="en-US" sz="3200">
                <a:latin typeface="Times New Roman" panose="02020603050405020304" pitchFamily="18" charset="0"/>
                <a:cs typeface="Times New Roman" panose="02020603050405020304" pitchFamily="18" charset="0"/>
              </a:rPr>
              <a:t>   CaO + SiO</a:t>
            </a:r>
            <a:r>
              <a:rPr lang="en-US" sz="3200" baseline="-25000">
                <a:latin typeface="Times New Roman" panose="02020603050405020304" pitchFamily="18" charset="0"/>
                <a:cs typeface="Times New Roman" panose="02020603050405020304" pitchFamily="18" charset="0"/>
              </a:rPr>
              <a:t>2</a:t>
            </a:r>
            <a:r>
              <a:rPr lang="en-US" sz="3200">
                <a:latin typeface="Times New Roman" panose="02020603050405020304" pitchFamily="18" charset="0"/>
                <a:cs typeface="Times New Roman" panose="02020603050405020304" pitchFamily="18" charset="0"/>
              </a:rPr>
              <a:t>           CaSiO</a:t>
            </a:r>
            <a:r>
              <a:rPr lang="en-US" sz="3200" baseline="-25000">
                <a:latin typeface="Times New Roman" panose="02020603050405020304" pitchFamily="18" charset="0"/>
                <a:cs typeface="Times New Roman" panose="02020603050405020304" pitchFamily="18" charset="0"/>
              </a:rPr>
              <a:t>3</a:t>
            </a:r>
            <a:r>
              <a:rPr lang="en-US" sz="3200">
                <a:latin typeface="Times New Roman" panose="02020603050405020304" pitchFamily="18" charset="0"/>
                <a:cs typeface="Times New Roman" panose="02020603050405020304" pitchFamily="18" charset="0"/>
              </a:rPr>
              <a:t> </a:t>
            </a:r>
          </a:p>
          <a:p>
            <a:r>
              <a:rPr lang="en-US" sz="3200">
                <a:latin typeface="Times New Roman" panose="02020603050405020304" pitchFamily="18" charset="0"/>
                <a:cs typeface="Times New Roman" panose="02020603050405020304" pitchFamily="18" charset="0"/>
              </a:rPr>
              <a:t>    Na</a:t>
            </a:r>
            <a:r>
              <a:rPr lang="en-US" sz="3200" baseline="-25000">
                <a:latin typeface="Times New Roman" panose="02020603050405020304" pitchFamily="18" charset="0"/>
                <a:cs typeface="Times New Roman" panose="02020603050405020304" pitchFamily="18" charset="0"/>
              </a:rPr>
              <a:t>2</a:t>
            </a:r>
            <a:r>
              <a:rPr lang="en-US" sz="3200">
                <a:latin typeface="Times New Roman" panose="02020603050405020304" pitchFamily="18" charset="0"/>
                <a:cs typeface="Times New Roman" panose="02020603050405020304" pitchFamily="18" charset="0"/>
              </a:rPr>
              <a:t>O  + SiO</a:t>
            </a:r>
            <a:r>
              <a:rPr lang="en-US" sz="3200" baseline="-25000">
                <a:latin typeface="Times New Roman" panose="02020603050405020304" pitchFamily="18" charset="0"/>
                <a:cs typeface="Times New Roman" panose="02020603050405020304" pitchFamily="18" charset="0"/>
              </a:rPr>
              <a:t>2</a:t>
            </a:r>
            <a:r>
              <a:rPr lang="en-US" sz="3200">
                <a:latin typeface="Times New Roman" panose="02020603050405020304" pitchFamily="18" charset="0"/>
                <a:cs typeface="Times New Roman" panose="02020603050405020304" pitchFamily="18" charset="0"/>
              </a:rPr>
              <a:t>           Na</a:t>
            </a:r>
            <a:r>
              <a:rPr lang="en-US" sz="3200" baseline="-25000">
                <a:latin typeface="Times New Roman" panose="02020603050405020304" pitchFamily="18" charset="0"/>
                <a:cs typeface="Times New Roman" panose="02020603050405020304" pitchFamily="18" charset="0"/>
              </a:rPr>
              <a:t>2</a:t>
            </a:r>
            <a:r>
              <a:rPr lang="en-US" sz="3200">
                <a:latin typeface="Times New Roman" panose="02020603050405020304" pitchFamily="18" charset="0"/>
                <a:cs typeface="Times New Roman" panose="02020603050405020304" pitchFamily="18" charset="0"/>
              </a:rPr>
              <a:t>SiO</a:t>
            </a:r>
            <a:r>
              <a:rPr lang="en-US" sz="3200" baseline="-25000">
                <a:latin typeface="Times New Roman" panose="02020603050405020304" pitchFamily="18" charset="0"/>
                <a:cs typeface="Times New Roman" panose="02020603050405020304" pitchFamily="18" charset="0"/>
              </a:rPr>
              <a:t>3</a:t>
            </a:r>
            <a:endParaRPr lang="en-US" sz="3200">
              <a:latin typeface="Times New Roman" panose="02020603050405020304" pitchFamily="18" charset="0"/>
              <a:cs typeface="Times New Roman" panose="02020603050405020304" pitchFamily="18" charset="0"/>
            </a:endParaRP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770752300"/>
              </p:ext>
            </p:extLst>
          </p:nvPr>
        </p:nvGraphicFramePr>
        <p:xfrm>
          <a:off x="2095928" y="976045"/>
          <a:ext cx="719191" cy="228600"/>
        </p:xfrm>
        <a:graphic>
          <a:graphicData uri="http://schemas.openxmlformats.org/presentationml/2006/ole">
            <mc:AlternateContent xmlns:mc="http://schemas.openxmlformats.org/markup-compatibility/2006">
              <mc:Choice xmlns:v="urn:schemas-microsoft-com:vml" Requires="v">
                <p:oleObj name="Equation" r:id="rId2" imgW="431613" imgH="228501" progId="Equation.3">
                  <p:embed/>
                </p:oleObj>
              </mc:Choice>
              <mc:Fallback>
                <p:oleObj name="Equation" r:id="rId2" imgW="431613" imgH="228501" progId="Equation.3">
                  <p:embed/>
                  <p:pic>
                    <p:nvPicPr>
                      <p:cNvPr id="0" name="Objec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928" y="976045"/>
                        <a:ext cx="719191" cy="228600"/>
                      </a:xfrm>
                      <a:prstGeom prst="rect">
                        <a:avLst/>
                      </a:prstGeom>
                      <a:noFill/>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858056613"/>
              </p:ext>
            </p:extLst>
          </p:nvPr>
        </p:nvGraphicFramePr>
        <p:xfrm>
          <a:off x="2946970" y="1477766"/>
          <a:ext cx="719191" cy="228600"/>
        </p:xfrm>
        <a:graphic>
          <a:graphicData uri="http://schemas.openxmlformats.org/presentationml/2006/ole">
            <mc:AlternateContent xmlns:mc="http://schemas.openxmlformats.org/markup-compatibility/2006">
              <mc:Choice xmlns:v="urn:schemas-microsoft-com:vml" Requires="v">
                <p:oleObj name="Equation" r:id="rId2" imgW="431613" imgH="228501" progId="Equation.3">
                  <p:embed/>
                </p:oleObj>
              </mc:Choice>
              <mc:Fallback>
                <p:oleObj name="Equation" r:id="rId2" imgW="431613" imgH="228501"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6970" y="1477766"/>
                        <a:ext cx="719191" cy="228600"/>
                      </a:xfrm>
                      <a:prstGeom prst="rect">
                        <a:avLst/>
                      </a:prstGeom>
                      <a:noFill/>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065220978"/>
              </p:ext>
            </p:extLst>
          </p:nvPr>
        </p:nvGraphicFramePr>
        <p:xfrm>
          <a:off x="3131049" y="1984941"/>
          <a:ext cx="719191" cy="228600"/>
        </p:xfrm>
        <a:graphic>
          <a:graphicData uri="http://schemas.openxmlformats.org/presentationml/2006/ole">
            <mc:AlternateContent xmlns:mc="http://schemas.openxmlformats.org/markup-compatibility/2006">
              <mc:Choice xmlns:v="urn:schemas-microsoft-com:vml" Requires="v">
                <p:oleObj name="Equation" r:id="rId2" imgW="431613" imgH="228501" progId="Equation.3">
                  <p:embed/>
                </p:oleObj>
              </mc:Choice>
              <mc:Fallback>
                <p:oleObj name="Equation" r:id="rId2" imgW="431613" imgH="228501"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049" y="1984941"/>
                        <a:ext cx="719191" cy="228600"/>
                      </a:xfrm>
                      <a:prstGeom prst="rect">
                        <a:avLst/>
                      </a:prstGeom>
                      <a:noFill/>
                    </p:spPr>
                  </p:pic>
                </p:oleObj>
              </mc:Fallback>
            </mc:AlternateContent>
          </a:graphicData>
        </a:graphic>
      </p:graphicFrame>
    </p:spTree>
    <p:extLst>
      <p:ext uri="{BB962C8B-B14F-4D97-AF65-F5344CB8AC3E}">
        <p14:creationId xmlns:p14="http://schemas.microsoft.com/office/powerpoint/2010/main" val="35448592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4" name="TextBox 3">
            <a:extLst>
              <a:ext uri="{FF2B5EF4-FFF2-40B4-BE49-F238E27FC236}">
                <a16:creationId xmlns:a16="http://schemas.microsoft.com/office/drawing/2014/main" id="{AB9F9636-6034-3217-0293-13030CB9D49A}"/>
              </a:ext>
            </a:extLst>
          </p:cNvPr>
          <p:cNvSpPr txBox="1"/>
          <p:nvPr/>
        </p:nvSpPr>
        <p:spPr>
          <a:xfrm>
            <a:off x="197873" y="365092"/>
            <a:ext cx="2735826" cy="496996"/>
          </a:xfrm>
          <a:prstGeom prst="rect">
            <a:avLst/>
          </a:prstGeom>
          <a:noFill/>
        </p:spPr>
        <p:txBody>
          <a:bodyPr wrap="square">
            <a:spAutoFit/>
          </a:bodyPr>
          <a:lstStyle/>
          <a:p>
            <a:pPr marL="0" marR="0" algn="ctr">
              <a:lnSpc>
                <a:spcPct val="150000"/>
              </a:lnSpc>
              <a:spcBef>
                <a:spcPts val="0"/>
              </a:spcBef>
              <a:spcAft>
                <a:spcPts val="0"/>
              </a:spcAft>
            </a:pPr>
            <a:r>
              <a:rPr lang="fr-FR" sz="2000" b="1">
                <a:solidFill>
                  <a:srgbClr val="000000"/>
                </a:solidFill>
                <a:effectLst/>
                <a:latin typeface="+mj-lt"/>
                <a:ea typeface="Calibri" panose="020F0502020204030204" pitchFamily="34" charset="0"/>
                <a:cs typeface="Times New Roman" panose="02020603050405020304" pitchFamily="18" charset="0"/>
              </a:rPr>
              <a:t>b) Sản xuất thủy tinh</a:t>
            </a:r>
            <a:endParaRPr lang="en-US" sz="2000" b="1">
              <a:effectLst/>
              <a:latin typeface="+mj-lt"/>
              <a:ea typeface="Calibri" panose="020F0502020204030204" pitchFamily="34" charset="0"/>
              <a:cs typeface="Times New Roman" panose="02020603050405020304" pitchFamily="18" charset="0"/>
            </a:endParaRPr>
          </a:p>
        </p:txBody>
      </p:sp>
      <p:grpSp>
        <p:nvGrpSpPr>
          <p:cNvPr id="24" name="Group 23">
            <a:extLst>
              <a:ext uri="{FF2B5EF4-FFF2-40B4-BE49-F238E27FC236}">
                <a16:creationId xmlns:a16="http://schemas.microsoft.com/office/drawing/2014/main" id="{25758AFB-A85F-B83E-A937-3BB91ADC1C6E}"/>
              </a:ext>
            </a:extLst>
          </p:cNvPr>
          <p:cNvGrpSpPr/>
          <p:nvPr/>
        </p:nvGrpSpPr>
        <p:grpSpPr>
          <a:xfrm>
            <a:off x="3665220" y="81462"/>
            <a:ext cx="4701540" cy="4923111"/>
            <a:chOff x="3665220" y="81462"/>
            <a:chExt cx="4701540" cy="4923111"/>
          </a:xfrm>
        </p:grpSpPr>
        <p:sp>
          <p:nvSpPr>
            <p:cNvPr id="2" name="Rectangle 1">
              <a:extLst>
                <a:ext uri="{FF2B5EF4-FFF2-40B4-BE49-F238E27FC236}">
                  <a16:creationId xmlns:a16="http://schemas.microsoft.com/office/drawing/2014/main" id="{0D21E06F-31E6-CE30-F486-508999FCEA4D}"/>
                </a:ext>
              </a:extLst>
            </p:cNvPr>
            <p:cNvSpPr/>
            <p:nvPr/>
          </p:nvSpPr>
          <p:spPr>
            <a:xfrm>
              <a:off x="3665220" y="81462"/>
              <a:ext cx="4701540" cy="586159"/>
            </a:xfrm>
            <a:prstGeom prst="rect">
              <a:avLst/>
            </a:prstGeom>
            <a:solidFill>
              <a:srgbClr val="91B4F9"/>
            </a:solidFill>
            <a:ln w="12700">
              <a:solidFill>
                <a:srgbClr val="91B4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mj-lt"/>
                </a:rPr>
                <a:t>Quy trình sản xuất thủy tinh</a:t>
              </a:r>
            </a:p>
          </p:txBody>
        </p:sp>
        <p:sp>
          <p:nvSpPr>
            <p:cNvPr id="3" name="Rectangle 2">
              <a:extLst>
                <a:ext uri="{FF2B5EF4-FFF2-40B4-BE49-F238E27FC236}">
                  <a16:creationId xmlns:a16="http://schemas.microsoft.com/office/drawing/2014/main" id="{7C9CD2A5-4979-F818-AB2F-E5F6000FBCDB}"/>
                </a:ext>
              </a:extLst>
            </p:cNvPr>
            <p:cNvSpPr/>
            <p:nvPr/>
          </p:nvSpPr>
          <p:spPr>
            <a:xfrm>
              <a:off x="4091940" y="1135145"/>
              <a:ext cx="3832860" cy="1035158"/>
            </a:xfrm>
            <a:prstGeom prst="rect">
              <a:avLst/>
            </a:prstGeom>
            <a:solidFill>
              <a:srgbClr val="C00423"/>
            </a:solidFill>
            <a:ln w="12700">
              <a:solidFill>
                <a:srgbClr val="C004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chemeClr val="accent3"/>
                  </a:solidFill>
                  <a:latin typeface="+mj-lt"/>
                </a:rPr>
                <a:t>Hỗn hợp</a:t>
              </a:r>
            </a:p>
            <a:p>
              <a:pPr algn="ctr">
                <a:lnSpc>
                  <a:spcPct val="150000"/>
                </a:lnSpc>
              </a:pPr>
              <a:r>
                <a:rPr lang="en-US" sz="2000" b="1">
                  <a:solidFill>
                    <a:schemeClr val="accent3"/>
                  </a:solidFill>
                  <a:latin typeface="+mj-lt"/>
                </a:rPr>
                <a:t>SiO</a:t>
              </a:r>
              <a:r>
                <a:rPr lang="en-US" sz="2000" b="1" baseline="-25000">
                  <a:solidFill>
                    <a:schemeClr val="accent3"/>
                  </a:solidFill>
                  <a:latin typeface="+mj-lt"/>
                </a:rPr>
                <a:t>2</a:t>
              </a:r>
              <a:r>
                <a:rPr lang="en-US" sz="2000" b="1">
                  <a:solidFill>
                    <a:schemeClr val="accent3"/>
                  </a:solidFill>
                  <a:latin typeface="+mj-lt"/>
                </a:rPr>
                <a:t>, CaCO</a:t>
              </a:r>
              <a:r>
                <a:rPr lang="en-US" sz="2000" b="1" baseline="-25000">
                  <a:solidFill>
                    <a:schemeClr val="accent3"/>
                  </a:solidFill>
                  <a:latin typeface="+mj-lt"/>
                </a:rPr>
                <a:t>3</a:t>
              </a:r>
              <a:r>
                <a:rPr lang="en-US" sz="2000" b="1">
                  <a:solidFill>
                    <a:schemeClr val="accent3"/>
                  </a:solidFill>
                  <a:latin typeface="+mj-lt"/>
                </a:rPr>
                <a:t>, Na</a:t>
              </a:r>
              <a:r>
                <a:rPr lang="en-US" sz="2000" b="1" baseline="-25000">
                  <a:solidFill>
                    <a:schemeClr val="accent3"/>
                  </a:solidFill>
                  <a:latin typeface="+mj-lt"/>
                </a:rPr>
                <a:t>2</a:t>
              </a:r>
              <a:r>
                <a:rPr lang="en-US" sz="2000" b="1">
                  <a:solidFill>
                    <a:schemeClr val="accent3"/>
                  </a:solidFill>
                  <a:latin typeface="+mj-lt"/>
                </a:rPr>
                <a:t>CO</a:t>
              </a:r>
              <a:r>
                <a:rPr lang="en-US" sz="2000" b="1" baseline="-25000">
                  <a:solidFill>
                    <a:schemeClr val="accent3"/>
                  </a:solidFill>
                  <a:latin typeface="+mj-lt"/>
                </a:rPr>
                <a:t>3</a:t>
              </a:r>
              <a:r>
                <a:rPr lang="en-US" sz="2000" b="1">
                  <a:solidFill>
                    <a:schemeClr val="accent3"/>
                  </a:solidFill>
                  <a:latin typeface="+mj-lt"/>
                </a:rPr>
                <a:t> </a:t>
              </a:r>
            </a:p>
          </p:txBody>
        </p:sp>
        <p:sp>
          <p:nvSpPr>
            <p:cNvPr id="5" name="Rectangle 4">
              <a:extLst>
                <a:ext uri="{FF2B5EF4-FFF2-40B4-BE49-F238E27FC236}">
                  <a16:creationId xmlns:a16="http://schemas.microsoft.com/office/drawing/2014/main" id="{1B1A92CC-D593-E959-C2A7-80E573818C17}"/>
                </a:ext>
              </a:extLst>
            </p:cNvPr>
            <p:cNvSpPr/>
            <p:nvPr/>
          </p:nvSpPr>
          <p:spPr>
            <a:xfrm>
              <a:off x="4404360" y="2502751"/>
              <a:ext cx="3169915" cy="586159"/>
            </a:xfrm>
            <a:prstGeom prst="rect">
              <a:avLst/>
            </a:prstGeom>
            <a:solidFill>
              <a:srgbClr val="FFFF00"/>
            </a:solidFill>
            <a:ln w="127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mj-lt"/>
                </a:rPr>
                <a:t>Thủy tinh nhão</a:t>
              </a:r>
            </a:p>
          </p:txBody>
        </p:sp>
        <p:sp>
          <p:nvSpPr>
            <p:cNvPr id="6" name="Rectangle 5">
              <a:extLst>
                <a:ext uri="{FF2B5EF4-FFF2-40B4-BE49-F238E27FC236}">
                  <a16:creationId xmlns:a16="http://schemas.microsoft.com/office/drawing/2014/main" id="{9E5A1F05-B971-190E-C07E-A147A1284013}"/>
                </a:ext>
              </a:extLst>
            </p:cNvPr>
            <p:cNvSpPr/>
            <p:nvPr/>
          </p:nvSpPr>
          <p:spPr>
            <a:xfrm>
              <a:off x="4671062" y="3490776"/>
              <a:ext cx="2659374" cy="586159"/>
            </a:xfrm>
            <a:prstGeom prst="rect">
              <a:avLst/>
            </a:prstGeom>
            <a:solidFill>
              <a:srgbClr val="FEDAFB"/>
            </a:solidFill>
            <a:ln w="12700">
              <a:solidFill>
                <a:srgbClr val="FEDA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mj-lt"/>
                </a:rPr>
                <a:t>Thủy tinh dẻo</a:t>
              </a:r>
            </a:p>
          </p:txBody>
        </p:sp>
        <p:sp>
          <p:nvSpPr>
            <p:cNvPr id="7" name="Rectangle 6">
              <a:extLst>
                <a:ext uri="{FF2B5EF4-FFF2-40B4-BE49-F238E27FC236}">
                  <a16:creationId xmlns:a16="http://schemas.microsoft.com/office/drawing/2014/main" id="{42D45D73-22BF-5A54-320C-CD3825B573D7}"/>
                </a:ext>
              </a:extLst>
            </p:cNvPr>
            <p:cNvSpPr/>
            <p:nvPr/>
          </p:nvSpPr>
          <p:spPr>
            <a:xfrm>
              <a:off x="5113019" y="4418414"/>
              <a:ext cx="1813561" cy="586159"/>
            </a:xfrm>
            <a:prstGeom prst="rect">
              <a:avLst/>
            </a:prstGeom>
            <a:solidFill>
              <a:srgbClr val="92D050"/>
            </a:solidFill>
            <a:ln w="127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mj-lt"/>
                </a:rPr>
                <a:t>Các đồ vật</a:t>
              </a:r>
            </a:p>
          </p:txBody>
        </p:sp>
        <p:sp>
          <p:nvSpPr>
            <p:cNvPr id="8" name="TextBox 7">
              <a:extLst>
                <a:ext uri="{FF2B5EF4-FFF2-40B4-BE49-F238E27FC236}">
                  <a16:creationId xmlns:a16="http://schemas.microsoft.com/office/drawing/2014/main" id="{27779A49-4EB4-0C01-4B90-E4DEC3AB6CAB}"/>
                </a:ext>
              </a:extLst>
            </p:cNvPr>
            <p:cNvSpPr txBox="1"/>
            <p:nvPr/>
          </p:nvSpPr>
          <p:spPr>
            <a:xfrm>
              <a:off x="6296086" y="677422"/>
              <a:ext cx="1988045" cy="369332"/>
            </a:xfrm>
            <a:prstGeom prst="rect">
              <a:avLst/>
            </a:prstGeom>
            <a:noFill/>
          </p:spPr>
          <p:txBody>
            <a:bodyPr wrap="none" rtlCol="0">
              <a:spAutoFit/>
            </a:bodyPr>
            <a:lstStyle/>
            <a:p>
              <a:r>
                <a:rPr lang="en-US" sz="1800">
                  <a:solidFill>
                    <a:schemeClr val="tx1"/>
                  </a:solidFill>
                  <a:latin typeface="+mj-lt"/>
                </a:rPr>
                <a:t>Nấu chảy 1400</a:t>
              </a:r>
              <a:r>
                <a:rPr lang="en-US" sz="1800" baseline="30000">
                  <a:solidFill>
                    <a:schemeClr val="tx1"/>
                  </a:solidFill>
                  <a:latin typeface="+mj-lt"/>
                </a:rPr>
                <a:t>o</a:t>
              </a:r>
              <a:r>
                <a:rPr lang="en-US" sz="1800">
                  <a:solidFill>
                    <a:schemeClr val="tx1"/>
                  </a:solidFill>
                  <a:latin typeface="+mj-lt"/>
                </a:rPr>
                <a:t>C</a:t>
              </a:r>
            </a:p>
          </p:txBody>
        </p:sp>
        <p:sp>
          <p:nvSpPr>
            <p:cNvPr id="9" name="TextBox 8">
              <a:extLst>
                <a:ext uri="{FF2B5EF4-FFF2-40B4-BE49-F238E27FC236}">
                  <a16:creationId xmlns:a16="http://schemas.microsoft.com/office/drawing/2014/main" id="{FB4099AC-83B7-C726-995C-0FDB2D84C539}"/>
                </a:ext>
              </a:extLst>
            </p:cNvPr>
            <p:cNvSpPr txBox="1"/>
            <p:nvPr/>
          </p:nvSpPr>
          <p:spPr>
            <a:xfrm>
              <a:off x="6807256" y="3059595"/>
              <a:ext cx="1261884" cy="369332"/>
            </a:xfrm>
            <a:prstGeom prst="rect">
              <a:avLst/>
            </a:prstGeom>
            <a:noFill/>
          </p:spPr>
          <p:txBody>
            <a:bodyPr wrap="none" rtlCol="0">
              <a:spAutoFit/>
            </a:bodyPr>
            <a:lstStyle/>
            <a:p>
              <a:r>
                <a:rPr lang="en-US" sz="1800">
                  <a:solidFill>
                    <a:schemeClr val="tx1"/>
                  </a:solidFill>
                  <a:latin typeface="+mj-lt"/>
                </a:rPr>
                <a:t>Làm nguội</a:t>
              </a:r>
            </a:p>
          </p:txBody>
        </p:sp>
        <p:sp>
          <p:nvSpPr>
            <p:cNvPr id="10" name="TextBox 9">
              <a:extLst>
                <a:ext uri="{FF2B5EF4-FFF2-40B4-BE49-F238E27FC236}">
                  <a16:creationId xmlns:a16="http://schemas.microsoft.com/office/drawing/2014/main" id="{1ECF2435-41DA-07ED-A5BE-B0B6EF79527D}"/>
                </a:ext>
              </a:extLst>
            </p:cNvPr>
            <p:cNvSpPr txBox="1"/>
            <p:nvPr/>
          </p:nvSpPr>
          <p:spPr>
            <a:xfrm>
              <a:off x="7006831" y="4145515"/>
              <a:ext cx="902811" cy="369332"/>
            </a:xfrm>
            <a:prstGeom prst="rect">
              <a:avLst/>
            </a:prstGeom>
            <a:noFill/>
          </p:spPr>
          <p:txBody>
            <a:bodyPr wrap="none" rtlCol="0">
              <a:spAutoFit/>
            </a:bodyPr>
            <a:lstStyle/>
            <a:p>
              <a:r>
                <a:rPr lang="en-US" sz="1800">
                  <a:solidFill>
                    <a:schemeClr val="tx1"/>
                  </a:solidFill>
                  <a:latin typeface="+mj-lt"/>
                </a:rPr>
                <a:t>Ép thổi</a:t>
              </a:r>
            </a:p>
          </p:txBody>
        </p:sp>
        <p:cxnSp>
          <p:nvCxnSpPr>
            <p:cNvPr id="14" name="Straight Arrow Connector 13">
              <a:extLst>
                <a:ext uri="{FF2B5EF4-FFF2-40B4-BE49-F238E27FC236}">
                  <a16:creationId xmlns:a16="http://schemas.microsoft.com/office/drawing/2014/main" id="{F17CEE52-D5CC-F3AE-23C5-B9F3B8CB14F3}"/>
                </a:ext>
              </a:extLst>
            </p:cNvPr>
            <p:cNvCxnSpPr>
              <a:cxnSpLocks/>
              <a:stCxn id="2" idx="2"/>
              <a:endCxn id="3" idx="0"/>
            </p:cNvCxnSpPr>
            <p:nvPr/>
          </p:nvCxnSpPr>
          <p:spPr>
            <a:xfrm flipH="1">
              <a:off x="6008370" y="667621"/>
              <a:ext cx="7620" cy="46752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241FFBB0-96BE-583C-40F6-3DF508E497D9}"/>
                </a:ext>
              </a:extLst>
            </p:cNvPr>
            <p:cNvCxnSpPr/>
            <p:nvPr/>
          </p:nvCxnSpPr>
          <p:spPr>
            <a:xfrm>
              <a:off x="6005818" y="2103807"/>
              <a:ext cx="0" cy="39894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4C73E640-DFD9-606A-096C-F189AFA1CAE4}"/>
                </a:ext>
              </a:extLst>
            </p:cNvPr>
            <p:cNvCxnSpPr/>
            <p:nvPr/>
          </p:nvCxnSpPr>
          <p:spPr>
            <a:xfrm>
              <a:off x="6022316" y="3091832"/>
              <a:ext cx="0" cy="39894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E4D5725A-DD02-AA58-0D14-CA95BC708803}"/>
                </a:ext>
              </a:extLst>
            </p:cNvPr>
            <p:cNvCxnSpPr/>
            <p:nvPr/>
          </p:nvCxnSpPr>
          <p:spPr>
            <a:xfrm>
              <a:off x="6022316" y="4061061"/>
              <a:ext cx="0" cy="39894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29626588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239A660-906A-29F3-1DC2-FE423AF7D16A}"/>
              </a:ext>
            </a:extLst>
          </p:cNvPr>
          <p:cNvSpPr txBox="1"/>
          <p:nvPr/>
        </p:nvSpPr>
        <p:spPr>
          <a:xfrm>
            <a:off x="457716" y="288107"/>
            <a:ext cx="4572000" cy="496996"/>
          </a:xfrm>
          <a:prstGeom prst="rect">
            <a:avLst/>
          </a:prstGeom>
          <a:noFill/>
        </p:spPr>
        <p:txBody>
          <a:bodyPr wrap="square">
            <a:spAutoFit/>
          </a:bodyPr>
          <a:lstStyle/>
          <a:p>
            <a:pPr marL="0" marR="0">
              <a:lnSpc>
                <a:spcPct val="150000"/>
              </a:lnSpc>
              <a:spcBef>
                <a:spcPts val="0"/>
              </a:spcBef>
              <a:spcAft>
                <a:spcPts val="0"/>
              </a:spcAft>
            </a:pPr>
            <a:r>
              <a:rPr lang="fr-FR" sz="2000" b="1" dirty="0">
                <a:solidFill>
                  <a:srgbClr val="000000"/>
                </a:solidFill>
                <a:effectLst/>
                <a:latin typeface="+mj-lt"/>
                <a:ea typeface="Calibri" panose="020F0502020204030204" pitchFamily="34" charset="0"/>
                <a:cs typeface="Times New Roman" panose="02020603050405020304" pitchFamily="18" charset="0"/>
              </a:rPr>
              <a:t>c) </a:t>
            </a:r>
            <a:r>
              <a:rPr lang="fr-FR" sz="2000" b="1" dirty="0" err="1">
                <a:solidFill>
                  <a:srgbClr val="000000"/>
                </a:solidFill>
                <a:effectLst/>
                <a:latin typeface="+mj-lt"/>
                <a:ea typeface="Calibri" panose="020F0502020204030204" pitchFamily="34" charset="0"/>
                <a:cs typeface="Times New Roman" panose="02020603050405020304" pitchFamily="18" charset="0"/>
              </a:rPr>
              <a:t>Sản</a:t>
            </a:r>
            <a:r>
              <a:rPr lang="fr-FR" sz="2000" b="1" dirty="0">
                <a:solidFill>
                  <a:srgbClr val="000000"/>
                </a:solidFill>
                <a:effectLst/>
                <a:latin typeface="+mj-lt"/>
                <a:ea typeface="Calibri" panose="020F0502020204030204" pitchFamily="34" charset="0"/>
                <a:cs typeface="Times New Roman" panose="02020603050405020304" pitchFamily="18" charset="0"/>
              </a:rPr>
              <a:t> </a:t>
            </a:r>
            <a:r>
              <a:rPr lang="fr-FR" sz="2000" b="1" dirty="0" err="1">
                <a:solidFill>
                  <a:srgbClr val="000000"/>
                </a:solidFill>
                <a:effectLst/>
                <a:latin typeface="+mj-lt"/>
                <a:ea typeface="Calibri" panose="020F0502020204030204" pitchFamily="34" charset="0"/>
                <a:cs typeface="Times New Roman" panose="02020603050405020304" pitchFamily="18" charset="0"/>
              </a:rPr>
              <a:t>xuất</a:t>
            </a:r>
            <a:r>
              <a:rPr lang="fr-FR" sz="2000" b="1" dirty="0">
                <a:solidFill>
                  <a:srgbClr val="000000"/>
                </a:solidFill>
                <a:effectLst/>
                <a:latin typeface="+mj-lt"/>
                <a:ea typeface="Calibri" panose="020F0502020204030204" pitchFamily="34" charset="0"/>
                <a:cs typeface="Times New Roman" panose="02020603050405020304" pitchFamily="18" charset="0"/>
              </a:rPr>
              <a:t> xi </a:t>
            </a:r>
            <a:r>
              <a:rPr lang="fr-FR" sz="2000" b="1" dirty="0" err="1">
                <a:solidFill>
                  <a:srgbClr val="000000"/>
                </a:solidFill>
                <a:effectLst/>
                <a:latin typeface="+mj-lt"/>
                <a:ea typeface="Calibri" panose="020F0502020204030204" pitchFamily="34" charset="0"/>
                <a:cs typeface="Times New Roman" panose="02020603050405020304" pitchFamily="18" charset="0"/>
              </a:rPr>
              <a:t>măng</a:t>
            </a:r>
            <a:r>
              <a:rPr lang="fr-FR" sz="2000" b="1" dirty="0">
                <a:solidFill>
                  <a:srgbClr val="000000"/>
                </a:solidFill>
                <a:effectLst/>
                <a:latin typeface="+mj-lt"/>
                <a:ea typeface="Calibri" panose="020F0502020204030204" pitchFamily="34" charset="0"/>
                <a:cs typeface="Times New Roman" panose="02020603050405020304" pitchFamily="18" charset="0"/>
              </a:rPr>
              <a:t> (HS </a:t>
            </a:r>
            <a:r>
              <a:rPr lang="fr-FR" sz="2000" b="1" dirty="0" err="1">
                <a:solidFill>
                  <a:srgbClr val="000000"/>
                </a:solidFill>
                <a:effectLst/>
                <a:latin typeface="+mj-lt"/>
                <a:ea typeface="Calibri" panose="020F0502020204030204" pitchFamily="34" charset="0"/>
                <a:cs typeface="Times New Roman" panose="02020603050405020304" pitchFamily="18" charset="0"/>
              </a:rPr>
              <a:t>xem</a:t>
            </a:r>
            <a:r>
              <a:rPr lang="fr-FR" sz="2000" b="1" dirty="0">
                <a:solidFill>
                  <a:srgbClr val="000000"/>
                </a:solidFill>
                <a:effectLst/>
                <a:latin typeface="+mj-lt"/>
                <a:ea typeface="Calibri" panose="020F0502020204030204" pitchFamily="34" charset="0"/>
                <a:cs typeface="Times New Roman" panose="02020603050405020304" pitchFamily="18" charset="0"/>
              </a:rPr>
              <a:t> clip)</a:t>
            </a:r>
            <a:endParaRPr lang="en-US" sz="2000" b="1"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02990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4" name="TextBox 3">
            <a:extLst>
              <a:ext uri="{FF2B5EF4-FFF2-40B4-BE49-F238E27FC236}">
                <a16:creationId xmlns:a16="http://schemas.microsoft.com/office/drawing/2014/main" id="{9468B05F-48D9-E49C-F44D-F164D841AA40}"/>
              </a:ext>
            </a:extLst>
          </p:cNvPr>
          <p:cNvSpPr txBox="1"/>
          <p:nvPr/>
        </p:nvSpPr>
        <p:spPr>
          <a:xfrm>
            <a:off x="836971" y="874855"/>
            <a:ext cx="7470058" cy="2748253"/>
          </a:xfrm>
          <a:prstGeom prst="rect">
            <a:avLst/>
          </a:prstGeom>
          <a:noFill/>
        </p:spPr>
        <p:txBody>
          <a:bodyPr wrap="square">
            <a:spAutoFit/>
          </a:bodyPr>
          <a:lstStyle/>
          <a:p>
            <a:pPr marL="0" marR="0" algn="ctr">
              <a:lnSpc>
                <a:spcPct val="150000"/>
              </a:lnSpc>
              <a:spcBef>
                <a:spcPts val="0"/>
              </a:spcBef>
              <a:spcAft>
                <a:spcPts val="0"/>
              </a:spcAft>
            </a:pPr>
            <a:r>
              <a:rPr lang="vi-VN" sz="4000" b="1" dirty="0">
                <a:solidFill>
                  <a:srgbClr val="FF0000"/>
                </a:solidFill>
                <a:effectLst/>
                <a:latin typeface="+mn-lt"/>
                <a:ea typeface="Calibri" panose="020F0502020204030204" pitchFamily="34" charset="0"/>
                <a:cs typeface="Times New Roman" panose="02020603050405020304" pitchFamily="18" charset="0"/>
              </a:rPr>
              <a:t>BÀI 34 </a:t>
            </a:r>
            <a:r>
              <a:rPr lang="en-US" sz="4000" b="1" dirty="0">
                <a:solidFill>
                  <a:srgbClr val="FF0000"/>
                </a:solidFill>
                <a:effectLst/>
                <a:latin typeface="+mn-lt"/>
                <a:ea typeface="Calibri" panose="020F0502020204030204" pitchFamily="34" charset="0"/>
                <a:cs typeface="Times New Roman" panose="02020603050405020304" pitchFamily="18" charset="0"/>
              </a:rPr>
              <a:t>:</a:t>
            </a:r>
          </a:p>
          <a:p>
            <a:pPr marL="0" marR="0" algn="ctr">
              <a:lnSpc>
                <a:spcPct val="150000"/>
              </a:lnSpc>
              <a:spcBef>
                <a:spcPts val="0"/>
              </a:spcBef>
              <a:spcAft>
                <a:spcPts val="0"/>
              </a:spcAft>
            </a:pPr>
            <a:r>
              <a:rPr lang="vi-VN" sz="4000" b="1" dirty="0">
                <a:solidFill>
                  <a:srgbClr val="006600"/>
                </a:solidFill>
                <a:effectLst/>
                <a:latin typeface="+mn-lt"/>
                <a:ea typeface="Calibri" panose="020F0502020204030204" pitchFamily="34" charset="0"/>
                <a:cs typeface="Times New Roman" panose="02020603050405020304" pitchFamily="18" charset="0"/>
              </a:rPr>
              <a:t> KHAI THÁC ĐÁ VÔI. </a:t>
            </a:r>
            <a:endParaRPr lang="en-US" sz="4000" b="1" dirty="0">
              <a:solidFill>
                <a:srgbClr val="006600"/>
              </a:solidFill>
              <a:effectLst/>
              <a:latin typeface="+mn-lt"/>
              <a:ea typeface="Calibri" panose="020F0502020204030204" pitchFamily="34" charset="0"/>
              <a:cs typeface="Times New Roman" panose="02020603050405020304" pitchFamily="18" charset="0"/>
            </a:endParaRPr>
          </a:p>
          <a:p>
            <a:pPr marL="0" marR="0" algn="ctr">
              <a:lnSpc>
                <a:spcPct val="150000"/>
              </a:lnSpc>
              <a:spcBef>
                <a:spcPts val="0"/>
              </a:spcBef>
              <a:spcAft>
                <a:spcPts val="0"/>
              </a:spcAft>
            </a:pPr>
            <a:r>
              <a:rPr lang="vi-VN" sz="4000" b="1" dirty="0">
                <a:solidFill>
                  <a:srgbClr val="006600"/>
                </a:solidFill>
                <a:effectLst/>
                <a:latin typeface="+mn-lt"/>
                <a:ea typeface="Calibri" panose="020F0502020204030204" pitchFamily="34" charset="0"/>
                <a:cs typeface="Times New Roman" panose="02020603050405020304" pitchFamily="18" charset="0"/>
              </a:rPr>
              <a:t>CÔNG NGHIỆP SILICATE. </a:t>
            </a:r>
            <a:endParaRPr lang="en-US" sz="4000" dirty="0">
              <a:solidFill>
                <a:srgbClr val="006600"/>
              </a:solidFill>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7613445"/>
      </p:ext>
    </p:extLst>
  </p:cSld>
  <p:clrMapOvr>
    <a:masterClrMapping/>
  </p:clrMapOvr>
  <p:transition spd="slow">
    <p:comb/>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11" name="TextBox 10"/>
          <p:cNvSpPr txBox="1"/>
          <p:nvPr/>
        </p:nvSpPr>
        <p:spPr>
          <a:xfrm>
            <a:off x="123289" y="601398"/>
            <a:ext cx="8897421" cy="3539430"/>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 Nguyên liệu: Đất sét, đá vôi và quặng sắt</a:t>
            </a:r>
          </a:p>
          <a:p>
            <a:r>
              <a:rPr lang="en-US" sz="3200">
                <a:latin typeface="Times New Roman" panose="02020603050405020304" pitchFamily="18" charset="0"/>
                <a:cs typeface="Times New Roman" panose="02020603050405020304" pitchFamily="18" charset="0"/>
              </a:rPr>
              <a:t>- Công đoạn sản xuất: Nghiền nhỏ đá vôi trộn với đất xét và một ít quặng sắt rồi nung hỗn hợp trong lò quay nhiệt độ 1400 – 1600</a:t>
            </a:r>
            <a:r>
              <a:rPr lang="en-US" sz="3200" baseline="30000">
                <a:latin typeface="Times New Roman" panose="02020603050405020304" pitchFamily="18" charset="0"/>
                <a:cs typeface="Times New Roman" panose="02020603050405020304" pitchFamily="18" charset="0"/>
              </a:rPr>
              <a:t>0</a:t>
            </a:r>
            <a:r>
              <a:rPr lang="en-US" sz="3200">
                <a:latin typeface="Times New Roman" panose="02020603050405020304" pitchFamily="18" charset="0"/>
                <a:cs typeface="Times New Roman" panose="02020603050405020304" pitchFamily="18" charset="0"/>
              </a:rPr>
              <a:t>C . Thu được clanhke rắn, nghiền clanhke với thạch cao và chất phụ gia thành bột mịn là xi măng</a:t>
            </a:r>
          </a:p>
          <a:p>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498741"/>
      </p:ext>
    </p:extLst>
  </p:cSld>
  <p:clrMapOvr>
    <a:masterClrMapping/>
  </p:clrMapOvr>
  <p:transition spd="med">
    <p:split orient="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2" name="Google Shape;192;p26"/>
          <p:cNvSpPr txBox="1">
            <a:spLocks noGrp="1"/>
          </p:cNvSpPr>
          <p:nvPr>
            <p:ph type="title"/>
          </p:nvPr>
        </p:nvSpPr>
        <p:spPr>
          <a:xfrm>
            <a:off x="1913741" y="1090740"/>
            <a:ext cx="5098364" cy="902820"/>
          </a:xfrm>
          <a:prstGeom prst="rect">
            <a:avLst/>
          </a:prstGeom>
        </p:spPr>
        <p:txBody>
          <a:bodyPr spcFirstLastPara="1" wrap="square" lIns="91425" tIns="91425" rIns="91425" bIns="91425" anchor="b" anchorCtr="0">
            <a:noAutofit/>
          </a:bodyPr>
          <a:lstStyle/>
          <a:p>
            <a:pPr algn="ctr">
              <a:lnSpc>
                <a:spcPct val="150000"/>
              </a:lnSpc>
            </a:pPr>
            <a:r>
              <a:rPr lang="fr-FR" sz="4000" b="1" dirty="0">
                <a:solidFill>
                  <a:srgbClr val="000000"/>
                </a:solidFill>
                <a:effectLst/>
                <a:latin typeface="+mj-lt"/>
                <a:ea typeface="Calibri" panose="020F0502020204030204" pitchFamily="34" charset="0"/>
                <a:cs typeface="Times New Roman" panose="02020603050405020304" pitchFamily="18" charset="0"/>
              </a:rPr>
              <a:t>LUYỆN TẬP</a:t>
            </a:r>
            <a:endParaRPr lang="fr-FR" sz="4000" b="1" dirty="0">
              <a:latin typeface="+mj-lt"/>
            </a:endParaRPr>
          </a:p>
        </p:txBody>
      </p:sp>
      <p:sp>
        <p:nvSpPr>
          <p:cNvPr id="195" name="Google Shape;195;p26"/>
          <p:cNvSpPr/>
          <p:nvPr/>
        </p:nvSpPr>
        <p:spPr>
          <a:xfrm>
            <a:off x="8317825" y="1316250"/>
            <a:ext cx="225900" cy="225900"/>
          </a:xfrm>
          <a:prstGeom prst="plaque">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26"/>
          <p:cNvSpPr/>
          <p:nvPr/>
        </p:nvSpPr>
        <p:spPr>
          <a:xfrm>
            <a:off x="8029144" y="246450"/>
            <a:ext cx="775200" cy="4872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Playfair Display"/>
              <a:ea typeface="Playfair Display"/>
              <a:cs typeface="Playfair Display"/>
              <a:sym typeface="Playfair Display"/>
            </a:endParaRPr>
          </a:p>
        </p:txBody>
      </p:sp>
      <p:sp>
        <p:nvSpPr>
          <p:cNvPr id="197" name="Google Shape;197;p26"/>
          <p:cNvSpPr/>
          <p:nvPr/>
        </p:nvSpPr>
        <p:spPr>
          <a:xfrm>
            <a:off x="8043175" y="1185600"/>
            <a:ext cx="775200" cy="4872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Playfair Display"/>
              <a:ea typeface="Playfair Display"/>
              <a:cs typeface="Playfair Display"/>
              <a:sym typeface="Playfair Display"/>
            </a:endParaRPr>
          </a:p>
        </p:txBody>
      </p:sp>
    </p:spTree>
    <p:extLst>
      <p:ext uri="{BB962C8B-B14F-4D97-AF65-F5344CB8AC3E}">
        <p14:creationId xmlns:p14="http://schemas.microsoft.com/office/powerpoint/2010/main" val="4054073537"/>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4160291"/>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2683853"/>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5" name="bang d">
            <a:extLst>
              <a:ext uri="{FF2B5EF4-FFF2-40B4-BE49-F238E27FC236}">
                <a16:creationId xmlns:a16="http://schemas.microsoft.com/office/drawing/2014/main" id="{D0E6AFB4-275F-4728-9A13-27E00F9EA3A2}"/>
              </a:ext>
            </a:extLst>
          </p:cNvPr>
          <p:cNvSpPr/>
          <p:nvPr/>
        </p:nvSpPr>
        <p:spPr>
          <a:xfrm flipH="1">
            <a:off x="4601922" y="3541708"/>
            <a:ext cx="3937330" cy="12344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prstClr val="white"/>
              </a:buClr>
              <a:buFont typeface="Wingdings" panose="05000000000000000000" pitchFamily="2" charset="2"/>
              <a:buChar char="w"/>
              <a:defRPr/>
            </a:pPr>
            <a:endParaRPr lang="en-US" sz="1350" kern="120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2080343"/>
            <a:ext cx="3937330" cy="12344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prstClr val="white"/>
              </a:buClr>
              <a:buFont typeface="Wingdings" panose="05000000000000000000" pitchFamily="2" charset="2"/>
              <a:buChar char="w"/>
              <a:defRPr/>
            </a:pPr>
            <a:endParaRPr lang="en-US" sz="1350" kern="1200">
              <a:solidFill>
                <a:prstClr val="white"/>
              </a:solidFill>
              <a:latin typeface="Calibri" panose="020F0502020204030204"/>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4721171" y="4001433"/>
            <a:ext cx="3487814" cy="861774"/>
          </a:xfrm>
          <a:prstGeom prst="rect">
            <a:avLst/>
          </a:prstGeom>
          <a:noFill/>
        </p:spPr>
        <p:txBody>
          <a:bodyPr wrap="square" rtlCol="0">
            <a:spAutoFit/>
          </a:bodyPr>
          <a:lstStyle/>
          <a:p>
            <a:pPr marL="257175" indent="-257175" algn="ctr" defTabSz="685800">
              <a:buClr>
                <a:prstClr val="white"/>
              </a:buClr>
              <a:buFont typeface="Wingdings" panose="05000000000000000000" pitchFamily="2" charset="2"/>
              <a:buChar char="w"/>
              <a:defRPr/>
            </a:pPr>
            <a:r>
              <a:rPr lang="fr-FR" sz="2500">
                <a:solidFill>
                  <a:schemeClr val="bg1"/>
                </a:solidFill>
                <a:latin typeface="Arial" panose="020B0604020202020204" pitchFamily="34" charset="0"/>
                <a:cs typeface="Arial" panose="020B0604020202020204" pitchFamily="34" charset="0"/>
              </a:rPr>
              <a:t>D. CO</a:t>
            </a:r>
            <a:r>
              <a:rPr lang="fr-FR" sz="2500" baseline="-25000">
                <a:solidFill>
                  <a:schemeClr val="bg1"/>
                </a:solidFill>
                <a:latin typeface="Arial" panose="020B0604020202020204" pitchFamily="34" charset="0"/>
                <a:cs typeface="Arial" panose="020B0604020202020204" pitchFamily="34" charset="0"/>
              </a:rPr>
              <a:t>2</a:t>
            </a:r>
            <a:r>
              <a:rPr lang="fr-FR" sz="2500">
                <a:solidFill>
                  <a:schemeClr val="bg1"/>
                </a:solidFill>
                <a:latin typeface="Arial" panose="020B0604020202020204" pitchFamily="34" charset="0"/>
                <a:cs typeface="Arial" panose="020B0604020202020204" pitchFamily="34" charset="0"/>
              </a:rPr>
              <a:t>.</a:t>
            </a:r>
            <a:endParaRPr lang="en-US" sz="2500">
              <a:solidFill>
                <a:schemeClr val="bg1"/>
              </a:solidFill>
              <a:latin typeface="Arial" panose="020B0604020202020204" pitchFamily="34" charset="0"/>
              <a:cs typeface="Arial" panose="020B0604020202020204" pitchFamily="34" charset="0"/>
            </a:endParaRPr>
          </a:p>
          <a:p>
            <a:pPr algn="ctr" defTabSz="685800">
              <a:buClr>
                <a:prstClr val="white"/>
              </a:buClr>
              <a:defRPr/>
            </a:pPr>
            <a:endParaRPr lang="en-US" sz="2500" kern="120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826679" y="2492039"/>
            <a:ext cx="3487814" cy="477054"/>
          </a:xfrm>
          <a:prstGeom prst="rect">
            <a:avLst/>
          </a:prstGeom>
          <a:noFill/>
        </p:spPr>
        <p:txBody>
          <a:bodyPr wrap="square" rtlCol="0">
            <a:spAutoFit/>
          </a:bodyPr>
          <a:lstStyle/>
          <a:p>
            <a:pPr marL="257175" indent="-257175" algn="ctr" defTabSz="685800">
              <a:buClr>
                <a:prstClr val="white"/>
              </a:buClr>
              <a:buFont typeface="Wingdings" panose="05000000000000000000" pitchFamily="2" charset="2"/>
              <a:buChar char="w"/>
              <a:defRPr/>
            </a:pPr>
            <a:r>
              <a:rPr lang="fr-FR" sz="2500">
                <a:solidFill>
                  <a:schemeClr val="bg1"/>
                </a:solidFill>
                <a:latin typeface="Arial" panose="020B0604020202020204" pitchFamily="34" charset="0"/>
                <a:cs typeface="Arial" panose="020B0604020202020204" pitchFamily="34" charset="0"/>
              </a:rPr>
              <a:t>B. H</a:t>
            </a:r>
            <a:r>
              <a:rPr lang="fr-FR" sz="2500" baseline="-25000">
                <a:solidFill>
                  <a:schemeClr val="bg1"/>
                </a:solidFill>
                <a:latin typeface="Arial" panose="020B0604020202020204" pitchFamily="34" charset="0"/>
                <a:cs typeface="Arial" panose="020B0604020202020204" pitchFamily="34" charset="0"/>
              </a:rPr>
              <a:t>2</a:t>
            </a:r>
            <a:r>
              <a:rPr lang="fr-FR" sz="2500">
                <a:solidFill>
                  <a:schemeClr val="bg1"/>
                </a:solidFill>
                <a:latin typeface="Arial" panose="020B0604020202020204" pitchFamily="34" charset="0"/>
                <a:cs typeface="Arial" panose="020B0604020202020204" pitchFamily="34" charset="0"/>
              </a:rPr>
              <a:t>.	</a:t>
            </a:r>
            <a:endParaRPr lang="en-US" sz="2500" kern="120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49" y="2080344"/>
            <a:ext cx="3937330" cy="12344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604749" y="3541708"/>
            <a:ext cx="3937330" cy="12344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9507" y="2492040"/>
            <a:ext cx="3487814" cy="477054"/>
          </a:xfrm>
          <a:prstGeom prst="rect">
            <a:avLst/>
          </a:prstGeom>
          <a:noFill/>
        </p:spPr>
        <p:txBody>
          <a:bodyPr wrap="square" rtlCol="0">
            <a:spAutoFit/>
          </a:bodyPr>
          <a:lstStyle/>
          <a:p>
            <a:pPr marL="257175" indent="-257175" algn="ctr" defTabSz="685800">
              <a:buClr>
                <a:prstClr val="white"/>
              </a:buClr>
              <a:buFont typeface="Wingdings" panose="05000000000000000000" pitchFamily="2" charset="2"/>
              <a:buChar char="w"/>
              <a:defRPr/>
            </a:pPr>
            <a:r>
              <a:rPr lang="fr-FR" sz="2500">
                <a:solidFill>
                  <a:schemeClr val="bg1"/>
                </a:solidFill>
                <a:latin typeface="Arial" panose="020B0604020202020204" pitchFamily="34" charset="0"/>
                <a:cs typeface="Arial" panose="020B0604020202020204" pitchFamily="34" charset="0"/>
              </a:rPr>
              <a:t>A. Cl</a:t>
            </a:r>
            <a:r>
              <a:rPr lang="fr-FR" sz="2500" baseline="-25000">
                <a:solidFill>
                  <a:schemeClr val="bg1"/>
                </a:solidFill>
                <a:latin typeface="Arial" panose="020B0604020202020204" pitchFamily="34" charset="0"/>
                <a:cs typeface="Arial" panose="020B0604020202020204" pitchFamily="34" charset="0"/>
              </a:rPr>
              <a:t>2</a:t>
            </a:r>
            <a:r>
              <a:rPr lang="fr-FR" sz="2500">
                <a:solidFill>
                  <a:schemeClr val="bg1"/>
                </a:solidFill>
                <a:latin typeface="Arial" panose="020B0604020202020204" pitchFamily="34" charset="0"/>
                <a:cs typeface="Arial" panose="020B0604020202020204" pitchFamily="34" charset="0"/>
              </a:rPr>
              <a:t>.	</a:t>
            </a:r>
            <a:endParaRPr lang="en-US" sz="2500" kern="120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723999" y="4001433"/>
            <a:ext cx="3487814" cy="477054"/>
          </a:xfrm>
          <a:prstGeom prst="rect">
            <a:avLst/>
          </a:prstGeom>
          <a:noFill/>
        </p:spPr>
        <p:txBody>
          <a:bodyPr wrap="square" rtlCol="0">
            <a:spAutoFit/>
          </a:bodyPr>
          <a:lstStyle/>
          <a:p>
            <a:pPr marL="257175" indent="-257175" algn="ctr" defTabSz="685800">
              <a:buClr>
                <a:prstClr val="white"/>
              </a:buClr>
              <a:buFont typeface="Wingdings" panose="05000000000000000000" pitchFamily="2" charset="2"/>
              <a:buChar char="w"/>
              <a:defRPr/>
            </a:pPr>
            <a:r>
              <a:rPr lang="fr-FR" sz="2500">
                <a:solidFill>
                  <a:schemeClr val="bg1"/>
                </a:solidFill>
                <a:latin typeface="Arial" panose="020B0604020202020204" pitchFamily="34" charset="0"/>
                <a:cs typeface="Arial" panose="020B0604020202020204" pitchFamily="34" charset="0"/>
              </a:rPr>
              <a:t>C. O</a:t>
            </a:r>
            <a:r>
              <a:rPr lang="fr-FR" sz="2500" baseline="-25000">
                <a:solidFill>
                  <a:schemeClr val="bg1"/>
                </a:solidFill>
                <a:latin typeface="Arial" panose="020B0604020202020204" pitchFamily="34" charset="0"/>
                <a:cs typeface="Arial" panose="020B0604020202020204" pitchFamily="34" charset="0"/>
              </a:rPr>
              <a:t>2</a:t>
            </a:r>
            <a:r>
              <a:rPr lang="fr-FR" sz="2500">
                <a:solidFill>
                  <a:schemeClr val="bg1"/>
                </a:solidFill>
                <a:latin typeface="Arial" panose="020B0604020202020204" pitchFamily="34" charset="0"/>
                <a:cs typeface="Arial" panose="020B0604020202020204" pitchFamily="34" charset="0"/>
              </a:rPr>
              <a:t>.	</a:t>
            </a:r>
            <a:endParaRPr lang="en-US" sz="2500" kern="120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9152179" y="1972809"/>
            <a:ext cx="365522" cy="365522"/>
          </a:xfrm>
          <a:prstGeom prst="rect">
            <a:avLst/>
          </a:prstGeom>
        </p:spPr>
      </p:pic>
      <p:grpSp>
        <p:nvGrpSpPr>
          <p:cNvPr id="2" name="Group 1">
            <a:extLst>
              <a:ext uri="{FF2B5EF4-FFF2-40B4-BE49-F238E27FC236}">
                <a16:creationId xmlns:a16="http://schemas.microsoft.com/office/drawing/2014/main" id="{345AFF11-E773-DA5E-4CCB-A54914AACCDA}"/>
              </a:ext>
            </a:extLst>
          </p:cNvPr>
          <p:cNvGrpSpPr/>
          <p:nvPr/>
        </p:nvGrpSpPr>
        <p:grpSpPr>
          <a:xfrm>
            <a:off x="0" y="619787"/>
            <a:ext cx="9144000" cy="1175258"/>
            <a:chOff x="0" y="2922035"/>
            <a:chExt cx="12192000" cy="1567011"/>
          </a:xfrm>
        </p:grpSpPr>
        <p:cxnSp>
          <p:nvCxnSpPr>
            <p:cNvPr id="3" name="Straight Connector 2">
              <a:extLst>
                <a:ext uri="{FF2B5EF4-FFF2-40B4-BE49-F238E27FC236}">
                  <a16:creationId xmlns:a16="http://schemas.microsoft.com/office/drawing/2014/main" id="{FDA77D26-B8EA-7AF0-F1BB-18D43AC99778}"/>
                </a:ext>
              </a:extLst>
            </p:cNvPr>
            <p:cNvCxnSpPr/>
            <p:nvPr/>
          </p:nvCxnSpPr>
          <p:spPr>
            <a:xfrm>
              <a:off x="0" y="372059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 name="Freeform: Shape 3">
              <a:extLst>
                <a:ext uri="{FF2B5EF4-FFF2-40B4-BE49-F238E27FC236}">
                  <a16:creationId xmlns:a16="http://schemas.microsoft.com/office/drawing/2014/main" id="{D955C229-07EE-C309-D06D-5F270C589EBA}"/>
                </a:ext>
              </a:extLst>
            </p:cNvPr>
            <p:cNvSpPr/>
            <p:nvPr/>
          </p:nvSpPr>
          <p:spPr>
            <a:xfrm flipH="1">
              <a:off x="659905" y="2959512"/>
              <a:ext cx="10872190" cy="15030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endParaRPr lang="en-US" sz="2500" kern="120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FA2E969-A4E4-5927-4B97-98D578B161A9}"/>
                </a:ext>
              </a:extLst>
            </p:cNvPr>
            <p:cNvSpPr txBox="1"/>
            <p:nvPr/>
          </p:nvSpPr>
          <p:spPr>
            <a:xfrm>
              <a:off x="1193649" y="2922035"/>
              <a:ext cx="9383697" cy="1567011"/>
            </a:xfrm>
            <a:prstGeom prst="rect">
              <a:avLst/>
            </a:prstGeom>
            <a:noFill/>
          </p:spPr>
          <p:txBody>
            <a:bodyPr wrap="square" rtlCol="0">
              <a:spAutoFit/>
            </a:bodyPr>
            <a:lstStyle/>
            <a:p>
              <a:pPr algn="ctr" defTabSz="685800">
                <a:lnSpc>
                  <a:spcPct val="150000"/>
                </a:lnSpc>
                <a:buClrTx/>
              </a:pPr>
              <a:r>
                <a:rPr lang="vi-VN" sz="2500" b="1">
                  <a:solidFill>
                    <a:schemeClr val="bg1"/>
                  </a:solidFill>
                  <a:effectLst/>
                  <a:latin typeface="Arial" panose="020B0604020202020204" pitchFamily="34" charset="0"/>
                  <a:ea typeface="Calibri" panose="020F0502020204030204" pitchFamily="34" charset="0"/>
                  <a:cs typeface="Arial" panose="020B0604020202020204" pitchFamily="34" charset="0"/>
                </a:rPr>
                <a:t>Câu 1.</a:t>
              </a:r>
              <a:r>
                <a:rPr lang="vi-VN" sz="250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2500">
                  <a:solidFill>
                    <a:schemeClr val="bg1"/>
                  </a:solidFill>
                  <a:effectLst/>
                  <a:latin typeface="Arial" panose="020B0604020202020204" pitchFamily="34" charset="0"/>
                  <a:ea typeface="Calibri" panose="020F0502020204030204" pitchFamily="34" charset="0"/>
                  <a:cs typeface="Arial" panose="020B0604020202020204" pitchFamily="34" charset="0"/>
                </a:rPr>
                <a:t>Nung đá vôi ở nhiệt độ cao thu được chất khí là</a:t>
              </a:r>
              <a:endParaRPr lang="en-US" sz="25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129369210"/>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
                </p:tgtEl>
              </p:cMediaNode>
            </p:audio>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4" presetClass="emph" presetSubtype="0" fill="hold" grpId="1" nodeType="clickEffect">
                                  <p:stCondLst>
                                    <p:cond delay="0"/>
                                  </p:stCondLst>
                                  <p:childTnLst>
                                    <p:animClr clrSpc="hsl" dir="cw">
                                      <p:cBhvr override="childStyle">
                                        <p:cTn id="32" dur="500" fill="hold"/>
                                        <p:tgtEl>
                                          <p:spTgt spid="25"/>
                                        </p:tgtEl>
                                        <p:attrNameLst>
                                          <p:attrName>style.color</p:attrName>
                                        </p:attrNameLst>
                                      </p:cBhvr>
                                      <p:by>
                                        <p:hsl h="0" s="-12549" l="-25098"/>
                                      </p:by>
                                    </p:animClr>
                                    <p:animClr clrSpc="hsl" dir="cw">
                                      <p:cBhvr>
                                        <p:cTn id="33" dur="500" fill="hold"/>
                                        <p:tgtEl>
                                          <p:spTgt spid="25"/>
                                        </p:tgtEl>
                                        <p:attrNameLst>
                                          <p:attrName>fillcolor</p:attrName>
                                        </p:attrNameLst>
                                      </p:cBhvr>
                                      <p:by>
                                        <p:hsl h="0" s="-12549" l="-25098"/>
                                      </p:by>
                                    </p:animClr>
                                    <p:animClr clrSpc="hsl" dir="cw">
                                      <p:cBhvr>
                                        <p:cTn id="34" dur="500" fill="hold"/>
                                        <p:tgtEl>
                                          <p:spTgt spid="25"/>
                                        </p:tgtEl>
                                        <p:attrNameLst>
                                          <p:attrName>stroke.color</p:attrName>
                                        </p:attrNameLst>
                                      </p:cBhvr>
                                      <p:by>
                                        <p:hsl h="0" s="-12549" l="-25098"/>
                                      </p:by>
                                    </p:animClr>
                                    <p:set>
                                      <p:cBhvr>
                                        <p:cTn id="35" dur="500" fill="hold"/>
                                        <p:tgtEl>
                                          <p:spTgt spid="25"/>
                                        </p:tgtEl>
                                        <p:attrNameLst>
                                          <p:attrName>fill.type</p:attrName>
                                        </p:attrNameLst>
                                      </p:cBhvr>
                                      <p:to>
                                        <p:strVal val="solid"/>
                                      </p:to>
                                    </p:set>
                                  </p:childTnLst>
                                </p:cTn>
                              </p:par>
                              <p:par>
                                <p:cTn id="36" presetID="19" presetClass="emph" presetSubtype="0" fill="hold" grpId="0" nodeType="withEffect">
                                  <p:stCondLst>
                                    <p:cond delay="0"/>
                                  </p:stCondLst>
                                  <p:childTnLst>
                                    <p:animClr clrSpc="rgb" dir="cw">
                                      <p:cBhvr override="childStyle">
                                        <p:cTn id="37" dur="500" fill="hold"/>
                                        <p:tgtEl>
                                          <p:spTgt spid="15"/>
                                        </p:tgtEl>
                                        <p:attrNameLst>
                                          <p:attrName>style.color</p:attrName>
                                        </p:attrNameLst>
                                      </p:cBhvr>
                                      <p:to>
                                        <a:srgbClr val="FFC000"/>
                                      </p:to>
                                    </p:animClr>
                                    <p:animClr clrSpc="rgb" dir="cw">
                                      <p:cBhvr>
                                        <p:cTn id="38" dur="500" fill="hold"/>
                                        <p:tgtEl>
                                          <p:spTgt spid="15"/>
                                        </p:tgtEl>
                                        <p:attrNameLst>
                                          <p:attrName>fillcolor</p:attrName>
                                        </p:attrNameLst>
                                      </p:cBhvr>
                                      <p:to>
                                        <a:srgbClr val="FFC000"/>
                                      </p:to>
                                    </p:animClr>
                                    <p:set>
                                      <p:cBhvr>
                                        <p:cTn id="39" dur="500" fill="hold"/>
                                        <p:tgtEl>
                                          <p:spTgt spid="15"/>
                                        </p:tgtEl>
                                        <p:attrNameLst>
                                          <p:attrName>fill.type</p:attrName>
                                        </p:attrNameLst>
                                      </p:cBhvr>
                                      <p:to>
                                        <p:strVal val="solid"/>
                                      </p:to>
                                    </p:set>
                                    <p:set>
                                      <p:cBhvr>
                                        <p:cTn id="40" dur="500" fill="hold"/>
                                        <p:tgtEl>
                                          <p:spTgt spid="15"/>
                                        </p:tgtEl>
                                        <p:attrNameLst>
                                          <p:attrName>fill.on</p:attrName>
                                        </p:attrNameLst>
                                      </p:cBhvr>
                                      <p:to>
                                        <p:strVal val="true"/>
                                      </p:to>
                                    </p:set>
                                  </p:childTnLst>
                                </p:cTn>
                              </p:par>
                              <p:par>
                                <p:cTn id="41" presetID="1" presetClass="mediacall" presetSubtype="0" fill="hold" nodeType="withEffect">
                                  <p:stCondLst>
                                    <p:cond delay="0"/>
                                  </p:stCondLst>
                                  <p:childTnLst>
                                    <p:cmd type="call" cmd="playFrom(0.0)">
                                      <p:cBhvr>
                                        <p:cTn id="42" dur="20218" fill="hold"/>
                                        <p:tgtEl>
                                          <p:spTgt spid="39"/>
                                        </p:tgtEl>
                                      </p:cBhvr>
                                    </p:cmd>
                                  </p:childTnLst>
                                </p:cTn>
                              </p:par>
                              <p:par>
                                <p:cTn id="43" presetID="3" presetClass="mediacall" presetSubtype="0" fill="hold" nodeType="withEffect">
                                  <p:stCondLst>
                                    <p:cond delay="0"/>
                                  </p:stCondLst>
                                  <p:childTnLst>
                                    <p:cmd type="call" cmd="stop">
                                      <p:cBhvr>
                                        <p:cTn id="44" dur="1" fill="hold"/>
                                        <p:tgtEl>
                                          <p:spTgt spid="38"/>
                                        </p:tgtEl>
                                      </p:cBhvr>
                                    </p:cmd>
                                  </p:childTnLst>
                                </p:cTn>
                              </p:par>
                              <p:par>
                                <p:cTn id="45" presetID="19" presetClass="emph" presetSubtype="0" repeatCount="4000" fill="hold" grpId="1" nodeType="withEffect">
                                  <p:stCondLst>
                                    <p:cond delay="3000"/>
                                  </p:stCondLst>
                                  <p:childTnLst>
                                    <p:animClr clrSpc="rgb" dir="cw">
                                      <p:cBhvr override="childStyle">
                                        <p:cTn id="46" dur="500" fill="hold"/>
                                        <p:tgtEl>
                                          <p:spTgt spid="15"/>
                                        </p:tgtEl>
                                        <p:attrNameLst>
                                          <p:attrName>style.color</p:attrName>
                                        </p:attrNameLst>
                                      </p:cBhvr>
                                      <p:to>
                                        <a:srgbClr val="92D050"/>
                                      </p:to>
                                    </p:animClr>
                                    <p:animClr clrSpc="rgb" dir="cw">
                                      <p:cBhvr>
                                        <p:cTn id="47" dur="500" fill="hold"/>
                                        <p:tgtEl>
                                          <p:spTgt spid="15"/>
                                        </p:tgtEl>
                                        <p:attrNameLst>
                                          <p:attrName>fillcolor</p:attrName>
                                        </p:attrNameLst>
                                      </p:cBhvr>
                                      <p:to>
                                        <a:srgbClr val="92D050"/>
                                      </p:to>
                                    </p:animClr>
                                    <p:set>
                                      <p:cBhvr>
                                        <p:cTn id="48" dur="500" fill="hold"/>
                                        <p:tgtEl>
                                          <p:spTgt spid="15"/>
                                        </p:tgtEl>
                                        <p:attrNameLst>
                                          <p:attrName>fill.type</p:attrName>
                                        </p:attrNameLst>
                                      </p:cBhvr>
                                      <p:to>
                                        <p:strVal val="solid"/>
                                      </p:to>
                                    </p:set>
                                    <p:set>
                                      <p:cBhvr>
                                        <p:cTn id="49" dur="500" fill="hold"/>
                                        <p:tgtEl>
                                          <p:spTgt spid="15"/>
                                        </p:tgtEl>
                                        <p:attrNameLst>
                                          <p:attrName>fill.on</p:attrName>
                                        </p:attrNameLst>
                                      </p:cBhvr>
                                      <p:to>
                                        <p:strVal val="true"/>
                                      </p:to>
                                    </p:set>
                                  </p:childTnLst>
                                </p:cTn>
                              </p:par>
                              <p:par>
                                <p:cTn id="50" presetID="1" presetClass="mediacall" presetSubtype="0" fill="hold" nodeType="withEffect">
                                  <p:stCondLst>
                                    <p:cond delay="3000"/>
                                  </p:stCondLst>
                                  <p:childTnLst>
                                    <p:cmd type="call" cmd="playFrom(0.0)">
                                      <p:cBhvr>
                                        <p:cTn id="51" dur="7732" fill="hold"/>
                                        <p:tgtEl>
                                          <p:spTgt spid="40"/>
                                        </p:tgtEl>
                                      </p:cBhvr>
                                    </p:cmd>
                                  </p:childTnLst>
                                </p:cTn>
                              </p:par>
                              <p:par>
                                <p:cTn id="52" presetID="3" presetClass="mediacall" presetSubtype="0" fill="hold" nodeType="withEffect">
                                  <p:stCondLst>
                                    <p:cond delay="3000"/>
                                  </p:stCondLst>
                                  <p:childTnLst>
                                    <p:cmd type="call" cmd="stop">
                                      <p:cBhvr>
                                        <p:cTn id="53" dur="1" fill="hold"/>
                                        <p:tgtEl>
                                          <p:spTgt spid="39"/>
                                        </p:tgtEl>
                                      </p:cBhvr>
                                    </p:cmd>
                                  </p:childTnLst>
                                </p:cTn>
                              </p:par>
                              <p:par>
                                <p:cTn id="54" presetID="24" presetClass="emph" presetSubtype="0" fill="hold" grpId="2" nodeType="withEffect">
                                  <p:stCondLst>
                                    <p:cond delay="3000"/>
                                  </p:stCondLst>
                                  <p:childTnLst>
                                    <p:animClr clrSpc="hsl" dir="cw">
                                      <p:cBhvr override="childStyle">
                                        <p:cTn id="55" dur="500" fill="hold"/>
                                        <p:tgtEl>
                                          <p:spTgt spid="25"/>
                                        </p:tgtEl>
                                        <p:attrNameLst>
                                          <p:attrName>style.color</p:attrName>
                                        </p:attrNameLst>
                                      </p:cBhvr>
                                      <p:by>
                                        <p:hsl h="0" s="-12549" l="-25098"/>
                                      </p:by>
                                    </p:animClr>
                                    <p:animClr clrSpc="hsl" dir="cw">
                                      <p:cBhvr>
                                        <p:cTn id="56" dur="500" fill="hold"/>
                                        <p:tgtEl>
                                          <p:spTgt spid="25"/>
                                        </p:tgtEl>
                                        <p:attrNameLst>
                                          <p:attrName>fillcolor</p:attrName>
                                        </p:attrNameLst>
                                      </p:cBhvr>
                                      <p:by>
                                        <p:hsl h="0" s="-12549" l="-25098"/>
                                      </p:by>
                                    </p:animClr>
                                    <p:animClr clrSpc="hsl" dir="cw">
                                      <p:cBhvr>
                                        <p:cTn id="57" dur="500" fill="hold"/>
                                        <p:tgtEl>
                                          <p:spTgt spid="25"/>
                                        </p:tgtEl>
                                        <p:attrNameLst>
                                          <p:attrName>stroke.color</p:attrName>
                                        </p:attrNameLst>
                                      </p:cBhvr>
                                      <p:by>
                                        <p:hsl h="0" s="-12549" l="-25098"/>
                                      </p:by>
                                    </p:animClr>
                                    <p:set>
                                      <p:cBhvr>
                                        <p:cTn id="58"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p:stCondLst>
                        <p:cond delay="0"/>
                      </p:stCondLst>
                      <p:childTnLst>
                        <p:par>
                          <p:cTn id="61" fill="hold">
                            <p:stCondLst>
                              <p:cond delay="0"/>
                            </p:stCondLst>
                            <p:childTnLst>
                              <p:par>
                                <p:cTn id="62" presetID="24" presetClass="emph" presetSubtype="0" fill="hold" grpId="1" nodeType="clickEffect">
                                  <p:stCondLst>
                                    <p:cond delay="0"/>
                                  </p:stCondLst>
                                  <p:childTnLst>
                                    <p:animClr clrSpc="hsl" dir="cw">
                                      <p:cBhvr override="childStyle">
                                        <p:cTn id="63" dur="500" fill="hold"/>
                                        <p:tgtEl>
                                          <p:spTgt spid="33"/>
                                        </p:tgtEl>
                                        <p:attrNameLst>
                                          <p:attrName>style.color</p:attrName>
                                        </p:attrNameLst>
                                      </p:cBhvr>
                                      <p:by>
                                        <p:hsl h="0" s="-12549" l="-25098"/>
                                      </p:by>
                                    </p:animClr>
                                    <p:animClr clrSpc="hsl" dir="cw">
                                      <p:cBhvr>
                                        <p:cTn id="64" dur="500" fill="hold"/>
                                        <p:tgtEl>
                                          <p:spTgt spid="33"/>
                                        </p:tgtEl>
                                        <p:attrNameLst>
                                          <p:attrName>fillcolor</p:attrName>
                                        </p:attrNameLst>
                                      </p:cBhvr>
                                      <p:by>
                                        <p:hsl h="0" s="-12549" l="-25098"/>
                                      </p:by>
                                    </p:animClr>
                                    <p:animClr clrSpc="hsl" dir="cw">
                                      <p:cBhvr>
                                        <p:cTn id="65" dur="500" fill="hold"/>
                                        <p:tgtEl>
                                          <p:spTgt spid="33"/>
                                        </p:tgtEl>
                                        <p:attrNameLst>
                                          <p:attrName>stroke.color</p:attrName>
                                        </p:attrNameLst>
                                      </p:cBhvr>
                                      <p:by>
                                        <p:hsl h="0" s="-12549" l="-25098"/>
                                      </p:by>
                                    </p:animClr>
                                    <p:set>
                                      <p:cBhvr>
                                        <p:cTn id="66" dur="500" fill="hold"/>
                                        <p:tgtEl>
                                          <p:spTgt spid="33"/>
                                        </p:tgtEl>
                                        <p:attrNameLst>
                                          <p:attrName>fill.type</p:attrName>
                                        </p:attrNameLst>
                                      </p:cBhvr>
                                      <p:to>
                                        <p:strVal val="solid"/>
                                      </p:to>
                                    </p:set>
                                  </p:childTnLst>
                                </p:cTn>
                              </p:par>
                              <p:par>
                                <p:cTn id="67" presetID="19" presetClass="emph" presetSubtype="0" fill="hold" grpId="0" nodeType="withEffect">
                                  <p:stCondLst>
                                    <p:cond delay="0"/>
                                  </p:stCondLst>
                                  <p:childTnLst>
                                    <p:animClr clrSpc="rgb" dir="cw">
                                      <p:cBhvr override="childStyle">
                                        <p:cTn id="68" dur="500" fill="hold"/>
                                        <p:tgtEl>
                                          <p:spTgt spid="31"/>
                                        </p:tgtEl>
                                        <p:attrNameLst>
                                          <p:attrName>style.color</p:attrName>
                                        </p:attrNameLst>
                                      </p:cBhvr>
                                      <p:to>
                                        <a:srgbClr val="FFC000"/>
                                      </p:to>
                                    </p:animClr>
                                    <p:animClr clrSpc="rgb" dir="cw">
                                      <p:cBhvr>
                                        <p:cTn id="69" dur="500" fill="hold"/>
                                        <p:tgtEl>
                                          <p:spTgt spid="31"/>
                                        </p:tgtEl>
                                        <p:attrNameLst>
                                          <p:attrName>fillcolor</p:attrName>
                                        </p:attrNameLst>
                                      </p:cBhvr>
                                      <p:to>
                                        <a:srgbClr val="FFC000"/>
                                      </p:to>
                                    </p:animClr>
                                    <p:set>
                                      <p:cBhvr>
                                        <p:cTn id="70" dur="500" fill="hold"/>
                                        <p:tgtEl>
                                          <p:spTgt spid="31"/>
                                        </p:tgtEl>
                                        <p:attrNameLst>
                                          <p:attrName>fill.type</p:attrName>
                                        </p:attrNameLst>
                                      </p:cBhvr>
                                      <p:to>
                                        <p:strVal val="solid"/>
                                      </p:to>
                                    </p:set>
                                    <p:set>
                                      <p:cBhvr>
                                        <p:cTn id="71" dur="500" fill="hold"/>
                                        <p:tgtEl>
                                          <p:spTgt spid="31"/>
                                        </p:tgtEl>
                                        <p:attrNameLst>
                                          <p:attrName>fill.on</p:attrName>
                                        </p:attrNameLst>
                                      </p:cBhvr>
                                      <p:to>
                                        <p:strVal val="true"/>
                                      </p:to>
                                    </p:set>
                                  </p:childTnLst>
                                </p:cTn>
                              </p:par>
                              <p:par>
                                <p:cTn id="72" presetID="1" presetClass="mediacall" presetSubtype="0" fill="hold" nodeType="withEffect">
                                  <p:stCondLst>
                                    <p:cond delay="0"/>
                                  </p:stCondLst>
                                  <p:childTnLst>
                                    <p:cmd type="call" cmd="playFrom(0.0)">
                                      <p:cBhvr>
                                        <p:cTn id="73" dur="20218" fill="hold"/>
                                        <p:tgtEl>
                                          <p:spTgt spid="39"/>
                                        </p:tgtEl>
                                      </p:cBhvr>
                                    </p:cmd>
                                  </p:childTnLst>
                                </p:cTn>
                              </p:par>
                              <p:par>
                                <p:cTn id="74" presetID="3" presetClass="mediacall" presetSubtype="0" fill="hold" nodeType="withEffect">
                                  <p:stCondLst>
                                    <p:cond delay="0"/>
                                  </p:stCondLst>
                                  <p:childTnLst>
                                    <p:cmd type="call" cmd="stop">
                                      <p:cBhvr>
                                        <p:cTn id="75" dur="1" fill="hold"/>
                                        <p:tgtEl>
                                          <p:spTgt spid="38"/>
                                        </p:tgtEl>
                                      </p:cBhvr>
                                    </p:cmd>
                                  </p:childTnLst>
                                </p:cTn>
                              </p:par>
                              <p:par>
                                <p:cTn id="76" presetID="19" presetClass="emph" presetSubtype="0" fill="hold" grpId="1" nodeType="withEffect">
                                  <p:stCondLst>
                                    <p:cond delay="3000"/>
                                  </p:stCondLst>
                                  <p:childTnLst>
                                    <p:animClr clrSpc="rgb" dir="cw">
                                      <p:cBhvr override="childStyle">
                                        <p:cTn id="77" dur="500" fill="hold"/>
                                        <p:tgtEl>
                                          <p:spTgt spid="31"/>
                                        </p:tgtEl>
                                        <p:attrNameLst>
                                          <p:attrName>style.color</p:attrName>
                                        </p:attrNameLst>
                                      </p:cBhvr>
                                      <p:to>
                                        <a:srgbClr val="FF0000"/>
                                      </p:to>
                                    </p:animClr>
                                    <p:animClr clrSpc="rgb" dir="cw">
                                      <p:cBhvr>
                                        <p:cTn id="78" dur="500" fill="hold"/>
                                        <p:tgtEl>
                                          <p:spTgt spid="31"/>
                                        </p:tgtEl>
                                        <p:attrNameLst>
                                          <p:attrName>fillcolor</p:attrName>
                                        </p:attrNameLst>
                                      </p:cBhvr>
                                      <p:to>
                                        <a:srgbClr val="FF0000"/>
                                      </p:to>
                                    </p:animClr>
                                    <p:set>
                                      <p:cBhvr>
                                        <p:cTn id="79" dur="500" fill="hold"/>
                                        <p:tgtEl>
                                          <p:spTgt spid="31"/>
                                        </p:tgtEl>
                                        <p:attrNameLst>
                                          <p:attrName>fill.type</p:attrName>
                                        </p:attrNameLst>
                                      </p:cBhvr>
                                      <p:to>
                                        <p:strVal val="solid"/>
                                      </p:to>
                                    </p:set>
                                    <p:set>
                                      <p:cBhvr>
                                        <p:cTn id="80" dur="500" fill="hold"/>
                                        <p:tgtEl>
                                          <p:spTgt spid="31"/>
                                        </p:tgtEl>
                                        <p:attrNameLst>
                                          <p:attrName>fill.on</p:attrName>
                                        </p:attrNameLst>
                                      </p:cBhvr>
                                      <p:to>
                                        <p:strVal val="true"/>
                                      </p:to>
                                    </p:set>
                                  </p:childTnLst>
                                </p:cTn>
                              </p:par>
                              <p:par>
                                <p:cTn id="81" presetID="19" presetClass="emph" presetSubtype="0" repeatCount="4000" fill="hold" grpId="2" nodeType="withEffect">
                                  <p:stCondLst>
                                    <p:cond delay="3000"/>
                                  </p:stCondLst>
                                  <p:childTnLst>
                                    <p:animClr clrSpc="rgb" dir="cw">
                                      <p:cBhvr override="childStyle">
                                        <p:cTn id="82" dur="500" fill="hold"/>
                                        <p:tgtEl>
                                          <p:spTgt spid="15"/>
                                        </p:tgtEl>
                                        <p:attrNameLst>
                                          <p:attrName>style.color</p:attrName>
                                        </p:attrNameLst>
                                      </p:cBhvr>
                                      <p:to>
                                        <a:srgbClr val="92D050"/>
                                      </p:to>
                                    </p:animClr>
                                    <p:animClr clrSpc="rgb" dir="cw">
                                      <p:cBhvr>
                                        <p:cTn id="83" dur="500" fill="hold"/>
                                        <p:tgtEl>
                                          <p:spTgt spid="15"/>
                                        </p:tgtEl>
                                        <p:attrNameLst>
                                          <p:attrName>fillcolor</p:attrName>
                                        </p:attrNameLst>
                                      </p:cBhvr>
                                      <p:to>
                                        <a:srgbClr val="92D050"/>
                                      </p:to>
                                    </p:animClr>
                                    <p:set>
                                      <p:cBhvr>
                                        <p:cTn id="84" dur="500" fill="hold"/>
                                        <p:tgtEl>
                                          <p:spTgt spid="15"/>
                                        </p:tgtEl>
                                        <p:attrNameLst>
                                          <p:attrName>fill.type</p:attrName>
                                        </p:attrNameLst>
                                      </p:cBhvr>
                                      <p:to>
                                        <p:strVal val="solid"/>
                                      </p:to>
                                    </p:set>
                                    <p:set>
                                      <p:cBhvr>
                                        <p:cTn id="85" dur="500" fill="hold"/>
                                        <p:tgtEl>
                                          <p:spTgt spid="15"/>
                                        </p:tgtEl>
                                        <p:attrNameLst>
                                          <p:attrName>fill.on</p:attrName>
                                        </p:attrNameLst>
                                      </p:cBhvr>
                                      <p:to>
                                        <p:strVal val="true"/>
                                      </p:to>
                                    </p:set>
                                  </p:childTnLst>
                                </p:cTn>
                              </p:par>
                              <p:par>
                                <p:cTn id="86" presetID="1" presetClass="mediacall" presetSubtype="0" fill="hold" nodeType="withEffect">
                                  <p:stCondLst>
                                    <p:cond delay="3000"/>
                                  </p:stCondLst>
                                  <p:childTnLst>
                                    <p:cmd type="call" cmd="playFrom(0.0)">
                                      <p:cBhvr>
                                        <p:cTn id="87" dur="5903" fill="hold"/>
                                        <p:tgtEl>
                                          <p:spTgt spid="41"/>
                                        </p:tgtEl>
                                      </p:cBhvr>
                                    </p:cmd>
                                  </p:childTnLst>
                                </p:cTn>
                              </p:par>
                              <p:par>
                                <p:cTn id="88" presetID="3" presetClass="mediacall" presetSubtype="0" fill="hold" nodeType="withEffect">
                                  <p:stCondLst>
                                    <p:cond delay="3000"/>
                                  </p:stCondLst>
                                  <p:childTnLst>
                                    <p:cmd type="call" cmd="stop">
                                      <p:cBhvr>
                                        <p:cTn id="89" dur="1" fill="hold"/>
                                        <p:tgtEl>
                                          <p:spTgt spid="39"/>
                                        </p:tgtEl>
                                      </p:cBhvr>
                                    </p:cmd>
                                  </p:childTnLst>
                                </p:cTn>
                              </p:par>
                              <p:par>
                                <p:cTn id="90" presetID="30" presetClass="emph" presetSubtype="0" fill="hold" grpId="2" nodeType="withEffect">
                                  <p:stCondLst>
                                    <p:cond delay="3000"/>
                                  </p:stCondLst>
                                  <p:childTnLst>
                                    <p:animClr clrSpc="hsl" dir="cw">
                                      <p:cBhvr override="childStyle">
                                        <p:cTn id="91" dur="500" fill="hold"/>
                                        <p:tgtEl>
                                          <p:spTgt spid="33"/>
                                        </p:tgtEl>
                                        <p:attrNameLst>
                                          <p:attrName>style.color</p:attrName>
                                        </p:attrNameLst>
                                      </p:cBhvr>
                                      <p:by>
                                        <p:hsl h="0" s="12549" l="25098"/>
                                      </p:by>
                                    </p:animClr>
                                    <p:animClr clrSpc="hsl" dir="cw">
                                      <p:cBhvr>
                                        <p:cTn id="92" dur="500" fill="hold"/>
                                        <p:tgtEl>
                                          <p:spTgt spid="33"/>
                                        </p:tgtEl>
                                        <p:attrNameLst>
                                          <p:attrName>fillcolor</p:attrName>
                                        </p:attrNameLst>
                                      </p:cBhvr>
                                      <p:by>
                                        <p:hsl h="0" s="12549" l="25098"/>
                                      </p:by>
                                    </p:animClr>
                                    <p:animClr clrSpc="hsl" dir="cw">
                                      <p:cBhvr>
                                        <p:cTn id="93" dur="500" fill="hold"/>
                                        <p:tgtEl>
                                          <p:spTgt spid="33"/>
                                        </p:tgtEl>
                                        <p:attrNameLst>
                                          <p:attrName>stroke.color</p:attrName>
                                        </p:attrNameLst>
                                      </p:cBhvr>
                                      <p:by>
                                        <p:hsl h="0" s="12549" l="25098"/>
                                      </p:by>
                                    </p:animClr>
                                    <p:set>
                                      <p:cBhvr>
                                        <p:cTn id="94" dur="500" fill="hold"/>
                                        <p:tgtEl>
                                          <p:spTgt spid="33"/>
                                        </p:tgtEl>
                                        <p:attrNameLst>
                                          <p:attrName>fill.type</p:attrName>
                                        </p:attrNameLst>
                                      </p:cBhvr>
                                      <p:to>
                                        <p:strVal val="solid"/>
                                      </p:to>
                                    </p:set>
                                  </p:childTnLst>
                                </p:cTn>
                              </p:par>
                              <p:par>
                                <p:cTn id="95" presetID="24" presetClass="emph" presetSubtype="0" fill="hold" grpId="3" nodeType="withEffect">
                                  <p:stCondLst>
                                    <p:cond delay="3000"/>
                                  </p:stCondLst>
                                  <p:childTnLst>
                                    <p:animClr clrSpc="hsl" dir="cw">
                                      <p:cBhvr override="childStyle">
                                        <p:cTn id="96" dur="500" fill="hold"/>
                                        <p:tgtEl>
                                          <p:spTgt spid="25"/>
                                        </p:tgtEl>
                                        <p:attrNameLst>
                                          <p:attrName>style.color</p:attrName>
                                        </p:attrNameLst>
                                      </p:cBhvr>
                                      <p:by>
                                        <p:hsl h="0" s="-12549" l="-25098"/>
                                      </p:by>
                                    </p:animClr>
                                    <p:animClr clrSpc="hsl" dir="cw">
                                      <p:cBhvr>
                                        <p:cTn id="97" dur="500" fill="hold"/>
                                        <p:tgtEl>
                                          <p:spTgt spid="25"/>
                                        </p:tgtEl>
                                        <p:attrNameLst>
                                          <p:attrName>fillcolor</p:attrName>
                                        </p:attrNameLst>
                                      </p:cBhvr>
                                      <p:by>
                                        <p:hsl h="0" s="-12549" l="-25098"/>
                                      </p:by>
                                    </p:animClr>
                                    <p:animClr clrSpc="hsl" dir="cw">
                                      <p:cBhvr>
                                        <p:cTn id="98" dur="500" fill="hold"/>
                                        <p:tgtEl>
                                          <p:spTgt spid="25"/>
                                        </p:tgtEl>
                                        <p:attrNameLst>
                                          <p:attrName>stroke.color</p:attrName>
                                        </p:attrNameLst>
                                      </p:cBhvr>
                                      <p:by>
                                        <p:hsl h="0" s="-12549" l="-25098"/>
                                      </p:by>
                                    </p:animClr>
                                    <p:set>
                                      <p:cBhvr>
                                        <p:cTn id="99"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0" restart="whenNotActive" fill="hold" evtFilter="cancelBubble" nodeType="interactiveSeq">
                <p:stCondLst>
                  <p:cond evt="onClick" delay="0">
                    <p:tgtEl>
                      <p:spTgt spid="27"/>
                    </p:tgtEl>
                  </p:cond>
                </p:stCondLst>
                <p:endSync evt="end" delay="0">
                  <p:rtn val="all"/>
                </p:endSync>
                <p:childTnLst>
                  <p:par>
                    <p:cTn id="101" fill="hold">
                      <p:stCondLst>
                        <p:cond delay="0"/>
                      </p:stCondLst>
                      <p:childTnLst>
                        <p:par>
                          <p:cTn id="102" fill="hold">
                            <p:stCondLst>
                              <p:cond delay="0"/>
                            </p:stCondLst>
                            <p:childTnLst>
                              <p:par>
                                <p:cTn id="103" presetID="24" presetClass="emph" presetSubtype="0" fill="hold" grpId="1" nodeType="clickEffect">
                                  <p:stCondLst>
                                    <p:cond delay="0"/>
                                  </p:stCondLst>
                                  <p:childTnLst>
                                    <p:animClr clrSpc="hsl" dir="cw">
                                      <p:cBhvr override="childStyle">
                                        <p:cTn id="104" dur="500" fill="hold"/>
                                        <p:tgtEl>
                                          <p:spTgt spid="27"/>
                                        </p:tgtEl>
                                        <p:attrNameLst>
                                          <p:attrName>style.color</p:attrName>
                                        </p:attrNameLst>
                                      </p:cBhvr>
                                      <p:by>
                                        <p:hsl h="0" s="-12549" l="-25098"/>
                                      </p:by>
                                    </p:animClr>
                                    <p:animClr clrSpc="hsl" dir="cw">
                                      <p:cBhvr>
                                        <p:cTn id="105" dur="500" fill="hold"/>
                                        <p:tgtEl>
                                          <p:spTgt spid="27"/>
                                        </p:tgtEl>
                                        <p:attrNameLst>
                                          <p:attrName>fillcolor</p:attrName>
                                        </p:attrNameLst>
                                      </p:cBhvr>
                                      <p:by>
                                        <p:hsl h="0" s="-12549" l="-25098"/>
                                      </p:by>
                                    </p:animClr>
                                    <p:animClr clrSpc="hsl" dir="cw">
                                      <p:cBhvr>
                                        <p:cTn id="106" dur="500" fill="hold"/>
                                        <p:tgtEl>
                                          <p:spTgt spid="27"/>
                                        </p:tgtEl>
                                        <p:attrNameLst>
                                          <p:attrName>stroke.color</p:attrName>
                                        </p:attrNameLst>
                                      </p:cBhvr>
                                      <p:by>
                                        <p:hsl h="0" s="-12549" l="-25098"/>
                                      </p:by>
                                    </p:animClr>
                                    <p:set>
                                      <p:cBhvr>
                                        <p:cTn id="107" dur="500" fill="hold"/>
                                        <p:tgtEl>
                                          <p:spTgt spid="27"/>
                                        </p:tgtEl>
                                        <p:attrNameLst>
                                          <p:attrName>fill.type</p:attrName>
                                        </p:attrNameLst>
                                      </p:cBhvr>
                                      <p:to>
                                        <p:strVal val="solid"/>
                                      </p:to>
                                    </p:set>
                                  </p:childTnLst>
                                </p:cTn>
                              </p:par>
                              <p:par>
                                <p:cTn id="108" presetID="19" presetClass="emph" presetSubtype="0" fill="hold" grpId="0" nodeType="withEffect">
                                  <p:stCondLst>
                                    <p:cond delay="0"/>
                                  </p:stCondLst>
                                  <p:childTnLst>
                                    <p:animClr clrSpc="rgb" dir="cw">
                                      <p:cBhvr override="childStyle">
                                        <p:cTn id="109" dur="500" fill="hold"/>
                                        <p:tgtEl>
                                          <p:spTgt spid="16"/>
                                        </p:tgtEl>
                                        <p:attrNameLst>
                                          <p:attrName>style.color</p:attrName>
                                        </p:attrNameLst>
                                      </p:cBhvr>
                                      <p:to>
                                        <a:srgbClr val="FFC000"/>
                                      </p:to>
                                    </p:animClr>
                                    <p:animClr clrSpc="rgb" dir="cw">
                                      <p:cBhvr>
                                        <p:cTn id="110" dur="500" fill="hold"/>
                                        <p:tgtEl>
                                          <p:spTgt spid="16"/>
                                        </p:tgtEl>
                                        <p:attrNameLst>
                                          <p:attrName>fillcolor</p:attrName>
                                        </p:attrNameLst>
                                      </p:cBhvr>
                                      <p:to>
                                        <a:srgbClr val="FFC000"/>
                                      </p:to>
                                    </p:animClr>
                                    <p:set>
                                      <p:cBhvr>
                                        <p:cTn id="111" dur="500" fill="hold"/>
                                        <p:tgtEl>
                                          <p:spTgt spid="16"/>
                                        </p:tgtEl>
                                        <p:attrNameLst>
                                          <p:attrName>fill.type</p:attrName>
                                        </p:attrNameLst>
                                      </p:cBhvr>
                                      <p:to>
                                        <p:strVal val="solid"/>
                                      </p:to>
                                    </p:set>
                                    <p:set>
                                      <p:cBhvr>
                                        <p:cTn id="112" dur="500" fill="hold"/>
                                        <p:tgtEl>
                                          <p:spTgt spid="16"/>
                                        </p:tgtEl>
                                        <p:attrNameLst>
                                          <p:attrName>fill.on</p:attrName>
                                        </p:attrNameLst>
                                      </p:cBhvr>
                                      <p:to>
                                        <p:strVal val="true"/>
                                      </p:to>
                                    </p:set>
                                  </p:childTnLst>
                                </p:cTn>
                              </p:par>
                              <p:par>
                                <p:cTn id="113" presetID="1" presetClass="mediacall" presetSubtype="0" fill="hold" nodeType="withEffect">
                                  <p:stCondLst>
                                    <p:cond delay="0"/>
                                  </p:stCondLst>
                                  <p:childTnLst>
                                    <p:cmd type="call" cmd="playFrom(0.0)">
                                      <p:cBhvr>
                                        <p:cTn id="114" dur="20218" fill="hold"/>
                                        <p:tgtEl>
                                          <p:spTgt spid="39"/>
                                        </p:tgtEl>
                                      </p:cBhvr>
                                    </p:cmd>
                                  </p:childTnLst>
                                </p:cTn>
                              </p:par>
                              <p:par>
                                <p:cTn id="115" presetID="3" presetClass="mediacall" presetSubtype="0" fill="hold" nodeType="withEffect">
                                  <p:stCondLst>
                                    <p:cond delay="0"/>
                                  </p:stCondLst>
                                  <p:childTnLst>
                                    <p:cmd type="call" cmd="stop">
                                      <p:cBhvr>
                                        <p:cTn id="116" dur="1" fill="hold"/>
                                        <p:tgtEl>
                                          <p:spTgt spid="38"/>
                                        </p:tgtEl>
                                      </p:cBhvr>
                                    </p:cmd>
                                  </p:childTnLst>
                                </p:cTn>
                              </p:par>
                              <p:par>
                                <p:cTn id="117" presetID="19" presetClass="emph" presetSubtype="0" fill="hold" grpId="1" nodeType="withEffect">
                                  <p:stCondLst>
                                    <p:cond delay="3500"/>
                                  </p:stCondLst>
                                  <p:childTnLst>
                                    <p:animClr clrSpc="rgb" dir="cw">
                                      <p:cBhvr override="childStyle">
                                        <p:cTn id="118" dur="500" fill="hold"/>
                                        <p:tgtEl>
                                          <p:spTgt spid="16"/>
                                        </p:tgtEl>
                                        <p:attrNameLst>
                                          <p:attrName>style.color</p:attrName>
                                        </p:attrNameLst>
                                      </p:cBhvr>
                                      <p:to>
                                        <a:srgbClr val="FF0000"/>
                                      </p:to>
                                    </p:animClr>
                                    <p:animClr clrSpc="rgb" dir="cw">
                                      <p:cBhvr>
                                        <p:cTn id="119" dur="500" fill="hold"/>
                                        <p:tgtEl>
                                          <p:spTgt spid="16"/>
                                        </p:tgtEl>
                                        <p:attrNameLst>
                                          <p:attrName>fillcolor</p:attrName>
                                        </p:attrNameLst>
                                      </p:cBhvr>
                                      <p:to>
                                        <a:srgbClr val="FF0000"/>
                                      </p:to>
                                    </p:animClr>
                                    <p:set>
                                      <p:cBhvr>
                                        <p:cTn id="120" dur="500" fill="hold"/>
                                        <p:tgtEl>
                                          <p:spTgt spid="16"/>
                                        </p:tgtEl>
                                        <p:attrNameLst>
                                          <p:attrName>fill.type</p:attrName>
                                        </p:attrNameLst>
                                      </p:cBhvr>
                                      <p:to>
                                        <p:strVal val="solid"/>
                                      </p:to>
                                    </p:set>
                                    <p:set>
                                      <p:cBhvr>
                                        <p:cTn id="121" dur="500" fill="hold"/>
                                        <p:tgtEl>
                                          <p:spTgt spid="16"/>
                                        </p:tgtEl>
                                        <p:attrNameLst>
                                          <p:attrName>fill.on</p:attrName>
                                        </p:attrNameLst>
                                      </p:cBhvr>
                                      <p:to>
                                        <p:strVal val="true"/>
                                      </p:to>
                                    </p:set>
                                  </p:childTnLst>
                                </p:cTn>
                              </p:par>
                              <p:par>
                                <p:cTn id="122" presetID="19" presetClass="emph" presetSubtype="0" repeatCount="4000" fill="hold" grpId="3" nodeType="withEffect">
                                  <p:stCondLst>
                                    <p:cond delay="3500"/>
                                  </p:stCondLst>
                                  <p:childTnLst>
                                    <p:animClr clrSpc="rgb" dir="cw">
                                      <p:cBhvr override="childStyle">
                                        <p:cTn id="123" dur="500" fill="hold"/>
                                        <p:tgtEl>
                                          <p:spTgt spid="15"/>
                                        </p:tgtEl>
                                        <p:attrNameLst>
                                          <p:attrName>style.color</p:attrName>
                                        </p:attrNameLst>
                                      </p:cBhvr>
                                      <p:to>
                                        <a:srgbClr val="92D050"/>
                                      </p:to>
                                    </p:animClr>
                                    <p:animClr clrSpc="rgb" dir="cw">
                                      <p:cBhvr>
                                        <p:cTn id="124" dur="500" fill="hold"/>
                                        <p:tgtEl>
                                          <p:spTgt spid="15"/>
                                        </p:tgtEl>
                                        <p:attrNameLst>
                                          <p:attrName>fillcolor</p:attrName>
                                        </p:attrNameLst>
                                      </p:cBhvr>
                                      <p:to>
                                        <a:srgbClr val="92D050"/>
                                      </p:to>
                                    </p:animClr>
                                    <p:set>
                                      <p:cBhvr>
                                        <p:cTn id="125" dur="500" fill="hold"/>
                                        <p:tgtEl>
                                          <p:spTgt spid="15"/>
                                        </p:tgtEl>
                                        <p:attrNameLst>
                                          <p:attrName>fill.type</p:attrName>
                                        </p:attrNameLst>
                                      </p:cBhvr>
                                      <p:to>
                                        <p:strVal val="solid"/>
                                      </p:to>
                                    </p:set>
                                    <p:set>
                                      <p:cBhvr>
                                        <p:cTn id="126" dur="500" fill="hold"/>
                                        <p:tgtEl>
                                          <p:spTgt spid="15"/>
                                        </p:tgtEl>
                                        <p:attrNameLst>
                                          <p:attrName>fill.on</p:attrName>
                                        </p:attrNameLst>
                                      </p:cBhvr>
                                      <p:to>
                                        <p:strVal val="true"/>
                                      </p:to>
                                    </p:set>
                                  </p:childTnLst>
                                </p:cTn>
                              </p:par>
                              <p:par>
                                <p:cTn id="127" presetID="1" presetClass="mediacall" presetSubtype="0" fill="hold" nodeType="withEffect">
                                  <p:stCondLst>
                                    <p:cond delay="3500"/>
                                  </p:stCondLst>
                                  <p:childTnLst>
                                    <p:cmd type="call" cmd="playFrom(0.0)">
                                      <p:cBhvr>
                                        <p:cTn id="128" dur="5903" fill="hold"/>
                                        <p:tgtEl>
                                          <p:spTgt spid="41"/>
                                        </p:tgtEl>
                                      </p:cBhvr>
                                    </p:cmd>
                                  </p:childTnLst>
                                </p:cTn>
                              </p:par>
                              <p:par>
                                <p:cTn id="129" presetID="3" presetClass="mediacall" presetSubtype="0" fill="hold" nodeType="withEffect">
                                  <p:stCondLst>
                                    <p:cond delay="3500"/>
                                  </p:stCondLst>
                                  <p:childTnLst>
                                    <p:cmd type="call" cmd="stop">
                                      <p:cBhvr>
                                        <p:cTn id="130" dur="1" fill="hold"/>
                                        <p:tgtEl>
                                          <p:spTgt spid="39"/>
                                        </p:tgtEl>
                                      </p:cBhvr>
                                    </p:cmd>
                                  </p:childTnLst>
                                </p:cTn>
                              </p:par>
                              <p:par>
                                <p:cTn id="131" presetID="30" presetClass="emph" presetSubtype="0" fill="hold" grpId="2" nodeType="withEffect">
                                  <p:stCondLst>
                                    <p:cond delay="3500"/>
                                  </p:stCondLst>
                                  <p:childTnLst>
                                    <p:animClr clrSpc="hsl" dir="cw">
                                      <p:cBhvr override="childStyle">
                                        <p:cTn id="132" dur="500" fill="hold"/>
                                        <p:tgtEl>
                                          <p:spTgt spid="27"/>
                                        </p:tgtEl>
                                        <p:attrNameLst>
                                          <p:attrName>style.color</p:attrName>
                                        </p:attrNameLst>
                                      </p:cBhvr>
                                      <p:by>
                                        <p:hsl h="0" s="12549" l="25098"/>
                                      </p:by>
                                    </p:animClr>
                                    <p:animClr clrSpc="hsl" dir="cw">
                                      <p:cBhvr>
                                        <p:cTn id="133" dur="500" fill="hold"/>
                                        <p:tgtEl>
                                          <p:spTgt spid="27"/>
                                        </p:tgtEl>
                                        <p:attrNameLst>
                                          <p:attrName>fillcolor</p:attrName>
                                        </p:attrNameLst>
                                      </p:cBhvr>
                                      <p:by>
                                        <p:hsl h="0" s="12549" l="25098"/>
                                      </p:by>
                                    </p:animClr>
                                    <p:animClr clrSpc="hsl" dir="cw">
                                      <p:cBhvr>
                                        <p:cTn id="134" dur="500" fill="hold"/>
                                        <p:tgtEl>
                                          <p:spTgt spid="27"/>
                                        </p:tgtEl>
                                        <p:attrNameLst>
                                          <p:attrName>stroke.color</p:attrName>
                                        </p:attrNameLst>
                                      </p:cBhvr>
                                      <p:by>
                                        <p:hsl h="0" s="12549" l="25098"/>
                                      </p:by>
                                    </p:animClr>
                                    <p:set>
                                      <p:cBhvr>
                                        <p:cTn id="135" dur="500" fill="hold"/>
                                        <p:tgtEl>
                                          <p:spTgt spid="27"/>
                                        </p:tgtEl>
                                        <p:attrNameLst>
                                          <p:attrName>fill.type</p:attrName>
                                        </p:attrNameLst>
                                      </p:cBhvr>
                                      <p:to>
                                        <p:strVal val="solid"/>
                                      </p:to>
                                    </p:set>
                                  </p:childTnLst>
                                </p:cTn>
                              </p:par>
                              <p:par>
                                <p:cTn id="136" presetID="24" presetClass="emph" presetSubtype="0" fill="hold" grpId="4" nodeType="withEffect">
                                  <p:stCondLst>
                                    <p:cond delay="3500"/>
                                  </p:stCondLst>
                                  <p:childTnLst>
                                    <p:animClr clrSpc="hsl" dir="cw">
                                      <p:cBhvr override="childStyle">
                                        <p:cTn id="137" dur="500" fill="hold"/>
                                        <p:tgtEl>
                                          <p:spTgt spid="25"/>
                                        </p:tgtEl>
                                        <p:attrNameLst>
                                          <p:attrName>style.color</p:attrName>
                                        </p:attrNameLst>
                                      </p:cBhvr>
                                      <p:by>
                                        <p:hsl h="0" s="-12549" l="-25098"/>
                                      </p:by>
                                    </p:animClr>
                                    <p:animClr clrSpc="hsl" dir="cw">
                                      <p:cBhvr>
                                        <p:cTn id="138" dur="500" fill="hold"/>
                                        <p:tgtEl>
                                          <p:spTgt spid="25"/>
                                        </p:tgtEl>
                                        <p:attrNameLst>
                                          <p:attrName>fillcolor</p:attrName>
                                        </p:attrNameLst>
                                      </p:cBhvr>
                                      <p:by>
                                        <p:hsl h="0" s="-12549" l="-25098"/>
                                      </p:by>
                                    </p:animClr>
                                    <p:animClr clrSpc="hsl" dir="cw">
                                      <p:cBhvr>
                                        <p:cTn id="139" dur="500" fill="hold"/>
                                        <p:tgtEl>
                                          <p:spTgt spid="25"/>
                                        </p:tgtEl>
                                        <p:attrNameLst>
                                          <p:attrName>stroke.color</p:attrName>
                                        </p:attrNameLst>
                                      </p:cBhvr>
                                      <p:by>
                                        <p:hsl h="0" s="-12549" l="-25098"/>
                                      </p:by>
                                    </p:animClr>
                                    <p:set>
                                      <p:cBhvr>
                                        <p:cTn id="140"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1" restart="whenNotActive" fill="hold" evtFilter="cancelBubble" nodeType="interactiveSeq">
                <p:stCondLst>
                  <p:cond evt="onClick" delay="0">
                    <p:tgtEl>
                      <p:spTgt spid="34"/>
                    </p:tgtEl>
                  </p:cond>
                </p:stCondLst>
                <p:endSync evt="end" delay="0">
                  <p:rtn val="all"/>
                </p:endSync>
                <p:childTnLst>
                  <p:par>
                    <p:cTn id="142" fill="hold">
                      <p:stCondLst>
                        <p:cond delay="0"/>
                      </p:stCondLst>
                      <p:childTnLst>
                        <p:par>
                          <p:cTn id="143" fill="hold">
                            <p:stCondLst>
                              <p:cond delay="0"/>
                            </p:stCondLst>
                            <p:childTnLst>
                              <p:par>
                                <p:cTn id="144" presetID="24" presetClass="emph" presetSubtype="0" fill="hold" grpId="1" nodeType="clickEffect">
                                  <p:stCondLst>
                                    <p:cond delay="0"/>
                                  </p:stCondLst>
                                  <p:childTnLst>
                                    <p:animClr clrSpc="hsl" dir="cw">
                                      <p:cBhvr override="childStyle">
                                        <p:cTn id="145" dur="500" fill="hold"/>
                                        <p:tgtEl>
                                          <p:spTgt spid="34"/>
                                        </p:tgtEl>
                                        <p:attrNameLst>
                                          <p:attrName>style.color</p:attrName>
                                        </p:attrNameLst>
                                      </p:cBhvr>
                                      <p:by>
                                        <p:hsl h="0" s="-12549" l="-25098"/>
                                      </p:by>
                                    </p:animClr>
                                    <p:animClr clrSpc="hsl" dir="cw">
                                      <p:cBhvr>
                                        <p:cTn id="146" dur="500" fill="hold"/>
                                        <p:tgtEl>
                                          <p:spTgt spid="34"/>
                                        </p:tgtEl>
                                        <p:attrNameLst>
                                          <p:attrName>fillcolor</p:attrName>
                                        </p:attrNameLst>
                                      </p:cBhvr>
                                      <p:by>
                                        <p:hsl h="0" s="-12549" l="-25098"/>
                                      </p:by>
                                    </p:animClr>
                                    <p:animClr clrSpc="hsl" dir="cw">
                                      <p:cBhvr>
                                        <p:cTn id="147" dur="500" fill="hold"/>
                                        <p:tgtEl>
                                          <p:spTgt spid="34"/>
                                        </p:tgtEl>
                                        <p:attrNameLst>
                                          <p:attrName>stroke.color</p:attrName>
                                        </p:attrNameLst>
                                      </p:cBhvr>
                                      <p:by>
                                        <p:hsl h="0" s="-12549" l="-25098"/>
                                      </p:by>
                                    </p:animClr>
                                    <p:set>
                                      <p:cBhvr>
                                        <p:cTn id="148" dur="500" fill="hold"/>
                                        <p:tgtEl>
                                          <p:spTgt spid="34"/>
                                        </p:tgtEl>
                                        <p:attrNameLst>
                                          <p:attrName>fill.type</p:attrName>
                                        </p:attrNameLst>
                                      </p:cBhvr>
                                      <p:to>
                                        <p:strVal val="solid"/>
                                      </p:to>
                                    </p:set>
                                  </p:childTnLst>
                                </p:cTn>
                              </p:par>
                              <p:par>
                                <p:cTn id="149" presetID="19" presetClass="emph" presetSubtype="0" fill="hold" grpId="0" nodeType="withEffect">
                                  <p:stCondLst>
                                    <p:cond delay="0"/>
                                  </p:stCondLst>
                                  <p:childTnLst>
                                    <p:animClr clrSpc="rgb" dir="cw">
                                      <p:cBhvr override="childStyle">
                                        <p:cTn id="150" dur="500" fill="hold"/>
                                        <p:tgtEl>
                                          <p:spTgt spid="32"/>
                                        </p:tgtEl>
                                        <p:attrNameLst>
                                          <p:attrName>style.color</p:attrName>
                                        </p:attrNameLst>
                                      </p:cBhvr>
                                      <p:to>
                                        <a:schemeClr val="accent2"/>
                                      </p:to>
                                    </p:animClr>
                                    <p:animClr clrSpc="rgb" dir="cw">
                                      <p:cBhvr>
                                        <p:cTn id="151" dur="500" fill="hold"/>
                                        <p:tgtEl>
                                          <p:spTgt spid="32"/>
                                        </p:tgtEl>
                                        <p:attrNameLst>
                                          <p:attrName>fillcolor</p:attrName>
                                        </p:attrNameLst>
                                      </p:cBhvr>
                                      <p:to>
                                        <a:schemeClr val="accent2"/>
                                      </p:to>
                                    </p:animClr>
                                    <p:set>
                                      <p:cBhvr>
                                        <p:cTn id="152" dur="500" fill="hold"/>
                                        <p:tgtEl>
                                          <p:spTgt spid="32"/>
                                        </p:tgtEl>
                                        <p:attrNameLst>
                                          <p:attrName>fill.type</p:attrName>
                                        </p:attrNameLst>
                                      </p:cBhvr>
                                      <p:to>
                                        <p:strVal val="solid"/>
                                      </p:to>
                                    </p:set>
                                    <p:set>
                                      <p:cBhvr>
                                        <p:cTn id="153" dur="500" fill="hold"/>
                                        <p:tgtEl>
                                          <p:spTgt spid="32"/>
                                        </p:tgtEl>
                                        <p:attrNameLst>
                                          <p:attrName>fill.on</p:attrName>
                                        </p:attrNameLst>
                                      </p:cBhvr>
                                      <p:to>
                                        <p:strVal val="true"/>
                                      </p:to>
                                    </p:set>
                                  </p:childTnLst>
                                </p:cTn>
                              </p:par>
                              <p:par>
                                <p:cTn id="154" presetID="1" presetClass="mediacall" presetSubtype="0" fill="hold" nodeType="withEffect">
                                  <p:stCondLst>
                                    <p:cond delay="0"/>
                                  </p:stCondLst>
                                  <p:childTnLst>
                                    <p:cmd type="call" cmd="playFrom(0.0)">
                                      <p:cBhvr>
                                        <p:cTn id="155" dur="20218" fill="hold"/>
                                        <p:tgtEl>
                                          <p:spTgt spid="39"/>
                                        </p:tgtEl>
                                      </p:cBhvr>
                                    </p:cmd>
                                  </p:childTnLst>
                                </p:cTn>
                              </p:par>
                              <p:par>
                                <p:cTn id="156" presetID="3" presetClass="mediacall" presetSubtype="0" fill="hold" nodeType="withEffect">
                                  <p:stCondLst>
                                    <p:cond delay="0"/>
                                  </p:stCondLst>
                                  <p:childTnLst>
                                    <p:cmd type="call" cmd="stop">
                                      <p:cBhvr>
                                        <p:cTn id="157" dur="1" fill="hold"/>
                                        <p:tgtEl>
                                          <p:spTgt spid="38"/>
                                        </p:tgtEl>
                                      </p:cBhvr>
                                    </p:cmd>
                                  </p:childTnLst>
                                </p:cTn>
                              </p:par>
                              <p:par>
                                <p:cTn id="158" presetID="19" presetClass="emph" presetSubtype="0" fill="hold" grpId="1" nodeType="withEffect">
                                  <p:stCondLst>
                                    <p:cond delay="3000"/>
                                  </p:stCondLst>
                                  <p:childTnLst>
                                    <p:animClr clrSpc="rgb" dir="cw">
                                      <p:cBhvr override="childStyle">
                                        <p:cTn id="159" dur="500" fill="hold"/>
                                        <p:tgtEl>
                                          <p:spTgt spid="32"/>
                                        </p:tgtEl>
                                        <p:attrNameLst>
                                          <p:attrName>style.color</p:attrName>
                                        </p:attrNameLst>
                                      </p:cBhvr>
                                      <p:to>
                                        <a:srgbClr val="FF0000"/>
                                      </p:to>
                                    </p:animClr>
                                    <p:animClr clrSpc="rgb" dir="cw">
                                      <p:cBhvr>
                                        <p:cTn id="160" dur="500" fill="hold"/>
                                        <p:tgtEl>
                                          <p:spTgt spid="32"/>
                                        </p:tgtEl>
                                        <p:attrNameLst>
                                          <p:attrName>fillcolor</p:attrName>
                                        </p:attrNameLst>
                                      </p:cBhvr>
                                      <p:to>
                                        <a:srgbClr val="FF0000"/>
                                      </p:to>
                                    </p:animClr>
                                    <p:set>
                                      <p:cBhvr>
                                        <p:cTn id="161" dur="500" fill="hold"/>
                                        <p:tgtEl>
                                          <p:spTgt spid="32"/>
                                        </p:tgtEl>
                                        <p:attrNameLst>
                                          <p:attrName>fill.type</p:attrName>
                                        </p:attrNameLst>
                                      </p:cBhvr>
                                      <p:to>
                                        <p:strVal val="solid"/>
                                      </p:to>
                                    </p:set>
                                    <p:set>
                                      <p:cBhvr>
                                        <p:cTn id="162" dur="500" fill="hold"/>
                                        <p:tgtEl>
                                          <p:spTgt spid="32"/>
                                        </p:tgtEl>
                                        <p:attrNameLst>
                                          <p:attrName>fill.on</p:attrName>
                                        </p:attrNameLst>
                                      </p:cBhvr>
                                      <p:to>
                                        <p:strVal val="true"/>
                                      </p:to>
                                    </p:set>
                                  </p:childTnLst>
                                </p:cTn>
                              </p:par>
                              <p:par>
                                <p:cTn id="163" presetID="19" presetClass="emph" presetSubtype="0" repeatCount="4000" fill="hold" grpId="4" nodeType="withEffect">
                                  <p:stCondLst>
                                    <p:cond delay="3000"/>
                                  </p:stCondLst>
                                  <p:childTnLst>
                                    <p:animClr clrSpc="rgb" dir="cw">
                                      <p:cBhvr override="childStyle">
                                        <p:cTn id="164" dur="500" fill="hold"/>
                                        <p:tgtEl>
                                          <p:spTgt spid="15"/>
                                        </p:tgtEl>
                                        <p:attrNameLst>
                                          <p:attrName>style.color</p:attrName>
                                        </p:attrNameLst>
                                      </p:cBhvr>
                                      <p:to>
                                        <a:srgbClr val="92D050"/>
                                      </p:to>
                                    </p:animClr>
                                    <p:animClr clrSpc="rgb" dir="cw">
                                      <p:cBhvr>
                                        <p:cTn id="165" dur="500" fill="hold"/>
                                        <p:tgtEl>
                                          <p:spTgt spid="15"/>
                                        </p:tgtEl>
                                        <p:attrNameLst>
                                          <p:attrName>fillcolor</p:attrName>
                                        </p:attrNameLst>
                                      </p:cBhvr>
                                      <p:to>
                                        <a:srgbClr val="92D050"/>
                                      </p:to>
                                    </p:animClr>
                                    <p:set>
                                      <p:cBhvr>
                                        <p:cTn id="166" dur="500" fill="hold"/>
                                        <p:tgtEl>
                                          <p:spTgt spid="15"/>
                                        </p:tgtEl>
                                        <p:attrNameLst>
                                          <p:attrName>fill.type</p:attrName>
                                        </p:attrNameLst>
                                      </p:cBhvr>
                                      <p:to>
                                        <p:strVal val="solid"/>
                                      </p:to>
                                    </p:set>
                                    <p:set>
                                      <p:cBhvr>
                                        <p:cTn id="167" dur="500" fill="hold"/>
                                        <p:tgtEl>
                                          <p:spTgt spid="15"/>
                                        </p:tgtEl>
                                        <p:attrNameLst>
                                          <p:attrName>fill.on</p:attrName>
                                        </p:attrNameLst>
                                      </p:cBhvr>
                                      <p:to>
                                        <p:strVal val="true"/>
                                      </p:to>
                                    </p:set>
                                  </p:childTnLst>
                                </p:cTn>
                              </p:par>
                              <p:par>
                                <p:cTn id="168" presetID="1" presetClass="mediacall" presetSubtype="0" fill="hold" nodeType="withEffect">
                                  <p:stCondLst>
                                    <p:cond delay="3000"/>
                                  </p:stCondLst>
                                  <p:childTnLst>
                                    <p:cmd type="call" cmd="playFrom(0.0)">
                                      <p:cBhvr>
                                        <p:cTn id="169" dur="5903" fill="hold"/>
                                        <p:tgtEl>
                                          <p:spTgt spid="41"/>
                                        </p:tgtEl>
                                      </p:cBhvr>
                                    </p:cmd>
                                  </p:childTnLst>
                                </p:cTn>
                              </p:par>
                              <p:par>
                                <p:cTn id="170" presetID="3" presetClass="mediacall" presetSubtype="0" fill="hold" nodeType="withEffect">
                                  <p:stCondLst>
                                    <p:cond delay="3000"/>
                                  </p:stCondLst>
                                  <p:childTnLst>
                                    <p:cmd type="call" cmd="stop">
                                      <p:cBhvr>
                                        <p:cTn id="171" dur="1" fill="hold"/>
                                        <p:tgtEl>
                                          <p:spTgt spid="39"/>
                                        </p:tgtEl>
                                      </p:cBhvr>
                                    </p:cmd>
                                  </p:childTnLst>
                                </p:cTn>
                              </p:par>
                              <p:par>
                                <p:cTn id="172" presetID="30" presetClass="emph" presetSubtype="0" fill="hold" grpId="2" nodeType="withEffect">
                                  <p:stCondLst>
                                    <p:cond delay="3000"/>
                                  </p:stCondLst>
                                  <p:childTnLst>
                                    <p:animClr clrSpc="hsl" dir="cw">
                                      <p:cBhvr override="childStyle">
                                        <p:cTn id="173" dur="500" fill="hold"/>
                                        <p:tgtEl>
                                          <p:spTgt spid="34"/>
                                        </p:tgtEl>
                                        <p:attrNameLst>
                                          <p:attrName>style.color</p:attrName>
                                        </p:attrNameLst>
                                      </p:cBhvr>
                                      <p:by>
                                        <p:hsl h="0" s="12549" l="25098"/>
                                      </p:by>
                                    </p:animClr>
                                    <p:animClr clrSpc="hsl" dir="cw">
                                      <p:cBhvr>
                                        <p:cTn id="174" dur="500" fill="hold"/>
                                        <p:tgtEl>
                                          <p:spTgt spid="34"/>
                                        </p:tgtEl>
                                        <p:attrNameLst>
                                          <p:attrName>fillcolor</p:attrName>
                                        </p:attrNameLst>
                                      </p:cBhvr>
                                      <p:by>
                                        <p:hsl h="0" s="12549" l="25098"/>
                                      </p:by>
                                    </p:animClr>
                                    <p:animClr clrSpc="hsl" dir="cw">
                                      <p:cBhvr>
                                        <p:cTn id="175" dur="500" fill="hold"/>
                                        <p:tgtEl>
                                          <p:spTgt spid="34"/>
                                        </p:tgtEl>
                                        <p:attrNameLst>
                                          <p:attrName>stroke.color</p:attrName>
                                        </p:attrNameLst>
                                      </p:cBhvr>
                                      <p:by>
                                        <p:hsl h="0" s="12549" l="25098"/>
                                      </p:by>
                                    </p:animClr>
                                    <p:set>
                                      <p:cBhvr>
                                        <p:cTn id="176" dur="500" fill="hold"/>
                                        <p:tgtEl>
                                          <p:spTgt spid="34"/>
                                        </p:tgtEl>
                                        <p:attrNameLst>
                                          <p:attrName>fill.type</p:attrName>
                                        </p:attrNameLst>
                                      </p:cBhvr>
                                      <p:to>
                                        <p:strVal val="solid"/>
                                      </p:to>
                                    </p:set>
                                  </p:childTnLst>
                                </p:cTn>
                              </p:par>
                              <p:par>
                                <p:cTn id="177" presetID="24" presetClass="emph" presetSubtype="0" fill="hold" grpId="5" nodeType="withEffect">
                                  <p:stCondLst>
                                    <p:cond delay="3000"/>
                                  </p:stCondLst>
                                  <p:childTnLst>
                                    <p:animClr clrSpc="hsl" dir="cw">
                                      <p:cBhvr override="childStyle">
                                        <p:cTn id="178" dur="500" fill="hold"/>
                                        <p:tgtEl>
                                          <p:spTgt spid="25"/>
                                        </p:tgtEl>
                                        <p:attrNameLst>
                                          <p:attrName>style.color</p:attrName>
                                        </p:attrNameLst>
                                      </p:cBhvr>
                                      <p:by>
                                        <p:hsl h="0" s="-12549" l="-25098"/>
                                      </p:by>
                                    </p:animClr>
                                    <p:animClr clrSpc="hsl" dir="cw">
                                      <p:cBhvr>
                                        <p:cTn id="179" dur="500" fill="hold"/>
                                        <p:tgtEl>
                                          <p:spTgt spid="25"/>
                                        </p:tgtEl>
                                        <p:attrNameLst>
                                          <p:attrName>fillcolor</p:attrName>
                                        </p:attrNameLst>
                                      </p:cBhvr>
                                      <p:by>
                                        <p:hsl h="0" s="-12549" l="-25098"/>
                                      </p:by>
                                    </p:animClr>
                                    <p:animClr clrSpc="hsl" dir="cw">
                                      <p:cBhvr>
                                        <p:cTn id="180" dur="500" fill="hold"/>
                                        <p:tgtEl>
                                          <p:spTgt spid="25"/>
                                        </p:tgtEl>
                                        <p:attrNameLst>
                                          <p:attrName>stroke.color</p:attrName>
                                        </p:attrNameLst>
                                      </p:cBhvr>
                                      <p:by>
                                        <p:hsl h="0" s="-12549" l="-25098"/>
                                      </p:by>
                                    </p:animClr>
                                    <p:set>
                                      <p:cBhvr>
                                        <p:cTn id="181"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2" fill="hold" display="0">
                  <p:stCondLst>
                    <p:cond delay="indefinite"/>
                  </p:stCondLst>
                  <p:endCondLst>
                    <p:cond evt="onStopAudio" delay="0">
                      <p:tgtEl>
                        <p:sldTgt/>
                      </p:tgtEl>
                    </p:cond>
                  </p:endCondLst>
                </p:cTn>
                <p:tgtEl>
                  <p:spTgt spid="39"/>
                </p:tgtEl>
              </p:cMediaNode>
            </p:audio>
            <p:audio>
              <p:cMediaNode vol="80000">
                <p:cTn id="183" fill="hold" display="0">
                  <p:stCondLst>
                    <p:cond delay="indefinite"/>
                  </p:stCondLst>
                  <p:endCondLst>
                    <p:cond evt="onStopAudio" delay="0">
                      <p:tgtEl>
                        <p:sldTgt/>
                      </p:tgtEl>
                    </p:cond>
                  </p:endCondLst>
                </p:cTn>
                <p:tgtEl>
                  <p:spTgt spid="40"/>
                </p:tgtEl>
              </p:cMediaNode>
            </p:audio>
            <p:audio>
              <p:cMediaNode vol="80000">
                <p:cTn id="184"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4160291"/>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2683853"/>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5" name="bang d">
            <a:extLst>
              <a:ext uri="{FF2B5EF4-FFF2-40B4-BE49-F238E27FC236}">
                <a16:creationId xmlns:a16="http://schemas.microsoft.com/office/drawing/2014/main" id="{D0E6AFB4-275F-4728-9A13-27E00F9EA3A2}"/>
              </a:ext>
            </a:extLst>
          </p:cNvPr>
          <p:cNvSpPr/>
          <p:nvPr/>
        </p:nvSpPr>
        <p:spPr>
          <a:xfrm flipH="1">
            <a:off x="4601922" y="3541708"/>
            <a:ext cx="3937330" cy="12344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prstClr val="white"/>
              </a:buClr>
              <a:buFont typeface="Wingdings" panose="05000000000000000000" pitchFamily="2" charset="2"/>
              <a:buChar char="w"/>
              <a:defRPr/>
            </a:pPr>
            <a:endParaRPr lang="en-US" sz="1350" kern="120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2080343"/>
            <a:ext cx="3937330" cy="12344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prstClr val="white"/>
              </a:buClr>
              <a:buFont typeface="Wingdings" panose="05000000000000000000" pitchFamily="2" charset="2"/>
              <a:buChar char="w"/>
              <a:defRPr/>
            </a:pPr>
            <a:endParaRPr lang="en-US" sz="1350" kern="1200">
              <a:solidFill>
                <a:prstClr val="white"/>
              </a:solidFill>
              <a:latin typeface="Calibri" panose="020F0502020204030204"/>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4721171" y="4043206"/>
            <a:ext cx="3487814" cy="477054"/>
          </a:xfrm>
          <a:prstGeom prst="rect">
            <a:avLst/>
          </a:prstGeom>
          <a:noFill/>
        </p:spPr>
        <p:txBody>
          <a:bodyPr wrap="square" rtlCol="0">
            <a:spAutoFit/>
          </a:bodyPr>
          <a:lstStyle/>
          <a:p>
            <a:pPr marL="257175" indent="-257175" algn="ctr" defTabSz="685800">
              <a:buClr>
                <a:prstClr val="white"/>
              </a:buClr>
              <a:buFont typeface="Wingdings" panose="05000000000000000000" pitchFamily="2" charset="2"/>
              <a:buChar char="w"/>
              <a:defRPr/>
            </a:pPr>
            <a:r>
              <a:rPr lang="vi-VN" sz="2500">
                <a:solidFill>
                  <a:schemeClr val="bg1"/>
                </a:solidFill>
                <a:latin typeface="Arial" panose="020B0604020202020204" pitchFamily="34" charset="0"/>
                <a:cs typeface="Arial" panose="020B0604020202020204" pitchFamily="34" charset="0"/>
              </a:rPr>
              <a:t>D. </a:t>
            </a:r>
            <a:r>
              <a:rPr lang="fr-FR" sz="2500">
                <a:solidFill>
                  <a:schemeClr val="bg1"/>
                </a:solidFill>
                <a:latin typeface="Arial" panose="020B0604020202020204" pitchFamily="34" charset="0"/>
                <a:cs typeface="Arial" panose="020B0604020202020204" pitchFamily="34" charset="0"/>
              </a:rPr>
              <a:t>mỏ đá</a:t>
            </a:r>
            <a:r>
              <a:rPr lang="vi-VN" sz="2500">
                <a:solidFill>
                  <a:schemeClr val="bg1"/>
                </a:solidFill>
                <a:latin typeface="Arial" panose="020B0604020202020204" pitchFamily="34" charset="0"/>
                <a:cs typeface="Arial" panose="020B0604020202020204" pitchFamily="34" charset="0"/>
              </a:rPr>
              <a:t>.</a:t>
            </a:r>
            <a:endParaRPr lang="en-US" sz="2500">
              <a:solidFill>
                <a:schemeClr val="bg1"/>
              </a:solidFill>
              <a:latin typeface="Arial" panose="020B0604020202020204" pitchFamily="34" charset="0"/>
              <a:cs typeface="Arial" panose="020B0604020202020204" pitchFamily="34"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826679" y="2448798"/>
            <a:ext cx="3487814" cy="477054"/>
          </a:xfrm>
          <a:prstGeom prst="rect">
            <a:avLst/>
          </a:prstGeom>
          <a:noFill/>
        </p:spPr>
        <p:txBody>
          <a:bodyPr wrap="square" rtlCol="0">
            <a:spAutoFit/>
          </a:bodyPr>
          <a:lstStyle/>
          <a:p>
            <a:pPr marL="257175" indent="-257175" algn="ctr" defTabSz="685800">
              <a:buClr>
                <a:prstClr val="white"/>
              </a:buClr>
              <a:buFont typeface="Wingdings" panose="05000000000000000000" pitchFamily="2" charset="2"/>
              <a:buChar char="w"/>
              <a:defRPr/>
            </a:pPr>
            <a:r>
              <a:rPr lang="vi-VN" sz="2500" dirty="0">
                <a:solidFill>
                  <a:schemeClr val="bg1"/>
                </a:solidFill>
                <a:latin typeface="Arial" panose="020B0604020202020204" pitchFamily="34" charset="0"/>
                <a:cs typeface="Arial" panose="020B0604020202020204" pitchFamily="34" charset="0"/>
              </a:rPr>
              <a:t>B. </a:t>
            </a:r>
            <a:r>
              <a:rPr lang="fr-FR" sz="2500" dirty="0" err="1">
                <a:solidFill>
                  <a:schemeClr val="bg1"/>
                </a:solidFill>
                <a:latin typeface="Arial" panose="020B0604020202020204" pitchFamily="34" charset="0"/>
                <a:cs typeface="Arial" panose="020B0604020202020204" pitchFamily="34" charset="0"/>
              </a:rPr>
              <a:t>mỏ</a:t>
            </a:r>
            <a:r>
              <a:rPr lang="fr-FR" sz="2500" dirty="0">
                <a:solidFill>
                  <a:schemeClr val="bg1"/>
                </a:solidFill>
                <a:latin typeface="Arial" panose="020B0604020202020204" pitchFamily="34" charset="0"/>
                <a:cs typeface="Arial" panose="020B0604020202020204" pitchFamily="34" charset="0"/>
              </a:rPr>
              <a:t> </a:t>
            </a:r>
            <a:r>
              <a:rPr lang="fr-FR" sz="2500" dirty="0" err="1">
                <a:solidFill>
                  <a:schemeClr val="bg1"/>
                </a:solidFill>
                <a:latin typeface="Arial" panose="020B0604020202020204" pitchFamily="34" charset="0"/>
                <a:cs typeface="Arial" panose="020B0604020202020204" pitchFamily="34" charset="0"/>
              </a:rPr>
              <a:t>kim</a:t>
            </a:r>
            <a:r>
              <a:rPr lang="fr-FR" sz="2500" dirty="0">
                <a:solidFill>
                  <a:schemeClr val="bg1"/>
                </a:solidFill>
                <a:latin typeface="Arial" panose="020B0604020202020204" pitchFamily="34" charset="0"/>
                <a:cs typeface="Arial" panose="020B0604020202020204" pitchFamily="34" charset="0"/>
              </a:rPr>
              <a:t> </a:t>
            </a:r>
            <a:r>
              <a:rPr lang="fr-FR" sz="2500" dirty="0" err="1">
                <a:solidFill>
                  <a:schemeClr val="bg1"/>
                </a:solidFill>
                <a:latin typeface="Arial" panose="020B0604020202020204" pitchFamily="34" charset="0"/>
                <a:cs typeface="Arial" panose="020B0604020202020204" pitchFamily="34" charset="0"/>
              </a:rPr>
              <a:t>loại</a:t>
            </a:r>
            <a:r>
              <a:rPr lang="vi-VN" sz="2500" dirty="0">
                <a:solidFill>
                  <a:schemeClr val="bg1"/>
                </a:solidFill>
                <a:latin typeface="Arial" panose="020B0604020202020204" pitchFamily="34" charset="0"/>
                <a:cs typeface="Arial" panose="020B0604020202020204" pitchFamily="34" charset="0"/>
              </a:rPr>
              <a:t>.</a:t>
            </a:r>
            <a:endParaRPr lang="en-US" sz="2500" kern="12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49" y="2080344"/>
            <a:ext cx="3937330" cy="12344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604749" y="3541708"/>
            <a:ext cx="3937330" cy="12344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650415" y="2448798"/>
            <a:ext cx="3891664" cy="477054"/>
          </a:xfrm>
          <a:prstGeom prst="rect">
            <a:avLst/>
          </a:prstGeom>
          <a:noFill/>
        </p:spPr>
        <p:txBody>
          <a:bodyPr wrap="square" rtlCol="0">
            <a:spAutoFit/>
          </a:bodyPr>
          <a:lstStyle/>
          <a:p>
            <a:pPr marL="257175" indent="-257175" algn="ctr" defTabSz="685800">
              <a:buClr>
                <a:prstClr val="white"/>
              </a:buClr>
              <a:buFont typeface="Wingdings" panose="05000000000000000000" pitchFamily="2" charset="2"/>
              <a:buChar char="w"/>
              <a:defRPr/>
            </a:pPr>
            <a:r>
              <a:rPr lang="vi-VN" sz="2500" dirty="0">
                <a:solidFill>
                  <a:schemeClr val="bg1"/>
                </a:solidFill>
                <a:latin typeface="Arial" panose="020B0604020202020204" pitchFamily="34" charset="0"/>
                <a:cs typeface="Arial" panose="020B0604020202020204" pitchFamily="34" charset="0"/>
              </a:rPr>
              <a:t>A. </a:t>
            </a:r>
            <a:r>
              <a:rPr lang="fr-FR" sz="2500" dirty="0" err="1">
                <a:solidFill>
                  <a:schemeClr val="bg1"/>
                </a:solidFill>
                <a:latin typeface="Arial" panose="020B0604020202020204" pitchFamily="34" charset="0"/>
                <a:cs typeface="Arial" panose="020B0604020202020204" pitchFamily="34" charset="0"/>
              </a:rPr>
              <a:t>mỏ</a:t>
            </a:r>
            <a:r>
              <a:rPr lang="fr-FR" sz="2500" dirty="0">
                <a:solidFill>
                  <a:schemeClr val="bg1"/>
                </a:solidFill>
                <a:latin typeface="Arial" panose="020B0604020202020204" pitchFamily="34" charset="0"/>
                <a:cs typeface="Arial" panose="020B0604020202020204" pitchFamily="34" charset="0"/>
              </a:rPr>
              <a:t> </a:t>
            </a:r>
            <a:r>
              <a:rPr lang="fr-FR" sz="2500" dirty="0" err="1">
                <a:solidFill>
                  <a:schemeClr val="bg1"/>
                </a:solidFill>
                <a:latin typeface="Arial" panose="020B0604020202020204" pitchFamily="34" charset="0"/>
                <a:cs typeface="Arial" panose="020B0604020202020204" pitchFamily="34" charset="0"/>
              </a:rPr>
              <a:t>khí</a:t>
            </a:r>
            <a:r>
              <a:rPr lang="fr-FR" sz="2500" dirty="0">
                <a:solidFill>
                  <a:schemeClr val="bg1"/>
                </a:solidFill>
                <a:latin typeface="Arial" panose="020B0604020202020204" pitchFamily="34" charset="0"/>
                <a:cs typeface="Arial" panose="020B0604020202020204" pitchFamily="34" charset="0"/>
              </a:rPr>
              <a:t> </a:t>
            </a:r>
            <a:r>
              <a:rPr lang="fr-FR" sz="2500" dirty="0" err="1">
                <a:solidFill>
                  <a:schemeClr val="bg1"/>
                </a:solidFill>
                <a:latin typeface="Arial" panose="020B0604020202020204" pitchFamily="34" charset="0"/>
                <a:cs typeface="Arial" panose="020B0604020202020204" pitchFamily="34" charset="0"/>
              </a:rPr>
              <a:t>thiên</a:t>
            </a:r>
            <a:r>
              <a:rPr lang="fr-FR" sz="2500" dirty="0">
                <a:solidFill>
                  <a:schemeClr val="bg1"/>
                </a:solidFill>
                <a:latin typeface="Arial" panose="020B0604020202020204" pitchFamily="34" charset="0"/>
                <a:cs typeface="Arial" panose="020B0604020202020204" pitchFamily="34" charset="0"/>
              </a:rPr>
              <a:t> </a:t>
            </a:r>
            <a:r>
              <a:rPr lang="fr-FR" sz="2500" dirty="0" err="1">
                <a:solidFill>
                  <a:schemeClr val="bg1"/>
                </a:solidFill>
                <a:latin typeface="Arial" panose="020B0604020202020204" pitchFamily="34" charset="0"/>
                <a:cs typeface="Arial" panose="020B0604020202020204" pitchFamily="34" charset="0"/>
              </a:rPr>
              <a:t>nhiên</a:t>
            </a:r>
            <a:r>
              <a:rPr lang="vi-VN" sz="2500" dirty="0">
                <a:solidFill>
                  <a:schemeClr val="bg1"/>
                </a:solidFill>
                <a:latin typeface="Arial" panose="020B0604020202020204" pitchFamily="34" charset="0"/>
                <a:cs typeface="Arial" panose="020B0604020202020204" pitchFamily="34" charset="0"/>
              </a:rPr>
              <a:t>.</a:t>
            </a:r>
            <a:endParaRPr lang="en-US" sz="2500" kern="12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723999" y="4043206"/>
            <a:ext cx="3487814" cy="477054"/>
          </a:xfrm>
          <a:prstGeom prst="rect">
            <a:avLst/>
          </a:prstGeom>
          <a:noFill/>
        </p:spPr>
        <p:txBody>
          <a:bodyPr wrap="square" rtlCol="0">
            <a:spAutoFit/>
          </a:bodyPr>
          <a:lstStyle/>
          <a:p>
            <a:pPr marL="257175" indent="-257175" algn="ctr" defTabSz="685800">
              <a:buClr>
                <a:prstClr val="white"/>
              </a:buClr>
              <a:buFont typeface="Wingdings" panose="05000000000000000000" pitchFamily="2" charset="2"/>
              <a:buChar char="w"/>
              <a:defRPr/>
            </a:pPr>
            <a:r>
              <a:rPr lang="vi-VN" sz="2500">
                <a:solidFill>
                  <a:schemeClr val="bg1"/>
                </a:solidFill>
                <a:latin typeface="Arial" panose="020B0604020202020204" pitchFamily="34" charset="0"/>
                <a:cs typeface="Arial" panose="020B0604020202020204" pitchFamily="34" charset="0"/>
              </a:rPr>
              <a:t>C. </a:t>
            </a:r>
            <a:r>
              <a:rPr lang="fr-FR" sz="2500">
                <a:solidFill>
                  <a:schemeClr val="bg1"/>
                </a:solidFill>
                <a:latin typeface="Arial" panose="020B0604020202020204" pitchFamily="34" charset="0"/>
                <a:cs typeface="Arial" panose="020B0604020202020204" pitchFamily="34" charset="0"/>
              </a:rPr>
              <a:t>mỏ muối</a:t>
            </a:r>
            <a:r>
              <a:rPr lang="vi-VN" sz="2500">
                <a:solidFill>
                  <a:schemeClr val="bg1"/>
                </a:solidFill>
                <a:latin typeface="Arial" panose="020B0604020202020204" pitchFamily="34" charset="0"/>
                <a:cs typeface="Arial" panose="020B0604020202020204" pitchFamily="34" charset="0"/>
              </a:rPr>
              <a:t>.	</a:t>
            </a:r>
            <a:endParaRPr lang="en-US" sz="2500" kern="120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9152179" y="1972809"/>
            <a:ext cx="365522" cy="365522"/>
          </a:xfrm>
          <a:prstGeom prst="rect">
            <a:avLst/>
          </a:prstGeom>
        </p:spPr>
      </p:pic>
      <p:grpSp>
        <p:nvGrpSpPr>
          <p:cNvPr id="2" name="Group 1">
            <a:extLst>
              <a:ext uri="{FF2B5EF4-FFF2-40B4-BE49-F238E27FC236}">
                <a16:creationId xmlns:a16="http://schemas.microsoft.com/office/drawing/2014/main" id="{345AFF11-E773-DA5E-4CCB-A54914AACCDA}"/>
              </a:ext>
            </a:extLst>
          </p:cNvPr>
          <p:cNvGrpSpPr/>
          <p:nvPr/>
        </p:nvGrpSpPr>
        <p:grpSpPr>
          <a:xfrm>
            <a:off x="0" y="689668"/>
            <a:ext cx="9144000" cy="1127304"/>
            <a:chOff x="0" y="2959512"/>
            <a:chExt cx="12192000" cy="1503072"/>
          </a:xfrm>
        </p:grpSpPr>
        <p:cxnSp>
          <p:nvCxnSpPr>
            <p:cNvPr id="3" name="Straight Connector 2">
              <a:extLst>
                <a:ext uri="{FF2B5EF4-FFF2-40B4-BE49-F238E27FC236}">
                  <a16:creationId xmlns:a16="http://schemas.microsoft.com/office/drawing/2014/main" id="{FDA77D26-B8EA-7AF0-F1BB-18D43AC99778}"/>
                </a:ext>
              </a:extLst>
            </p:cNvPr>
            <p:cNvCxnSpPr/>
            <p:nvPr/>
          </p:nvCxnSpPr>
          <p:spPr>
            <a:xfrm>
              <a:off x="0" y="372059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 name="Freeform: Shape 3">
              <a:extLst>
                <a:ext uri="{FF2B5EF4-FFF2-40B4-BE49-F238E27FC236}">
                  <a16:creationId xmlns:a16="http://schemas.microsoft.com/office/drawing/2014/main" id="{D955C229-07EE-C309-D06D-5F270C589EBA}"/>
                </a:ext>
              </a:extLst>
            </p:cNvPr>
            <p:cNvSpPr/>
            <p:nvPr/>
          </p:nvSpPr>
          <p:spPr>
            <a:xfrm flipH="1">
              <a:off x="659905" y="2959512"/>
              <a:ext cx="10872190" cy="15030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endParaRPr lang="en-US" sz="2500" kern="120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FA2E969-A4E4-5927-4B97-98D578B161A9}"/>
                </a:ext>
              </a:extLst>
            </p:cNvPr>
            <p:cNvSpPr txBox="1"/>
            <p:nvPr/>
          </p:nvSpPr>
          <p:spPr>
            <a:xfrm>
              <a:off x="1203483" y="3266257"/>
              <a:ext cx="9383697" cy="797569"/>
            </a:xfrm>
            <a:prstGeom prst="rect">
              <a:avLst/>
            </a:prstGeom>
            <a:noFill/>
          </p:spPr>
          <p:txBody>
            <a:bodyPr wrap="square" rtlCol="0">
              <a:spAutoFit/>
            </a:bodyPr>
            <a:lstStyle/>
            <a:p>
              <a:pPr algn="ctr" defTabSz="685800">
                <a:lnSpc>
                  <a:spcPct val="150000"/>
                </a:lnSpc>
                <a:buClrTx/>
              </a:pPr>
              <a:r>
                <a:rPr lang="vi-VN" sz="2500" b="1">
                  <a:solidFill>
                    <a:schemeClr val="bg1"/>
                  </a:solidFill>
                  <a:effectLst/>
                  <a:latin typeface="Arial" panose="020B0604020202020204" pitchFamily="34" charset="0"/>
                  <a:ea typeface="Calibri" panose="020F0502020204030204" pitchFamily="34" charset="0"/>
                  <a:cs typeface="Arial" panose="020B0604020202020204" pitchFamily="34" charset="0"/>
                </a:rPr>
                <a:t>Câu 2.</a:t>
              </a:r>
              <a:r>
                <a:rPr lang="fr-FR" sz="2500">
                  <a:solidFill>
                    <a:schemeClr val="bg1"/>
                  </a:solidFill>
                  <a:effectLst/>
                  <a:latin typeface="Arial" panose="020B0604020202020204" pitchFamily="34" charset="0"/>
                  <a:ea typeface="Calibri" panose="020F0502020204030204" pitchFamily="34" charset="0"/>
                  <a:cs typeface="Arial" panose="020B0604020202020204" pitchFamily="34" charset="0"/>
                </a:rPr>
                <a:t> Đá vôi được tìm thấy ở</a:t>
              </a:r>
              <a:endParaRPr lang="en-US" sz="25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1361728397"/>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
                </p:tgtEl>
              </p:cMediaNode>
            </p:audio>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4" presetClass="emph" presetSubtype="0" fill="hold" grpId="1" nodeType="clickEffect">
                                  <p:stCondLst>
                                    <p:cond delay="0"/>
                                  </p:stCondLst>
                                  <p:childTnLst>
                                    <p:animClr clrSpc="hsl" dir="cw">
                                      <p:cBhvr override="childStyle">
                                        <p:cTn id="32" dur="500" fill="hold"/>
                                        <p:tgtEl>
                                          <p:spTgt spid="25"/>
                                        </p:tgtEl>
                                        <p:attrNameLst>
                                          <p:attrName>style.color</p:attrName>
                                        </p:attrNameLst>
                                      </p:cBhvr>
                                      <p:by>
                                        <p:hsl h="0" s="-12549" l="-25098"/>
                                      </p:by>
                                    </p:animClr>
                                    <p:animClr clrSpc="hsl" dir="cw">
                                      <p:cBhvr>
                                        <p:cTn id="33" dur="500" fill="hold"/>
                                        <p:tgtEl>
                                          <p:spTgt spid="25"/>
                                        </p:tgtEl>
                                        <p:attrNameLst>
                                          <p:attrName>fillcolor</p:attrName>
                                        </p:attrNameLst>
                                      </p:cBhvr>
                                      <p:by>
                                        <p:hsl h="0" s="-12549" l="-25098"/>
                                      </p:by>
                                    </p:animClr>
                                    <p:animClr clrSpc="hsl" dir="cw">
                                      <p:cBhvr>
                                        <p:cTn id="34" dur="500" fill="hold"/>
                                        <p:tgtEl>
                                          <p:spTgt spid="25"/>
                                        </p:tgtEl>
                                        <p:attrNameLst>
                                          <p:attrName>stroke.color</p:attrName>
                                        </p:attrNameLst>
                                      </p:cBhvr>
                                      <p:by>
                                        <p:hsl h="0" s="-12549" l="-25098"/>
                                      </p:by>
                                    </p:animClr>
                                    <p:set>
                                      <p:cBhvr>
                                        <p:cTn id="35" dur="500" fill="hold"/>
                                        <p:tgtEl>
                                          <p:spTgt spid="25"/>
                                        </p:tgtEl>
                                        <p:attrNameLst>
                                          <p:attrName>fill.type</p:attrName>
                                        </p:attrNameLst>
                                      </p:cBhvr>
                                      <p:to>
                                        <p:strVal val="solid"/>
                                      </p:to>
                                    </p:set>
                                  </p:childTnLst>
                                </p:cTn>
                              </p:par>
                              <p:par>
                                <p:cTn id="36" presetID="19" presetClass="emph" presetSubtype="0" fill="hold" grpId="0" nodeType="withEffect">
                                  <p:stCondLst>
                                    <p:cond delay="0"/>
                                  </p:stCondLst>
                                  <p:childTnLst>
                                    <p:animClr clrSpc="rgb" dir="cw">
                                      <p:cBhvr override="childStyle">
                                        <p:cTn id="37" dur="500" fill="hold"/>
                                        <p:tgtEl>
                                          <p:spTgt spid="15"/>
                                        </p:tgtEl>
                                        <p:attrNameLst>
                                          <p:attrName>style.color</p:attrName>
                                        </p:attrNameLst>
                                      </p:cBhvr>
                                      <p:to>
                                        <a:srgbClr val="FFC000"/>
                                      </p:to>
                                    </p:animClr>
                                    <p:animClr clrSpc="rgb" dir="cw">
                                      <p:cBhvr>
                                        <p:cTn id="38" dur="500" fill="hold"/>
                                        <p:tgtEl>
                                          <p:spTgt spid="15"/>
                                        </p:tgtEl>
                                        <p:attrNameLst>
                                          <p:attrName>fillcolor</p:attrName>
                                        </p:attrNameLst>
                                      </p:cBhvr>
                                      <p:to>
                                        <a:srgbClr val="FFC000"/>
                                      </p:to>
                                    </p:animClr>
                                    <p:set>
                                      <p:cBhvr>
                                        <p:cTn id="39" dur="500" fill="hold"/>
                                        <p:tgtEl>
                                          <p:spTgt spid="15"/>
                                        </p:tgtEl>
                                        <p:attrNameLst>
                                          <p:attrName>fill.type</p:attrName>
                                        </p:attrNameLst>
                                      </p:cBhvr>
                                      <p:to>
                                        <p:strVal val="solid"/>
                                      </p:to>
                                    </p:set>
                                    <p:set>
                                      <p:cBhvr>
                                        <p:cTn id="40" dur="500" fill="hold"/>
                                        <p:tgtEl>
                                          <p:spTgt spid="15"/>
                                        </p:tgtEl>
                                        <p:attrNameLst>
                                          <p:attrName>fill.on</p:attrName>
                                        </p:attrNameLst>
                                      </p:cBhvr>
                                      <p:to>
                                        <p:strVal val="true"/>
                                      </p:to>
                                    </p:set>
                                  </p:childTnLst>
                                </p:cTn>
                              </p:par>
                              <p:par>
                                <p:cTn id="41" presetID="1" presetClass="mediacall" presetSubtype="0" fill="hold" nodeType="withEffect">
                                  <p:stCondLst>
                                    <p:cond delay="0"/>
                                  </p:stCondLst>
                                  <p:childTnLst>
                                    <p:cmd type="call" cmd="playFrom(0.0)">
                                      <p:cBhvr>
                                        <p:cTn id="42" dur="20218" fill="hold"/>
                                        <p:tgtEl>
                                          <p:spTgt spid="39"/>
                                        </p:tgtEl>
                                      </p:cBhvr>
                                    </p:cmd>
                                  </p:childTnLst>
                                </p:cTn>
                              </p:par>
                              <p:par>
                                <p:cTn id="43" presetID="3" presetClass="mediacall" presetSubtype="0" fill="hold" nodeType="withEffect">
                                  <p:stCondLst>
                                    <p:cond delay="0"/>
                                  </p:stCondLst>
                                  <p:childTnLst>
                                    <p:cmd type="call" cmd="stop">
                                      <p:cBhvr>
                                        <p:cTn id="44" dur="1" fill="hold"/>
                                        <p:tgtEl>
                                          <p:spTgt spid="38"/>
                                        </p:tgtEl>
                                      </p:cBhvr>
                                    </p:cmd>
                                  </p:childTnLst>
                                </p:cTn>
                              </p:par>
                              <p:par>
                                <p:cTn id="45" presetID="19" presetClass="emph" presetSubtype="0" repeatCount="4000" fill="hold" grpId="1" nodeType="withEffect">
                                  <p:stCondLst>
                                    <p:cond delay="3000"/>
                                  </p:stCondLst>
                                  <p:childTnLst>
                                    <p:animClr clrSpc="rgb" dir="cw">
                                      <p:cBhvr override="childStyle">
                                        <p:cTn id="46" dur="500" fill="hold"/>
                                        <p:tgtEl>
                                          <p:spTgt spid="15"/>
                                        </p:tgtEl>
                                        <p:attrNameLst>
                                          <p:attrName>style.color</p:attrName>
                                        </p:attrNameLst>
                                      </p:cBhvr>
                                      <p:to>
                                        <a:srgbClr val="92D050"/>
                                      </p:to>
                                    </p:animClr>
                                    <p:animClr clrSpc="rgb" dir="cw">
                                      <p:cBhvr>
                                        <p:cTn id="47" dur="500" fill="hold"/>
                                        <p:tgtEl>
                                          <p:spTgt spid="15"/>
                                        </p:tgtEl>
                                        <p:attrNameLst>
                                          <p:attrName>fillcolor</p:attrName>
                                        </p:attrNameLst>
                                      </p:cBhvr>
                                      <p:to>
                                        <a:srgbClr val="92D050"/>
                                      </p:to>
                                    </p:animClr>
                                    <p:set>
                                      <p:cBhvr>
                                        <p:cTn id="48" dur="500" fill="hold"/>
                                        <p:tgtEl>
                                          <p:spTgt spid="15"/>
                                        </p:tgtEl>
                                        <p:attrNameLst>
                                          <p:attrName>fill.type</p:attrName>
                                        </p:attrNameLst>
                                      </p:cBhvr>
                                      <p:to>
                                        <p:strVal val="solid"/>
                                      </p:to>
                                    </p:set>
                                    <p:set>
                                      <p:cBhvr>
                                        <p:cTn id="49" dur="500" fill="hold"/>
                                        <p:tgtEl>
                                          <p:spTgt spid="15"/>
                                        </p:tgtEl>
                                        <p:attrNameLst>
                                          <p:attrName>fill.on</p:attrName>
                                        </p:attrNameLst>
                                      </p:cBhvr>
                                      <p:to>
                                        <p:strVal val="true"/>
                                      </p:to>
                                    </p:set>
                                  </p:childTnLst>
                                </p:cTn>
                              </p:par>
                              <p:par>
                                <p:cTn id="50" presetID="1" presetClass="mediacall" presetSubtype="0" fill="hold" nodeType="withEffect">
                                  <p:stCondLst>
                                    <p:cond delay="3000"/>
                                  </p:stCondLst>
                                  <p:childTnLst>
                                    <p:cmd type="call" cmd="playFrom(0.0)">
                                      <p:cBhvr>
                                        <p:cTn id="51" dur="7732" fill="hold"/>
                                        <p:tgtEl>
                                          <p:spTgt spid="40"/>
                                        </p:tgtEl>
                                      </p:cBhvr>
                                    </p:cmd>
                                  </p:childTnLst>
                                </p:cTn>
                              </p:par>
                              <p:par>
                                <p:cTn id="52" presetID="3" presetClass="mediacall" presetSubtype="0" fill="hold" nodeType="withEffect">
                                  <p:stCondLst>
                                    <p:cond delay="3000"/>
                                  </p:stCondLst>
                                  <p:childTnLst>
                                    <p:cmd type="call" cmd="stop">
                                      <p:cBhvr>
                                        <p:cTn id="53" dur="1" fill="hold"/>
                                        <p:tgtEl>
                                          <p:spTgt spid="39"/>
                                        </p:tgtEl>
                                      </p:cBhvr>
                                    </p:cmd>
                                  </p:childTnLst>
                                </p:cTn>
                              </p:par>
                              <p:par>
                                <p:cTn id="54" presetID="24" presetClass="emph" presetSubtype="0" fill="hold" grpId="2" nodeType="withEffect">
                                  <p:stCondLst>
                                    <p:cond delay="3000"/>
                                  </p:stCondLst>
                                  <p:childTnLst>
                                    <p:animClr clrSpc="hsl" dir="cw">
                                      <p:cBhvr override="childStyle">
                                        <p:cTn id="55" dur="500" fill="hold"/>
                                        <p:tgtEl>
                                          <p:spTgt spid="25"/>
                                        </p:tgtEl>
                                        <p:attrNameLst>
                                          <p:attrName>style.color</p:attrName>
                                        </p:attrNameLst>
                                      </p:cBhvr>
                                      <p:by>
                                        <p:hsl h="0" s="-12549" l="-25098"/>
                                      </p:by>
                                    </p:animClr>
                                    <p:animClr clrSpc="hsl" dir="cw">
                                      <p:cBhvr>
                                        <p:cTn id="56" dur="500" fill="hold"/>
                                        <p:tgtEl>
                                          <p:spTgt spid="25"/>
                                        </p:tgtEl>
                                        <p:attrNameLst>
                                          <p:attrName>fillcolor</p:attrName>
                                        </p:attrNameLst>
                                      </p:cBhvr>
                                      <p:by>
                                        <p:hsl h="0" s="-12549" l="-25098"/>
                                      </p:by>
                                    </p:animClr>
                                    <p:animClr clrSpc="hsl" dir="cw">
                                      <p:cBhvr>
                                        <p:cTn id="57" dur="500" fill="hold"/>
                                        <p:tgtEl>
                                          <p:spTgt spid="25"/>
                                        </p:tgtEl>
                                        <p:attrNameLst>
                                          <p:attrName>stroke.color</p:attrName>
                                        </p:attrNameLst>
                                      </p:cBhvr>
                                      <p:by>
                                        <p:hsl h="0" s="-12549" l="-25098"/>
                                      </p:by>
                                    </p:animClr>
                                    <p:set>
                                      <p:cBhvr>
                                        <p:cTn id="58"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p:stCondLst>
                        <p:cond delay="0"/>
                      </p:stCondLst>
                      <p:childTnLst>
                        <p:par>
                          <p:cTn id="61" fill="hold">
                            <p:stCondLst>
                              <p:cond delay="0"/>
                            </p:stCondLst>
                            <p:childTnLst>
                              <p:par>
                                <p:cTn id="62" presetID="24" presetClass="emph" presetSubtype="0" fill="hold" grpId="1" nodeType="clickEffect">
                                  <p:stCondLst>
                                    <p:cond delay="0"/>
                                  </p:stCondLst>
                                  <p:childTnLst>
                                    <p:animClr clrSpc="hsl" dir="cw">
                                      <p:cBhvr override="childStyle">
                                        <p:cTn id="63" dur="500" fill="hold"/>
                                        <p:tgtEl>
                                          <p:spTgt spid="33"/>
                                        </p:tgtEl>
                                        <p:attrNameLst>
                                          <p:attrName>style.color</p:attrName>
                                        </p:attrNameLst>
                                      </p:cBhvr>
                                      <p:by>
                                        <p:hsl h="0" s="-12549" l="-25098"/>
                                      </p:by>
                                    </p:animClr>
                                    <p:animClr clrSpc="hsl" dir="cw">
                                      <p:cBhvr>
                                        <p:cTn id="64" dur="500" fill="hold"/>
                                        <p:tgtEl>
                                          <p:spTgt spid="33"/>
                                        </p:tgtEl>
                                        <p:attrNameLst>
                                          <p:attrName>fillcolor</p:attrName>
                                        </p:attrNameLst>
                                      </p:cBhvr>
                                      <p:by>
                                        <p:hsl h="0" s="-12549" l="-25098"/>
                                      </p:by>
                                    </p:animClr>
                                    <p:animClr clrSpc="hsl" dir="cw">
                                      <p:cBhvr>
                                        <p:cTn id="65" dur="500" fill="hold"/>
                                        <p:tgtEl>
                                          <p:spTgt spid="33"/>
                                        </p:tgtEl>
                                        <p:attrNameLst>
                                          <p:attrName>stroke.color</p:attrName>
                                        </p:attrNameLst>
                                      </p:cBhvr>
                                      <p:by>
                                        <p:hsl h="0" s="-12549" l="-25098"/>
                                      </p:by>
                                    </p:animClr>
                                    <p:set>
                                      <p:cBhvr>
                                        <p:cTn id="66" dur="500" fill="hold"/>
                                        <p:tgtEl>
                                          <p:spTgt spid="33"/>
                                        </p:tgtEl>
                                        <p:attrNameLst>
                                          <p:attrName>fill.type</p:attrName>
                                        </p:attrNameLst>
                                      </p:cBhvr>
                                      <p:to>
                                        <p:strVal val="solid"/>
                                      </p:to>
                                    </p:set>
                                  </p:childTnLst>
                                </p:cTn>
                              </p:par>
                              <p:par>
                                <p:cTn id="67" presetID="19" presetClass="emph" presetSubtype="0" fill="hold" grpId="0" nodeType="withEffect">
                                  <p:stCondLst>
                                    <p:cond delay="0"/>
                                  </p:stCondLst>
                                  <p:childTnLst>
                                    <p:animClr clrSpc="rgb" dir="cw">
                                      <p:cBhvr override="childStyle">
                                        <p:cTn id="68" dur="500" fill="hold"/>
                                        <p:tgtEl>
                                          <p:spTgt spid="31"/>
                                        </p:tgtEl>
                                        <p:attrNameLst>
                                          <p:attrName>style.color</p:attrName>
                                        </p:attrNameLst>
                                      </p:cBhvr>
                                      <p:to>
                                        <a:srgbClr val="FFC000"/>
                                      </p:to>
                                    </p:animClr>
                                    <p:animClr clrSpc="rgb" dir="cw">
                                      <p:cBhvr>
                                        <p:cTn id="69" dur="500" fill="hold"/>
                                        <p:tgtEl>
                                          <p:spTgt spid="31"/>
                                        </p:tgtEl>
                                        <p:attrNameLst>
                                          <p:attrName>fillcolor</p:attrName>
                                        </p:attrNameLst>
                                      </p:cBhvr>
                                      <p:to>
                                        <a:srgbClr val="FFC000"/>
                                      </p:to>
                                    </p:animClr>
                                    <p:set>
                                      <p:cBhvr>
                                        <p:cTn id="70" dur="500" fill="hold"/>
                                        <p:tgtEl>
                                          <p:spTgt spid="31"/>
                                        </p:tgtEl>
                                        <p:attrNameLst>
                                          <p:attrName>fill.type</p:attrName>
                                        </p:attrNameLst>
                                      </p:cBhvr>
                                      <p:to>
                                        <p:strVal val="solid"/>
                                      </p:to>
                                    </p:set>
                                    <p:set>
                                      <p:cBhvr>
                                        <p:cTn id="71" dur="500" fill="hold"/>
                                        <p:tgtEl>
                                          <p:spTgt spid="31"/>
                                        </p:tgtEl>
                                        <p:attrNameLst>
                                          <p:attrName>fill.on</p:attrName>
                                        </p:attrNameLst>
                                      </p:cBhvr>
                                      <p:to>
                                        <p:strVal val="true"/>
                                      </p:to>
                                    </p:set>
                                  </p:childTnLst>
                                </p:cTn>
                              </p:par>
                              <p:par>
                                <p:cTn id="72" presetID="1" presetClass="mediacall" presetSubtype="0" fill="hold" nodeType="withEffect">
                                  <p:stCondLst>
                                    <p:cond delay="0"/>
                                  </p:stCondLst>
                                  <p:childTnLst>
                                    <p:cmd type="call" cmd="playFrom(0.0)">
                                      <p:cBhvr>
                                        <p:cTn id="73" dur="20218" fill="hold"/>
                                        <p:tgtEl>
                                          <p:spTgt spid="39"/>
                                        </p:tgtEl>
                                      </p:cBhvr>
                                    </p:cmd>
                                  </p:childTnLst>
                                </p:cTn>
                              </p:par>
                              <p:par>
                                <p:cTn id="74" presetID="3" presetClass="mediacall" presetSubtype="0" fill="hold" nodeType="withEffect">
                                  <p:stCondLst>
                                    <p:cond delay="0"/>
                                  </p:stCondLst>
                                  <p:childTnLst>
                                    <p:cmd type="call" cmd="stop">
                                      <p:cBhvr>
                                        <p:cTn id="75" dur="1" fill="hold"/>
                                        <p:tgtEl>
                                          <p:spTgt spid="38"/>
                                        </p:tgtEl>
                                      </p:cBhvr>
                                    </p:cmd>
                                  </p:childTnLst>
                                </p:cTn>
                              </p:par>
                              <p:par>
                                <p:cTn id="76" presetID="19" presetClass="emph" presetSubtype="0" fill="hold" grpId="1" nodeType="withEffect">
                                  <p:stCondLst>
                                    <p:cond delay="3000"/>
                                  </p:stCondLst>
                                  <p:childTnLst>
                                    <p:animClr clrSpc="rgb" dir="cw">
                                      <p:cBhvr override="childStyle">
                                        <p:cTn id="77" dur="500" fill="hold"/>
                                        <p:tgtEl>
                                          <p:spTgt spid="31"/>
                                        </p:tgtEl>
                                        <p:attrNameLst>
                                          <p:attrName>style.color</p:attrName>
                                        </p:attrNameLst>
                                      </p:cBhvr>
                                      <p:to>
                                        <a:srgbClr val="FF0000"/>
                                      </p:to>
                                    </p:animClr>
                                    <p:animClr clrSpc="rgb" dir="cw">
                                      <p:cBhvr>
                                        <p:cTn id="78" dur="500" fill="hold"/>
                                        <p:tgtEl>
                                          <p:spTgt spid="31"/>
                                        </p:tgtEl>
                                        <p:attrNameLst>
                                          <p:attrName>fillcolor</p:attrName>
                                        </p:attrNameLst>
                                      </p:cBhvr>
                                      <p:to>
                                        <a:srgbClr val="FF0000"/>
                                      </p:to>
                                    </p:animClr>
                                    <p:set>
                                      <p:cBhvr>
                                        <p:cTn id="79" dur="500" fill="hold"/>
                                        <p:tgtEl>
                                          <p:spTgt spid="31"/>
                                        </p:tgtEl>
                                        <p:attrNameLst>
                                          <p:attrName>fill.type</p:attrName>
                                        </p:attrNameLst>
                                      </p:cBhvr>
                                      <p:to>
                                        <p:strVal val="solid"/>
                                      </p:to>
                                    </p:set>
                                    <p:set>
                                      <p:cBhvr>
                                        <p:cTn id="80" dur="500" fill="hold"/>
                                        <p:tgtEl>
                                          <p:spTgt spid="31"/>
                                        </p:tgtEl>
                                        <p:attrNameLst>
                                          <p:attrName>fill.on</p:attrName>
                                        </p:attrNameLst>
                                      </p:cBhvr>
                                      <p:to>
                                        <p:strVal val="true"/>
                                      </p:to>
                                    </p:set>
                                  </p:childTnLst>
                                </p:cTn>
                              </p:par>
                              <p:par>
                                <p:cTn id="81" presetID="19" presetClass="emph" presetSubtype="0" repeatCount="4000" fill="hold" grpId="2" nodeType="withEffect">
                                  <p:stCondLst>
                                    <p:cond delay="3000"/>
                                  </p:stCondLst>
                                  <p:childTnLst>
                                    <p:animClr clrSpc="rgb" dir="cw">
                                      <p:cBhvr override="childStyle">
                                        <p:cTn id="82" dur="500" fill="hold"/>
                                        <p:tgtEl>
                                          <p:spTgt spid="15"/>
                                        </p:tgtEl>
                                        <p:attrNameLst>
                                          <p:attrName>style.color</p:attrName>
                                        </p:attrNameLst>
                                      </p:cBhvr>
                                      <p:to>
                                        <a:srgbClr val="92D050"/>
                                      </p:to>
                                    </p:animClr>
                                    <p:animClr clrSpc="rgb" dir="cw">
                                      <p:cBhvr>
                                        <p:cTn id="83" dur="500" fill="hold"/>
                                        <p:tgtEl>
                                          <p:spTgt spid="15"/>
                                        </p:tgtEl>
                                        <p:attrNameLst>
                                          <p:attrName>fillcolor</p:attrName>
                                        </p:attrNameLst>
                                      </p:cBhvr>
                                      <p:to>
                                        <a:srgbClr val="92D050"/>
                                      </p:to>
                                    </p:animClr>
                                    <p:set>
                                      <p:cBhvr>
                                        <p:cTn id="84" dur="500" fill="hold"/>
                                        <p:tgtEl>
                                          <p:spTgt spid="15"/>
                                        </p:tgtEl>
                                        <p:attrNameLst>
                                          <p:attrName>fill.type</p:attrName>
                                        </p:attrNameLst>
                                      </p:cBhvr>
                                      <p:to>
                                        <p:strVal val="solid"/>
                                      </p:to>
                                    </p:set>
                                    <p:set>
                                      <p:cBhvr>
                                        <p:cTn id="85" dur="500" fill="hold"/>
                                        <p:tgtEl>
                                          <p:spTgt spid="15"/>
                                        </p:tgtEl>
                                        <p:attrNameLst>
                                          <p:attrName>fill.on</p:attrName>
                                        </p:attrNameLst>
                                      </p:cBhvr>
                                      <p:to>
                                        <p:strVal val="true"/>
                                      </p:to>
                                    </p:set>
                                  </p:childTnLst>
                                </p:cTn>
                              </p:par>
                              <p:par>
                                <p:cTn id="86" presetID="1" presetClass="mediacall" presetSubtype="0" fill="hold" nodeType="withEffect">
                                  <p:stCondLst>
                                    <p:cond delay="3000"/>
                                  </p:stCondLst>
                                  <p:childTnLst>
                                    <p:cmd type="call" cmd="playFrom(0.0)">
                                      <p:cBhvr>
                                        <p:cTn id="87" dur="5903" fill="hold"/>
                                        <p:tgtEl>
                                          <p:spTgt spid="41"/>
                                        </p:tgtEl>
                                      </p:cBhvr>
                                    </p:cmd>
                                  </p:childTnLst>
                                </p:cTn>
                              </p:par>
                              <p:par>
                                <p:cTn id="88" presetID="3" presetClass="mediacall" presetSubtype="0" fill="hold" nodeType="withEffect">
                                  <p:stCondLst>
                                    <p:cond delay="3000"/>
                                  </p:stCondLst>
                                  <p:childTnLst>
                                    <p:cmd type="call" cmd="stop">
                                      <p:cBhvr>
                                        <p:cTn id="89" dur="1" fill="hold"/>
                                        <p:tgtEl>
                                          <p:spTgt spid="39"/>
                                        </p:tgtEl>
                                      </p:cBhvr>
                                    </p:cmd>
                                  </p:childTnLst>
                                </p:cTn>
                              </p:par>
                              <p:par>
                                <p:cTn id="90" presetID="30" presetClass="emph" presetSubtype="0" fill="hold" grpId="2" nodeType="withEffect">
                                  <p:stCondLst>
                                    <p:cond delay="3000"/>
                                  </p:stCondLst>
                                  <p:childTnLst>
                                    <p:animClr clrSpc="hsl" dir="cw">
                                      <p:cBhvr override="childStyle">
                                        <p:cTn id="91" dur="500" fill="hold"/>
                                        <p:tgtEl>
                                          <p:spTgt spid="33"/>
                                        </p:tgtEl>
                                        <p:attrNameLst>
                                          <p:attrName>style.color</p:attrName>
                                        </p:attrNameLst>
                                      </p:cBhvr>
                                      <p:by>
                                        <p:hsl h="0" s="12549" l="25098"/>
                                      </p:by>
                                    </p:animClr>
                                    <p:animClr clrSpc="hsl" dir="cw">
                                      <p:cBhvr>
                                        <p:cTn id="92" dur="500" fill="hold"/>
                                        <p:tgtEl>
                                          <p:spTgt spid="33"/>
                                        </p:tgtEl>
                                        <p:attrNameLst>
                                          <p:attrName>fillcolor</p:attrName>
                                        </p:attrNameLst>
                                      </p:cBhvr>
                                      <p:by>
                                        <p:hsl h="0" s="12549" l="25098"/>
                                      </p:by>
                                    </p:animClr>
                                    <p:animClr clrSpc="hsl" dir="cw">
                                      <p:cBhvr>
                                        <p:cTn id="93" dur="500" fill="hold"/>
                                        <p:tgtEl>
                                          <p:spTgt spid="33"/>
                                        </p:tgtEl>
                                        <p:attrNameLst>
                                          <p:attrName>stroke.color</p:attrName>
                                        </p:attrNameLst>
                                      </p:cBhvr>
                                      <p:by>
                                        <p:hsl h="0" s="12549" l="25098"/>
                                      </p:by>
                                    </p:animClr>
                                    <p:set>
                                      <p:cBhvr>
                                        <p:cTn id="94" dur="500" fill="hold"/>
                                        <p:tgtEl>
                                          <p:spTgt spid="33"/>
                                        </p:tgtEl>
                                        <p:attrNameLst>
                                          <p:attrName>fill.type</p:attrName>
                                        </p:attrNameLst>
                                      </p:cBhvr>
                                      <p:to>
                                        <p:strVal val="solid"/>
                                      </p:to>
                                    </p:set>
                                  </p:childTnLst>
                                </p:cTn>
                              </p:par>
                              <p:par>
                                <p:cTn id="95" presetID="24" presetClass="emph" presetSubtype="0" fill="hold" grpId="3" nodeType="withEffect">
                                  <p:stCondLst>
                                    <p:cond delay="3000"/>
                                  </p:stCondLst>
                                  <p:childTnLst>
                                    <p:animClr clrSpc="hsl" dir="cw">
                                      <p:cBhvr override="childStyle">
                                        <p:cTn id="96" dur="500" fill="hold"/>
                                        <p:tgtEl>
                                          <p:spTgt spid="25"/>
                                        </p:tgtEl>
                                        <p:attrNameLst>
                                          <p:attrName>style.color</p:attrName>
                                        </p:attrNameLst>
                                      </p:cBhvr>
                                      <p:by>
                                        <p:hsl h="0" s="-12549" l="-25098"/>
                                      </p:by>
                                    </p:animClr>
                                    <p:animClr clrSpc="hsl" dir="cw">
                                      <p:cBhvr>
                                        <p:cTn id="97" dur="500" fill="hold"/>
                                        <p:tgtEl>
                                          <p:spTgt spid="25"/>
                                        </p:tgtEl>
                                        <p:attrNameLst>
                                          <p:attrName>fillcolor</p:attrName>
                                        </p:attrNameLst>
                                      </p:cBhvr>
                                      <p:by>
                                        <p:hsl h="0" s="-12549" l="-25098"/>
                                      </p:by>
                                    </p:animClr>
                                    <p:animClr clrSpc="hsl" dir="cw">
                                      <p:cBhvr>
                                        <p:cTn id="98" dur="500" fill="hold"/>
                                        <p:tgtEl>
                                          <p:spTgt spid="25"/>
                                        </p:tgtEl>
                                        <p:attrNameLst>
                                          <p:attrName>stroke.color</p:attrName>
                                        </p:attrNameLst>
                                      </p:cBhvr>
                                      <p:by>
                                        <p:hsl h="0" s="-12549" l="-25098"/>
                                      </p:by>
                                    </p:animClr>
                                    <p:set>
                                      <p:cBhvr>
                                        <p:cTn id="99"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0" restart="whenNotActive" fill="hold" evtFilter="cancelBubble" nodeType="interactiveSeq">
                <p:stCondLst>
                  <p:cond evt="onClick" delay="0">
                    <p:tgtEl>
                      <p:spTgt spid="27"/>
                    </p:tgtEl>
                  </p:cond>
                </p:stCondLst>
                <p:endSync evt="end" delay="0">
                  <p:rtn val="all"/>
                </p:endSync>
                <p:childTnLst>
                  <p:par>
                    <p:cTn id="101" fill="hold">
                      <p:stCondLst>
                        <p:cond delay="0"/>
                      </p:stCondLst>
                      <p:childTnLst>
                        <p:par>
                          <p:cTn id="102" fill="hold">
                            <p:stCondLst>
                              <p:cond delay="0"/>
                            </p:stCondLst>
                            <p:childTnLst>
                              <p:par>
                                <p:cTn id="103" presetID="24" presetClass="emph" presetSubtype="0" fill="hold" grpId="1" nodeType="clickEffect">
                                  <p:stCondLst>
                                    <p:cond delay="0"/>
                                  </p:stCondLst>
                                  <p:childTnLst>
                                    <p:animClr clrSpc="hsl" dir="cw">
                                      <p:cBhvr override="childStyle">
                                        <p:cTn id="104" dur="500" fill="hold"/>
                                        <p:tgtEl>
                                          <p:spTgt spid="27"/>
                                        </p:tgtEl>
                                        <p:attrNameLst>
                                          <p:attrName>style.color</p:attrName>
                                        </p:attrNameLst>
                                      </p:cBhvr>
                                      <p:by>
                                        <p:hsl h="0" s="-12549" l="-25098"/>
                                      </p:by>
                                    </p:animClr>
                                    <p:animClr clrSpc="hsl" dir="cw">
                                      <p:cBhvr>
                                        <p:cTn id="105" dur="500" fill="hold"/>
                                        <p:tgtEl>
                                          <p:spTgt spid="27"/>
                                        </p:tgtEl>
                                        <p:attrNameLst>
                                          <p:attrName>fillcolor</p:attrName>
                                        </p:attrNameLst>
                                      </p:cBhvr>
                                      <p:by>
                                        <p:hsl h="0" s="-12549" l="-25098"/>
                                      </p:by>
                                    </p:animClr>
                                    <p:animClr clrSpc="hsl" dir="cw">
                                      <p:cBhvr>
                                        <p:cTn id="106" dur="500" fill="hold"/>
                                        <p:tgtEl>
                                          <p:spTgt spid="27"/>
                                        </p:tgtEl>
                                        <p:attrNameLst>
                                          <p:attrName>stroke.color</p:attrName>
                                        </p:attrNameLst>
                                      </p:cBhvr>
                                      <p:by>
                                        <p:hsl h="0" s="-12549" l="-25098"/>
                                      </p:by>
                                    </p:animClr>
                                    <p:set>
                                      <p:cBhvr>
                                        <p:cTn id="107" dur="500" fill="hold"/>
                                        <p:tgtEl>
                                          <p:spTgt spid="27"/>
                                        </p:tgtEl>
                                        <p:attrNameLst>
                                          <p:attrName>fill.type</p:attrName>
                                        </p:attrNameLst>
                                      </p:cBhvr>
                                      <p:to>
                                        <p:strVal val="solid"/>
                                      </p:to>
                                    </p:set>
                                  </p:childTnLst>
                                </p:cTn>
                              </p:par>
                              <p:par>
                                <p:cTn id="108" presetID="19" presetClass="emph" presetSubtype="0" fill="hold" grpId="0" nodeType="withEffect">
                                  <p:stCondLst>
                                    <p:cond delay="0"/>
                                  </p:stCondLst>
                                  <p:childTnLst>
                                    <p:animClr clrSpc="rgb" dir="cw">
                                      <p:cBhvr override="childStyle">
                                        <p:cTn id="109" dur="500" fill="hold"/>
                                        <p:tgtEl>
                                          <p:spTgt spid="16"/>
                                        </p:tgtEl>
                                        <p:attrNameLst>
                                          <p:attrName>style.color</p:attrName>
                                        </p:attrNameLst>
                                      </p:cBhvr>
                                      <p:to>
                                        <a:srgbClr val="FFC000"/>
                                      </p:to>
                                    </p:animClr>
                                    <p:animClr clrSpc="rgb" dir="cw">
                                      <p:cBhvr>
                                        <p:cTn id="110" dur="500" fill="hold"/>
                                        <p:tgtEl>
                                          <p:spTgt spid="16"/>
                                        </p:tgtEl>
                                        <p:attrNameLst>
                                          <p:attrName>fillcolor</p:attrName>
                                        </p:attrNameLst>
                                      </p:cBhvr>
                                      <p:to>
                                        <a:srgbClr val="FFC000"/>
                                      </p:to>
                                    </p:animClr>
                                    <p:set>
                                      <p:cBhvr>
                                        <p:cTn id="111" dur="500" fill="hold"/>
                                        <p:tgtEl>
                                          <p:spTgt spid="16"/>
                                        </p:tgtEl>
                                        <p:attrNameLst>
                                          <p:attrName>fill.type</p:attrName>
                                        </p:attrNameLst>
                                      </p:cBhvr>
                                      <p:to>
                                        <p:strVal val="solid"/>
                                      </p:to>
                                    </p:set>
                                    <p:set>
                                      <p:cBhvr>
                                        <p:cTn id="112" dur="500" fill="hold"/>
                                        <p:tgtEl>
                                          <p:spTgt spid="16"/>
                                        </p:tgtEl>
                                        <p:attrNameLst>
                                          <p:attrName>fill.on</p:attrName>
                                        </p:attrNameLst>
                                      </p:cBhvr>
                                      <p:to>
                                        <p:strVal val="true"/>
                                      </p:to>
                                    </p:set>
                                  </p:childTnLst>
                                </p:cTn>
                              </p:par>
                              <p:par>
                                <p:cTn id="113" presetID="1" presetClass="mediacall" presetSubtype="0" fill="hold" nodeType="withEffect">
                                  <p:stCondLst>
                                    <p:cond delay="0"/>
                                  </p:stCondLst>
                                  <p:childTnLst>
                                    <p:cmd type="call" cmd="playFrom(0.0)">
                                      <p:cBhvr>
                                        <p:cTn id="114" dur="20218" fill="hold"/>
                                        <p:tgtEl>
                                          <p:spTgt spid="39"/>
                                        </p:tgtEl>
                                      </p:cBhvr>
                                    </p:cmd>
                                  </p:childTnLst>
                                </p:cTn>
                              </p:par>
                              <p:par>
                                <p:cTn id="115" presetID="3" presetClass="mediacall" presetSubtype="0" fill="hold" nodeType="withEffect">
                                  <p:stCondLst>
                                    <p:cond delay="0"/>
                                  </p:stCondLst>
                                  <p:childTnLst>
                                    <p:cmd type="call" cmd="stop">
                                      <p:cBhvr>
                                        <p:cTn id="116" dur="1" fill="hold"/>
                                        <p:tgtEl>
                                          <p:spTgt spid="38"/>
                                        </p:tgtEl>
                                      </p:cBhvr>
                                    </p:cmd>
                                  </p:childTnLst>
                                </p:cTn>
                              </p:par>
                              <p:par>
                                <p:cTn id="117" presetID="19" presetClass="emph" presetSubtype="0" fill="hold" grpId="1" nodeType="withEffect">
                                  <p:stCondLst>
                                    <p:cond delay="3500"/>
                                  </p:stCondLst>
                                  <p:childTnLst>
                                    <p:animClr clrSpc="rgb" dir="cw">
                                      <p:cBhvr override="childStyle">
                                        <p:cTn id="118" dur="500" fill="hold"/>
                                        <p:tgtEl>
                                          <p:spTgt spid="16"/>
                                        </p:tgtEl>
                                        <p:attrNameLst>
                                          <p:attrName>style.color</p:attrName>
                                        </p:attrNameLst>
                                      </p:cBhvr>
                                      <p:to>
                                        <a:srgbClr val="FF0000"/>
                                      </p:to>
                                    </p:animClr>
                                    <p:animClr clrSpc="rgb" dir="cw">
                                      <p:cBhvr>
                                        <p:cTn id="119" dur="500" fill="hold"/>
                                        <p:tgtEl>
                                          <p:spTgt spid="16"/>
                                        </p:tgtEl>
                                        <p:attrNameLst>
                                          <p:attrName>fillcolor</p:attrName>
                                        </p:attrNameLst>
                                      </p:cBhvr>
                                      <p:to>
                                        <a:srgbClr val="FF0000"/>
                                      </p:to>
                                    </p:animClr>
                                    <p:set>
                                      <p:cBhvr>
                                        <p:cTn id="120" dur="500" fill="hold"/>
                                        <p:tgtEl>
                                          <p:spTgt spid="16"/>
                                        </p:tgtEl>
                                        <p:attrNameLst>
                                          <p:attrName>fill.type</p:attrName>
                                        </p:attrNameLst>
                                      </p:cBhvr>
                                      <p:to>
                                        <p:strVal val="solid"/>
                                      </p:to>
                                    </p:set>
                                    <p:set>
                                      <p:cBhvr>
                                        <p:cTn id="121" dur="500" fill="hold"/>
                                        <p:tgtEl>
                                          <p:spTgt spid="16"/>
                                        </p:tgtEl>
                                        <p:attrNameLst>
                                          <p:attrName>fill.on</p:attrName>
                                        </p:attrNameLst>
                                      </p:cBhvr>
                                      <p:to>
                                        <p:strVal val="true"/>
                                      </p:to>
                                    </p:set>
                                  </p:childTnLst>
                                </p:cTn>
                              </p:par>
                              <p:par>
                                <p:cTn id="122" presetID="19" presetClass="emph" presetSubtype="0" repeatCount="4000" fill="hold" grpId="3" nodeType="withEffect">
                                  <p:stCondLst>
                                    <p:cond delay="3500"/>
                                  </p:stCondLst>
                                  <p:childTnLst>
                                    <p:animClr clrSpc="rgb" dir="cw">
                                      <p:cBhvr override="childStyle">
                                        <p:cTn id="123" dur="500" fill="hold"/>
                                        <p:tgtEl>
                                          <p:spTgt spid="15"/>
                                        </p:tgtEl>
                                        <p:attrNameLst>
                                          <p:attrName>style.color</p:attrName>
                                        </p:attrNameLst>
                                      </p:cBhvr>
                                      <p:to>
                                        <a:srgbClr val="92D050"/>
                                      </p:to>
                                    </p:animClr>
                                    <p:animClr clrSpc="rgb" dir="cw">
                                      <p:cBhvr>
                                        <p:cTn id="124" dur="500" fill="hold"/>
                                        <p:tgtEl>
                                          <p:spTgt spid="15"/>
                                        </p:tgtEl>
                                        <p:attrNameLst>
                                          <p:attrName>fillcolor</p:attrName>
                                        </p:attrNameLst>
                                      </p:cBhvr>
                                      <p:to>
                                        <a:srgbClr val="92D050"/>
                                      </p:to>
                                    </p:animClr>
                                    <p:set>
                                      <p:cBhvr>
                                        <p:cTn id="125" dur="500" fill="hold"/>
                                        <p:tgtEl>
                                          <p:spTgt spid="15"/>
                                        </p:tgtEl>
                                        <p:attrNameLst>
                                          <p:attrName>fill.type</p:attrName>
                                        </p:attrNameLst>
                                      </p:cBhvr>
                                      <p:to>
                                        <p:strVal val="solid"/>
                                      </p:to>
                                    </p:set>
                                    <p:set>
                                      <p:cBhvr>
                                        <p:cTn id="126" dur="500" fill="hold"/>
                                        <p:tgtEl>
                                          <p:spTgt spid="15"/>
                                        </p:tgtEl>
                                        <p:attrNameLst>
                                          <p:attrName>fill.on</p:attrName>
                                        </p:attrNameLst>
                                      </p:cBhvr>
                                      <p:to>
                                        <p:strVal val="true"/>
                                      </p:to>
                                    </p:set>
                                  </p:childTnLst>
                                </p:cTn>
                              </p:par>
                              <p:par>
                                <p:cTn id="127" presetID="1" presetClass="mediacall" presetSubtype="0" fill="hold" nodeType="withEffect">
                                  <p:stCondLst>
                                    <p:cond delay="3500"/>
                                  </p:stCondLst>
                                  <p:childTnLst>
                                    <p:cmd type="call" cmd="playFrom(0.0)">
                                      <p:cBhvr>
                                        <p:cTn id="128" dur="5903" fill="hold"/>
                                        <p:tgtEl>
                                          <p:spTgt spid="41"/>
                                        </p:tgtEl>
                                      </p:cBhvr>
                                    </p:cmd>
                                  </p:childTnLst>
                                </p:cTn>
                              </p:par>
                              <p:par>
                                <p:cTn id="129" presetID="3" presetClass="mediacall" presetSubtype="0" fill="hold" nodeType="withEffect">
                                  <p:stCondLst>
                                    <p:cond delay="3500"/>
                                  </p:stCondLst>
                                  <p:childTnLst>
                                    <p:cmd type="call" cmd="stop">
                                      <p:cBhvr>
                                        <p:cTn id="130" dur="1" fill="hold"/>
                                        <p:tgtEl>
                                          <p:spTgt spid="39"/>
                                        </p:tgtEl>
                                      </p:cBhvr>
                                    </p:cmd>
                                  </p:childTnLst>
                                </p:cTn>
                              </p:par>
                              <p:par>
                                <p:cTn id="131" presetID="30" presetClass="emph" presetSubtype="0" fill="hold" grpId="2" nodeType="withEffect">
                                  <p:stCondLst>
                                    <p:cond delay="3500"/>
                                  </p:stCondLst>
                                  <p:childTnLst>
                                    <p:animClr clrSpc="hsl" dir="cw">
                                      <p:cBhvr override="childStyle">
                                        <p:cTn id="132" dur="500" fill="hold"/>
                                        <p:tgtEl>
                                          <p:spTgt spid="27"/>
                                        </p:tgtEl>
                                        <p:attrNameLst>
                                          <p:attrName>style.color</p:attrName>
                                        </p:attrNameLst>
                                      </p:cBhvr>
                                      <p:by>
                                        <p:hsl h="0" s="12549" l="25098"/>
                                      </p:by>
                                    </p:animClr>
                                    <p:animClr clrSpc="hsl" dir="cw">
                                      <p:cBhvr>
                                        <p:cTn id="133" dur="500" fill="hold"/>
                                        <p:tgtEl>
                                          <p:spTgt spid="27"/>
                                        </p:tgtEl>
                                        <p:attrNameLst>
                                          <p:attrName>fillcolor</p:attrName>
                                        </p:attrNameLst>
                                      </p:cBhvr>
                                      <p:by>
                                        <p:hsl h="0" s="12549" l="25098"/>
                                      </p:by>
                                    </p:animClr>
                                    <p:animClr clrSpc="hsl" dir="cw">
                                      <p:cBhvr>
                                        <p:cTn id="134" dur="500" fill="hold"/>
                                        <p:tgtEl>
                                          <p:spTgt spid="27"/>
                                        </p:tgtEl>
                                        <p:attrNameLst>
                                          <p:attrName>stroke.color</p:attrName>
                                        </p:attrNameLst>
                                      </p:cBhvr>
                                      <p:by>
                                        <p:hsl h="0" s="12549" l="25098"/>
                                      </p:by>
                                    </p:animClr>
                                    <p:set>
                                      <p:cBhvr>
                                        <p:cTn id="135" dur="500" fill="hold"/>
                                        <p:tgtEl>
                                          <p:spTgt spid="27"/>
                                        </p:tgtEl>
                                        <p:attrNameLst>
                                          <p:attrName>fill.type</p:attrName>
                                        </p:attrNameLst>
                                      </p:cBhvr>
                                      <p:to>
                                        <p:strVal val="solid"/>
                                      </p:to>
                                    </p:set>
                                  </p:childTnLst>
                                </p:cTn>
                              </p:par>
                              <p:par>
                                <p:cTn id="136" presetID="24" presetClass="emph" presetSubtype="0" fill="hold" grpId="4" nodeType="withEffect">
                                  <p:stCondLst>
                                    <p:cond delay="3500"/>
                                  </p:stCondLst>
                                  <p:childTnLst>
                                    <p:animClr clrSpc="hsl" dir="cw">
                                      <p:cBhvr override="childStyle">
                                        <p:cTn id="137" dur="500" fill="hold"/>
                                        <p:tgtEl>
                                          <p:spTgt spid="25"/>
                                        </p:tgtEl>
                                        <p:attrNameLst>
                                          <p:attrName>style.color</p:attrName>
                                        </p:attrNameLst>
                                      </p:cBhvr>
                                      <p:by>
                                        <p:hsl h="0" s="-12549" l="-25098"/>
                                      </p:by>
                                    </p:animClr>
                                    <p:animClr clrSpc="hsl" dir="cw">
                                      <p:cBhvr>
                                        <p:cTn id="138" dur="500" fill="hold"/>
                                        <p:tgtEl>
                                          <p:spTgt spid="25"/>
                                        </p:tgtEl>
                                        <p:attrNameLst>
                                          <p:attrName>fillcolor</p:attrName>
                                        </p:attrNameLst>
                                      </p:cBhvr>
                                      <p:by>
                                        <p:hsl h="0" s="-12549" l="-25098"/>
                                      </p:by>
                                    </p:animClr>
                                    <p:animClr clrSpc="hsl" dir="cw">
                                      <p:cBhvr>
                                        <p:cTn id="139" dur="500" fill="hold"/>
                                        <p:tgtEl>
                                          <p:spTgt spid="25"/>
                                        </p:tgtEl>
                                        <p:attrNameLst>
                                          <p:attrName>stroke.color</p:attrName>
                                        </p:attrNameLst>
                                      </p:cBhvr>
                                      <p:by>
                                        <p:hsl h="0" s="-12549" l="-25098"/>
                                      </p:by>
                                    </p:animClr>
                                    <p:set>
                                      <p:cBhvr>
                                        <p:cTn id="140"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1" restart="whenNotActive" fill="hold" evtFilter="cancelBubble" nodeType="interactiveSeq">
                <p:stCondLst>
                  <p:cond evt="onClick" delay="0">
                    <p:tgtEl>
                      <p:spTgt spid="34"/>
                    </p:tgtEl>
                  </p:cond>
                </p:stCondLst>
                <p:endSync evt="end" delay="0">
                  <p:rtn val="all"/>
                </p:endSync>
                <p:childTnLst>
                  <p:par>
                    <p:cTn id="142" fill="hold">
                      <p:stCondLst>
                        <p:cond delay="0"/>
                      </p:stCondLst>
                      <p:childTnLst>
                        <p:par>
                          <p:cTn id="143" fill="hold">
                            <p:stCondLst>
                              <p:cond delay="0"/>
                            </p:stCondLst>
                            <p:childTnLst>
                              <p:par>
                                <p:cTn id="144" presetID="24" presetClass="emph" presetSubtype="0" fill="hold" grpId="1" nodeType="clickEffect">
                                  <p:stCondLst>
                                    <p:cond delay="0"/>
                                  </p:stCondLst>
                                  <p:childTnLst>
                                    <p:animClr clrSpc="hsl" dir="cw">
                                      <p:cBhvr override="childStyle">
                                        <p:cTn id="145" dur="500" fill="hold"/>
                                        <p:tgtEl>
                                          <p:spTgt spid="34"/>
                                        </p:tgtEl>
                                        <p:attrNameLst>
                                          <p:attrName>style.color</p:attrName>
                                        </p:attrNameLst>
                                      </p:cBhvr>
                                      <p:by>
                                        <p:hsl h="0" s="-12549" l="-25098"/>
                                      </p:by>
                                    </p:animClr>
                                    <p:animClr clrSpc="hsl" dir="cw">
                                      <p:cBhvr>
                                        <p:cTn id="146" dur="500" fill="hold"/>
                                        <p:tgtEl>
                                          <p:spTgt spid="34"/>
                                        </p:tgtEl>
                                        <p:attrNameLst>
                                          <p:attrName>fillcolor</p:attrName>
                                        </p:attrNameLst>
                                      </p:cBhvr>
                                      <p:by>
                                        <p:hsl h="0" s="-12549" l="-25098"/>
                                      </p:by>
                                    </p:animClr>
                                    <p:animClr clrSpc="hsl" dir="cw">
                                      <p:cBhvr>
                                        <p:cTn id="147" dur="500" fill="hold"/>
                                        <p:tgtEl>
                                          <p:spTgt spid="34"/>
                                        </p:tgtEl>
                                        <p:attrNameLst>
                                          <p:attrName>stroke.color</p:attrName>
                                        </p:attrNameLst>
                                      </p:cBhvr>
                                      <p:by>
                                        <p:hsl h="0" s="-12549" l="-25098"/>
                                      </p:by>
                                    </p:animClr>
                                    <p:set>
                                      <p:cBhvr>
                                        <p:cTn id="148" dur="500" fill="hold"/>
                                        <p:tgtEl>
                                          <p:spTgt spid="34"/>
                                        </p:tgtEl>
                                        <p:attrNameLst>
                                          <p:attrName>fill.type</p:attrName>
                                        </p:attrNameLst>
                                      </p:cBhvr>
                                      <p:to>
                                        <p:strVal val="solid"/>
                                      </p:to>
                                    </p:set>
                                  </p:childTnLst>
                                </p:cTn>
                              </p:par>
                              <p:par>
                                <p:cTn id="149" presetID="19" presetClass="emph" presetSubtype="0" fill="hold" grpId="0" nodeType="withEffect">
                                  <p:stCondLst>
                                    <p:cond delay="0"/>
                                  </p:stCondLst>
                                  <p:childTnLst>
                                    <p:animClr clrSpc="rgb" dir="cw">
                                      <p:cBhvr override="childStyle">
                                        <p:cTn id="150" dur="500" fill="hold"/>
                                        <p:tgtEl>
                                          <p:spTgt spid="32"/>
                                        </p:tgtEl>
                                        <p:attrNameLst>
                                          <p:attrName>style.color</p:attrName>
                                        </p:attrNameLst>
                                      </p:cBhvr>
                                      <p:to>
                                        <a:schemeClr val="accent2"/>
                                      </p:to>
                                    </p:animClr>
                                    <p:animClr clrSpc="rgb" dir="cw">
                                      <p:cBhvr>
                                        <p:cTn id="151" dur="500" fill="hold"/>
                                        <p:tgtEl>
                                          <p:spTgt spid="32"/>
                                        </p:tgtEl>
                                        <p:attrNameLst>
                                          <p:attrName>fillcolor</p:attrName>
                                        </p:attrNameLst>
                                      </p:cBhvr>
                                      <p:to>
                                        <a:schemeClr val="accent2"/>
                                      </p:to>
                                    </p:animClr>
                                    <p:set>
                                      <p:cBhvr>
                                        <p:cTn id="152" dur="500" fill="hold"/>
                                        <p:tgtEl>
                                          <p:spTgt spid="32"/>
                                        </p:tgtEl>
                                        <p:attrNameLst>
                                          <p:attrName>fill.type</p:attrName>
                                        </p:attrNameLst>
                                      </p:cBhvr>
                                      <p:to>
                                        <p:strVal val="solid"/>
                                      </p:to>
                                    </p:set>
                                    <p:set>
                                      <p:cBhvr>
                                        <p:cTn id="153" dur="500" fill="hold"/>
                                        <p:tgtEl>
                                          <p:spTgt spid="32"/>
                                        </p:tgtEl>
                                        <p:attrNameLst>
                                          <p:attrName>fill.on</p:attrName>
                                        </p:attrNameLst>
                                      </p:cBhvr>
                                      <p:to>
                                        <p:strVal val="true"/>
                                      </p:to>
                                    </p:set>
                                  </p:childTnLst>
                                </p:cTn>
                              </p:par>
                              <p:par>
                                <p:cTn id="154" presetID="1" presetClass="mediacall" presetSubtype="0" fill="hold" nodeType="withEffect">
                                  <p:stCondLst>
                                    <p:cond delay="0"/>
                                  </p:stCondLst>
                                  <p:childTnLst>
                                    <p:cmd type="call" cmd="playFrom(0.0)">
                                      <p:cBhvr>
                                        <p:cTn id="155" dur="20218" fill="hold"/>
                                        <p:tgtEl>
                                          <p:spTgt spid="39"/>
                                        </p:tgtEl>
                                      </p:cBhvr>
                                    </p:cmd>
                                  </p:childTnLst>
                                </p:cTn>
                              </p:par>
                              <p:par>
                                <p:cTn id="156" presetID="3" presetClass="mediacall" presetSubtype="0" fill="hold" nodeType="withEffect">
                                  <p:stCondLst>
                                    <p:cond delay="0"/>
                                  </p:stCondLst>
                                  <p:childTnLst>
                                    <p:cmd type="call" cmd="stop">
                                      <p:cBhvr>
                                        <p:cTn id="157" dur="1" fill="hold"/>
                                        <p:tgtEl>
                                          <p:spTgt spid="38"/>
                                        </p:tgtEl>
                                      </p:cBhvr>
                                    </p:cmd>
                                  </p:childTnLst>
                                </p:cTn>
                              </p:par>
                              <p:par>
                                <p:cTn id="158" presetID="19" presetClass="emph" presetSubtype="0" fill="hold" grpId="1" nodeType="withEffect">
                                  <p:stCondLst>
                                    <p:cond delay="3000"/>
                                  </p:stCondLst>
                                  <p:childTnLst>
                                    <p:animClr clrSpc="rgb" dir="cw">
                                      <p:cBhvr override="childStyle">
                                        <p:cTn id="159" dur="500" fill="hold"/>
                                        <p:tgtEl>
                                          <p:spTgt spid="32"/>
                                        </p:tgtEl>
                                        <p:attrNameLst>
                                          <p:attrName>style.color</p:attrName>
                                        </p:attrNameLst>
                                      </p:cBhvr>
                                      <p:to>
                                        <a:srgbClr val="FF0000"/>
                                      </p:to>
                                    </p:animClr>
                                    <p:animClr clrSpc="rgb" dir="cw">
                                      <p:cBhvr>
                                        <p:cTn id="160" dur="500" fill="hold"/>
                                        <p:tgtEl>
                                          <p:spTgt spid="32"/>
                                        </p:tgtEl>
                                        <p:attrNameLst>
                                          <p:attrName>fillcolor</p:attrName>
                                        </p:attrNameLst>
                                      </p:cBhvr>
                                      <p:to>
                                        <a:srgbClr val="FF0000"/>
                                      </p:to>
                                    </p:animClr>
                                    <p:set>
                                      <p:cBhvr>
                                        <p:cTn id="161" dur="500" fill="hold"/>
                                        <p:tgtEl>
                                          <p:spTgt spid="32"/>
                                        </p:tgtEl>
                                        <p:attrNameLst>
                                          <p:attrName>fill.type</p:attrName>
                                        </p:attrNameLst>
                                      </p:cBhvr>
                                      <p:to>
                                        <p:strVal val="solid"/>
                                      </p:to>
                                    </p:set>
                                    <p:set>
                                      <p:cBhvr>
                                        <p:cTn id="162" dur="500" fill="hold"/>
                                        <p:tgtEl>
                                          <p:spTgt spid="32"/>
                                        </p:tgtEl>
                                        <p:attrNameLst>
                                          <p:attrName>fill.on</p:attrName>
                                        </p:attrNameLst>
                                      </p:cBhvr>
                                      <p:to>
                                        <p:strVal val="true"/>
                                      </p:to>
                                    </p:set>
                                  </p:childTnLst>
                                </p:cTn>
                              </p:par>
                              <p:par>
                                <p:cTn id="163" presetID="19" presetClass="emph" presetSubtype="0" repeatCount="4000" fill="hold" grpId="4" nodeType="withEffect">
                                  <p:stCondLst>
                                    <p:cond delay="3000"/>
                                  </p:stCondLst>
                                  <p:childTnLst>
                                    <p:animClr clrSpc="rgb" dir="cw">
                                      <p:cBhvr override="childStyle">
                                        <p:cTn id="164" dur="500" fill="hold"/>
                                        <p:tgtEl>
                                          <p:spTgt spid="15"/>
                                        </p:tgtEl>
                                        <p:attrNameLst>
                                          <p:attrName>style.color</p:attrName>
                                        </p:attrNameLst>
                                      </p:cBhvr>
                                      <p:to>
                                        <a:srgbClr val="92D050"/>
                                      </p:to>
                                    </p:animClr>
                                    <p:animClr clrSpc="rgb" dir="cw">
                                      <p:cBhvr>
                                        <p:cTn id="165" dur="500" fill="hold"/>
                                        <p:tgtEl>
                                          <p:spTgt spid="15"/>
                                        </p:tgtEl>
                                        <p:attrNameLst>
                                          <p:attrName>fillcolor</p:attrName>
                                        </p:attrNameLst>
                                      </p:cBhvr>
                                      <p:to>
                                        <a:srgbClr val="92D050"/>
                                      </p:to>
                                    </p:animClr>
                                    <p:set>
                                      <p:cBhvr>
                                        <p:cTn id="166" dur="500" fill="hold"/>
                                        <p:tgtEl>
                                          <p:spTgt spid="15"/>
                                        </p:tgtEl>
                                        <p:attrNameLst>
                                          <p:attrName>fill.type</p:attrName>
                                        </p:attrNameLst>
                                      </p:cBhvr>
                                      <p:to>
                                        <p:strVal val="solid"/>
                                      </p:to>
                                    </p:set>
                                    <p:set>
                                      <p:cBhvr>
                                        <p:cTn id="167" dur="500" fill="hold"/>
                                        <p:tgtEl>
                                          <p:spTgt spid="15"/>
                                        </p:tgtEl>
                                        <p:attrNameLst>
                                          <p:attrName>fill.on</p:attrName>
                                        </p:attrNameLst>
                                      </p:cBhvr>
                                      <p:to>
                                        <p:strVal val="true"/>
                                      </p:to>
                                    </p:set>
                                  </p:childTnLst>
                                </p:cTn>
                              </p:par>
                              <p:par>
                                <p:cTn id="168" presetID="1" presetClass="mediacall" presetSubtype="0" fill="hold" nodeType="withEffect">
                                  <p:stCondLst>
                                    <p:cond delay="3000"/>
                                  </p:stCondLst>
                                  <p:childTnLst>
                                    <p:cmd type="call" cmd="playFrom(0.0)">
                                      <p:cBhvr>
                                        <p:cTn id="169" dur="5903" fill="hold"/>
                                        <p:tgtEl>
                                          <p:spTgt spid="41"/>
                                        </p:tgtEl>
                                      </p:cBhvr>
                                    </p:cmd>
                                  </p:childTnLst>
                                </p:cTn>
                              </p:par>
                              <p:par>
                                <p:cTn id="170" presetID="3" presetClass="mediacall" presetSubtype="0" fill="hold" nodeType="withEffect">
                                  <p:stCondLst>
                                    <p:cond delay="3000"/>
                                  </p:stCondLst>
                                  <p:childTnLst>
                                    <p:cmd type="call" cmd="stop">
                                      <p:cBhvr>
                                        <p:cTn id="171" dur="1" fill="hold"/>
                                        <p:tgtEl>
                                          <p:spTgt spid="39"/>
                                        </p:tgtEl>
                                      </p:cBhvr>
                                    </p:cmd>
                                  </p:childTnLst>
                                </p:cTn>
                              </p:par>
                              <p:par>
                                <p:cTn id="172" presetID="30" presetClass="emph" presetSubtype="0" fill="hold" grpId="2" nodeType="withEffect">
                                  <p:stCondLst>
                                    <p:cond delay="3000"/>
                                  </p:stCondLst>
                                  <p:childTnLst>
                                    <p:animClr clrSpc="hsl" dir="cw">
                                      <p:cBhvr override="childStyle">
                                        <p:cTn id="173" dur="500" fill="hold"/>
                                        <p:tgtEl>
                                          <p:spTgt spid="34"/>
                                        </p:tgtEl>
                                        <p:attrNameLst>
                                          <p:attrName>style.color</p:attrName>
                                        </p:attrNameLst>
                                      </p:cBhvr>
                                      <p:by>
                                        <p:hsl h="0" s="12549" l="25098"/>
                                      </p:by>
                                    </p:animClr>
                                    <p:animClr clrSpc="hsl" dir="cw">
                                      <p:cBhvr>
                                        <p:cTn id="174" dur="500" fill="hold"/>
                                        <p:tgtEl>
                                          <p:spTgt spid="34"/>
                                        </p:tgtEl>
                                        <p:attrNameLst>
                                          <p:attrName>fillcolor</p:attrName>
                                        </p:attrNameLst>
                                      </p:cBhvr>
                                      <p:by>
                                        <p:hsl h="0" s="12549" l="25098"/>
                                      </p:by>
                                    </p:animClr>
                                    <p:animClr clrSpc="hsl" dir="cw">
                                      <p:cBhvr>
                                        <p:cTn id="175" dur="500" fill="hold"/>
                                        <p:tgtEl>
                                          <p:spTgt spid="34"/>
                                        </p:tgtEl>
                                        <p:attrNameLst>
                                          <p:attrName>stroke.color</p:attrName>
                                        </p:attrNameLst>
                                      </p:cBhvr>
                                      <p:by>
                                        <p:hsl h="0" s="12549" l="25098"/>
                                      </p:by>
                                    </p:animClr>
                                    <p:set>
                                      <p:cBhvr>
                                        <p:cTn id="176" dur="500" fill="hold"/>
                                        <p:tgtEl>
                                          <p:spTgt spid="34"/>
                                        </p:tgtEl>
                                        <p:attrNameLst>
                                          <p:attrName>fill.type</p:attrName>
                                        </p:attrNameLst>
                                      </p:cBhvr>
                                      <p:to>
                                        <p:strVal val="solid"/>
                                      </p:to>
                                    </p:set>
                                  </p:childTnLst>
                                </p:cTn>
                              </p:par>
                              <p:par>
                                <p:cTn id="177" presetID="24" presetClass="emph" presetSubtype="0" fill="hold" grpId="5" nodeType="withEffect">
                                  <p:stCondLst>
                                    <p:cond delay="3000"/>
                                  </p:stCondLst>
                                  <p:childTnLst>
                                    <p:animClr clrSpc="hsl" dir="cw">
                                      <p:cBhvr override="childStyle">
                                        <p:cTn id="178" dur="500" fill="hold"/>
                                        <p:tgtEl>
                                          <p:spTgt spid="25"/>
                                        </p:tgtEl>
                                        <p:attrNameLst>
                                          <p:attrName>style.color</p:attrName>
                                        </p:attrNameLst>
                                      </p:cBhvr>
                                      <p:by>
                                        <p:hsl h="0" s="-12549" l="-25098"/>
                                      </p:by>
                                    </p:animClr>
                                    <p:animClr clrSpc="hsl" dir="cw">
                                      <p:cBhvr>
                                        <p:cTn id="179" dur="500" fill="hold"/>
                                        <p:tgtEl>
                                          <p:spTgt spid="25"/>
                                        </p:tgtEl>
                                        <p:attrNameLst>
                                          <p:attrName>fillcolor</p:attrName>
                                        </p:attrNameLst>
                                      </p:cBhvr>
                                      <p:by>
                                        <p:hsl h="0" s="-12549" l="-25098"/>
                                      </p:by>
                                    </p:animClr>
                                    <p:animClr clrSpc="hsl" dir="cw">
                                      <p:cBhvr>
                                        <p:cTn id="180" dur="500" fill="hold"/>
                                        <p:tgtEl>
                                          <p:spTgt spid="25"/>
                                        </p:tgtEl>
                                        <p:attrNameLst>
                                          <p:attrName>stroke.color</p:attrName>
                                        </p:attrNameLst>
                                      </p:cBhvr>
                                      <p:by>
                                        <p:hsl h="0" s="-12549" l="-25098"/>
                                      </p:by>
                                    </p:animClr>
                                    <p:set>
                                      <p:cBhvr>
                                        <p:cTn id="181"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2" fill="hold" display="0">
                  <p:stCondLst>
                    <p:cond delay="indefinite"/>
                  </p:stCondLst>
                  <p:endCondLst>
                    <p:cond evt="onStopAudio" delay="0">
                      <p:tgtEl>
                        <p:sldTgt/>
                      </p:tgtEl>
                    </p:cond>
                  </p:endCondLst>
                </p:cTn>
                <p:tgtEl>
                  <p:spTgt spid="39"/>
                </p:tgtEl>
              </p:cMediaNode>
            </p:audio>
            <p:audio>
              <p:cMediaNode vol="80000">
                <p:cTn id="183" fill="hold" display="0">
                  <p:stCondLst>
                    <p:cond delay="indefinite"/>
                  </p:stCondLst>
                  <p:endCondLst>
                    <p:cond evt="onStopAudio" delay="0">
                      <p:tgtEl>
                        <p:sldTgt/>
                      </p:tgtEl>
                    </p:cond>
                  </p:endCondLst>
                </p:cTn>
                <p:tgtEl>
                  <p:spTgt spid="40"/>
                </p:tgtEl>
              </p:cMediaNode>
            </p:audio>
            <p:audio>
              <p:cMediaNode vol="80000">
                <p:cTn id="184"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40623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270646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5" name="bang b">
            <a:extLst>
              <a:ext uri="{FF2B5EF4-FFF2-40B4-BE49-F238E27FC236}">
                <a16:creationId xmlns:a16="http://schemas.microsoft.com/office/drawing/2014/main" id="{D0E6AFB4-275F-4728-9A13-27E00F9EA3A2}"/>
              </a:ext>
            </a:extLst>
          </p:cNvPr>
          <p:cNvSpPr/>
          <p:nvPr/>
        </p:nvSpPr>
        <p:spPr>
          <a:xfrm flipH="1">
            <a:off x="4572000" y="2084176"/>
            <a:ext cx="3936492" cy="12344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574828" y="3450883"/>
            <a:ext cx="3936492" cy="12344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572000" y="3450883"/>
            <a:ext cx="3936492" cy="12344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4796339" y="2445802"/>
            <a:ext cx="3487814" cy="477054"/>
          </a:xfrm>
          <a:prstGeom prst="rect">
            <a:avLst/>
          </a:prstGeom>
          <a:noFill/>
        </p:spPr>
        <p:txBody>
          <a:bodyPr wrap="square" rtlCol="0">
            <a:spAutoFit/>
          </a:bodyPr>
          <a:lstStyle/>
          <a:p>
            <a:pPr marL="257175" indent="-257175" algn="ctr" defTabSz="685800">
              <a:buClr>
                <a:prstClr val="white"/>
              </a:buClr>
              <a:buFont typeface="Wingdings" panose="05000000000000000000" pitchFamily="2" charset="2"/>
              <a:buChar char="w"/>
              <a:defRPr/>
            </a:pPr>
            <a:r>
              <a:rPr lang="vi-VN" sz="2500">
                <a:solidFill>
                  <a:schemeClr val="bg1"/>
                </a:solidFill>
                <a:latin typeface="Arial" panose="020B0604020202020204" pitchFamily="34" charset="0"/>
                <a:cs typeface="Arial" panose="020B0604020202020204" pitchFamily="34" charset="0"/>
              </a:rPr>
              <a:t>B. </a:t>
            </a:r>
            <a:r>
              <a:rPr lang="en-US" sz="2500">
                <a:solidFill>
                  <a:schemeClr val="bg1"/>
                </a:solidFill>
                <a:latin typeface="Arial" panose="020B0604020202020204" pitchFamily="34" charset="0"/>
                <a:cs typeface="Arial" panose="020B0604020202020204" pitchFamily="34" charset="0"/>
              </a:rPr>
              <a:t>CaCO</a:t>
            </a:r>
            <a:r>
              <a:rPr lang="en-US" sz="2500" baseline="-25000">
                <a:solidFill>
                  <a:schemeClr val="bg1"/>
                </a:solidFill>
                <a:latin typeface="Arial" panose="020B0604020202020204" pitchFamily="34" charset="0"/>
                <a:cs typeface="Arial" panose="020B0604020202020204" pitchFamily="34" charset="0"/>
              </a:rPr>
              <a:t>3</a:t>
            </a:r>
            <a:r>
              <a:rPr lang="vi-VN" sz="2500">
                <a:solidFill>
                  <a:schemeClr val="bg1"/>
                </a:solidFill>
                <a:latin typeface="Arial" panose="020B0604020202020204" pitchFamily="34" charset="0"/>
                <a:cs typeface="Arial" panose="020B0604020202020204" pitchFamily="34" charset="0"/>
              </a:rPr>
              <a:t>.	</a:t>
            </a:r>
            <a:endParaRPr lang="en-US" sz="2500" kern="120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799167" y="3819333"/>
            <a:ext cx="3487814" cy="477054"/>
          </a:xfrm>
          <a:prstGeom prst="rect">
            <a:avLst/>
          </a:prstGeom>
          <a:noFill/>
        </p:spPr>
        <p:txBody>
          <a:bodyPr wrap="square" rtlCol="0">
            <a:spAutoFit/>
          </a:bodyPr>
          <a:lstStyle/>
          <a:p>
            <a:pPr marL="257175" indent="-257175" algn="ctr" defTabSz="685800">
              <a:buClr>
                <a:prstClr val="white"/>
              </a:buClr>
              <a:buFont typeface="Wingdings" panose="05000000000000000000" pitchFamily="2" charset="2"/>
              <a:buChar char="w"/>
              <a:defRPr/>
            </a:pPr>
            <a:r>
              <a:rPr lang="vi-VN" sz="2500">
                <a:solidFill>
                  <a:schemeClr val="bg1"/>
                </a:solidFill>
                <a:latin typeface="Arial" panose="020B0604020202020204" pitchFamily="34" charset="0"/>
                <a:cs typeface="Arial" panose="020B0604020202020204" pitchFamily="34" charset="0"/>
              </a:rPr>
              <a:t>C. </a:t>
            </a:r>
            <a:r>
              <a:rPr lang="en-US" sz="2500">
                <a:solidFill>
                  <a:schemeClr val="bg1"/>
                </a:solidFill>
                <a:latin typeface="Arial" panose="020B0604020202020204" pitchFamily="34" charset="0"/>
                <a:cs typeface="Arial" panose="020B0604020202020204" pitchFamily="34" charset="0"/>
              </a:rPr>
              <a:t>BaSO</a:t>
            </a:r>
            <a:r>
              <a:rPr lang="en-US" sz="2500" baseline="-25000">
                <a:solidFill>
                  <a:schemeClr val="bg1"/>
                </a:solidFill>
                <a:latin typeface="Arial" panose="020B0604020202020204" pitchFamily="34" charset="0"/>
                <a:cs typeface="Arial" panose="020B0604020202020204" pitchFamily="34" charset="0"/>
              </a:rPr>
              <a:t>4</a:t>
            </a:r>
            <a:r>
              <a:rPr lang="vi-VN" sz="2500">
                <a:solidFill>
                  <a:schemeClr val="bg1"/>
                </a:solidFill>
                <a:latin typeface="Arial" panose="020B0604020202020204" pitchFamily="34" charset="0"/>
                <a:cs typeface="Arial" panose="020B0604020202020204" pitchFamily="34" charset="0"/>
              </a:rPr>
              <a:t>.</a:t>
            </a:r>
            <a:endParaRPr lang="en-US" sz="2500" kern="120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574828" y="2079959"/>
            <a:ext cx="3936492" cy="12344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799167" y="2441586"/>
            <a:ext cx="3487814" cy="477054"/>
          </a:xfrm>
          <a:prstGeom prst="rect">
            <a:avLst/>
          </a:prstGeom>
          <a:noFill/>
        </p:spPr>
        <p:txBody>
          <a:bodyPr wrap="square" rtlCol="0">
            <a:spAutoFit/>
          </a:bodyPr>
          <a:lstStyle/>
          <a:p>
            <a:pPr marL="257175" indent="-257175" algn="ctr" defTabSz="685800">
              <a:buClr>
                <a:prstClr val="white"/>
              </a:buClr>
              <a:buFont typeface="Wingdings" panose="05000000000000000000" pitchFamily="2" charset="2"/>
              <a:buChar char="w"/>
              <a:defRPr/>
            </a:pPr>
            <a:r>
              <a:rPr lang="vi-VN" sz="2500" dirty="0">
                <a:solidFill>
                  <a:schemeClr val="bg1"/>
                </a:solidFill>
                <a:latin typeface="Arial" panose="020B0604020202020204" pitchFamily="34" charset="0"/>
                <a:cs typeface="Arial" panose="020B0604020202020204" pitchFamily="34" charset="0"/>
              </a:rPr>
              <a:t>A. </a:t>
            </a:r>
            <a:r>
              <a:rPr lang="en-US" sz="2500" dirty="0">
                <a:solidFill>
                  <a:schemeClr val="bg1"/>
                </a:solidFill>
                <a:latin typeface="Arial" panose="020B0604020202020204" pitchFamily="34" charset="0"/>
                <a:cs typeface="Arial" panose="020B0604020202020204" pitchFamily="34" charset="0"/>
              </a:rPr>
              <a:t>HCl</a:t>
            </a:r>
            <a:r>
              <a:rPr lang="vi-VN" sz="2500" dirty="0">
                <a:solidFill>
                  <a:schemeClr val="bg1"/>
                </a:solidFill>
                <a:latin typeface="Arial" panose="020B0604020202020204" pitchFamily="34" charset="0"/>
                <a:cs typeface="Arial" panose="020B0604020202020204" pitchFamily="34" charset="0"/>
              </a:rPr>
              <a:t>.</a:t>
            </a:r>
            <a:endParaRPr lang="en-US" sz="2500" kern="12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796339" y="3823549"/>
            <a:ext cx="3487814" cy="861774"/>
          </a:xfrm>
          <a:prstGeom prst="rect">
            <a:avLst/>
          </a:prstGeom>
          <a:noFill/>
        </p:spPr>
        <p:txBody>
          <a:bodyPr wrap="square" rtlCol="0">
            <a:spAutoFit/>
          </a:bodyPr>
          <a:lstStyle/>
          <a:p>
            <a:pPr marL="257175" indent="-257175" algn="ctr" defTabSz="685800">
              <a:buClr>
                <a:prstClr val="white"/>
              </a:buClr>
              <a:buFont typeface="Wingdings" panose="05000000000000000000" pitchFamily="2" charset="2"/>
              <a:buChar char="w"/>
              <a:defRPr/>
            </a:pPr>
            <a:r>
              <a:rPr lang="vi-VN" sz="2500">
                <a:solidFill>
                  <a:schemeClr val="bg1"/>
                </a:solidFill>
                <a:latin typeface="Arial" panose="020B0604020202020204" pitchFamily="34" charset="0"/>
                <a:cs typeface="Arial" panose="020B0604020202020204" pitchFamily="34" charset="0"/>
              </a:rPr>
              <a:t>D. </a:t>
            </a:r>
            <a:r>
              <a:rPr lang="en-US" sz="2500">
                <a:solidFill>
                  <a:schemeClr val="bg1"/>
                </a:solidFill>
                <a:latin typeface="Arial" panose="020B0604020202020204" pitchFamily="34" charset="0"/>
                <a:cs typeface="Arial" panose="020B0604020202020204" pitchFamily="34" charset="0"/>
              </a:rPr>
              <a:t>H</a:t>
            </a:r>
            <a:r>
              <a:rPr lang="en-US" sz="2500" baseline="-25000">
                <a:solidFill>
                  <a:schemeClr val="bg1"/>
                </a:solidFill>
                <a:latin typeface="Arial" panose="020B0604020202020204" pitchFamily="34" charset="0"/>
                <a:cs typeface="Arial" panose="020B0604020202020204" pitchFamily="34" charset="0"/>
              </a:rPr>
              <a:t>2</a:t>
            </a:r>
            <a:r>
              <a:rPr lang="en-US" sz="2500">
                <a:solidFill>
                  <a:schemeClr val="bg1"/>
                </a:solidFill>
                <a:latin typeface="Arial" panose="020B0604020202020204" pitchFamily="34" charset="0"/>
                <a:cs typeface="Arial" panose="020B0604020202020204" pitchFamily="34" charset="0"/>
              </a:rPr>
              <a:t>O</a:t>
            </a:r>
            <a:r>
              <a:rPr lang="vi-VN" sz="2500">
                <a:solidFill>
                  <a:schemeClr val="bg1"/>
                </a:solidFill>
                <a:latin typeface="Arial" panose="020B0604020202020204" pitchFamily="34" charset="0"/>
                <a:cs typeface="Arial" panose="020B0604020202020204" pitchFamily="34" charset="0"/>
              </a:rPr>
              <a:t>.</a:t>
            </a:r>
            <a:endParaRPr lang="en-US" sz="2500">
              <a:solidFill>
                <a:schemeClr val="bg1"/>
              </a:solidFill>
              <a:latin typeface="Arial" panose="020B0604020202020204" pitchFamily="34" charset="0"/>
              <a:cs typeface="Arial" panose="020B0604020202020204" pitchFamily="34" charset="0"/>
            </a:endParaRPr>
          </a:p>
          <a:p>
            <a:pPr algn="ctr" defTabSz="685800">
              <a:buClr>
                <a:prstClr val="white"/>
              </a:buClr>
              <a:defRPr/>
            </a:pPr>
            <a:endParaRPr lang="en-US" sz="2500" kern="120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9152179" y="1972809"/>
            <a:ext cx="365522" cy="365522"/>
          </a:xfrm>
          <a:prstGeom prst="rect">
            <a:avLst/>
          </a:prstGeom>
        </p:spPr>
      </p:pic>
      <p:grpSp>
        <p:nvGrpSpPr>
          <p:cNvPr id="2" name="Group 1">
            <a:extLst>
              <a:ext uri="{FF2B5EF4-FFF2-40B4-BE49-F238E27FC236}">
                <a16:creationId xmlns:a16="http://schemas.microsoft.com/office/drawing/2014/main" id="{29CB5D6F-1A97-C703-EAE9-FB419FB67541}"/>
              </a:ext>
            </a:extLst>
          </p:cNvPr>
          <p:cNvGrpSpPr/>
          <p:nvPr/>
        </p:nvGrpSpPr>
        <p:grpSpPr>
          <a:xfrm>
            <a:off x="0" y="689668"/>
            <a:ext cx="9144000" cy="1127304"/>
            <a:chOff x="0" y="2959512"/>
            <a:chExt cx="12192000" cy="1503072"/>
          </a:xfrm>
        </p:grpSpPr>
        <p:cxnSp>
          <p:nvCxnSpPr>
            <p:cNvPr id="3" name="Straight Connector 2">
              <a:extLst>
                <a:ext uri="{FF2B5EF4-FFF2-40B4-BE49-F238E27FC236}">
                  <a16:creationId xmlns:a16="http://schemas.microsoft.com/office/drawing/2014/main" id="{1009C2EB-5E81-36D8-F382-120568BF2045}"/>
                </a:ext>
              </a:extLst>
            </p:cNvPr>
            <p:cNvCxnSpPr/>
            <p:nvPr/>
          </p:nvCxnSpPr>
          <p:spPr>
            <a:xfrm>
              <a:off x="0" y="372059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 name="Freeform: Shape 3">
              <a:extLst>
                <a:ext uri="{FF2B5EF4-FFF2-40B4-BE49-F238E27FC236}">
                  <a16:creationId xmlns:a16="http://schemas.microsoft.com/office/drawing/2014/main" id="{319D13CF-544A-45E8-B297-0751B35381B9}"/>
                </a:ext>
              </a:extLst>
            </p:cNvPr>
            <p:cNvSpPr/>
            <p:nvPr/>
          </p:nvSpPr>
          <p:spPr>
            <a:xfrm flipH="1">
              <a:off x="659905" y="2959512"/>
              <a:ext cx="10872190" cy="15030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endParaRPr lang="en-US" sz="2500" kern="1200">
                <a:solidFill>
                  <a:schemeClr val="bg1"/>
                </a:solidFill>
                <a:cs typeface="Arial" panose="020B0604020202020204" pitchFamily="34" charset="0"/>
              </a:endParaRPr>
            </a:p>
          </p:txBody>
        </p:sp>
        <p:sp>
          <p:nvSpPr>
            <p:cNvPr id="5" name="TextBox 4">
              <a:extLst>
                <a:ext uri="{FF2B5EF4-FFF2-40B4-BE49-F238E27FC236}">
                  <a16:creationId xmlns:a16="http://schemas.microsoft.com/office/drawing/2014/main" id="{A4EE0E97-7F07-7032-CEE2-0217FA6FA4CC}"/>
                </a:ext>
              </a:extLst>
            </p:cNvPr>
            <p:cNvSpPr txBox="1"/>
            <p:nvPr/>
          </p:nvSpPr>
          <p:spPr>
            <a:xfrm>
              <a:off x="1203483" y="3266257"/>
              <a:ext cx="9383697" cy="809709"/>
            </a:xfrm>
            <a:prstGeom prst="rect">
              <a:avLst/>
            </a:prstGeom>
            <a:noFill/>
          </p:spPr>
          <p:txBody>
            <a:bodyPr wrap="square" rtlCol="0">
              <a:spAutoFit/>
            </a:bodyPr>
            <a:lstStyle/>
            <a:p>
              <a:pPr algn="ctr" defTabSz="685800">
                <a:lnSpc>
                  <a:spcPct val="150000"/>
                </a:lnSpc>
                <a:buClrTx/>
              </a:pPr>
              <a:r>
                <a:rPr lang="vi-VN" sz="2500" b="1" dirty="0">
                  <a:solidFill>
                    <a:schemeClr val="bg1"/>
                  </a:solidFill>
                  <a:effectLst/>
                  <a:latin typeface="+mn-lt"/>
                  <a:ea typeface="Calibri" panose="020F0502020204030204" pitchFamily="34" charset="0"/>
                  <a:cs typeface="Times New Roman" panose="02020603050405020304" pitchFamily="18" charset="0"/>
                </a:rPr>
                <a:t>Câu 3.</a:t>
              </a:r>
              <a:r>
                <a:rPr lang="vi-VN" sz="2500" dirty="0">
                  <a:solidFill>
                    <a:schemeClr val="bg1"/>
                  </a:solidFill>
                  <a:effectLst/>
                  <a:latin typeface="+mn-lt"/>
                  <a:ea typeface="Calibri" panose="020F0502020204030204" pitchFamily="34" charset="0"/>
                  <a:cs typeface="Times New Roman" panose="02020603050405020304" pitchFamily="18" charset="0"/>
                </a:rPr>
                <a:t> Thành phần chính của đá vôi là</a:t>
              </a:r>
              <a:endParaRPr lang="en-US" sz="2500" dirty="0">
                <a:solidFill>
                  <a:schemeClr val="bg1"/>
                </a:solidFill>
                <a:effectLst/>
                <a:latin typeface="+mn-l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170706589"/>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
                </p:tgtEl>
              </p:cMediaNode>
            </p:audio>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4" presetClass="emph" presetSubtype="0" fill="hold" grpId="1" nodeType="clickEffect">
                                  <p:stCondLst>
                                    <p:cond delay="0"/>
                                  </p:stCondLst>
                                  <p:childTnLst>
                                    <p:animClr clrSpc="hsl" dir="cw">
                                      <p:cBhvr override="childStyle">
                                        <p:cTn id="32" dur="500" fill="hold"/>
                                        <p:tgtEl>
                                          <p:spTgt spid="25"/>
                                        </p:tgtEl>
                                        <p:attrNameLst>
                                          <p:attrName>style.color</p:attrName>
                                        </p:attrNameLst>
                                      </p:cBhvr>
                                      <p:by>
                                        <p:hsl h="0" s="-12549" l="-25098"/>
                                      </p:by>
                                    </p:animClr>
                                    <p:animClr clrSpc="hsl" dir="cw">
                                      <p:cBhvr>
                                        <p:cTn id="33" dur="500" fill="hold"/>
                                        <p:tgtEl>
                                          <p:spTgt spid="25"/>
                                        </p:tgtEl>
                                        <p:attrNameLst>
                                          <p:attrName>fillcolor</p:attrName>
                                        </p:attrNameLst>
                                      </p:cBhvr>
                                      <p:by>
                                        <p:hsl h="0" s="-12549" l="-25098"/>
                                      </p:by>
                                    </p:animClr>
                                    <p:animClr clrSpc="hsl" dir="cw">
                                      <p:cBhvr>
                                        <p:cTn id="34" dur="500" fill="hold"/>
                                        <p:tgtEl>
                                          <p:spTgt spid="25"/>
                                        </p:tgtEl>
                                        <p:attrNameLst>
                                          <p:attrName>stroke.color</p:attrName>
                                        </p:attrNameLst>
                                      </p:cBhvr>
                                      <p:by>
                                        <p:hsl h="0" s="-12549" l="-25098"/>
                                      </p:by>
                                    </p:animClr>
                                    <p:set>
                                      <p:cBhvr>
                                        <p:cTn id="35" dur="500" fill="hold"/>
                                        <p:tgtEl>
                                          <p:spTgt spid="25"/>
                                        </p:tgtEl>
                                        <p:attrNameLst>
                                          <p:attrName>fill.type</p:attrName>
                                        </p:attrNameLst>
                                      </p:cBhvr>
                                      <p:to>
                                        <p:strVal val="solid"/>
                                      </p:to>
                                    </p:set>
                                  </p:childTnLst>
                                </p:cTn>
                              </p:par>
                              <p:par>
                                <p:cTn id="36" presetID="19" presetClass="emph" presetSubtype="0" fill="hold" grpId="0" nodeType="withEffect">
                                  <p:stCondLst>
                                    <p:cond delay="0"/>
                                  </p:stCondLst>
                                  <p:childTnLst>
                                    <p:animClr clrSpc="rgb" dir="cw">
                                      <p:cBhvr override="childStyle">
                                        <p:cTn id="37" dur="500" fill="hold"/>
                                        <p:tgtEl>
                                          <p:spTgt spid="15"/>
                                        </p:tgtEl>
                                        <p:attrNameLst>
                                          <p:attrName>style.color</p:attrName>
                                        </p:attrNameLst>
                                      </p:cBhvr>
                                      <p:to>
                                        <a:srgbClr val="FFC000"/>
                                      </p:to>
                                    </p:animClr>
                                    <p:animClr clrSpc="rgb" dir="cw">
                                      <p:cBhvr>
                                        <p:cTn id="38" dur="500" fill="hold"/>
                                        <p:tgtEl>
                                          <p:spTgt spid="15"/>
                                        </p:tgtEl>
                                        <p:attrNameLst>
                                          <p:attrName>fillcolor</p:attrName>
                                        </p:attrNameLst>
                                      </p:cBhvr>
                                      <p:to>
                                        <a:srgbClr val="FFC000"/>
                                      </p:to>
                                    </p:animClr>
                                    <p:set>
                                      <p:cBhvr>
                                        <p:cTn id="39" dur="500" fill="hold"/>
                                        <p:tgtEl>
                                          <p:spTgt spid="15"/>
                                        </p:tgtEl>
                                        <p:attrNameLst>
                                          <p:attrName>fill.type</p:attrName>
                                        </p:attrNameLst>
                                      </p:cBhvr>
                                      <p:to>
                                        <p:strVal val="solid"/>
                                      </p:to>
                                    </p:set>
                                    <p:set>
                                      <p:cBhvr>
                                        <p:cTn id="40" dur="500" fill="hold"/>
                                        <p:tgtEl>
                                          <p:spTgt spid="15"/>
                                        </p:tgtEl>
                                        <p:attrNameLst>
                                          <p:attrName>fill.on</p:attrName>
                                        </p:attrNameLst>
                                      </p:cBhvr>
                                      <p:to>
                                        <p:strVal val="true"/>
                                      </p:to>
                                    </p:set>
                                  </p:childTnLst>
                                </p:cTn>
                              </p:par>
                              <p:par>
                                <p:cTn id="41" presetID="1" presetClass="mediacall" presetSubtype="0" fill="hold" nodeType="withEffect">
                                  <p:stCondLst>
                                    <p:cond delay="0"/>
                                  </p:stCondLst>
                                  <p:childTnLst>
                                    <p:cmd type="call" cmd="playFrom(0.0)">
                                      <p:cBhvr>
                                        <p:cTn id="42" dur="20218" fill="hold"/>
                                        <p:tgtEl>
                                          <p:spTgt spid="39"/>
                                        </p:tgtEl>
                                      </p:cBhvr>
                                    </p:cmd>
                                  </p:childTnLst>
                                </p:cTn>
                              </p:par>
                              <p:par>
                                <p:cTn id="43" presetID="3" presetClass="mediacall" presetSubtype="0" fill="hold" nodeType="withEffect">
                                  <p:stCondLst>
                                    <p:cond delay="0"/>
                                  </p:stCondLst>
                                  <p:childTnLst>
                                    <p:cmd type="call" cmd="stop">
                                      <p:cBhvr>
                                        <p:cTn id="44" dur="1" fill="hold"/>
                                        <p:tgtEl>
                                          <p:spTgt spid="38"/>
                                        </p:tgtEl>
                                      </p:cBhvr>
                                    </p:cmd>
                                  </p:childTnLst>
                                </p:cTn>
                              </p:par>
                              <p:par>
                                <p:cTn id="45" presetID="19" presetClass="emph" presetSubtype="0" repeatCount="4000" fill="hold" grpId="1" nodeType="withEffect">
                                  <p:stCondLst>
                                    <p:cond delay="3000"/>
                                  </p:stCondLst>
                                  <p:childTnLst>
                                    <p:animClr clrSpc="rgb" dir="cw">
                                      <p:cBhvr override="childStyle">
                                        <p:cTn id="46" dur="500" fill="hold"/>
                                        <p:tgtEl>
                                          <p:spTgt spid="15"/>
                                        </p:tgtEl>
                                        <p:attrNameLst>
                                          <p:attrName>style.color</p:attrName>
                                        </p:attrNameLst>
                                      </p:cBhvr>
                                      <p:to>
                                        <a:srgbClr val="92D050"/>
                                      </p:to>
                                    </p:animClr>
                                    <p:animClr clrSpc="rgb" dir="cw">
                                      <p:cBhvr>
                                        <p:cTn id="47" dur="500" fill="hold"/>
                                        <p:tgtEl>
                                          <p:spTgt spid="15"/>
                                        </p:tgtEl>
                                        <p:attrNameLst>
                                          <p:attrName>fillcolor</p:attrName>
                                        </p:attrNameLst>
                                      </p:cBhvr>
                                      <p:to>
                                        <a:srgbClr val="92D050"/>
                                      </p:to>
                                    </p:animClr>
                                    <p:set>
                                      <p:cBhvr>
                                        <p:cTn id="48" dur="500" fill="hold"/>
                                        <p:tgtEl>
                                          <p:spTgt spid="15"/>
                                        </p:tgtEl>
                                        <p:attrNameLst>
                                          <p:attrName>fill.type</p:attrName>
                                        </p:attrNameLst>
                                      </p:cBhvr>
                                      <p:to>
                                        <p:strVal val="solid"/>
                                      </p:to>
                                    </p:set>
                                    <p:set>
                                      <p:cBhvr>
                                        <p:cTn id="49" dur="500" fill="hold"/>
                                        <p:tgtEl>
                                          <p:spTgt spid="15"/>
                                        </p:tgtEl>
                                        <p:attrNameLst>
                                          <p:attrName>fill.on</p:attrName>
                                        </p:attrNameLst>
                                      </p:cBhvr>
                                      <p:to>
                                        <p:strVal val="true"/>
                                      </p:to>
                                    </p:set>
                                  </p:childTnLst>
                                </p:cTn>
                              </p:par>
                              <p:par>
                                <p:cTn id="50" presetID="1" presetClass="mediacall" presetSubtype="0" fill="hold" nodeType="withEffect">
                                  <p:stCondLst>
                                    <p:cond delay="3000"/>
                                  </p:stCondLst>
                                  <p:childTnLst>
                                    <p:cmd type="call" cmd="playFrom(0.0)">
                                      <p:cBhvr>
                                        <p:cTn id="51" dur="7732" fill="hold"/>
                                        <p:tgtEl>
                                          <p:spTgt spid="40"/>
                                        </p:tgtEl>
                                      </p:cBhvr>
                                    </p:cmd>
                                  </p:childTnLst>
                                </p:cTn>
                              </p:par>
                              <p:par>
                                <p:cTn id="52" presetID="3" presetClass="mediacall" presetSubtype="0" fill="hold" nodeType="withEffect">
                                  <p:stCondLst>
                                    <p:cond delay="3000"/>
                                  </p:stCondLst>
                                  <p:childTnLst>
                                    <p:cmd type="call" cmd="stop">
                                      <p:cBhvr>
                                        <p:cTn id="53" dur="1" fill="hold"/>
                                        <p:tgtEl>
                                          <p:spTgt spid="39"/>
                                        </p:tgtEl>
                                      </p:cBhvr>
                                    </p:cmd>
                                  </p:childTnLst>
                                </p:cTn>
                              </p:par>
                              <p:par>
                                <p:cTn id="54" presetID="24" presetClass="emph" presetSubtype="0" fill="hold" grpId="2" nodeType="withEffect">
                                  <p:stCondLst>
                                    <p:cond delay="3000"/>
                                  </p:stCondLst>
                                  <p:childTnLst>
                                    <p:animClr clrSpc="hsl" dir="cw">
                                      <p:cBhvr override="childStyle">
                                        <p:cTn id="55" dur="500" fill="hold"/>
                                        <p:tgtEl>
                                          <p:spTgt spid="25"/>
                                        </p:tgtEl>
                                        <p:attrNameLst>
                                          <p:attrName>style.color</p:attrName>
                                        </p:attrNameLst>
                                      </p:cBhvr>
                                      <p:by>
                                        <p:hsl h="0" s="-12549" l="-25098"/>
                                      </p:by>
                                    </p:animClr>
                                    <p:animClr clrSpc="hsl" dir="cw">
                                      <p:cBhvr>
                                        <p:cTn id="56" dur="500" fill="hold"/>
                                        <p:tgtEl>
                                          <p:spTgt spid="25"/>
                                        </p:tgtEl>
                                        <p:attrNameLst>
                                          <p:attrName>fillcolor</p:attrName>
                                        </p:attrNameLst>
                                      </p:cBhvr>
                                      <p:by>
                                        <p:hsl h="0" s="-12549" l="-25098"/>
                                      </p:by>
                                    </p:animClr>
                                    <p:animClr clrSpc="hsl" dir="cw">
                                      <p:cBhvr>
                                        <p:cTn id="57" dur="500" fill="hold"/>
                                        <p:tgtEl>
                                          <p:spTgt spid="25"/>
                                        </p:tgtEl>
                                        <p:attrNameLst>
                                          <p:attrName>stroke.color</p:attrName>
                                        </p:attrNameLst>
                                      </p:cBhvr>
                                      <p:by>
                                        <p:hsl h="0" s="-12549" l="-25098"/>
                                      </p:by>
                                    </p:animClr>
                                    <p:set>
                                      <p:cBhvr>
                                        <p:cTn id="58"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p:stCondLst>
                        <p:cond delay="0"/>
                      </p:stCondLst>
                      <p:childTnLst>
                        <p:par>
                          <p:cTn id="61" fill="hold">
                            <p:stCondLst>
                              <p:cond delay="0"/>
                            </p:stCondLst>
                            <p:childTnLst>
                              <p:par>
                                <p:cTn id="62" presetID="24" presetClass="emph" presetSubtype="0" fill="hold" grpId="1" nodeType="clickEffect">
                                  <p:stCondLst>
                                    <p:cond delay="0"/>
                                  </p:stCondLst>
                                  <p:childTnLst>
                                    <p:animClr clrSpc="hsl" dir="cw">
                                      <p:cBhvr override="childStyle">
                                        <p:cTn id="63" dur="500" fill="hold"/>
                                        <p:tgtEl>
                                          <p:spTgt spid="33"/>
                                        </p:tgtEl>
                                        <p:attrNameLst>
                                          <p:attrName>style.color</p:attrName>
                                        </p:attrNameLst>
                                      </p:cBhvr>
                                      <p:by>
                                        <p:hsl h="0" s="-12549" l="-25098"/>
                                      </p:by>
                                    </p:animClr>
                                    <p:animClr clrSpc="hsl" dir="cw">
                                      <p:cBhvr>
                                        <p:cTn id="64" dur="500" fill="hold"/>
                                        <p:tgtEl>
                                          <p:spTgt spid="33"/>
                                        </p:tgtEl>
                                        <p:attrNameLst>
                                          <p:attrName>fillcolor</p:attrName>
                                        </p:attrNameLst>
                                      </p:cBhvr>
                                      <p:by>
                                        <p:hsl h="0" s="-12549" l="-25098"/>
                                      </p:by>
                                    </p:animClr>
                                    <p:animClr clrSpc="hsl" dir="cw">
                                      <p:cBhvr>
                                        <p:cTn id="65" dur="500" fill="hold"/>
                                        <p:tgtEl>
                                          <p:spTgt spid="33"/>
                                        </p:tgtEl>
                                        <p:attrNameLst>
                                          <p:attrName>stroke.color</p:attrName>
                                        </p:attrNameLst>
                                      </p:cBhvr>
                                      <p:by>
                                        <p:hsl h="0" s="-12549" l="-25098"/>
                                      </p:by>
                                    </p:animClr>
                                    <p:set>
                                      <p:cBhvr>
                                        <p:cTn id="66" dur="500" fill="hold"/>
                                        <p:tgtEl>
                                          <p:spTgt spid="33"/>
                                        </p:tgtEl>
                                        <p:attrNameLst>
                                          <p:attrName>fill.type</p:attrName>
                                        </p:attrNameLst>
                                      </p:cBhvr>
                                      <p:to>
                                        <p:strVal val="solid"/>
                                      </p:to>
                                    </p:set>
                                  </p:childTnLst>
                                </p:cTn>
                              </p:par>
                              <p:par>
                                <p:cTn id="67" presetID="19" presetClass="emph" presetSubtype="0" fill="hold" grpId="0" nodeType="withEffect">
                                  <p:stCondLst>
                                    <p:cond delay="0"/>
                                  </p:stCondLst>
                                  <p:childTnLst>
                                    <p:animClr clrSpc="rgb" dir="cw">
                                      <p:cBhvr override="childStyle">
                                        <p:cTn id="68" dur="500" fill="hold"/>
                                        <p:tgtEl>
                                          <p:spTgt spid="31"/>
                                        </p:tgtEl>
                                        <p:attrNameLst>
                                          <p:attrName>style.color</p:attrName>
                                        </p:attrNameLst>
                                      </p:cBhvr>
                                      <p:to>
                                        <a:srgbClr val="FFC000"/>
                                      </p:to>
                                    </p:animClr>
                                    <p:animClr clrSpc="rgb" dir="cw">
                                      <p:cBhvr>
                                        <p:cTn id="69" dur="500" fill="hold"/>
                                        <p:tgtEl>
                                          <p:spTgt spid="31"/>
                                        </p:tgtEl>
                                        <p:attrNameLst>
                                          <p:attrName>fillcolor</p:attrName>
                                        </p:attrNameLst>
                                      </p:cBhvr>
                                      <p:to>
                                        <a:srgbClr val="FFC000"/>
                                      </p:to>
                                    </p:animClr>
                                    <p:set>
                                      <p:cBhvr>
                                        <p:cTn id="70" dur="500" fill="hold"/>
                                        <p:tgtEl>
                                          <p:spTgt spid="31"/>
                                        </p:tgtEl>
                                        <p:attrNameLst>
                                          <p:attrName>fill.type</p:attrName>
                                        </p:attrNameLst>
                                      </p:cBhvr>
                                      <p:to>
                                        <p:strVal val="solid"/>
                                      </p:to>
                                    </p:set>
                                    <p:set>
                                      <p:cBhvr>
                                        <p:cTn id="71" dur="500" fill="hold"/>
                                        <p:tgtEl>
                                          <p:spTgt spid="31"/>
                                        </p:tgtEl>
                                        <p:attrNameLst>
                                          <p:attrName>fill.on</p:attrName>
                                        </p:attrNameLst>
                                      </p:cBhvr>
                                      <p:to>
                                        <p:strVal val="true"/>
                                      </p:to>
                                    </p:set>
                                  </p:childTnLst>
                                </p:cTn>
                              </p:par>
                              <p:par>
                                <p:cTn id="72" presetID="1" presetClass="mediacall" presetSubtype="0" fill="hold" nodeType="withEffect">
                                  <p:stCondLst>
                                    <p:cond delay="0"/>
                                  </p:stCondLst>
                                  <p:childTnLst>
                                    <p:cmd type="call" cmd="playFrom(0.0)">
                                      <p:cBhvr>
                                        <p:cTn id="73" dur="20218" fill="hold"/>
                                        <p:tgtEl>
                                          <p:spTgt spid="39"/>
                                        </p:tgtEl>
                                      </p:cBhvr>
                                    </p:cmd>
                                  </p:childTnLst>
                                </p:cTn>
                              </p:par>
                              <p:par>
                                <p:cTn id="74" presetID="3" presetClass="mediacall" presetSubtype="0" fill="hold" nodeType="withEffect">
                                  <p:stCondLst>
                                    <p:cond delay="0"/>
                                  </p:stCondLst>
                                  <p:childTnLst>
                                    <p:cmd type="call" cmd="stop">
                                      <p:cBhvr>
                                        <p:cTn id="75" dur="1" fill="hold"/>
                                        <p:tgtEl>
                                          <p:spTgt spid="38"/>
                                        </p:tgtEl>
                                      </p:cBhvr>
                                    </p:cmd>
                                  </p:childTnLst>
                                </p:cTn>
                              </p:par>
                              <p:par>
                                <p:cTn id="76" presetID="19" presetClass="emph" presetSubtype="0" fill="hold" grpId="1" nodeType="withEffect">
                                  <p:stCondLst>
                                    <p:cond delay="3000"/>
                                  </p:stCondLst>
                                  <p:childTnLst>
                                    <p:animClr clrSpc="rgb" dir="cw">
                                      <p:cBhvr override="childStyle">
                                        <p:cTn id="77" dur="500" fill="hold"/>
                                        <p:tgtEl>
                                          <p:spTgt spid="31"/>
                                        </p:tgtEl>
                                        <p:attrNameLst>
                                          <p:attrName>style.color</p:attrName>
                                        </p:attrNameLst>
                                      </p:cBhvr>
                                      <p:to>
                                        <a:srgbClr val="FF0000"/>
                                      </p:to>
                                    </p:animClr>
                                    <p:animClr clrSpc="rgb" dir="cw">
                                      <p:cBhvr>
                                        <p:cTn id="78" dur="500" fill="hold"/>
                                        <p:tgtEl>
                                          <p:spTgt spid="31"/>
                                        </p:tgtEl>
                                        <p:attrNameLst>
                                          <p:attrName>fillcolor</p:attrName>
                                        </p:attrNameLst>
                                      </p:cBhvr>
                                      <p:to>
                                        <a:srgbClr val="FF0000"/>
                                      </p:to>
                                    </p:animClr>
                                    <p:set>
                                      <p:cBhvr>
                                        <p:cTn id="79" dur="500" fill="hold"/>
                                        <p:tgtEl>
                                          <p:spTgt spid="31"/>
                                        </p:tgtEl>
                                        <p:attrNameLst>
                                          <p:attrName>fill.type</p:attrName>
                                        </p:attrNameLst>
                                      </p:cBhvr>
                                      <p:to>
                                        <p:strVal val="solid"/>
                                      </p:to>
                                    </p:set>
                                    <p:set>
                                      <p:cBhvr>
                                        <p:cTn id="80" dur="500" fill="hold"/>
                                        <p:tgtEl>
                                          <p:spTgt spid="31"/>
                                        </p:tgtEl>
                                        <p:attrNameLst>
                                          <p:attrName>fill.on</p:attrName>
                                        </p:attrNameLst>
                                      </p:cBhvr>
                                      <p:to>
                                        <p:strVal val="true"/>
                                      </p:to>
                                    </p:set>
                                  </p:childTnLst>
                                </p:cTn>
                              </p:par>
                              <p:par>
                                <p:cTn id="81" presetID="19" presetClass="emph" presetSubtype="0" repeatCount="4000" fill="hold" grpId="2" nodeType="withEffect">
                                  <p:stCondLst>
                                    <p:cond delay="3000"/>
                                  </p:stCondLst>
                                  <p:childTnLst>
                                    <p:animClr clrSpc="rgb" dir="cw">
                                      <p:cBhvr override="childStyle">
                                        <p:cTn id="82" dur="500" fill="hold"/>
                                        <p:tgtEl>
                                          <p:spTgt spid="15"/>
                                        </p:tgtEl>
                                        <p:attrNameLst>
                                          <p:attrName>style.color</p:attrName>
                                        </p:attrNameLst>
                                      </p:cBhvr>
                                      <p:to>
                                        <a:srgbClr val="92D050"/>
                                      </p:to>
                                    </p:animClr>
                                    <p:animClr clrSpc="rgb" dir="cw">
                                      <p:cBhvr>
                                        <p:cTn id="83" dur="500" fill="hold"/>
                                        <p:tgtEl>
                                          <p:spTgt spid="15"/>
                                        </p:tgtEl>
                                        <p:attrNameLst>
                                          <p:attrName>fillcolor</p:attrName>
                                        </p:attrNameLst>
                                      </p:cBhvr>
                                      <p:to>
                                        <a:srgbClr val="92D050"/>
                                      </p:to>
                                    </p:animClr>
                                    <p:set>
                                      <p:cBhvr>
                                        <p:cTn id="84" dur="500" fill="hold"/>
                                        <p:tgtEl>
                                          <p:spTgt spid="15"/>
                                        </p:tgtEl>
                                        <p:attrNameLst>
                                          <p:attrName>fill.type</p:attrName>
                                        </p:attrNameLst>
                                      </p:cBhvr>
                                      <p:to>
                                        <p:strVal val="solid"/>
                                      </p:to>
                                    </p:set>
                                    <p:set>
                                      <p:cBhvr>
                                        <p:cTn id="85" dur="500" fill="hold"/>
                                        <p:tgtEl>
                                          <p:spTgt spid="15"/>
                                        </p:tgtEl>
                                        <p:attrNameLst>
                                          <p:attrName>fill.on</p:attrName>
                                        </p:attrNameLst>
                                      </p:cBhvr>
                                      <p:to>
                                        <p:strVal val="true"/>
                                      </p:to>
                                    </p:set>
                                  </p:childTnLst>
                                </p:cTn>
                              </p:par>
                              <p:par>
                                <p:cTn id="86" presetID="1" presetClass="mediacall" presetSubtype="0" fill="hold" nodeType="withEffect">
                                  <p:stCondLst>
                                    <p:cond delay="3000"/>
                                  </p:stCondLst>
                                  <p:childTnLst>
                                    <p:cmd type="call" cmd="playFrom(0.0)">
                                      <p:cBhvr>
                                        <p:cTn id="87" dur="5903" fill="hold"/>
                                        <p:tgtEl>
                                          <p:spTgt spid="41"/>
                                        </p:tgtEl>
                                      </p:cBhvr>
                                    </p:cmd>
                                  </p:childTnLst>
                                </p:cTn>
                              </p:par>
                              <p:par>
                                <p:cTn id="88" presetID="3" presetClass="mediacall" presetSubtype="0" fill="hold" nodeType="withEffect">
                                  <p:stCondLst>
                                    <p:cond delay="3000"/>
                                  </p:stCondLst>
                                  <p:childTnLst>
                                    <p:cmd type="call" cmd="stop">
                                      <p:cBhvr>
                                        <p:cTn id="89" dur="1" fill="hold"/>
                                        <p:tgtEl>
                                          <p:spTgt spid="39"/>
                                        </p:tgtEl>
                                      </p:cBhvr>
                                    </p:cmd>
                                  </p:childTnLst>
                                </p:cTn>
                              </p:par>
                              <p:par>
                                <p:cTn id="90" presetID="30" presetClass="emph" presetSubtype="0" fill="hold" grpId="2" nodeType="withEffect">
                                  <p:stCondLst>
                                    <p:cond delay="3000"/>
                                  </p:stCondLst>
                                  <p:childTnLst>
                                    <p:animClr clrSpc="hsl" dir="cw">
                                      <p:cBhvr override="childStyle">
                                        <p:cTn id="91" dur="500" fill="hold"/>
                                        <p:tgtEl>
                                          <p:spTgt spid="33"/>
                                        </p:tgtEl>
                                        <p:attrNameLst>
                                          <p:attrName>style.color</p:attrName>
                                        </p:attrNameLst>
                                      </p:cBhvr>
                                      <p:by>
                                        <p:hsl h="0" s="12549" l="25098"/>
                                      </p:by>
                                    </p:animClr>
                                    <p:animClr clrSpc="hsl" dir="cw">
                                      <p:cBhvr>
                                        <p:cTn id="92" dur="500" fill="hold"/>
                                        <p:tgtEl>
                                          <p:spTgt spid="33"/>
                                        </p:tgtEl>
                                        <p:attrNameLst>
                                          <p:attrName>fillcolor</p:attrName>
                                        </p:attrNameLst>
                                      </p:cBhvr>
                                      <p:by>
                                        <p:hsl h="0" s="12549" l="25098"/>
                                      </p:by>
                                    </p:animClr>
                                    <p:animClr clrSpc="hsl" dir="cw">
                                      <p:cBhvr>
                                        <p:cTn id="93" dur="500" fill="hold"/>
                                        <p:tgtEl>
                                          <p:spTgt spid="33"/>
                                        </p:tgtEl>
                                        <p:attrNameLst>
                                          <p:attrName>stroke.color</p:attrName>
                                        </p:attrNameLst>
                                      </p:cBhvr>
                                      <p:by>
                                        <p:hsl h="0" s="12549" l="25098"/>
                                      </p:by>
                                    </p:animClr>
                                    <p:set>
                                      <p:cBhvr>
                                        <p:cTn id="94" dur="500" fill="hold"/>
                                        <p:tgtEl>
                                          <p:spTgt spid="33"/>
                                        </p:tgtEl>
                                        <p:attrNameLst>
                                          <p:attrName>fill.type</p:attrName>
                                        </p:attrNameLst>
                                      </p:cBhvr>
                                      <p:to>
                                        <p:strVal val="solid"/>
                                      </p:to>
                                    </p:set>
                                  </p:childTnLst>
                                </p:cTn>
                              </p:par>
                              <p:par>
                                <p:cTn id="95" presetID="24" presetClass="emph" presetSubtype="0" fill="hold" grpId="3" nodeType="withEffect">
                                  <p:stCondLst>
                                    <p:cond delay="3000"/>
                                  </p:stCondLst>
                                  <p:childTnLst>
                                    <p:animClr clrSpc="hsl" dir="cw">
                                      <p:cBhvr override="childStyle">
                                        <p:cTn id="96" dur="500" fill="hold"/>
                                        <p:tgtEl>
                                          <p:spTgt spid="25"/>
                                        </p:tgtEl>
                                        <p:attrNameLst>
                                          <p:attrName>style.color</p:attrName>
                                        </p:attrNameLst>
                                      </p:cBhvr>
                                      <p:by>
                                        <p:hsl h="0" s="-12549" l="-25098"/>
                                      </p:by>
                                    </p:animClr>
                                    <p:animClr clrSpc="hsl" dir="cw">
                                      <p:cBhvr>
                                        <p:cTn id="97" dur="500" fill="hold"/>
                                        <p:tgtEl>
                                          <p:spTgt spid="25"/>
                                        </p:tgtEl>
                                        <p:attrNameLst>
                                          <p:attrName>fillcolor</p:attrName>
                                        </p:attrNameLst>
                                      </p:cBhvr>
                                      <p:by>
                                        <p:hsl h="0" s="-12549" l="-25098"/>
                                      </p:by>
                                    </p:animClr>
                                    <p:animClr clrSpc="hsl" dir="cw">
                                      <p:cBhvr>
                                        <p:cTn id="98" dur="500" fill="hold"/>
                                        <p:tgtEl>
                                          <p:spTgt spid="25"/>
                                        </p:tgtEl>
                                        <p:attrNameLst>
                                          <p:attrName>stroke.color</p:attrName>
                                        </p:attrNameLst>
                                      </p:cBhvr>
                                      <p:by>
                                        <p:hsl h="0" s="-12549" l="-25098"/>
                                      </p:by>
                                    </p:animClr>
                                    <p:set>
                                      <p:cBhvr>
                                        <p:cTn id="99"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0" restart="whenNotActive" fill="hold" evtFilter="cancelBubble" nodeType="interactiveSeq">
                <p:stCondLst>
                  <p:cond evt="onClick" delay="0">
                    <p:tgtEl>
                      <p:spTgt spid="27"/>
                    </p:tgtEl>
                  </p:cond>
                </p:stCondLst>
                <p:endSync evt="end" delay="0">
                  <p:rtn val="all"/>
                </p:endSync>
                <p:childTnLst>
                  <p:par>
                    <p:cTn id="101" fill="hold">
                      <p:stCondLst>
                        <p:cond delay="0"/>
                      </p:stCondLst>
                      <p:childTnLst>
                        <p:par>
                          <p:cTn id="102" fill="hold">
                            <p:stCondLst>
                              <p:cond delay="0"/>
                            </p:stCondLst>
                            <p:childTnLst>
                              <p:par>
                                <p:cTn id="103" presetID="24" presetClass="emph" presetSubtype="0" fill="hold" grpId="1" nodeType="clickEffect">
                                  <p:stCondLst>
                                    <p:cond delay="0"/>
                                  </p:stCondLst>
                                  <p:childTnLst>
                                    <p:animClr clrSpc="hsl" dir="cw">
                                      <p:cBhvr override="childStyle">
                                        <p:cTn id="104" dur="500" fill="hold"/>
                                        <p:tgtEl>
                                          <p:spTgt spid="27"/>
                                        </p:tgtEl>
                                        <p:attrNameLst>
                                          <p:attrName>style.color</p:attrName>
                                        </p:attrNameLst>
                                      </p:cBhvr>
                                      <p:by>
                                        <p:hsl h="0" s="-12549" l="-25098"/>
                                      </p:by>
                                    </p:animClr>
                                    <p:animClr clrSpc="hsl" dir="cw">
                                      <p:cBhvr>
                                        <p:cTn id="105" dur="500" fill="hold"/>
                                        <p:tgtEl>
                                          <p:spTgt spid="27"/>
                                        </p:tgtEl>
                                        <p:attrNameLst>
                                          <p:attrName>fillcolor</p:attrName>
                                        </p:attrNameLst>
                                      </p:cBhvr>
                                      <p:by>
                                        <p:hsl h="0" s="-12549" l="-25098"/>
                                      </p:by>
                                    </p:animClr>
                                    <p:animClr clrSpc="hsl" dir="cw">
                                      <p:cBhvr>
                                        <p:cTn id="106" dur="500" fill="hold"/>
                                        <p:tgtEl>
                                          <p:spTgt spid="27"/>
                                        </p:tgtEl>
                                        <p:attrNameLst>
                                          <p:attrName>stroke.color</p:attrName>
                                        </p:attrNameLst>
                                      </p:cBhvr>
                                      <p:by>
                                        <p:hsl h="0" s="-12549" l="-25098"/>
                                      </p:by>
                                    </p:animClr>
                                    <p:set>
                                      <p:cBhvr>
                                        <p:cTn id="107" dur="500" fill="hold"/>
                                        <p:tgtEl>
                                          <p:spTgt spid="27"/>
                                        </p:tgtEl>
                                        <p:attrNameLst>
                                          <p:attrName>fill.type</p:attrName>
                                        </p:attrNameLst>
                                      </p:cBhvr>
                                      <p:to>
                                        <p:strVal val="solid"/>
                                      </p:to>
                                    </p:set>
                                  </p:childTnLst>
                                </p:cTn>
                              </p:par>
                              <p:par>
                                <p:cTn id="108" presetID="19" presetClass="emph" presetSubtype="0" fill="hold" grpId="0" nodeType="withEffect">
                                  <p:stCondLst>
                                    <p:cond delay="0"/>
                                  </p:stCondLst>
                                  <p:childTnLst>
                                    <p:animClr clrSpc="rgb" dir="cw">
                                      <p:cBhvr override="childStyle">
                                        <p:cTn id="109" dur="500" fill="hold"/>
                                        <p:tgtEl>
                                          <p:spTgt spid="16"/>
                                        </p:tgtEl>
                                        <p:attrNameLst>
                                          <p:attrName>style.color</p:attrName>
                                        </p:attrNameLst>
                                      </p:cBhvr>
                                      <p:to>
                                        <a:srgbClr val="FFC000"/>
                                      </p:to>
                                    </p:animClr>
                                    <p:animClr clrSpc="rgb" dir="cw">
                                      <p:cBhvr>
                                        <p:cTn id="110" dur="500" fill="hold"/>
                                        <p:tgtEl>
                                          <p:spTgt spid="16"/>
                                        </p:tgtEl>
                                        <p:attrNameLst>
                                          <p:attrName>fillcolor</p:attrName>
                                        </p:attrNameLst>
                                      </p:cBhvr>
                                      <p:to>
                                        <a:srgbClr val="FFC000"/>
                                      </p:to>
                                    </p:animClr>
                                    <p:set>
                                      <p:cBhvr>
                                        <p:cTn id="111" dur="500" fill="hold"/>
                                        <p:tgtEl>
                                          <p:spTgt spid="16"/>
                                        </p:tgtEl>
                                        <p:attrNameLst>
                                          <p:attrName>fill.type</p:attrName>
                                        </p:attrNameLst>
                                      </p:cBhvr>
                                      <p:to>
                                        <p:strVal val="solid"/>
                                      </p:to>
                                    </p:set>
                                    <p:set>
                                      <p:cBhvr>
                                        <p:cTn id="112" dur="500" fill="hold"/>
                                        <p:tgtEl>
                                          <p:spTgt spid="16"/>
                                        </p:tgtEl>
                                        <p:attrNameLst>
                                          <p:attrName>fill.on</p:attrName>
                                        </p:attrNameLst>
                                      </p:cBhvr>
                                      <p:to>
                                        <p:strVal val="true"/>
                                      </p:to>
                                    </p:set>
                                  </p:childTnLst>
                                </p:cTn>
                              </p:par>
                              <p:par>
                                <p:cTn id="113" presetID="1" presetClass="mediacall" presetSubtype="0" fill="hold" nodeType="withEffect">
                                  <p:stCondLst>
                                    <p:cond delay="0"/>
                                  </p:stCondLst>
                                  <p:childTnLst>
                                    <p:cmd type="call" cmd="playFrom(0.0)">
                                      <p:cBhvr>
                                        <p:cTn id="114" dur="20218" fill="hold"/>
                                        <p:tgtEl>
                                          <p:spTgt spid="39"/>
                                        </p:tgtEl>
                                      </p:cBhvr>
                                    </p:cmd>
                                  </p:childTnLst>
                                </p:cTn>
                              </p:par>
                              <p:par>
                                <p:cTn id="115" presetID="3" presetClass="mediacall" presetSubtype="0" fill="hold" nodeType="withEffect">
                                  <p:stCondLst>
                                    <p:cond delay="0"/>
                                  </p:stCondLst>
                                  <p:childTnLst>
                                    <p:cmd type="call" cmd="stop">
                                      <p:cBhvr>
                                        <p:cTn id="116" dur="1" fill="hold"/>
                                        <p:tgtEl>
                                          <p:spTgt spid="38"/>
                                        </p:tgtEl>
                                      </p:cBhvr>
                                    </p:cmd>
                                  </p:childTnLst>
                                </p:cTn>
                              </p:par>
                              <p:par>
                                <p:cTn id="117" presetID="19" presetClass="emph" presetSubtype="0" fill="hold" grpId="1" nodeType="withEffect">
                                  <p:stCondLst>
                                    <p:cond delay="3500"/>
                                  </p:stCondLst>
                                  <p:childTnLst>
                                    <p:animClr clrSpc="rgb" dir="cw">
                                      <p:cBhvr override="childStyle">
                                        <p:cTn id="118" dur="500" fill="hold"/>
                                        <p:tgtEl>
                                          <p:spTgt spid="16"/>
                                        </p:tgtEl>
                                        <p:attrNameLst>
                                          <p:attrName>style.color</p:attrName>
                                        </p:attrNameLst>
                                      </p:cBhvr>
                                      <p:to>
                                        <a:srgbClr val="FF0000"/>
                                      </p:to>
                                    </p:animClr>
                                    <p:animClr clrSpc="rgb" dir="cw">
                                      <p:cBhvr>
                                        <p:cTn id="119" dur="500" fill="hold"/>
                                        <p:tgtEl>
                                          <p:spTgt spid="16"/>
                                        </p:tgtEl>
                                        <p:attrNameLst>
                                          <p:attrName>fillcolor</p:attrName>
                                        </p:attrNameLst>
                                      </p:cBhvr>
                                      <p:to>
                                        <a:srgbClr val="FF0000"/>
                                      </p:to>
                                    </p:animClr>
                                    <p:set>
                                      <p:cBhvr>
                                        <p:cTn id="120" dur="500" fill="hold"/>
                                        <p:tgtEl>
                                          <p:spTgt spid="16"/>
                                        </p:tgtEl>
                                        <p:attrNameLst>
                                          <p:attrName>fill.type</p:attrName>
                                        </p:attrNameLst>
                                      </p:cBhvr>
                                      <p:to>
                                        <p:strVal val="solid"/>
                                      </p:to>
                                    </p:set>
                                    <p:set>
                                      <p:cBhvr>
                                        <p:cTn id="121" dur="500" fill="hold"/>
                                        <p:tgtEl>
                                          <p:spTgt spid="16"/>
                                        </p:tgtEl>
                                        <p:attrNameLst>
                                          <p:attrName>fill.on</p:attrName>
                                        </p:attrNameLst>
                                      </p:cBhvr>
                                      <p:to>
                                        <p:strVal val="true"/>
                                      </p:to>
                                    </p:set>
                                  </p:childTnLst>
                                </p:cTn>
                              </p:par>
                              <p:par>
                                <p:cTn id="122" presetID="19" presetClass="emph" presetSubtype="0" repeatCount="4000" fill="hold" grpId="3" nodeType="withEffect">
                                  <p:stCondLst>
                                    <p:cond delay="3500"/>
                                  </p:stCondLst>
                                  <p:childTnLst>
                                    <p:animClr clrSpc="rgb" dir="cw">
                                      <p:cBhvr override="childStyle">
                                        <p:cTn id="123" dur="500" fill="hold"/>
                                        <p:tgtEl>
                                          <p:spTgt spid="15"/>
                                        </p:tgtEl>
                                        <p:attrNameLst>
                                          <p:attrName>style.color</p:attrName>
                                        </p:attrNameLst>
                                      </p:cBhvr>
                                      <p:to>
                                        <a:srgbClr val="92D050"/>
                                      </p:to>
                                    </p:animClr>
                                    <p:animClr clrSpc="rgb" dir="cw">
                                      <p:cBhvr>
                                        <p:cTn id="124" dur="500" fill="hold"/>
                                        <p:tgtEl>
                                          <p:spTgt spid="15"/>
                                        </p:tgtEl>
                                        <p:attrNameLst>
                                          <p:attrName>fillcolor</p:attrName>
                                        </p:attrNameLst>
                                      </p:cBhvr>
                                      <p:to>
                                        <a:srgbClr val="92D050"/>
                                      </p:to>
                                    </p:animClr>
                                    <p:set>
                                      <p:cBhvr>
                                        <p:cTn id="125" dur="500" fill="hold"/>
                                        <p:tgtEl>
                                          <p:spTgt spid="15"/>
                                        </p:tgtEl>
                                        <p:attrNameLst>
                                          <p:attrName>fill.type</p:attrName>
                                        </p:attrNameLst>
                                      </p:cBhvr>
                                      <p:to>
                                        <p:strVal val="solid"/>
                                      </p:to>
                                    </p:set>
                                    <p:set>
                                      <p:cBhvr>
                                        <p:cTn id="126" dur="500" fill="hold"/>
                                        <p:tgtEl>
                                          <p:spTgt spid="15"/>
                                        </p:tgtEl>
                                        <p:attrNameLst>
                                          <p:attrName>fill.on</p:attrName>
                                        </p:attrNameLst>
                                      </p:cBhvr>
                                      <p:to>
                                        <p:strVal val="true"/>
                                      </p:to>
                                    </p:set>
                                  </p:childTnLst>
                                </p:cTn>
                              </p:par>
                              <p:par>
                                <p:cTn id="127" presetID="1" presetClass="mediacall" presetSubtype="0" fill="hold" nodeType="withEffect">
                                  <p:stCondLst>
                                    <p:cond delay="3500"/>
                                  </p:stCondLst>
                                  <p:childTnLst>
                                    <p:cmd type="call" cmd="playFrom(0.0)">
                                      <p:cBhvr>
                                        <p:cTn id="128" dur="5903" fill="hold"/>
                                        <p:tgtEl>
                                          <p:spTgt spid="41"/>
                                        </p:tgtEl>
                                      </p:cBhvr>
                                    </p:cmd>
                                  </p:childTnLst>
                                </p:cTn>
                              </p:par>
                              <p:par>
                                <p:cTn id="129" presetID="3" presetClass="mediacall" presetSubtype="0" fill="hold" nodeType="withEffect">
                                  <p:stCondLst>
                                    <p:cond delay="3500"/>
                                  </p:stCondLst>
                                  <p:childTnLst>
                                    <p:cmd type="call" cmd="stop">
                                      <p:cBhvr>
                                        <p:cTn id="130" dur="1" fill="hold"/>
                                        <p:tgtEl>
                                          <p:spTgt spid="39"/>
                                        </p:tgtEl>
                                      </p:cBhvr>
                                    </p:cmd>
                                  </p:childTnLst>
                                </p:cTn>
                              </p:par>
                              <p:par>
                                <p:cTn id="131" presetID="30" presetClass="emph" presetSubtype="0" fill="hold" grpId="2" nodeType="withEffect">
                                  <p:stCondLst>
                                    <p:cond delay="3500"/>
                                  </p:stCondLst>
                                  <p:childTnLst>
                                    <p:animClr clrSpc="hsl" dir="cw">
                                      <p:cBhvr override="childStyle">
                                        <p:cTn id="132" dur="500" fill="hold"/>
                                        <p:tgtEl>
                                          <p:spTgt spid="27"/>
                                        </p:tgtEl>
                                        <p:attrNameLst>
                                          <p:attrName>style.color</p:attrName>
                                        </p:attrNameLst>
                                      </p:cBhvr>
                                      <p:by>
                                        <p:hsl h="0" s="12549" l="25098"/>
                                      </p:by>
                                    </p:animClr>
                                    <p:animClr clrSpc="hsl" dir="cw">
                                      <p:cBhvr>
                                        <p:cTn id="133" dur="500" fill="hold"/>
                                        <p:tgtEl>
                                          <p:spTgt spid="27"/>
                                        </p:tgtEl>
                                        <p:attrNameLst>
                                          <p:attrName>fillcolor</p:attrName>
                                        </p:attrNameLst>
                                      </p:cBhvr>
                                      <p:by>
                                        <p:hsl h="0" s="12549" l="25098"/>
                                      </p:by>
                                    </p:animClr>
                                    <p:animClr clrSpc="hsl" dir="cw">
                                      <p:cBhvr>
                                        <p:cTn id="134" dur="500" fill="hold"/>
                                        <p:tgtEl>
                                          <p:spTgt spid="27"/>
                                        </p:tgtEl>
                                        <p:attrNameLst>
                                          <p:attrName>stroke.color</p:attrName>
                                        </p:attrNameLst>
                                      </p:cBhvr>
                                      <p:by>
                                        <p:hsl h="0" s="12549" l="25098"/>
                                      </p:by>
                                    </p:animClr>
                                    <p:set>
                                      <p:cBhvr>
                                        <p:cTn id="135" dur="500" fill="hold"/>
                                        <p:tgtEl>
                                          <p:spTgt spid="27"/>
                                        </p:tgtEl>
                                        <p:attrNameLst>
                                          <p:attrName>fill.type</p:attrName>
                                        </p:attrNameLst>
                                      </p:cBhvr>
                                      <p:to>
                                        <p:strVal val="solid"/>
                                      </p:to>
                                    </p:set>
                                  </p:childTnLst>
                                </p:cTn>
                              </p:par>
                              <p:par>
                                <p:cTn id="136" presetID="24" presetClass="emph" presetSubtype="0" fill="hold" grpId="4" nodeType="withEffect">
                                  <p:stCondLst>
                                    <p:cond delay="3500"/>
                                  </p:stCondLst>
                                  <p:childTnLst>
                                    <p:animClr clrSpc="hsl" dir="cw">
                                      <p:cBhvr override="childStyle">
                                        <p:cTn id="137" dur="500" fill="hold"/>
                                        <p:tgtEl>
                                          <p:spTgt spid="25"/>
                                        </p:tgtEl>
                                        <p:attrNameLst>
                                          <p:attrName>style.color</p:attrName>
                                        </p:attrNameLst>
                                      </p:cBhvr>
                                      <p:by>
                                        <p:hsl h="0" s="-12549" l="-25098"/>
                                      </p:by>
                                    </p:animClr>
                                    <p:animClr clrSpc="hsl" dir="cw">
                                      <p:cBhvr>
                                        <p:cTn id="138" dur="500" fill="hold"/>
                                        <p:tgtEl>
                                          <p:spTgt spid="25"/>
                                        </p:tgtEl>
                                        <p:attrNameLst>
                                          <p:attrName>fillcolor</p:attrName>
                                        </p:attrNameLst>
                                      </p:cBhvr>
                                      <p:by>
                                        <p:hsl h="0" s="-12549" l="-25098"/>
                                      </p:by>
                                    </p:animClr>
                                    <p:animClr clrSpc="hsl" dir="cw">
                                      <p:cBhvr>
                                        <p:cTn id="139" dur="500" fill="hold"/>
                                        <p:tgtEl>
                                          <p:spTgt spid="25"/>
                                        </p:tgtEl>
                                        <p:attrNameLst>
                                          <p:attrName>stroke.color</p:attrName>
                                        </p:attrNameLst>
                                      </p:cBhvr>
                                      <p:by>
                                        <p:hsl h="0" s="-12549" l="-25098"/>
                                      </p:by>
                                    </p:animClr>
                                    <p:set>
                                      <p:cBhvr>
                                        <p:cTn id="140"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1" restart="whenNotActive" fill="hold" evtFilter="cancelBubble" nodeType="interactiveSeq">
                <p:stCondLst>
                  <p:cond evt="onClick" delay="0">
                    <p:tgtEl>
                      <p:spTgt spid="34"/>
                    </p:tgtEl>
                  </p:cond>
                </p:stCondLst>
                <p:endSync evt="end" delay="0">
                  <p:rtn val="all"/>
                </p:endSync>
                <p:childTnLst>
                  <p:par>
                    <p:cTn id="142" fill="hold">
                      <p:stCondLst>
                        <p:cond delay="0"/>
                      </p:stCondLst>
                      <p:childTnLst>
                        <p:par>
                          <p:cTn id="143" fill="hold">
                            <p:stCondLst>
                              <p:cond delay="0"/>
                            </p:stCondLst>
                            <p:childTnLst>
                              <p:par>
                                <p:cTn id="144" presetID="24" presetClass="emph" presetSubtype="0" fill="hold" grpId="1" nodeType="clickEffect">
                                  <p:stCondLst>
                                    <p:cond delay="0"/>
                                  </p:stCondLst>
                                  <p:childTnLst>
                                    <p:animClr clrSpc="hsl" dir="cw">
                                      <p:cBhvr override="childStyle">
                                        <p:cTn id="145" dur="500" fill="hold"/>
                                        <p:tgtEl>
                                          <p:spTgt spid="34"/>
                                        </p:tgtEl>
                                        <p:attrNameLst>
                                          <p:attrName>style.color</p:attrName>
                                        </p:attrNameLst>
                                      </p:cBhvr>
                                      <p:by>
                                        <p:hsl h="0" s="-12549" l="-25098"/>
                                      </p:by>
                                    </p:animClr>
                                    <p:animClr clrSpc="hsl" dir="cw">
                                      <p:cBhvr>
                                        <p:cTn id="146" dur="500" fill="hold"/>
                                        <p:tgtEl>
                                          <p:spTgt spid="34"/>
                                        </p:tgtEl>
                                        <p:attrNameLst>
                                          <p:attrName>fillcolor</p:attrName>
                                        </p:attrNameLst>
                                      </p:cBhvr>
                                      <p:by>
                                        <p:hsl h="0" s="-12549" l="-25098"/>
                                      </p:by>
                                    </p:animClr>
                                    <p:animClr clrSpc="hsl" dir="cw">
                                      <p:cBhvr>
                                        <p:cTn id="147" dur="500" fill="hold"/>
                                        <p:tgtEl>
                                          <p:spTgt spid="34"/>
                                        </p:tgtEl>
                                        <p:attrNameLst>
                                          <p:attrName>stroke.color</p:attrName>
                                        </p:attrNameLst>
                                      </p:cBhvr>
                                      <p:by>
                                        <p:hsl h="0" s="-12549" l="-25098"/>
                                      </p:by>
                                    </p:animClr>
                                    <p:set>
                                      <p:cBhvr>
                                        <p:cTn id="148" dur="500" fill="hold"/>
                                        <p:tgtEl>
                                          <p:spTgt spid="34"/>
                                        </p:tgtEl>
                                        <p:attrNameLst>
                                          <p:attrName>fill.type</p:attrName>
                                        </p:attrNameLst>
                                      </p:cBhvr>
                                      <p:to>
                                        <p:strVal val="solid"/>
                                      </p:to>
                                    </p:set>
                                  </p:childTnLst>
                                </p:cTn>
                              </p:par>
                              <p:par>
                                <p:cTn id="149" presetID="19" presetClass="emph" presetSubtype="0" fill="hold" grpId="0" nodeType="withEffect">
                                  <p:stCondLst>
                                    <p:cond delay="0"/>
                                  </p:stCondLst>
                                  <p:childTnLst>
                                    <p:animClr clrSpc="rgb" dir="cw">
                                      <p:cBhvr override="childStyle">
                                        <p:cTn id="150" dur="500" fill="hold"/>
                                        <p:tgtEl>
                                          <p:spTgt spid="32"/>
                                        </p:tgtEl>
                                        <p:attrNameLst>
                                          <p:attrName>style.color</p:attrName>
                                        </p:attrNameLst>
                                      </p:cBhvr>
                                      <p:to>
                                        <a:schemeClr val="accent2"/>
                                      </p:to>
                                    </p:animClr>
                                    <p:animClr clrSpc="rgb" dir="cw">
                                      <p:cBhvr>
                                        <p:cTn id="151" dur="500" fill="hold"/>
                                        <p:tgtEl>
                                          <p:spTgt spid="32"/>
                                        </p:tgtEl>
                                        <p:attrNameLst>
                                          <p:attrName>fillcolor</p:attrName>
                                        </p:attrNameLst>
                                      </p:cBhvr>
                                      <p:to>
                                        <a:schemeClr val="accent2"/>
                                      </p:to>
                                    </p:animClr>
                                    <p:set>
                                      <p:cBhvr>
                                        <p:cTn id="152" dur="500" fill="hold"/>
                                        <p:tgtEl>
                                          <p:spTgt spid="32"/>
                                        </p:tgtEl>
                                        <p:attrNameLst>
                                          <p:attrName>fill.type</p:attrName>
                                        </p:attrNameLst>
                                      </p:cBhvr>
                                      <p:to>
                                        <p:strVal val="solid"/>
                                      </p:to>
                                    </p:set>
                                    <p:set>
                                      <p:cBhvr>
                                        <p:cTn id="153" dur="500" fill="hold"/>
                                        <p:tgtEl>
                                          <p:spTgt spid="32"/>
                                        </p:tgtEl>
                                        <p:attrNameLst>
                                          <p:attrName>fill.on</p:attrName>
                                        </p:attrNameLst>
                                      </p:cBhvr>
                                      <p:to>
                                        <p:strVal val="true"/>
                                      </p:to>
                                    </p:set>
                                  </p:childTnLst>
                                </p:cTn>
                              </p:par>
                              <p:par>
                                <p:cTn id="154" presetID="1" presetClass="mediacall" presetSubtype="0" fill="hold" nodeType="withEffect">
                                  <p:stCondLst>
                                    <p:cond delay="0"/>
                                  </p:stCondLst>
                                  <p:childTnLst>
                                    <p:cmd type="call" cmd="playFrom(0.0)">
                                      <p:cBhvr>
                                        <p:cTn id="155" dur="20218" fill="hold"/>
                                        <p:tgtEl>
                                          <p:spTgt spid="39"/>
                                        </p:tgtEl>
                                      </p:cBhvr>
                                    </p:cmd>
                                  </p:childTnLst>
                                </p:cTn>
                              </p:par>
                              <p:par>
                                <p:cTn id="156" presetID="3" presetClass="mediacall" presetSubtype="0" fill="hold" nodeType="withEffect">
                                  <p:stCondLst>
                                    <p:cond delay="0"/>
                                  </p:stCondLst>
                                  <p:childTnLst>
                                    <p:cmd type="call" cmd="stop">
                                      <p:cBhvr>
                                        <p:cTn id="157" dur="1" fill="hold"/>
                                        <p:tgtEl>
                                          <p:spTgt spid="38"/>
                                        </p:tgtEl>
                                      </p:cBhvr>
                                    </p:cmd>
                                  </p:childTnLst>
                                </p:cTn>
                              </p:par>
                              <p:par>
                                <p:cTn id="158" presetID="19" presetClass="emph" presetSubtype="0" fill="hold" grpId="1" nodeType="withEffect">
                                  <p:stCondLst>
                                    <p:cond delay="3000"/>
                                  </p:stCondLst>
                                  <p:childTnLst>
                                    <p:animClr clrSpc="rgb" dir="cw">
                                      <p:cBhvr override="childStyle">
                                        <p:cTn id="159" dur="500" fill="hold"/>
                                        <p:tgtEl>
                                          <p:spTgt spid="32"/>
                                        </p:tgtEl>
                                        <p:attrNameLst>
                                          <p:attrName>style.color</p:attrName>
                                        </p:attrNameLst>
                                      </p:cBhvr>
                                      <p:to>
                                        <a:srgbClr val="FF0000"/>
                                      </p:to>
                                    </p:animClr>
                                    <p:animClr clrSpc="rgb" dir="cw">
                                      <p:cBhvr>
                                        <p:cTn id="160" dur="500" fill="hold"/>
                                        <p:tgtEl>
                                          <p:spTgt spid="32"/>
                                        </p:tgtEl>
                                        <p:attrNameLst>
                                          <p:attrName>fillcolor</p:attrName>
                                        </p:attrNameLst>
                                      </p:cBhvr>
                                      <p:to>
                                        <a:srgbClr val="FF0000"/>
                                      </p:to>
                                    </p:animClr>
                                    <p:set>
                                      <p:cBhvr>
                                        <p:cTn id="161" dur="500" fill="hold"/>
                                        <p:tgtEl>
                                          <p:spTgt spid="32"/>
                                        </p:tgtEl>
                                        <p:attrNameLst>
                                          <p:attrName>fill.type</p:attrName>
                                        </p:attrNameLst>
                                      </p:cBhvr>
                                      <p:to>
                                        <p:strVal val="solid"/>
                                      </p:to>
                                    </p:set>
                                    <p:set>
                                      <p:cBhvr>
                                        <p:cTn id="162" dur="500" fill="hold"/>
                                        <p:tgtEl>
                                          <p:spTgt spid="32"/>
                                        </p:tgtEl>
                                        <p:attrNameLst>
                                          <p:attrName>fill.on</p:attrName>
                                        </p:attrNameLst>
                                      </p:cBhvr>
                                      <p:to>
                                        <p:strVal val="true"/>
                                      </p:to>
                                    </p:set>
                                  </p:childTnLst>
                                </p:cTn>
                              </p:par>
                              <p:par>
                                <p:cTn id="163" presetID="19" presetClass="emph" presetSubtype="0" repeatCount="4000" fill="hold" grpId="4" nodeType="withEffect">
                                  <p:stCondLst>
                                    <p:cond delay="3000"/>
                                  </p:stCondLst>
                                  <p:childTnLst>
                                    <p:animClr clrSpc="rgb" dir="cw">
                                      <p:cBhvr override="childStyle">
                                        <p:cTn id="164" dur="500" fill="hold"/>
                                        <p:tgtEl>
                                          <p:spTgt spid="15"/>
                                        </p:tgtEl>
                                        <p:attrNameLst>
                                          <p:attrName>style.color</p:attrName>
                                        </p:attrNameLst>
                                      </p:cBhvr>
                                      <p:to>
                                        <a:srgbClr val="92D050"/>
                                      </p:to>
                                    </p:animClr>
                                    <p:animClr clrSpc="rgb" dir="cw">
                                      <p:cBhvr>
                                        <p:cTn id="165" dur="500" fill="hold"/>
                                        <p:tgtEl>
                                          <p:spTgt spid="15"/>
                                        </p:tgtEl>
                                        <p:attrNameLst>
                                          <p:attrName>fillcolor</p:attrName>
                                        </p:attrNameLst>
                                      </p:cBhvr>
                                      <p:to>
                                        <a:srgbClr val="92D050"/>
                                      </p:to>
                                    </p:animClr>
                                    <p:set>
                                      <p:cBhvr>
                                        <p:cTn id="166" dur="500" fill="hold"/>
                                        <p:tgtEl>
                                          <p:spTgt spid="15"/>
                                        </p:tgtEl>
                                        <p:attrNameLst>
                                          <p:attrName>fill.type</p:attrName>
                                        </p:attrNameLst>
                                      </p:cBhvr>
                                      <p:to>
                                        <p:strVal val="solid"/>
                                      </p:to>
                                    </p:set>
                                    <p:set>
                                      <p:cBhvr>
                                        <p:cTn id="167" dur="500" fill="hold"/>
                                        <p:tgtEl>
                                          <p:spTgt spid="15"/>
                                        </p:tgtEl>
                                        <p:attrNameLst>
                                          <p:attrName>fill.on</p:attrName>
                                        </p:attrNameLst>
                                      </p:cBhvr>
                                      <p:to>
                                        <p:strVal val="true"/>
                                      </p:to>
                                    </p:set>
                                  </p:childTnLst>
                                </p:cTn>
                              </p:par>
                              <p:par>
                                <p:cTn id="168" presetID="1" presetClass="mediacall" presetSubtype="0" fill="hold" nodeType="withEffect">
                                  <p:stCondLst>
                                    <p:cond delay="3000"/>
                                  </p:stCondLst>
                                  <p:childTnLst>
                                    <p:cmd type="call" cmd="playFrom(0.0)">
                                      <p:cBhvr>
                                        <p:cTn id="169" dur="5903" fill="hold"/>
                                        <p:tgtEl>
                                          <p:spTgt spid="41"/>
                                        </p:tgtEl>
                                      </p:cBhvr>
                                    </p:cmd>
                                  </p:childTnLst>
                                </p:cTn>
                              </p:par>
                              <p:par>
                                <p:cTn id="170" presetID="3" presetClass="mediacall" presetSubtype="0" fill="hold" nodeType="withEffect">
                                  <p:stCondLst>
                                    <p:cond delay="3000"/>
                                  </p:stCondLst>
                                  <p:childTnLst>
                                    <p:cmd type="call" cmd="stop">
                                      <p:cBhvr>
                                        <p:cTn id="171" dur="1" fill="hold"/>
                                        <p:tgtEl>
                                          <p:spTgt spid="39"/>
                                        </p:tgtEl>
                                      </p:cBhvr>
                                    </p:cmd>
                                  </p:childTnLst>
                                </p:cTn>
                              </p:par>
                              <p:par>
                                <p:cTn id="172" presetID="30" presetClass="emph" presetSubtype="0" fill="hold" grpId="2" nodeType="withEffect">
                                  <p:stCondLst>
                                    <p:cond delay="3000"/>
                                  </p:stCondLst>
                                  <p:childTnLst>
                                    <p:animClr clrSpc="hsl" dir="cw">
                                      <p:cBhvr override="childStyle">
                                        <p:cTn id="173" dur="500" fill="hold"/>
                                        <p:tgtEl>
                                          <p:spTgt spid="34"/>
                                        </p:tgtEl>
                                        <p:attrNameLst>
                                          <p:attrName>style.color</p:attrName>
                                        </p:attrNameLst>
                                      </p:cBhvr>
                                      <p:by>
                                        <p:hsl h="0" s="12549" l="25098"/>
                                      </p:by>
                                    </p:animClr>
                                    <p:animClr clrSpc="hsl" dir="cw">
                                      <p:cBhvr>
                                        <p:cTn id="174" dur="500" fill="hold"/>
                                        <p:tgtEl>
                                          <p:spTgt spid="34"/>
                                        </p:tgtEl>
                                        <p:attrNameLst>
                                          <p:attrName>fillcolor</p:attrName>
                                        </p:attrNameLst>
                                      </p:cBhvr>
                                      <p:by>
                                        <p:hsl h="0" s="12549" l="25098"/>
                                      </p:by>
                                    </p:animClr>
                                    <p:animClr clrSpc="hsl" dir="cw">
                                      <p:cBhvr>
                                        <p:cTn id="175" dur="500" fill="hold"/>
                                        <p:tgtEl>
                                          <p:spTgt spid="34"/>
                                        </p:tgtEl>
                                        <p:attrNameLst>
                                          <p:attrName>stroke.color</p:attrName>
                                        </p:attrNameLst>
                                      </p:cBhvr>
                                      <p:by>
                                        <p:hsl h="0" s="12549" l="25098"/>
                                      </p:by>
                                    </p:animClr>
                                    <p:set>
                                      <p:cBhvr>
                                        <p:cTn id="176" dur="500" fill="hold"/>
                                        <p:tgtEl>
                                          <p:spTgt spid="34"/>
                                        </p:tgtEl>
                                        <p:attrNameLst>
                                          <p:attrName>fill.type</p:attrName>
                                        </p:attrNameLst>
                                      </p:cBhvr>
                                      <p:to>
                                        <p:strVal val="solid"/>
                                      </p:to>
                                    </p:set>
                                  </p:childTnLst>
                                </p:cTn>
                              </p:par>
                              <p:par>
                                <p:cTn id="177" presetID="24" presetClass="emph" presetSubtype="0" fill="hold" grpId="5" nodeType="withEffect">
                                  <p:stCondLst>
                                    <p:cond delay="3000"/>
                                  </p:stCondLst>
                                  <p:childTnLst>
                                    <p:animClr clrSpc="hsl" dir="cw">
                                      <p:cBhvr override="childStyle">
                                        <p:cTn id="178" dur="500" fill="hold"/>
                                        <p:tgtEl>
                                          <p:spTgt spid="25"/>
                                        </p:tgtEl>
                                        <p:attrNameLst>
                                          <p:attrName>style.color</p:attrName>
                                        </p:attrNameLst>
                                      </p:cBhvr>
                                      <p:by>
                                        <p:hsl h="0" s="-12549" l="-25098"/>
                                      </p:by>
                                    </p:animClr>
                                    <p:animClr clrSpc="hsl" dir="cw">
                                      <p:cBhvr>
                                        <p:cTn id="179" dur="500" fill="hold"/>
                                        <p:tgtEl>
                                          <p:spTgt spid="25"/>
                                        </p:tgtEl>
                                        <p:attrNameLst>
                                          <p:attrName>fillcolor</p:attrName>
                                        </p:attrNameLst>
                                      </p:cBhvr>
                                      <p:by>
                                        <p:hsl h="0" s="-12549" l="-25098"/>
                                      </p:by>
                                    </p:animClr>
                                    <p:animClr clrSpc="hsl" dir="cw">
                                      <p:cBhvr>
                                        <p:cTn id="180" dur="500" fill="hold"/>
                                        <p:tgtEl>
                                          <p:spTgt spid="25"/>
                                        </p:tgtEl>
                                        <p:attrNameLst>
                                          <p:attrName>stroke.color</p:attrName>
                                        </p:attrNameLst>
                                      </p:cBhvr>
                                      <p:by>
                                        <p:hsl h="0" s="-12549" l="-25098"/>
                                      </p:by>
                                    </p:animClr>
                                    <p:set>
                                      <p:cBhvr>
                                        <p:cTn id="181"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2" fill="hold" display="0">
                  <p:stCondLst>
                    <p:cond delay="indefinite"/>
                  </p:stCondLst>
                  <p:endCondLst>
                    <p:cond evt="onStopAudio" delay="0">
                      <p:tgtEl>
                        <p:sldTgt/>
                      </p:tgtEl>
                    </p:cond>
                  </p:endCondLst>
                </p:cTn>
                <p:tgtEl>
                  <p:spTgt spid="39"/>
                </p:tgtEl>
              </p:cMediaNode>
            </p:audio>
            <p:audio>
              <p:cMediaNode vol="80000">
                <p:cTn id="183" fill="hold" display="0">
                  <p:stCondLst>
                    <p:cond delay="indefinite"/>
                  </p:stCondLst>
                  <p:endCondLst>
                    <p:cond evt="onStopAudio" delay="0">
                      <p:tgtEl>
                        <p:sldTgt/>
                      </p:tgtEl>
                    </p:cond>
                  </p:endCondLst>
                </p:cTn>
                <p:tgtEl>
                  <p:spTgt spid="40"/>
                </p:tgtEl>
              </p:cMediaNode>
            </p:audio>
            <p:audio>
              <p:cMediaNode vol="80000">
                <p:cTn id="184"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32" grpId="0" animBg="1"/>
      <p:bldP spid="32" grpId="1" animBg="1"/>
      <p:bldP spid="25" grpId="0"/>
      <p:bldP spid="25" grpId="1"/>
      <p:bldP spid="25" grpId="2"/>
      <p:bldP spid="25" grpId="3"/>
      <p:bldP spid="25" grpId="4"/>
      <p:bldP spid="25" grpId="5"/>
      <p:bldP spid="27" grpId="0"/>
      <p:bldP spid="27" grpId="1"/>
      <p:bldP spid="27" grpId="2"/>
      <p:bldP spid="31" grpId="0" animBg="1"/>
      <p:bldP spid="31" grpId="1" animBg="1"/>
      <p:bldP spid="33" grpId="0"/>
      <p:bldP spid="33" grpId="1"/>
      <p:bldP spid="33" grpId="2"/>
      <p:bldP spid="34" grpId="0"/>
      <p:bldP spid="34" grpId="1"/>
      <p:bldP spid="34" grpId="2"/>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4145215"/>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2676316"/>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9648F814-784E-ECE6-2A65-FA2425C81B2F}"/>
              </a:ext>
            </a:extLst>
          </p:cNvPr>
          <p:cNvGrpSpPr/>
          <p:nvPr/>
        </p:nvGrpSpPr>
        <p:grpSpPr>
          <a:xfrm>
            <a:off x="0" y="689668"/>
            <a:ext cx="9144000" cy="1127304"/>
            <a:chOff x="0" y="2959512"/>
            <a:chExt cx="12192000" cy="1503072"/>
          </a:xfrm>
        </p:grpSpPr>
        <p:cxnSp>
          <p:nvCxnSpPr>
            <p:cNvPr id="21" name="Straight Connector 20">
              <a:extLst>
                <a:ext uri="{FF2B5EF4-FFF2-40B4-BE49-F238E27FC236}">
                  <a16:creationId xmlns:a16="http://schemas.microsoft.com/office/drawing/2014/main" id="{B4199134-2609-4E66-A329-2863BCCC5133}"/>
                </a:ext>
              </a:extLst>
            </p:cNvPr>
            <p:cNvCxnSpPr/>
            <p:nvPr/>
          </p:nvCxnSpPr>
          <p:spPr>
            <a:xfrm>
              <a:off x="0" y="372059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2959512"/>
              <a:ext cx="10872190" cy="15030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endParaRPr lang="en-US" sz="2500" kern="1200">
                <a:solidFill>
                  <a:schemeClr val="bg1"/>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203483" y="3266257"/>
              <a:ext cx="9383697" cy="809709"/>
            </a:xfrm>
            <a:prstGeom prst="rect">
              <a:avLst/>
            </a:prstGeom>
            <a:noFill/>
          </p:spPr>
          <p:txBody>
            <a:bodyPr wrap="square" rtlCol="0">
              <a:spAutoFit/>
            </a:bodyPr>
            <a:lstStyle/>
            <a:p>
              <a:pPr algn="ctr" defTabSz="685800">
                <a:lnSpc>
                  <a:spcPct val="150000"/>
                </a:lnSpc>
                <a:buClrTx/>
              </a:pPr>
              <a:r>
                <a:rPr lang="vi-VN" sz="2500" b="1">
                  <a:solidFill>
                    <a:schemeClr val="bg1"/>
                  </a:solidFill>
                  <a:effectLst/>
                  <a:latin typeface="Arial" panose="020B0604020202020204" pitchFamily="34" charset="0"/>
                  <a:ea typeface="Calibri" panose="020F0502020204030204" pitchFamily="34" charset="0"/>
                  <a:cs typeface="Arial" panose="020B0604020202020204" pitchFamily="34" charset="0"/>
                </a:rPr>
                <a:t>Câu 4.</a:t>
              </a:r>
              <a:r>
                <a:rPr lang="vi-VN" sz="2500">
                  <a:solidFill>
                    <a:schemeClr val="bg1"/>
                  </a:solidFill>
                  <a:effectLst/>
                  <a:latin typeface="Arial" panose="020B0604020202020204" pitchFamily="34" charset="0"/>
                  <a:ea typeface="Calibri" panose="020F0502020204030204" pitchFamily="34" charset="0"/>
                  <a:cs typeface="Arial" panose="020B0604020202020204" pitchFamily="34" charset="0"/>
                </a:rPr>
                <a:t> Đá vôi nghiền dùng trong công nghiệp </a:t>
              </a:r>
              <a:endParaRPr lang="en-US" sz="25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grpSp>
      <p:sp>
        <p:nvSpPr>
          <p:cNvPr id="15" name="bang a">
            <a:extLst>
              <a:ext uri="{FF2B5EF4-FFF2-40B4-BE49-F238E27FC236}">
                <a16:creationId xmlns:a16="http://schemas.microsoft.com/office/drawing/2014/main" id="{D0E6AFB4-275F-4728-9A13-27E00F9EA3A2}"/>
              </a:ext>
            </a:extLst>
          </p:cNvPr>
          <p:cNvSpPr/>
          <p:nvPr/>
        </p:nvSpPr>
        <p:spPr>
          <a:xfrm flipH="1">
            <a:off x="604747" y="2064938"/>
            <a:ext cx="3936492" cy="12344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endParaRPr lang="en-US" sz="2500" kern="1200">
              <a:solidFill>
                <a:schemeClr val="bg1"/>
              </a:solidFill>
              <a:latin typeface="Arial" panose="020B0604020202020204" pitchFamily="34" charset="0"/>
              <a:cs typeface="Arial" panose="020B0604020202020204" pitchFamily="34" charset="0"/>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604747" y="3526300"/>
            <a:ext cx="3936492" cy="12344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endParaRPr lang="en-US" sz="1350" kern="1200">
              <a:solidFill>
                <a:prstClr val="white"/>
              </a:solidFill>
              <a:latin typeface="Arial" panose="020B0604020202020204" pitchFamily="34" charset="0"/>
              <a:cs typeface="Arial" panose="020B0604020202020204" pitchFamily="34" charset="0"/>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671245" y="2304863"/>
            <a:ext cx="3487814" cy="607282"/>
          </a:xfrm>
          <a:prstGeom prst="rect">
            <a:avLst/>
          </a:prstGeom>
          <a:noFill/>
        </p:spPr>
        <p:txBody>
          <a:bodyPr wrap="square" rtlCol="0">
            <a:spAutoFit/>
          </a:bodyPr>
          <a:lstStyle/>
          <a:p>
            <a:pPr marL="257175" indent="-257175" algn="ctr" defTabSz="685800">
              <a:lnSpc>
                <a:spcPct val="150000"/>
              </a:lnSpc>
              <a:buClr>
                <a:prstClr val="white"/>
              </a:buClr>
              <a:buFont typeface="Wingdings" panose="05000000000000000000" pitchFamily="2" charset="2"/>
              <a:buChar char=""/>
            </a:pPr>
            <a:r>
              <a:rPr lang="vi-VN" sz="2500" dirty="0">
                <a:solidFill>
                  <a:schemeClr val="bg1"/>
                </a:solidFill>
                <a:latin typeface="Arial" panose="020B0604020202020204" pitchFamily="34" charset="0"/>
                <a:cs typeface="Arial" panose="020B0604020202020204" pitchFamily="34" charset="0"/>
              </a:rPr>
              <a:t>A. </a:t>
            </a:r>
            <a:r>
              <a:rPr lang="en-US" sz="2500" dirty="0" err="1">
                <a:solidFill>
                  <a:schemeClr val="bg1"/>
                </a:solidFill>
                <a:latin typeface="Arial" panose="020B0604020202020204" pitchFamily="34" charset="0"/>
                <a:cs typeface="Arial" panose="020B0604020202020204" pitchFamily="34" charset="0"/>
              </a:rPr>
              <a:t>thủy</a:t>
            </a:r>
            <a:r>
              <a:rPr lang="en-US" sz="2500" dirty="0">
                <a:solidFill>
                  <a:schemeClr val="bg1"/>
                </a:solidFill>
                <a:latin typeface="Arial" panose="020B0604020202020204" pitchFamily="34" charset="0"/>
                <a:cs typeface="Arial" panose="020B0604020202020204" pitchFamily="34" charset="0"/>
              </a:rPr>
              <a:t> </a:t>
            </a:r>
            <a:r>
              <a:rPr lang="en-US" sz="2500" dirty="0" err="1">
                <a:solidFill>
                  <a:schemeClr val="bg1"/>
                </a:solidFill>
                <a:latin typeface="Arial" panose="020B0604020202020204" pitchFamily="34" charset="0"/>
                <a:cs typeface="Arial" panose="020B0604020202020204" pitchFamily="34" charset="0"/>
              </a:rPr>
              <a:t>tinh</a:t>
            </a:r>
            <a:r>
              <a:rPr lang="vi-VN" sz="2500" dirty="0">
                <a:solidFill>
                  <a:schemeClr val="bg1"/>
                </a:solidFill>
                <a:latin typeface="Arial" panose="020B0604020202020204" pitchFamily="34" charset="0"/>
                <a:cs typeface="Arial" panose="020B0604020202020204" pitchFamily="34" charset="0"/>
              </a:rPr>
              <a:t>.	</a:t>
            </a:r>
            <a:endParaRPr lang="en-US" sz="2500" kern="12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671245" y="3908323"/>
            <a:ext cx="3487814" cy="607282"/>
          </a:xfrm>
          <a:prstGeom prst="rect">
            <a:avLst/>
          </a:prstGeom>
          <a:noFill/>
        </p:spPr>
        <p:txBody>
          <a:bodyPr wrap="square" rtlCol="0">
            <a:spAutoFit/>
          </a:bodyPr>
          <a:lstStyle/>
          <a:p>
            <a:pPr marL="257175" indent="-257175" algn="ctr" defTabSz="685800">
              <a:lnSpc>
                <a:spcPct val="150000"/>
              </a:lnSpc>
              <a:buClr>
                <a:prstClr val="white"/>
              </a:buClr>
              <a:buFont typeface="Wingdings" panose="05000000000000000000" pitchFamily="2" charset="2"/>
              <a:buChar char="w"/>
            </a:pPr>
            <a:r>
              <a:rPr lang="vi-VN" sz="2500">
                <a:solidFill>
                  <a:schemeClr val="bg1"/>
                </a:solidFill>
                <a:latin typeface="Arial" panose="020B0604020202020204" pitchFamily="34" charset="0"/>
                <a:cs typeface="Arial" panose="020B0604020202020204" pitchFamily="34" charset="0"/>
              </a:rPr>
              <a:t>C. xử lí nước.</a:t>
            </a:r>
            <a:endParaRPr lang="en-US" sz="2500" kern="120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4601919" y="2064938"/>
            <a:ext cx="3936492" cy="12344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endParaRPr lang="en-US" sz="1350" kern="1200">
              <a:solidFill>
                <a:prstClr val="white"/>
              </a:solidFill>
              <a:latin typeface="Arial" panose="020B0604020202020204" pitchFamily="34" charset="0"/>
              <a:cs typeface="Arial" panose="020B0604020202020204" pitchFamily="34" charset="0"/>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19" y="3526300"/>
            <a:ext cx="3936492" cy="12344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endParaRPr lang="en-US" sz="1350" kern="1200">
              <a:solidFill>
                <a:prstClr val="white"/>
              </a:solidFill>
              <a:latin typeface="Arial" panose="020B0604020202020204" pitchFamily="34" charset="0"/>
              <a:cs typeface="Arial" panose="020B0604020202020204" pitchFamily="34" charset="0"/>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4668418" y="2303494"/>
            <a:ext cx="3487814" cy="607282"/>
          </a:xfrm>
          <a:prstGeom prst="rect">
            <a:avLst/>
          </a:prstGeom>
          <a:noFill/>
        </p:spPr>
        <p:txBody>
          <a:bodyPr wrap="square" rtlCol="0">
            <a:spAutoFit/>
          </a:bodyPr>
          <a:lstStyle/>
          <a:p>
            <a:pPr marL="257175" indent="-257175" algn="ctr" defTabSz="685800">
              <a:lnSpc>
                <a:spcPct val="150000"/>
              </a:lnSpc>
              <a:buClr>
                <a:prstClr val="white"/>
              </a:buClr>
              <a:buFont typeface="Wingdings" panose="05000000000000000000" pitchFamily="2" charset="2"/>
              <a:buChar char="w"/>
            </a:pPr>
            <a:r>
              <a:rPr lang="vi-VN" sz="2500" dirty="0">
                <a:solidFill>
                  <a:schemeClr val="bg1"/>
                </a:solidFill>
                <a:latin typeface="Arial" panose="020B0604020202020204" pitchFamily="34" charset="0"/>
                <a:cs typeface="Arial" panose="020B0604020202020204" pitchFamily="34" charset="0"/>
              </a:rPr>
              <a:t>B. </a:t>
            </a:r>
            <a:r>
              <a:rPr lang="en-US" sz="2500" dirty="0">
                <a:solidFill>
                  <a:schemeClr val="bg1"/>
                </a:solidFill>
                <a:latin typeface="Arial" panose="020B0604020202020204" pitchFamily="34" charset="0"/>
                <a:cs typeface="Arial" panose="020B0604020202020204" pitchFamily="34" charset="0"/>
              </a:rPr>
              <a:t>silicate</a:t>
            </a:r>
            <a:r>
              <a:rPr lang="vi-VN" sz="2500" dirty="0">
                <a:solidFill>
                  <a:schemeClr val="bg1"/>
                </a:solidFill>
                <a:latin typeface="Arial" panose="020B0604020202020204" pitchFamily="34" charset="0"/>
                <a:cs typeface="Arial" panose="020B0604020202020204" pitchFamily="34" charset="0"/>
              </a:rPr>
              <a:t>.</a:t>
            </a:r>
            <a:endParaRPr lang="en-US" sz="2500" kern="12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4668418" y="3908323"/>
            <a:ext cx="3487814" cy="607282"/>
          </a:xfrm>
          <a:prstGeom prst="rect">
            <a:avLst/>
          </a:prstGeom>
          <a:noFill/>
        </p:spPr>
        <p:txBody>
          <a:bodyPr wrap="square" rtlCol="0">
            <a:spAutoFit/>
          </a:bodyPr>
          <a:lstStyle/>
          <a:p>
            <a:pPr marL="257175" indent="-257175" algn="ctr" defTabSz="685800">
              <a:lnSpc>
                <a:spcPct val="150000"/>
              </a:lnSpc>
              <a:buClr>
                <a:prstClr val="white"/>
              </a:buClr>
              <a:buFont typeface="Wingdings" panose="05000000000000000000" pitchFamily="2" charset="2"/>
              <a:buChar char="w"/>
            </a:pPr>
            <a:r>
              <a:rPr lang="vi-VN" sz="2500">
                <a:solidFill>
                  <a:schemeClr val="bg1"/>
                </a:solidFill>
                <a:latin typeface="Arial" panose="020B0604020202020204" pitchFamily="34" charset="0"/>
                <a:cs typeface="Arial" panose="020B0604020202020204" pitchFamily="34" charset="0"/>
              </a:rPr>
              <a:t>D. khử trùng.</a:t>
            </a:r>
            <a:endParaRPr lang="en-US" sz="2500">
              <a:solidFill>
                <a:schemeClr val="bg1"/>
              </a:solidFill>
              <a:latin typeface="Arial" panose="020B060402020202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1962553983"/>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
                </p:tgtEl>
              </p:cMediaNode>
            </p:audio>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4" presetClass="emph" presetSubtype="0" fill="hold" grpId="1" nodeType="clickEffect">
                                  <p:stCondLst>
                                    <p:cond delay="0"/>
                                  </p:stCondLst>
                                  <p:childTnLst>
                                    <p:animClr clrSpc="hsl" dir="cw">
                                      <p:cBhvr override="childStyle">
                                        <p:cTn id="32" dur="500" fill="hold"/>
                                        <p:tgtEl>
                                          <p:spTgt spid="25"/>
                                        </p:tgtEl>
                                        <p:attrNameLst>
                                          <p:attrName>style.color</p:attrName>
                                        </p:attrNameLst>
                                      </p:cBhvr>
                                      <p:by>
                                        <p:hsl h="0" s="-12549" l="-25098"/>
                                      </p:by>
                                    </p:animClr>
                                    <p:animClr clrSpc="hsl" dir="cw">
                                      <p:cBhvr>
                                        <p:cTn id="33" dur="500" fill="hold"/>
                                        <p:tgtEl>
                                          <p:spTgt spid="25"/>
                                        </p:tgtEl>
                                        <p:attrNameLst>
                                          <p:attrName>fillcolor</p:attrName>
                                        </p:attrNameLst>
                                      </p:cBhvr>
                                      <p:by>
                                        <p:hsl h="0" s="-12549" l="-25098"/>
                                      </p:by>
                                    </p:animClr>
                                    <p:animClr clrSpc="hsl" dir="cw">
                                      <p:cBhvr>
                                        <p:cTn id="34" dur="500" fill="hold"/>
                                        <p:tgtEl>
                                          <p:spTgt spid="25"/>
                                        </p:tgtEl>
                                        <p:attrNameLst>
                                          <p:attrName>stroke.color</p:attrName>
                                        </p:attrNameLst>
                                      </p:cBhvr>
                                      <p:by>
                                        <p:hsl h="0" s="-12549" l="-25098"/>
                                      </p:by>
                                    </p:animClr>
                                    <p:set>
                                      <p:cBhvr>
                                        <p:cTn id="35" dur="500" fill="hold"/>
                                        <p:tgtEl>
                                          <p:spTgt spid="25"/>
                                        </p:tgtEl>
                                        <p:attrNameLst>
                                          <p:attrName>fill.type</p:attrName>
                                        </p:attrNameLst>
                                      </p:cBhvr>
                                      <p:to>
                                        <p:strVal val="solid"/>
                                      </p:to>
                                    </p:set>
                                  </p:childTnLst>
                                </p:cTn>
                              </p:par>
                              <p:par>
                                <p:cTn id="36" presetID="19" presetClass="emph" presetSubtype="0" fill="hold" grpId="0" nodeType="withEffect">
                                  <p:stCondLst>
                                    <p:cond delay="0"/>
                                  </p:stCondLst>
                                  <p:childTnLst>
                                    <p:animClr clrSpc="rgb" dir="cw">
                                      <p:cBhvr override="childStyle">
                                        <p:cTn id="37" dur="500" fill="hold"/>
                                        <p:tgtEl>
                                          <p:spTgt spid="15"/>
                                        </p:tgtEl>
                                        <p:attrNameLst>
                                          <p:attrName>style.color</p:attrName>
                                        </p:attrNameLst>
                                      </p:cBhvr>
                                      <p:to>
                                        <a:srgbClr val="FFC000"/>
                                      </p:to>
                                    </p:animClr>
                                    <p:animClr clrSpc="rgb" dir="cw">
                                      <p:cBhvr>
                                        <p:cTn id="38" dur="500" fill="hold"/>
                                        <p:tgtEl>
                                          <p:spTgt spid="15"/>
                                        </p:tgtEl>
                                        <p:attrNameLst>
                                          <p:attrName>fillcolor</p:attrName>
                                        </p:attrNameLst>
                                      </p:cBhvr>
                                      <p:to>
                                        <a:srgbClr val="FFC000"/>
                                      </p:to>
                                    </p:animClr>
                                    <p:set>
                                      <p:cBhvr>
                                        <p:cTn id="39" dur="500" fill="hold"/>
                                        <p:tgtEl>
                                          <p:spTgt spid="15"/>
                                        </p:tgtEl>
                                        <p:attrNameLst>
                                          <p:attrName>fill.type</p:attrName>
                                        </p:attrNameLst>
                                      </p:cBhvr>
                                      <p:to>
                                        <p:strVal val="solid"/>
                                      </p:to>
                                    </p:set>
                                    <p:set>
                                      <p:cBhvr>
                                        <p:cTn id="40" dur="500" fill="hold"/>
                                        <p:tgtEl>
                                          <p:spTgt spid="15"/>
                                        </p:tgtEl>
                                        <p:attrNameLst>
                                          <p:attrName>fill.on</p:attrName>
                                        </p:attrNameLst>
                                      </p:cBhvr>
                                      <p:to>
                                        <p:strVal val="true"/>
                                      </p:to>
                                    </p:set>
                                  </p:childTnLst>
                                </p:cTn>
                              </p:par>
                              <p:par>
                                <p:cTn id="41" presetID="1" presetClass="mediacall" presetSubtype="0" fill="hold" nodeType="withEffect">
                                  <p:stCondLst>
                                    <p:cond delay="0"/>
                                  </p:stCondLst>
                                  <p:childTnLst>
                                    <p:cmd type="call" cmd="playFrom(0.0)">
                                      <p:cBhvr>
                                        <p:cTn id="42" dur="20218" fill="hold"/>
                                        <p:tgtEl>
                                          <p:spTgt spid="39"/>
                                        </p:tgtEl>
                                      </p:cBhvr>
                                    </p:cmd>
                                  </p:childTnLst>
                                </p:cTn>
                              </p:par>
                              <p:par>
                                <p:cTn id="43" presetID="3" presetClass="mediacall" presetSubtype="0" fill="hold" nodeType="withEffect">
                                  <p:stCondLst>
                                    <p:cond delay="0"/>
                                  </p:stCondLst>
                                  <p:childTnLst>
                                    <p:cmd type="call" cmd="stop">
                                      <p:cBhvr>
                                        <p:cTn id="44" dur="1" fill="hold"/>
                                        <p:tgtEl>
                                          <p:spTgt spid="38"/>
                                        </p:tgtEl>
                                      </p:cBhvr>
                                    </p:cmd>
                                  </p:childTnLst>
                                </p:cTn>
                              </p:par>
                              <p:par>
                                <p:cTn id="45" presetID="19" presetClass="emph" presetSubtype="0" repeatCount="4000" fill="hold" grpId="1" nodeType="withEffect">
                                  <p:stCondLst>
                                    <p:cond delay="3000"/>
                                  </p:stCondLst>
                                  <p:childTnLst>
                                    <p:animClr clrSpc="rgb" dir="cw">
                                      <p:cBhvr override="childStyle">
                                        <p:cTn id="46" dur="500" fill="hold"/>
                                        <p:tgtEl>
                                          <p:spTgt spid="15"/>
                                        </p:tgtEl>
                                        <p:attrNameLst>
                                          <p:attrName>style.color</p:attrName>
                                        </p:attrNameLst>
                                      </p:cBhvr>
                                      <p:to>
                                        <a:srgbClr val="92D050"/>
                                      </p:to>
                                    </p:animClr>
                                    <p:animClr clrSpc="rgb" dir="cw">
                                      <p:cBhvr>
                                        <p:cTn id="47" dur="500" fill="hold"/>
                                        <p:tgtEl>
                                          <p:spTgt spid="15"/>
                                        </p:tgtEl>
                                        <p:attrNameLst>
                                          <p:attrName>fillcolor</p:attrName>
                                        </p:attrNameLst>
                                      </p:cBhvr>
                                      <p:to>
                                        <a:srgbClr val="92D050"/>
                                      </p:to>
                                    </p:animClr>
                                    <p:set>
                                      <p:cBhvr>
                                        <p:cTn id="48" dur="500" fill="hold"/>
                                        <p:tgtEl>
                                          <p:spTgt spid="15"/>
                                        </p:tgtEl>
                                        <p:attrNameLst>
                                          <p:attrName>fill.type</p:attrName>
                                        </p:attrNameLst>
                                      </p:cBhvr>
                                      <p:to>
                                        <p:strVal val="solid"/>
                                      </p:to>
                                    </p:set>
                                    <p:set>
                                      <p:cBhvr>
                                        <p:cTn id="49" dur="500" fill="hold"/>
                                        <p:tgtEl>
                                          <p:spTgt spid="15"/>
                                        </p:tgtEl>
                                        <p:attrNameLst>
                                          <p:attrName>fill.on</p:attrName>
                                        </p:attrNameLst>
                                      </p:cBhvr>
                                      <p:to>
                                        <p:strVal val="true"/>
                                      </p:to>
                                    </p:set>
                                  </p:childTnLst>
                                </p:cTn>
                              </p:par>
                              <p:par>
                                <p:cTn id="50" presetID="1" presetClass="mediacall" presetSubtype="0" fill="hold" nodeType="withEffect">
                                  <p:stCondLst>
                                    <p:cond delay="3000"/>
                                  </p:stCondLst>
                                  <p:childTnLst>
                                    <p:cmd type="call" cmd="playFrom(0.0)">
                                      <p:cBhvr>
                                        <p:cTn id="51" dur="7732" fill="hold"/>
                                        <p:tgtEl>
                                          <p:spTgt spid="40"/>
                                        </p:tgtEl>
                                      </p:cBhvr>
                                    </p:cmd>
                                  </p:childTnLst>
                                </p:cTn>
                              </p:par>
                              <p:par>
                                <p:cTn id="52" presetID="3" presetClass="mediacall" presetSubtype="0" fill="hold" nodeType="withEffect">
                                  <p:stCondLst>
                                    <p:cond delay="3000"/>
                                  </p:stCondLst>
                                  <p:childTnLst>
                                    <p:cmd type="call" cmd="stop">
                                      <p:cBhvr>
                                        <p:cTn id="53" dur="1" fill="hold"/>
                                        <p:tgtEl>
                                          <p:spTgt spid="39"/>
                                        </p:tgtEl>
                                      </p:cBhvr>
                                    </p:cmd>
                                  </p:childTnLst>
                                </p:cTn>
                              </p:par>
                              <p:par>
                                <p:cTn id="54" presetID="24" presetClass="emph" presetSubtype="0" fill="hold" grpId="2" nodeType="withEffect">
                                  <p:stCondLst>
                                    <p:cond delay="3000"/>
                                  </p:stCondLst>
                                  <p:childTnLst>
                                    <p:animClr clrSpc="hsl" dir="cw">
                                      <p:cBhvr override="childStyle">
                                        <p:cTn id="55" dur="500" fill="hold"/>
                                        <p:tgtEl>
                                          <p:spTgt spid="25"/>
                                        </p:tgtEl>
                                        <p:attrNameLst>
                                          <p:attrName>style.color</p:attrName>
                                        </p:attrNameLst>
                                      </p:cBhvr>
                                      <p:by>
                                        <p:hsl h="0" s="-12549" l="-25098"/>
                                      </p:by>
                                    </p:animClr>
                                    <p:animClr clrSpc="hsl" dir="cw">
                                      <p:cBhvr>
                                        <p:cTn id="56" dur="500" fill="hold"/>
                                        <p:tgtEl>
                                          <p:spTgt spid="25"/>
                                        </p:tgtEl>
                                        <p:attrNameLst>
                                          <p:attrName>fillcolor</p:attrName>
                                        </p:attrNameLst>
                                      </p:cBhvr>
                                      <p:by>
                                        <p:hsl h="0" s="-12549" l="-25098"/>
                                      </p:by>
                                    </p:animClr>
                                    <p:animClr clrSpc="hsl" dir="cw">
                                      <p:cBhvr>
                                        <p:cTn id="57" dur="500" fill="hold"/>
                                        <p:tgtEl>
                                          <p:spTgt spid="25"/>
                                        </p:tgtEl>
                                        <p:attrNameLst>
                                          <p:attrName>stroke.color</p:attrName>
                                        </p:attrNameLst>
                                      </p:cBhvr>
                                      <p:by>
                                        <p:hsl h="0" s="-12549" l="-25098"/>
                                      </p:by>
                                    </p:animClr>
                                    <p:set>
                                      <p:cBhvr>
                                        <p:cTn id="58"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p:stCondLst>
                        <p:cond delay="0"/>
                      </p:stCondLst>
                      <p:childTnLst>
                        <p:par>
                          <p:cTn id="61" fill="hold">
                            <p:stCondLst>
                              <p:cond delay="0"/>
                            </p:stCondLst>
                            <p:childTnLst>
                              <p:par>
                                <p:cTn id="62" presetID="24" presetClass="emph" presetSubtype="0" fill="hold" grpId="1" nodeType="clickEffect">
                                  <p:stCondLst>
                                    <p:cond delay="0"/>
                                  </p:stCondLst>
                                  <p:childTnLst>
                                    <p:animClr clrSpc="hsl" dir="cw">
                                      <p:cBhvr override="childStyle">
                                        <p:cTn id="63" dur="500" fill="hold"/>
                                        <p:tgtEl>
                                          <p:spTgt spid="33"/>
                                        </p:tgtEl>
                                        <p:attrNameLst>
                                          <p:attrName>style.color</p:attrName>
                                        </p:attrNameLst>
                                      </p:cBhvr>
                                      <p:by>
                                        <p:hsl h="0" s="-12549" l="-25098"/>
                                      </p:by>
                                    </p:animClr>
                                    <p:animClr clrSpc="hsl" dir="cw">
                                      <p:cBhvr>
                                        <p:cTn id="64" dur="500" fill="hold"/>
                                        <p:tgtEl>
                                          <p:spTgt spid="33"/>
                                        </p:tgtEl>
                                        <p:attrNameLst>
                                          <p:attrName>fillcolor</p:attrName>
                                        </p:attrNameLst>
                                      </p:cBhvr>
                                      <p:by>
                                        <p:hsl h="0" s="-12549" l="-25098"/>
                                      </p:by>
                                    </p:animClr>
                                    <p:animClr clrSpc="hsl" dir="cw">
                                      <p:cBhvr>
                                        <p:cTn id="65" dur="500" fill="hold"/>
                                        <p:tgtEl>
                                          <p:spTgt spid="33"/>
                                        </p:tgtEl>
                                        <p:attrNameLst>
                                          <p:attrName>stroke.color</p:attrName>
                                        </p:attrNameLst>
                                      </p:cBhvr>
                                      <p:by>
                                        <p:hsl h="0" s="-12549" l="-25098"/>
                                      </p:by>
                                    </p:animClr>
                                    <p:set>
                                      <p:cBhvr>
                                        <p:cTn id="66" dur="500" fill="hold"/>
                                        <p:tgtEl>
                                          <p:spTgt spid="33"/>
                                        </p:tgtEl>
                                        <p:attrNameLst>
                                          <p:attrName>fill.type</p:attrName>
                                        </p:attrNameLst>
                                      </p:cBhvr>
                                      <p:to>
                                        <p:strVal val="solid"/>
                                      </p:to>
                                    </p:set>
                                  </p:childTnLst>
                                </p:cTn>
                              </p:par>
                              <p:par>
                                <p:cTn id="67" presetID="19" presetClass="emph" presetSubtype="0" fill="hold" grpId="0" nodeType="withEffect">
                                  <p:stCondLst>
                                    <p:cond delay="0"/>
                                  </p:stCondLst>
                                  <p:childTnLst>
                                    <p:animClr clrSpc="rgb" dir="cw">
                                      <p:cBhvr override="childStyle">
                                        <p:cTn id="68" dur="500" fill="hold"/>
                                        <p:tgtEl>
                                          <p:spTgt spid="31"/>
                                        </p:tgtEl>
                                        <p:attrNameLst>
                                          <p:attrName>style.color</p:attrName>
                                        </p:attrNameLst>
                                      </p:cBhvr>
                                      <p:to>
                                        <a:srgbClr val="FFC000"/>
                                      </p:to>
                                    </p:animClr>
                                    <p:animClr clrSpc="rgb" dir="cw">
                                      <p:cBhvr>
                                        <p:cTn id="69" dur="500" fill="hold"/>
                                        <p:tgtEl>
                                          <p:spTgt spid="31"/>
                                        </p:tgtEl>
                                        <p:attrNameLst>
                                          <p:attrName>fillcolor</p:attrName>
                                        </p:attrNameLst>
                                      </p:cBhvr>
                                      <p:to>
                                        <a:srgbClr val="FFC000"/>
                                      </p:to>
                                    </p:animClr>
                                    <p:set>
                                      <p:cBhvr>
                                        <p:cTn id="70" dur="500" fill="hold"/>
                                        <p:tgtEl>
                                          <p:spTgt spid="31"/>
                                        </p:tgtEl>
                                        <p:attrNameLst>
                                          <p:attrName>fill.type</p:attrName>
                                        </p:attrNameLst>
                                      </p:cBhvr>
                                      <p:to>
                                        <p:strVal val="solid"/>
                                      </p:to>
                                    </p:set>
                                    <p:set>
                                      <p:cBhvr>
                                        <p:cTn id="71" dur="500" fill="hold"/>
                                        <p:tgtEl>
                                          <p:spTgt spid="31"/>
                                        </p:tgtEl>
                                        <p:attrNameLst>
                                          <p:attrName>fill.on</p:attrName>
                                        </p:attrNameLst>
                                      </p:cBhvr>
                                      <p:to>
                                        <p:strVal val="true"/>
                                      </p:to>
                                    </p:set>
                                  </p:childTnLst>
                                </p:cTn>
                              </p:par>
                              <p:par>
                                <p:cTn id="72" presetID="1" presetClass="mediacall" presetSubtype="0" fill="hold" nodeType="withEffect">
                                  <p:stCondLst>
                                    <p:cond delay="0"/>
                                  </p:stCondLst>
                                  <p:childTnLst>
                                    <p:cmd type="call" cmd="playFrom(0.0)">
                                      <p:cBhvr>
                                        <p:cTn id="73" dur="20218" fill="hold"/>
                                        <p:tgtEl>
                                          <p:spTgt spid="39"/>
                                        </p:tgtEl>
                                      </p:cBhvr>
                                    </p:cmd>
                                  </p:childTnLst>
                                </p:cTn>
                              </p:par>
                              <p:par>
                                <p:cTn id="74" presetID="3" presetClass="mediacall" presetSubtype="0" fill="hold" nodeType="withEffect">
                                  <p:stCondLst>
                                    <p:cond delay="0"/>
                                  </p:stCondLst>
                                  <p:childTnLst>
                                    <p:cmd type="call" cmd="stop">
                                      <p:cBhvr>
                                        <p:cTn id="75" dur="1" fill="hold"/>
                                        <p:tgtEl>
                                          <p:spTgt spid="38"/>
                                        </p:tgtEl>
                                      </p:cBhvr>
                                    </p:cmd>
                                  </p:childTnLst>
                                </p:cTn>
                              </p:par>
                              <p:par>
                                <p:cTn id="76" presetID="19" presetClass="emph" presetSubtype="0" fill="hold" grpId="1" nodeType="withEffect">
                                  <p:stCondLst>
                                    <p:cond delay="3000"/>
                                  </p:stCondLst>
                                  <p:childTnLst>
                                    <p:animClr clrSpc="rgb" dir="cw">
                                      <p:cBhvr override="childStyle">
                                        <p:cTn id="77" dur="500" fill="hold"/>
                                        <p:tgtEl>
                                          <p:spTgt spid="31"/>
                                        </p:tgtEl>
                                        <p:attrNameLst>
                                          <p:attrName>style.color</p:attrName>
                                        </p:attrNameLst>
                                      </p:cBhvr>
                                      <p:to>
                                        <a:srgbClr val="FF0000"/>
                                      </p:to>
                                    </p:animClr>
                                    <p:animClr clrSpc="rgb" dir="cw">
                                      <p:cBhvr>
                                        <p:cTn id="78" dur="500" fill="hold"/>
                                        <p:tgtEl>
                                          <p:spTgt spid="31"/>
                                        </p:tgtEl>
                                        <p:attrNameLst>
                                          <p:attrName>fillcolor</p:attrName>
                                        </p:attrNameLst>
                                      </p:cBhvr>
                                      <p:to>
                                        <a:srgbClr val="FF0000"/>
                                      </p:to>
                                    </p:animClr>
                                    <p:set>
                                      <p:cBhvr>
                                        <p:cTn id="79" dur="500" fill="hold"/>
                                        <p:tgtEl>
                                          <p:spTgt spid="31"/>
                                        </p:tgtEl>
                                        <p:attrNameLst>
                                          <p:attrName>fill.type</p:attrName>
                                        </p:attrNameLst>
                                      </p:cBhvr>
                                      <p:to>
                                        <p:strVal val="solid"/>
                                      </p:to>
                                    </p:set>
                                    <p:set>
                                      <p:cBhvr>
                                        <p:cTn id="80" dur="500" fill="hold"/>
                                        <p:tgtEl>
                                          <p:spTgt spid="31"/>
                                        </p:tgtEl>
                                        <p:attrNameLst>
                                          <p:attrName>fill.on</p:attrName>
                                        </p:attrNameLst>
                                      </p:cBhvr>
                                      <p:to>
                                        <p:strVal val="true"/>
                                      </p:to>
                                    </p:set>
                                  </p:childTnLst>
                                </p:cTn>
                              </p:par>
                              <p:par>
                                <p:cTn id="81" presetID="19" presetClass="emph" presetSubtype="0" repeatCount="4000" fill="hold" grpId="2" nodeType="withEffect">
                                  <p:stCondLst>
                                    <p:cond delay="3000"/>
                                  </p:stCondLst>
                                  <p:childTnLst>
                                    <p:animClr clrSpc="rgb" dir="cw">
                                      <p:cBhvr override="childStyle">
                                        <p:cTn id="82" dur="500" fill="hold"/>
                                        <p:tgtEl>
                                          <p:spTgt spid="15"/>
                                        </p:tgtEl>
                                        <p:attrNameLst>
                                          <p:attrName>style.color</p:attrName>
                                        </p:attrNameLst>
                                      </p:cBhvr>
                                      <p:to>
                                        <a:srgbClr val="92D050"/>
                                      </p:to>
                                    </p:animClr>
                                    <p:animClr clrSpc="rgb" dir="cw">
                                      <p:cBhvr>
                                        <p:cTn id="83" dur="500" fill="hold"/>
                                        <p:tgtEl>
                                          <p:spTgt spid="15"/>
                                        </p:tgtEl>
                                        <p:attrNameLst>
                                          <p:attrName>fillcolor</p:attrName>
                                        </p:attrNameLst>
                                      </p:cBhvr>
                                      <p:to>
                                        <a:srgbClr val="92D050"/>
                                      </p:to>
                                    </p:animClr>
                                    <p:set>
                                      <p:cBhvr>
                                        <p:cTn id="84" dur="500" fill="hold"/>
                                        <p:tgtEl>
                                          <p:spTgt spid="15"/>
                                        </p:tgtEl>
                                        <p:attrNameLst>
                                          <p:attrName>fill.type</p:attrName>
                                        </p:attrNameLst>
                                      </p:cBhvr>
                                      <p:to>
                                        <p:strVal val="solid"/>
                                      </p:to>
                                    </p:set>
                                    <p:set>
                                      <p:cBhvr>
                                        <p:cTn id="85" dur="500" fill="hold"/>
                                        <p:tgtEl>
                                          <p:spTgt spid="15"/>
                                        </p:tgtEl>
                                        <p:attrNameLst>
                                          <p:attrName>fill.on</p:attrName>
                                        </p:attrNameLst>
                                      </p:cBhvr>
                                      <p:to>
                                        <p:strVal val="true"/>
                                      </p:to>
                                    </p:set>
                                  </p:childTnLst>
                                </p:cTn>
                              </p:par>
                              <p:par>
                                <p:cTn id="86" presetID="1" presetClass="mediacall" presetSubtype="0" fill="hold" nodeType="withEffect">
                                  <p:stCondLst>
                                    <p:cond delay="3000"/>
                                  </p:stCondLst>
                                  <p:childTnLst>
                                    <p:cmd type="call" cmd="playFrom(0.0)">
                                      <p:cBhvr>
                                        <p:cTn id="87" dur="5903" fill="hold"/>
                                        <p:tgtEl>
                                          <p:spTgt spid="41"/>
                                        </p:tgtEl>
                                      </p:cBhvr>
                                    </p:cmd>
                                  </p:childTnLst>
                                </p:cTn>
                              </p:par>
                              <p:par>
                                <p:cTn id="88" presetID="3" presetClass="mediacall" presetSubtype="0" fill="hold" nodeType="withEffect">
                                  <p:stCondLst>
                                    <p:cond delay="3000"/>
                                  </p:stCondLst>
                                  <p:childTnLst>
                                    <p:cmd type="call" cmd="stop">
                                      <p:cBhvr>
                                        <p:cTn id="89" dur="1" fill="hold"/>
                                        <p:tgtEl>
                                          <p:spTgt spid="39"/>
                                        </p:tgtEl>
                                      </p:cBhvr>
                                    </p:cmd>
                                  </p:childTnLst>
                                </p:cTn>
                              </p:par>
                              <p:par>
                                <p:cTn id="90" presetID="30" presetClass="emph" presetSubtype="0" fill="hold" grpId="2" nodeType="withEffect">
                                  <p:stCondLst>
                                    <p:cond delay="3000"/>
                                  </p:stCondLst>
                                  <p:childTnLst>
                                    <p:animClr clrSpc="hsl" dir="cw">
                                      <p:cBhvr override="childStyle">
                                        <p:cTn id="91" dur="500" fill="hold"/>
                                        <p:tgtEl>
                                          <p:spTgt spid="33"/>
                                        </p:tgtEl>
                                        <p:attrNameLst>
                                          <p:attrName>style.color</p:attrName>
                                        </p:attrNameLst>
                                      </p:cBhvr>
                                      <p:by>
                                        <p:hsl h="0" s="12549" l="25098"/>
                                      </p:by>
                                    </p:animClr>
                                    <p:animClr clrSpc="hsl" dir="cw">
                                      <p:cBhvr>
                                        <p:cTn id="92" dur="500" fill="hold"/>
                                        <p:tgtEl>
                                          <p:spTgt spid="33"/>
                                        </p:tgtEl>
                                        <p:attrNameLst>
                                          <p:attrName>fillcolor</p:attrName>
                                        </p:attrNameLst>
                                      </p:cBhvr>
                                      <p:by>
                                        <p:hsl h="0" s="12549" l="25098"/>
                                      </p:by>
                                    </p:animClr>
                                    <p:animClr clrSpc="hsl" dir="cw">
                                      <p:cBhvr>
                                        <p:cTn id="93" dur="500" fill="hold"/>
                                        <p:tgtEl>
                                          <p:spTgt spid="33"/>
                                        </p:tgtEl>
                                        <p:attrNameLst>
                                          <p:attrName>stroke.color</p:attrName>
                                        </p:attrNameLst>
                                      </p:cBhvr>
                                      <p:by>
                                        <p:hsl h="0" s="12549" l="25098"/>
                                      </p:by>
                                    </p:animClr>
                                    <p:set>
                                      <p:cBhvr>
                                        <p:cTn id="94" dur="500" fill="hold"/>
                                        <p:tgtEl>
                                          <p:spTgt spid="33"/>
                                        </p:tgtEl>
                                        <p:attrNameLst>
                                          <p:attrName>fill.type</p:attrName>
                                        </p:attrNameLst>
                                      </p:cBhvr>
                                      <p:to>
                                        <p:strVal val="solid"/>
                                      </p:to>
                                    </p:set>
                                  </p:childTnLst>
                                </p:cTn>
                              </p:par>
                              <p:par>
                                <p:cTn id="95" presetID="24" presetClass="emph" presetSubtype="0" fill="hold" grpId="3" nodeType="withEffect">
                                  <p:stCondLst>
                                    <p:cond delay="3000"/>
                                  </p:stCondLst>
                                  <p:childTnLst>
                                    <p:animClr clrSpc="hsl" dir="cw">
                                      <p:cBhvr override="childStyle">
                                        <p:cTn id="96" dur="500" fill="hold"/>
                                        <p:tgtEl>
                                          <p:spTgt spid="25"/>
                                        </p:tgtEl>
                                        <p:attrNameLst>
                                          <p:attrName>style.color</p:attrName>
                                        </p:attrNameLst>
                                      </p:cBhvr>
                                      <p:by>
                                        <p:hsl h="0" s="-12549" l="-25098"/>
                                      </p:by>
                                    </p:animClr>
                                    <p:animClr clrSpc="hsl" dir="cw">
                                      <p:cBhvr>
                                        <p:cTn id="97" dur="500" fill="hold"/>
                                        <p:tgtEl>
                                          <p:spTgt spid="25"/>
                                        </p:tgtEl>
                                        <p:attrNameLst>
                                          <p:attrName>fillcolor</p:attrName>
                                        </p:attrNameLst>
                                      </p:cBhvr>
                                      <p:by>
                                        <p:hsl h="0" s="-12549" l="-25098"/>
                                      </p:by>
                                    </p:animClr>
                                    <p:animClr clrSpc="hsl" dir="cw">
                                      <p:cBhvr>
                                        <p:cTn id="98" dur="500" fill="hold"/>
                                        <p:tgtEl>
                                          <p:spTgt spid="25"/>
                                        </p:tgtEl>
                                        <p:attrNameLst>
                                          <p:attrName>stroke.color</p:attrName>
                                        </p:attrNameLst>
                                      </p:cBhvr>
                                      <p:by>
                                        <p:hsl h="0" s="-12549" l="-25098"/>
                                      </p:by>
                                    </p:animClr>
                                    <p:set>
                                      <p:cBhvr>
                                        <p:cTn id="99"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0" restart="whenNotActive" fill="hold" evtFilter="cancelBubble" nodeType="interactiveSeq">
                <p:stCondLst>
                  <p:cond evt="onClick" delay="0">
                    <p:tgtEl>
                      <p:spTgt spid="27"/>
                    </p:tgtEl>
                  </p:cond>
                </p:stCondLst>
                <p:endSync evt="end" delay="0">
                  <p:rtn val="all"/>
                </p:endSync>
                <p:childTnLst>
                  <p:par>
                    <p:cTn id="101" fill="hold">
                      <p:stCondLst>
                        <p:cond delay="0"/>
                      </p:stCondLst>
                      <p:childTnLst>
                        <p:par>
                          <p:cTn id="102" fill="hold">
                            <p:stCondLst>
                              <p:cond delay="0"/>
                            </p:stCondLst>
                            <p:childTnLst>
                              <p:par>
                                <p:cTn id="103" presetID="24" presetClass="emph" presetSubtype="0" fill="hold" grpId="1" nodeType="clickEffect">
                                  <p:stCondLst>
                                    <p:cond delay="0"/>
                                  </p:stCondLst>
                                  <p:childTnLst>
                                    <p:animClr clrSpc="hsl" dir="cw">
                                      <p:cBhvr override="childStyle">
                                        <p:cTn id="104" dur="500" fill="hold"/>
                                        <p:tgtEl>
                                          <p:spTgt spid="27"/>
                                        </p:tgtEl>
                                        <p:attrNameLst>
                                          <p:attrName>style.color</p:attrName>
                                        </p:attrNameLst>
                                      </p:cBhvr>
                                      <p:by>
                                        <p:hsl h="0" s="-12549" l="-25098"/>
                                      </p:by>
                                    </p:animClr>
                                    <p:animClr clrSpc="hsl" dir="cw">
                                      <p:cBhvr>
                                        <p:cTn id="105" dur="500" fill="hold"/>
                                        <p:tgtEl>
                                          <p:spTgt spid="27"/>
                                        </p:tgtEl>
                                        <p:attrNameLst>
                                          <p:attrName>fillcolor</p:attrName>
                                        </p:attrNameLst>
                                      </p:cBhvr>
                                      <p:by>
                                        <p:hsl h="0" s="-12549" l="-25098"/>
                                      </p:by>
                                    </p:animClr>
                                    <p:animClr clrSpc="hsl" dir="cw">
                                      <p:cBhvr>
                                        <p:cTn id="106" dur="500" fill="hold"/>
                                        <p:tgtEl>
                                          <p:spTgt spid="27"/>
                                        </p:tgtEl>
                                        <p:attrNameLst>
                                          <p:attrName>stroke.color</p:attrName>
                                        </p:attrNameLst>
                                      </p:cBhvr>
                                      <p:by>
                                        <p:hsl h="0" s="-12549" l="-25098"/>
                                      </p:by>
                                    </p:animClr>
                                    <p:set>
                                      <p:cBhvr>
                                        <p:cTn id="107" dur="500" fill="hold"/>
                                        <p:tgtEl>
                                          <p:spTgt spid="27"/>
                                        </p:tgtEl>
                                        <p:attrNameLst>
                                          <p:attrName>fill.type</p:attrName>
                                        </p:attrNameLst>
                                      </p:cBhvr>
                                      <p:to>
                                        <p:strVal val="solid"/>
                                      </p:to>
                                    </p:set>
                                  </p:childTnLst>
                                </p:cTn>
                              </p:par>
                              <p:par>
                                <p:cTn id="108" presetID="19" presetClass="emph" presetSubtype="0" fill="hold" grpId="0" nodeType="withEffect">
                                  <p:stCondLst>
                                    <p:cond delay="0"/>
                                  </p:stCondLst>
                                  <p:childTnLst>
                                    <p:animClr clrSpc="rgb" dir="cw">
                                      <p:cBhvr override="childStyle">
                                        <p:cTn id="109" dur="500" fill="hold"/>
                                        <p:tgtEl>
                                          <p:spTgt spid="16"/>
                                        </p:tgtEl>
                                        <p:attrNameLst>
                                          <p:attrName>style.color</p:attrName>
                                        </p:attrNameLst>
                                      </p:cBhvr>
                                      <p:to>
                                        <a:srgbClr val="FFC000"/>
                                      </p:to>
                                    </p:animClr>
                                    <p:animClr clrSpc="rgb" dir="cw">
                                      <p:cBhvr>
                                        <p:cTn id="110" dur="500" fill="hold"/>
                                        <p:tgtEl>
                                          <p:spTgt spid="16"/>
                                        </p:tgtEl>
                                        <p:attrNameLst>
                                          <p:attrName>fillcolor</p:attrName>
                                        </p:attrNameLst>
                                      </p:cBhvr>
                                      <p:to>
                                        <a:srgbClr val="FFC000"/>
                                      </p:to>
                                    </p:animClr>
                                    <p:set>
                                      <p:cBhvr>
                                        <p:cTn id="111" dur="500" fill="hold"/>
                                        <p:tgtEl>
                                          <p:spTgt spid="16"/>
                                        </p:tgtEl>
                                        <p:attrNameLst>
                                          <p:attrName>fill.type</p:attrName>
                                        </p:attrNameLst>
                                      </p:cBhvr>
                                      <p:to>
                                        <p:strVal val="solid"/>
                                      </p:to>
                                    </p:set>
                                    <p:set>
                                      <p:cBhvr>
                                        <p:cTn id="112" dur="500" fill="hold"/>
                                        <p:tgtEl>
                                          <p:spTgt spid="16"/>
                                        </p:tgtEl>
                                        <p:attrNameLst>
                                          <p:attrName>fill.on</p:attrName>
                                        </p:attrNameLst>
                                      </p:cBhvr>
                                      <p:to>
                                        <p:strVal val="true"/>
                                      </p:to>
                                    </p:set>
                                  </p:childTnLst>
                                </p:cTn>
                              </p:par>
                              <p:par>
                                <p:cTn id="113" presetID="1" presetClass="mediacall" presetSubtype="0" fill="hold" nodeType="withEffect">
                                  <p:stCondLst>
                                    <p:cond delay="0"/>
                                  </p:stCondLst>
                                  <p:childTnLst>
                                    <p:cmd type="call" cmd="playFrom(0.0)">
                                      <p:cBhvr>
                                        <p:cTn id="114" dur="20218" fill="hold"/>
                                        <p:tgtEl>
                                          <p:spTgt spid="39"/>
                                        </p:tgtEl>
                                      </p:cBhvr>
                                    </p:cmd>
                                  </p:childTnLst>
                                </p:cTn>
                              </p:par>
                              <p:par>
                                <p:cTn id="115" presetID="3" presetClass="mediacall" presetSubtype="0" fill="hold" nodeType="withEffect">
                                  <p:stCondLst>
                                    <p:cond delay="0"/>
                                  </p:stCondLst>
                                  <p:childTnLst>
                                    <p:cmd type="call" cmd="stop">
                                      <p:cBhvr>
                                        <p:cTn id="116" dur="1" fill="hold"/>
                                        <p:tgtEl>
                                          <p:spTgt spid="38"/>
                                        </p:tgtEl>
                                      </p:cBhvr>
                                    </p:cmd>
                                  </p:childTnLst>
                                </p:cTn>
                              </p:par>
                              <p:par>
                                <p:cTn id="117" presetID="19" presetClass="emph" presetSubtype="0" fill="hold" grpId="1" nodeType="withEffect">
                                  <p:stCondLst>
                                    <p:cond delay="3500"/>
                                  </p:stCondLst>
                                  <p:childTnLst>
                                    <p:animClr clrSpc="rgb" dir="cw">
                                      <p:cBhvr override="childStyle">
                                        <p:cTn id="118" dur="500" fill="hold"/>
                                        <p:tgtEl>
                                          <p:spTgt spid="16"/>
                                        </p:tgtEl>
                                        <p:attrNameLst>
                                          <p:attrName>style.color</p:attrName>
                                        </p:attrNameLst>
                                      </p:cBhvr>
                                      <p:to>
                                        <a:srgbClr val="FF0000"/>
                                      </p:to>
                                    </p:animClr>
                                    <p:animClr clrSpc="rgb" dir="cw">
                                      <p:cBhvr>
                                        <p:cTn id="119" dur="500" fill="hold"/>
                                        <p:tgtEl>
                                          <p:spTgt spid="16"/>
                                        </p:tgtEl>
                                        <p:attrNameLst>
                                          <p:attrName>fillcolor</p:attrName>
                                        </p:attrNameLst>
                                      </p:cBhvr>
                                      <p:to>
                                        <a:srgbClr val="FF0000"/>
                                      </p:to>
                                    </p:animClr>
                                    <p:set>
                                      <p:cBhvr>
                                        <p:cTn id="120" dur="500" fill="hold"/>
                                        <p:tgtEl>
                                          <p:spTgt spid="16"/>
                                        </p:tgtEl>
                                        <p:attrNameLst>
                                          <p:attrName>fill.type</p:attrName>
                                        </p:attrNameLst>
                                      </p:cBhvr>
                                      <p:to>
                                        <p:strVal val="solid"/>
                                      </p:to>
                                    </p:set>
                                    <p:set>
                                      <p:cBhvr>
                                        <p:cTn id="121" dur="500" fill="hold"/>
                                        <p:tgtEl>
                                          <p:spTgt spid="16"/>
                                        </p:tgtEl>
                                        <p:attrNameLst>
                                          <p:attrName>fill.on</p:attrName>
                                        </p:attrNameLst>
                                      </p:cBhvr>
                                      <p:to>
                                        <p:strVal val="true"/>
                                      </p:to>
                                    </p:set>
                                  </p:childTnLst>
                                </p:cTn>
                              </p:par>
                              <p:par>
                                <p:cTn id="122" presetID="19" presetClass="emph" presetSubtype="0" repeatCount="4000" fill="hold" grpId="3" nodeType="withEffect">
                                  <p:stCondLst>
                                    <p:cond delay="3500"/>
                                  </p:stCondLst>
                                  <p:childTnLst>
                                    <p:animClr clrSpc="rgb" dir="cw">
                                      <p:cBhvr override="childStyle">
                                        <p:cTn id="123" dur="500" fill="hold"/>
                                        <p:tgtEl>
                                          <p:spTgt spid="15"/>
                                        </p:tgtEl>
                                        <p:attrNameLst>
                                          <p:attrName>style.color</p:attrName>
                                        </p:attrNameLst>
                                      </p:cBhvr>
                                      <p:to>
                                        <a:srgbClr val="92D050"/>
                                      </p:to>
                                    </p:animClr>
                                    <p:animClr clrSpc="rgb" dir="cw">
                                      <p:cBhvr>
                                        <p:cTn id="124" dur="500" fill="hold"/>
                                        <p:tgtEl>
                                          <p:spTgt spid="15"/>
                                        </p:tgtEl>
                                        <p:attrNameLst>
                                          <p:attrName>fillcolor</p:attrName>
                                        </p:attrNameLst>
                                      </p:cBhvr>
                                      <p:to>
                                        <a:srgbClr val="92D050"/>
                                      </p:to>
                                    </p:animClr>
                                    <p:set>
                                      <p:cBhvr>
                                        <p:cTn id="125" dur="500" fill="hold"/>
                                        <p:tgtEl>
                                          <p:spTgt spid="15"/>
                                        </p:tgtEl>
                                        <p:attrNameLst>
                                          <p:attrName>fill.type</p:attrName>
                                        </p:attrNameLst>
                                      </p:cBhvr>
                                      <p:to>
                                        <p:strVal val="solid"/>
                                      </p:to>
                                    </p:set>
                                    <p:set>
                                      <p:cBhvr>
                                        <p:cTn id="126" dur="500" fill="hold"/>
                                        <p:tgtEl>
                                          <p:spTgt spid="15"/>
                                        </p:tgtEl>
                                        <p:attrNameLst>
                                          <p:attrName>fill.on</p:attrName>
                                        </p:attrNameLst>
                                      </p:cBhvr>
                                      <p:to>
                                        <p:strVal val="true"/>
                                      </p:to>
                                    </p:set>
                                  </p:childTnLst>
                                </p:cTn>
                              </p:par>
                              <p:par>
                                <p:cTn id="127" presetID="1" presetClass="mediacall" presetSubtype="0" fill="hold" nodeType="withEffect">
                                  <p:stCondLst>
                                    <p:cond delay="3500"/>
                                  </p:stCondLst>
                                  <p:childTnLst>
                                    <p:cmd type="call" cmd="playFrom(0.0)">
                                      <p:cBhvr>
                                        <p:cTn id="128" dur="5903" fill="hold"/>
                                        <p:tgtEl>
                                          <p:spTgt spid="41"/>
                                        </p:tgtEl>
                                      </p:cBhvr>
                                    </p:cmd>
                                  </p:childTnLst>
                                </p:cTn>
                              </p:par>
                              <p:par>
                                <p:cTn id="129" presetID="3" presetClass="mediacall" presetSubtype="0" fill="hold" nodeType="withEffect">
                                  <p:stCondLst>
                                    <p:cond delay="3500"/>
                                  </p:stCondLst>
                                  <p:childTnLst>
                                    <p:cmd type="call" cmd="stop">
                                      <p:cBhvr>
                                        <p:cTn id="130" dur="1" fill="hold"/>
                                        <p:tgtEl>
                                          <p:spTgt spid="39"/>
                                        </p:tgtEl>
                                      </p:cBhvr>
                                    </p:cmd>
                                  </p:childTnLst>
                                </p:cTn>
                              </p:par>
                              <p:par>
                                <p:cTn id="131" presetID="30" presetClass="emph" presetSubtype="0" fill="hold" grpId="2" nodeType="withEffect">
                                  <p:stCondLst>
                                    <p:cond delay="3500"/>
                                  </p:stCondLst>
                                  <p:childTnLst>
                                    <p:animClr clrSpc="hsl" dir="cw">
                                      <p:cBhvr override="childStyle">
                                        <p:cTn id="132" dur="500" fill="hold"/>
                                        <p:tgtEl>
                                          <p:spTgt spid="27"/>
                                        </p:tgtEl>
                                        <p:attrNameLst>
                                          <p:attrName>style.color</p:attrName>
                                        </p:attrNameLst>
                                      </p:cBhvr>
                                      <p:by>
                                        <p:hsl h="0" s="12549" l="25098"/>
                                      </p:by>
                                    </p:animClr>
                                    <p:animClr clrSpc="hsl" dir="cw">
                                      <p:cBhvr>
                                        <p:cTn id="133" dur="500" fill="hold"/>
                                        <p:tgtEl>
                                          <p:spTgt spid="27"/>
                                        </p:tgtEl>
                                        <p:attrNameLst>
                                          <p:attrName>fillcolor</p:attrName>
                                        </p:attrNameLst>
                                      </p:cBhvr>
                                      <p:by>
                                        <p:hsl h="0" s="12549" l="25098"/>
                                      </p:by>
                                    </p:animClr>
                                    <p:animClr clrSpc="hsl" dir="cw">
                                      <p:cBhvr>
                                        <p:cTn id="134" dur="500" fill="hold"/>
                                        <p:tgtEl>
                                          <p:spTgt spid="27"/>
                                        </p:tgtEl>
                                        <p:attrNameLst>
                                          <p:attrName>stroke.color</p:attrName>
                                        </p:attrNameLst>
                                      </p:cBhvr>
                                      <p:by>
                                        <p:hsl h="0" s="12549" l="25098"/>
                                      </p:by>
                                    </p:animClr>
                                    <p:set>
                                      <p:cBhvr>
                                        <p:cTn id="135" dur="500" fill="hold"/>
                                        <p:tgtEl>
                                          <p:spTgt spid="27"/>
                                        </p:tgtEl>
                                        <p:attrNameLst>
                                          <p:attrName>fill.type</p:attrName>
                                        </p:attrNameLst>
                                      </p:cBhvr>
                                      <p:to>
                                        <p:strVal val="solid"/>
                                      </p:to>
                                    </p:set>
                                  </p:childTnLst>
                                </p:cTn>
                              </p:par>
                              <p:par>
                                <p:cTn id="136" presetID="24" presetClass="emph" presetSubtype="0" fill="hold" grpId="4" nodeType="withEffect">
                                  <p:stCondLst>
                                    <p:cond delay="3500"/>
                                  </p:stCondLst>
                                  <p:childTnLst>
                                    <p:animClr clrSpc="hsl" dir="cw">
                                      <p:cBhvr override="childStyle">
                                        <p:cTn id="137" dur="500" fill="hold"/>
                                        <p:tgtEl>
                                          <p:spTgt spid="25"/>
                                        </p:tgtEl>
                                        <p:attrNameLst>
                                          <p:attrName>style.color</p:attrName>
                                        </p:attrNameLst>
                                      </p:cBhvr>
                                      <p:by>
                                        <p:hsl h="0" s="-12549" l="-25098"/>
                                      </p:by>
                                    </p:animClr>
                                    <p:animClr clrSpc="hsl" dir="cw">
                                      <p:cBhvr>
                                        <p:cTn id="138" dur="500" fill="hold"/>
                                        <p:tgtEl>
                                          <p:spTgt spid="25"/>
                                        </p:tgtEl>
                                        <p:attrNameLst>
                                          <p:attrName>fillcolor</p:attrName>
                                        </p:attrNameLst>
                                      </p:cBhvr>
                                      <p:by>
                                        <p:hsl h="0" s="-12549" l="-25098"/>
                                      </p:by>
                                    </p:animClr>
                                    <p:animClr clrSpc="hsl" dir="cw">
                                      <p:cBhvr>
                                        <p:cTn id="139" dur="500" fill="hold"/>
                                        <p:tgtEl>
                                          <p:spTgt spid="25"/>
                                        </p:tgtEl>
                                        <p:attrNameLst>
                                          <p:attrName>stroke.color</p:attrName>
                                        </p:attrNameLst>
                                      </p:cBhvr>
                                      <p:by>
                                        <p:hsl h="0" s="-12549" l="-25098"/>
                                      </p:by>
                                    </p:animClr>
                                    <p:set>
                                      <p:cBhvr>
                                        <p:cTn id="140"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1" restart="whenNotActive" fill="hold" evtFilter="cancelBubble" nodeType="interactiveSeq">
                <p:stCondLst>
                  <p:cond evt="onClick" delay="0">
                    <p:tgtEl>
                      <p:spTgt spid="34"/>
                    </p:tgtEl>
                  </p:cond>
                </p:stCondLst>
                <p:endSync evt="end" delay="0">
                  <p:rtn val="all"/>
                </p:endSync>
                <p:childTnLst>
                  <p:par>
                    <p:cTn id="142" fill="hold">
                      <p:stCondLst>
                        <p:cond delay="0"/>
                      </p:stCondLst>
                      <p:childTnLst>
                        <p:par>
                          <p:cTn id="143" fill="hold">
                            <p:stCondLst>
                              <p:cond delay="0"/>
                            </p:stCondLst>
                            <p:childTnLst>
                              <p:par>
                                <p:cTn id="144" presetID="24" presetClass="emph" presetSubtype="0" fill="hold" grpId="1" nodeType="clickEffect">
                                  <p:stCondLst>
                                    <p:cond delay="0"/>
                                  </p:stCondLst>
                                  <p:childTnLst>
                                    <p:animClr clrSpc="hsl" dir="cw">
                                      <p:cBhvr override="childStyle">
                                        <p:cTn id="145" dur="500" fill="hold"/>
                                        <p:tgtEl>
                                          <p:spTgt spid="34"/>
                                        </p:tgtEl>
                                        <p:attrNameLst>
                                          <p:attrName>style.color</p:attrName>
                                        </p:attrNameLst>
                                      </p:cBhvr>
                                      <p:by>
                                        <p:hsl h="0" s="-12549" l="-25098"/>
                                      </p:by>
                                    </p:animClr>
                                    <p:animClr clrSpc="hsl" dir="cw">
                                      <p:cBhvr>
                                        <p:cTn id="146" dur="500" fill="hold"/>
                                        <p:tgtEl>
                                          <p:spTgt spid="34"/>
                                        </p:tgtEl>
                                        <p:attrNameLst>
                                          <p:attrName>fillcolor</p:attrName>
                                        </p:attrNameLst>
                                      </p:cBhvr>
                                      <p:by>
                                        <p:hsl h="0" s="-12549" l="-25098"/>
                                      </p:by>
                                    </p:animClr>
                                    <p:animClr clrSpc="hsl" dir="cw">
                                      <p:cBhvr>
                                        <p:cTn id="147" dur="500" fill="hold"/>
                                        <p:tgtEl>
                                          <p:spTgt spid="34"/>
                                        </p:tgtEl>
                                        <p:attrNameLst>
                                          <p:attrName>stroke.color</p:attrName>
                                        </p:attrNameLst>
                                      </p:cBhvr>
                                      <p:by>
                                        <p:hsl h="0" s="-12549" l="-25098"/>
                                      </p:by>
                                    </p:animClr>
                                    <p:set>
                                      <p:cBhvr>
                                        <p:cTn id="148" dur="500" fill="hold"/>
                                        <p:tgtEl>
                                          <p:spTgt spid="34"/>
                                        </p:tgtEl>
                                        <p:attrNameLst>
                                          <p:attrName>fill.type</p:attrName>
                                        </p:attrNameLst>
                                      </p:cBhvr>
                                      <p:to>
                                        <p:strVal val="solid"/>
                                      </p:to>
                                    </p:set>
                                  </p:childTnLst>
                                </p:cTn>
                              </p:par>
                              <p:par>
                                <p:cTn id="149" presetID="19" presetClass="emph" presetSubtype="0" fill="hold" grpId="0" nodeType="withEffect">
                                  <p:stCondLst>
                                    <p:cond delay="0"/>
                                  </p:stCondLst>
                                  <p:childTnLst>
                                    <p:animClr clrSpc="rgb" dir="cw">
                                      <p:cBhvr override="childStyle">
                                        <p:cTn id="150" dur="500" fill="hold"/>
                                        <p:tgtEl>
                                          <p:spTgt spid="32"/>
                                        </p:tgtEl>
                                        <p:attrNameLst>
                                          <p:attrName>style.color</p:attrName>
                                        </p:attrNameLst>
                                      </p:cBhvr>
                                      <p:to>
                                        <a:schemeClr val="accent2"/>
                                      </p:to>
                                    </p:animClr>
                                    <p:animClr clrSpc="rgb" dir="cw">
                                      <p:cBhvr>
                                        <p:cTn id="151" dur="500" fill="hold"/>
                                        <p:tgtEl>
                                          <p:spTgt spid="32"/>
                                        </p:tgtEl>
                                        <p:attrNameLst>
                                          <p:attrName>fillcolor</p:attrName>
                                        </p:attrNameLst>
                                      </p:cBhvr>
                                      <p:to>
                                        <a:schemeClr val="accent2"/>
                                      </p:to>
                                    </p:animClr>
                                    <p:set>
                                      <p:cBhvr>
                                        <p:cTn id="152" dur="500" fill="hold"/>
                                        <p:tgtEl>
                                          <p:spTgt spid="32"/>
                                        </p:tgtEl>
                                        <p:attrNameLst>
                                          <p:attrName>fill.type</p:attrName>
                                        </p:attrNameLst>
                                      </p:cBhvr>
                                      <p:to>
                                        <p:strVal val="solid"/>
                                      </p:to>
                                    </p:set>
                                    <p:set>
                                      <p:cBhvr>
                                        <p:cTn id="153" dur="500" fill="hold"/>
                                        <p:tgtEl>
                                          <p:spTgt spid="32"/>
                                        </p:tgtEl>
                                        <p:attrNameLst>
                                          <p:attrName>fill.on</p:attrName>
                                        </p:attrNameLst>
                                      </p:cBhvr>
                                      <p:to>
                                        <p:strVal val="true"/>
                                      </p:to>
                                    </p:set>
                                  </p:childTnLst>
                                </p:cTn>
                              </p:par>
                              <p:par>
                                <p:cTn id="154" presetID="1" presetClass="mediacall" presetSubtype="0" fill="hold" nodeType="withEffect">
                                  <p:stCondLst>
                                    <p:cond delay="0"/>
                                  </p:stCondLst>
                                  <p:childTnLst>
                                    <p:cmd type="call" cmd="playFrom(0.0)">
                                      <p:cBhvr>
                                        <p:cTn id="155" dur="20218" fill="hold"/>
                                        <p:tgtEl>
                                          <p:spTgt spid="39"/>
                                        </p:tgtEl>
                                      </p:cBhvr>
                                    </p:cmd>
                                  </p:childTnLst>
                                </p:cTn>
                              </p:par>
                              <p:par>
                                <p:cTn id="156" presetID="3" presetClass="mediacall" presetSubtype="0" fill="hold" nodeType="withEffect">
                                  <p:stCondLst>
                                    <p:cond delay="0"/>
                                  </p:stCondLst>
                                  <p:childTnLst>
                                    <p:cmd type="call" cmd="stop">
                                      <p:cBhvr>
                                        <p:cTn id="157" dur="1" fill="hold"/>
                                        <p:tgtEl>
                                          <p:spTgt spid="38"/>
                                        </p:tgtEl>
                                      </p:cBhvr>
                                    </p:cmd>
                                  </p:childTnLst>
                                </p:cTn>
                              </p:par>
                              <p:par>
                                <p:cTn id="158" presetID="19" presetClass="emph" presetSubtype="0" fill="hold" grpId="1" nodeType="withEffect">
                                  <p:stCondLst>
                                    <p:cond delay="3000"/>
                                  </p:stCondLst>
                                  <p:childTnLst>
                                    <p:animClr clrSpc="rgb" dir="cw">
                                      <p:cBhvr override="childStyle">
                                        <p:cTn id="159" dur="500" fill="hold"/>
                                        <p:tgtEl>
                                          <p:spTgt spid="32"/>
                                        </p:tgtEl>
                                        <p:attrNameLst>
                                          <p:attrName>style.color</p:attrName>
                                        </p:attrNameLst>
                                      </p:cBhvr>
                                      <p:to>
                                        <a:srgbClr val="FF0000"/>
                                      </p:to>
                                    </p:animClr>
                                    <p:animClr clrSpc="rgb" dir="cw">
                                      <p:cBhvr>
                                        <p:cTn id="160" dur="500" fill="hold"/>
                                        <p:tgtEl>
                                          <p:spTgt spid="32"/>
                                        </p:tgtEl>
                                        <p:attrNameLst>
                                          <p:attrName>fillcolor</p:attrName>
                                        </p:attrNameLst>
                                      </p:cBhvr>
                                      <p:to>
                                        <a:srgbClr val="FF0000"/>
                                      </p:to>
                                    </p:animClr>
                                    <p:set>
                                      <p:cBhvr>
                                        <p:cTn id="161" dur="500" fill="hold"/>
                                        <p:tgtEl>
                                          <p:spTgt spid="32"/>
                                        </p:tgtEl>
                                        <p:attrNameLst>
                                          <p:attrName>fill.type</p:attrName>
                                        </p:attrNameLst>
                                      </p:cBhvr>
                                      <p:to>
                                        <p:strVal val="solid"/>
                                      </p:to>
                                    </p:set>
                                    <p:set>
                                      <p:cBhvr>
                                        <p:cTn id="162" dur="500" fill="hold"/>
                                        <p:tgtEl>
                                          <p:spTgt spid="32"/>
                                        </p:tgtEl>
                                        <p:attrNameLst>
                                          <p:attrName>fill.on</p:attrName>
                                        </p:attrNameLst>
                                      </p:cBhvr>
                                      <p:to>
                                        <p:strVal val="true"/>
                                      </p:to>
                                    </p:set>
                                  </p:childTnLst>
                                </p:cTn>
                              </p:par>
                              <p:par>
                                <p:cTn id="163" presetID="19" presetClass="emph" presetSubtype="0" repeatCount="4000" fill="hold" grpId="4" nodeType="withEffect">
                                  <p:stCondLst>
                                    <p:cond delay="3000"/>
                                  </p:stCondLst>
                                  <p:childTnLst>
                                    <p:animClr clrSpc="rgb" dir="cw">
                                      <p:cBhvr override="childStyle">
                                        <p:cTn id="164" dur="500" fill="hold"/>
                                        <p:tgtEl>
                                          <p:spTgt spid="15"/>
                                        </p:tgtEl>
                                        <p:attrNameLst>
                                          <p:attrName>style.color</p:attrName>
                                        </p:attrNameLst>
                                      </p:cBhvr>
                                      <p:to>
                                        <a:srgbClr val="92D050"/>
                                      </p:to>
                                    </p:animClr>
                                    <p:animClr clrSpc="rgb" dir="cw">
                                      <p:cBhvr>
                                        <p:cTn id="165" dur="500" fill="hold"/>
                                        <p:tgtEl>
                                          <p:spTgt spid="15"/>
                                        </p:tgtEl>
                                        <p:attrNameLst>
                                          <p:attrName>fillcolor</p:attrName>
                                        </p:attrNameLst>
                                      </p:cBhvr>
                                      <p:to>
                                        <a:srgbClr val="92D050"/>
                                      </p:to>
                                    </p:animClr>
                                    <p:set>
                                      <p:cBhvr>
                                        <p:cTn id="166" dur="500" fill="hold"/>
                                        <p:tgtEl>
                                          <p:spTgt spid="15"/>
                                        </p:tgtEl>
                                        <p:attrNameLst>
                                          <p:attrName>fill.type</p:attrName>
                                        </p:attrNameLst>
                                      </p:cBhvr>
                                      <p:to>
                                        <p:strVal val="solid"/>
                                      </p:to>
                                    </p:set>
                                    <p:set>
                                      <p:cBhvr>
                                        <p:cTn id="167" dur="500" fill="hold"/>
                                        <p:tgtEl>
                                          <p:spTgt spid="15"/>
                                        </p:tgtEl>
                                        <p:attrNameLst>
                                          <p:attrName>fill.on</p:attrName>
                                        </p:attrNameLst>
                                      </p:cBhvr>
                                      <p:to>
                                        <p:strVal val="true"/>
                                      </p:to>
                                    </p:set>
                                  </p:childTnLst>
                                </p:cTn>
                              </p:par>
                              <p:par>
                                <p:cTn id="168" presetID="1" presetClass="mediacall" presetSubtype="0" fill="hold" nodeType="withEffect">
                                  <p:stCondLst>
                                    <p:cond delay="3000"/>
                                  </p:stCondLst>
                                  <p:childTnLst>
                                    <p:cmd type="call" cmd="playFrom(0.0)">
                                      <p:cBhvr>
                                        <p:cTn id="169" dur="5903" fill="hold"/>
                                        <p:tgtEl>
                                          <p:spTgt spid="41"/>
                                        </p:tgtEl>
                                      </p:cBhvr>
                                    </p:cmd>
                                  </p:childTnLst>
                                </p:cTn>
                              </p:par>
                              <p:par>
                                <p:cTn id="170" presetID="3" presetClass="mediacall" presetSubtype="0" fill="hold" nodeType="withEffect">
                                  <p:stCondLst>
                                    <p:cond delay="3000"/>
                                  </p:stCondLst>
                                  <p:childTnLst>
                                    <p:cmd type="call" cmd="stop">
                                      <p:cBhvr>
                                        <p:cTn id="171" dur="1" fill="hold"/>
                                        <p:tgtEl>
                                          <p:spTgt spid="39"/>
                                        </p:tgtEl>
                                      </p:cBhvr>
                                    </p:cmd>
                                  </p:childTnLst>
                                </p:cTn>
                              </p:par>
                              <p:par>
                                <p:cTn id="172" presetID="30" presetClass="emph" presetSubtype="0" fill="hold" grpId="2" nodeType="withEffect">
                                  <p:stCondLst>
                                    <p:cond delay="3000"/>
                                  </p:stCondLst>
                                  <p:childTnLst>
                                    <p:animClr clrSpc="hsl" dir="cw">
                                      <p:cBhvr override="childStyle">
                                        <p:cTn id="173" dur="500" fill="hold"/>
                                        <p:tgtEl>
                                          <p:spTgt spid="34"/>
                                        </p:tgtEl>
                                        <p:attrNameLst>
                                          <p:attrName>style.color</p:attrName>
                                        </p:attrNameLst>
                                      </p:cBhvr>
                                      <p:by>
                                        <p:hsl h="0" s="12549" l="25098"/>
                                      </p:by>
                                    </p:animClr>
                                    <p:animClr clrSpc="hsl" dir="cw">
                                      <p:cBhvr>
                                        <p:cTn id="174" dur="500" fill="hold"/>
                                        <p:tgtEl>
                                          <p:spTgt spid="34"/>
                                        </p:tgtEl>
                                        <p:attrNameLst>
                                          <p:attrName>fillcolor</p:attrName>
                                        </p:attrNameLst>
                                      </p:cBhvr>
                                      <p:by>
                                        <p:hsl h="0" s="12549" l="25098"/>
                                      </p:by>
                                    </p:animClr>
                                    <p:animClr clrSpc="hsl" dir="cw">
                                      <p:cBhvr>
                                        <p:cTn id="175" dur="500" fill="hold"/>
                                        <p:tgtEl>
                                          <p:spTgt spid="34"/>
                                        </p:tgtEl>
                                        <p:attrNameLst>
                                          <p:attrName>stroke.color</p:attrName>
                                        </p:attrNameLst>
                                      </p:cBhvr>
                                      <p:by>
                                        <p:hsl h="0" s="12549" l="25098"/>
                                      </p:by>
                                    </p:animClr>
                                    <p:set>
                                      <p:cBhvr>
                                        <p:cTn id="176" dur="500" fill="hold"/>
                                        <p:tgtEl>
                                          <p:spTgt spid="34"/>
                                        </p:tgtEl>
                                        <p:attrNameLst>
                                          <p:attrName>fill.type</p:attrName>
                                        </p:attrNameLst>
                                      </p:cBhvr>
                                      <p:to>
                                        <p:strVal val="solid"/>
                                      </p:to>
                                    </p:set>
                                  </p:childTnLst>
                                </p:cTn>
                              </p:par>
                              <p:par>
                                <p:cTn id="177" presetID="24" presetClass="emph" presetSubtype="0" fill="hold" grpId="5" nodeType="withEffect">
                                  <p:stCondLst>
                                    <p:cond delay="3000"/>
                                  </p:stCondLst>
                                  <p:childTnLst>
                                    <p:animClr clrSpc="hsl" dir="cw">
                                      <p:cBhvr override="childStyle">
                                        <p:cTn id="178" dur="500" fill="hold"/>
                                        <p:tgtEl>
                                          <p:spTgt spid="25"/>
                                        </p:tgtEl>
                                        <p:attrNameLst>
                                          <p:attrName>style.color</p:attrName>
                                        </p:attrNameLst>
                                      </p:cBhvr>
                                      <p:by>
                                        <p:hsl h="0" s="-12549" l="-25098"/>
                                      </p:by>
                                    </p:animClr>
                                    <p:animClr clrSpc="hsl" dir="cw">
                                      <p:cBhvr>
                                        <p:cTn id="179" dur="500" fill="hold"/>
                                        <p:tgtEl>
                                          <p:spTgt spid="25"/>
                                        </p:tgtEl>
                                        <p:attrNameLst>
                                          <p:attrName>fillcolor</p:attrName>
                                        </p:attrNameLst>
                                      </p:cBhvr>
                                      <p:by>
                                        <p:hsl h="0" s="-12549" l="-25098"/>
                                      </p:by>
                                    </p:animClr>
                                    <p:animClr clrSpc="hsl" dir="cw">
                                      <p:cBhvr>
                                        <p:cTn id="180" dur="500" fill="hold"/>
                                        <p:tgtEl>
                                          <p:spTgt spid="25"/>
                                        </p:tgtEl>
                                        <p:attrNameLst>
                                          <p:attrName>stroke.color</p:attrName>
                                        </p:attrNameLst>
                                      </p:cBhvr>
                                      <p:by>
                                        <p:hsl h="0" s="-12549" l="-25098"/>
                                      </p:by>
                                    </p:animClr>
                                    <p:set>
                                      <p:cBhvr>
                                        <p:cTn id="181"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2" fill="hold" display="0">
                  <p:stCondLst>
                    <p:cond delay="indefinite"/>
                  </p:stCondLst>
                  <p:endCondLst>
                    <p:cond evt="onStopAudio" delay="0">
                      <p:tgtEl>
                        <p:sldTgt/>
                      </p:tgtEl>
                    </p:cond>
                  </p:endCondLst>
                </p:cTn>
                <p:tgtEl>
                  <p:spTgt spid="39"/>
                </p:tgtEl>
              </p:cMediaNode>
            </p:audio>
            <p:audio>
              <p:cMediaNode vol="80000">
                <p:cTn id="183" fill="hold" display="0">
                  <p:stCondLst>
                    <p:cond delay="indefinite"/>
                  </p:stCondLst>
                  <p:endCondLst>
                    <p:cond evt="onStopAudio" delay="0">
                      <p:tgtEl>
                        <p:sldTgt/>
                      </p:tgtEl>
                    </p:cond>
                  </p:endCondLst>
                </p:cTn>
                <p:tgtEl>
                  <p:spTgt spid="40"/>
                </p:tgtEl>
              </p:cMediaNode>
            </p:audio>
            <p:audio>
              <p:cMediaNode vol="80000">
                <p:cTn id="184"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72FAB428-B261-9BF8-84AD-1BDD66EC48DD}"/>
              </a:ext>
            </a:extLst>
          </p:cNvPr>
          <p:cNvCxnSpPr/>
          <p:nvPr/>
        </p:nvCxnSpPr>
        <p:spPr>
          <a:xfrm>
            <a:off x="0" y="268443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7B0FE9C-F303-49FF-B30D-C4457E06642A}"/>
              </a:ext>
            </a:extLst>
          </p:cNvPr>
          <p:cNvCxnSpPr/>
          <p:nvPr/>
        </p:nvCxnSpPr>
        <p:spPr>
          <a:xfrm>
            <a:off x="0" y="414521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5" name="bang c">
            <a:extLst>
              <a:ext uri="{FF2B5EF4-FFF2-40B4-BE49-F238E27FC236}">
                <a16:creationId xmlns:a16="http://schemas.microsoft.com/office/drawing/2014/main" id="{D0E6AFB4-275F-4728-9A13-27E00F9EA3A2}"/>
              </a:ext>
            </a:extLst>
          </p:cNvPr>
          <p:cNvSpPr/>
          <p:nvPr/>
        </p:nvSpPr>
        <p:spPr>
          <a:xfrm flipH="1">
            <a:off x="603457" y="3528938"/>
            <a:ext cx="3937330" cy="12344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2065274"/>
            <a:ext cx="3937330" cy="12344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3526637"/>
            <a:ext cx="3937330" cy="12344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797425" y="3671562"/>
            <a:ext cx="3548948" cy="965970"/>
          </a:xfrm>
          <a:prstGeom prst="rect">
            <a:avLst/>
          </a:prstGeom>
          <a:noFill/>
        </p:spPr>
        <p:txBody>
          <a:bodyPr wrap="square" rtlCol="0">
            <a:spAutoFit/>
          </a:bodyPr>
          <a:lstStyle/>
          <a:p>
            <a:pPr marL="257175" indent="-257175" defTabSz="685800">
              <a:lnSpc>
                <a:spcPct val="150000"/>
              </a:lnSpc>
              <a:buClr>
                <a:prstClr val="white"/>
              </a:buClr>
              <a:buFont typeface="Wingdings" panose="05000000000000000000" pitchFamily="2" charset="2"/>
              <a:buChar char="w"/>
              <a:defRPr/>
            </a:pPr>
            <a:r>
              <a:rPr lang="vi-VN" sz="2000" dirty="0">
                <a:solidFill>
                  <a:schemeClr val="bg1"/>
                </a:solidFill>
                <a:latin typeface="+mn-lt"/>
              </a:rPr>
              <a:t>C. silicon chỉ tồn tại ở dạng hợp chất.		</a:t>
            </a:r>
            <a:endParaRPr lang="en-US" sz="2000" kern="1200" dirty="0">
              <a:solidFill>
                <a:schemeClr val="bg1"/>
              </a:solidFill>
              <a:latin typeface="+mn-lt"/>
              <a:ea typeface="Tahoma" panose="020B0604030504040204" pitchFamily="34" charset="0"/>
              <a:cs typeface="Arial" panose="020B0604020202020204" pitchFamily="34"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856179" y="2186518"/>
            <a:ext cx="3487814" cy="965970"/>
          </a:xfrm>
          <a:prstGeom prst="rect">
            <a:avLst/>
          </a:prstGeom>
          <a:noFill/>
        </p:spPr>
        <p:txBody>
          <a:bodyPr wrap="square" rtlCol="0">
            <a:spAutoFit/>
          </a:bodyPr>
          <a:lstStyle/>
          <a:p>
            <a:pPr marL="257175" indent="-257175" defTabSz="685800">
              <a:lnSpc>
                <a:spcPct val="150000"/>
              </a:lnSpc>
              <a:buClr>
                <a:prstClr val="white"/>
              </a:buClr>
              <a:buFont typeface="Wingdings" panose="05000000000000000000" pitchFamily="2" charset="2"/>
              <a:buChar char="w"/>
              <a:defRPr/>
            </a:pPr>
            <a:r>
              <a:rPr lang="vi-VN" sz="2000" dirty="0">
                <a:solidFill>
                  <a:schemeClr val="bg1"/>
                </a:solidFill>
                <a:latin typeface="+mn-lt"/>
              </a:rPr>
              <a:t>B. silicon chỉ tồn tại ở dạng đơn chất và hợp chất.</a:t>
            </a:r>
            <a:endParaRPr lang="en-US" sz="2000" kern="1200" dirty="0">
              <a:solidFill>
                <a:schemeClr val="bg1"/>
              </a:solidFill>
              <a:latin typeface="+mn-lt"/>
              <a:ea typeface="Tahoma" panose="020B060403050404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49" y="2065274"/>
            <a:ext cx="3937330" cy="12344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59007" y="2186518"/>
            <a:ext cx="3487814" cy="965970"/>
          </a:xfrm>
          <a:prstGeom prst="rect">
            <a:avLst/>
          </a:prstGeom>
          <a:noFill/>
        </p:spPr>
        <p:txBody>
          <a:bodyPr wrap="square" rtlCol="0">
            <a:spAutoFit/>
          </a:bodyPr>
          <a:lstStyle/>
          <a:p>
            <a:pPr marL="257175" indent="-257175" defTabSz="685800">
              <a:lnSpc>
                <a:spcPct val="150000"/>
              </a:lnSpc>
              <a:buClr>
                <a:prstClr val="white"/>
              </a:buClr>
              <a:buFont typeface="Wingdings" panose="05000000000000000000" pitchFamily="2" charset="2"/>
              <a:buChar char="w"/>
              <a:defRPr/>
            </a:pPr>
            <a:r>
              <a:rPr lang="vi-VN" sz="2000" dirty="0">
                <a:solidFill>
                  <a:schemeClr val="bg1"/>
                </a:solidFill>
                <a:latin typeface="+mn-lt"/>
              </a:rPr>
              <a:t>A. silicon chỉ tồn tại ở dạng đơn chất.	</a:t>
            </a:r>
            <a:endParaRPr lang="en-US" sz="2000" kern="1200" dirty="0">
              <a:solidFill>
                <a:schemeClr val="bg1"/>
              </a:solidFill>
              <a:latin typeface="+mn-lt"/>
              <a:ea typeface="Tahoma" panose="020B0604030504040204" pitchFamily="34" charset="0"/>
              <a:cs typeface="Arial" panose="020B060402020202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795889" y="3669261"/>
            <a:ext cx="3635730" cy="965970"/>
          </a:xfrm>
          <a:prstGeom prst="rect">
            <a:avLst/>
          </a:prstGeom>
          <a:noFill/>
        </p:spPr>
        <p:txBody>
          <a:bodyPr wrap="square" rtlCol="0">
            <a:spAutoFit/>
          </a:bodyPr>
          <a:lstStyle/>
          <a:p>
            <a:pPr marL="257175" indent="-257175" defTabSz="685800">
              <a:lnSpc>
                <a:spcPct val="150000"/>
              </a:lnSpc>
              <a:buClr>
                <a:prstClr val="white"/>
              </a:buClr>
              <a:buFont typeface="Wingdings" panose="05000000000000000000" pitchFamily="2" charset="2"/>
              <a:buChar char="w"/>
              <a:defRPr/>
            </a:pPr>
            <a:r>
              <a:rPr lang="vi-VN" sz="2000" dirty="0">
                <a:solidFill>
                  <a:schemeClr val="bg1"/>
                </a:solidFill>
                <a:latin typeface="+mn-lt"/>
              </a:rPr>
              <a:t>D. silicon chỉ tồn tại ở dạng chất khí và đơn chất.</a:t>
            </a:r>
            <a:endParaRPr lang="en-US" sz="2000" dirty="0">
              <a:solidFill>
                <a:schemeClr val="bg1"/>
              </a:solidFill>
              <a:latin typeface="+mn-lt"/>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9152179" y="1972809"/>
            <a:ext cx="365522" cy="365522"/>
          </a:xfrm>
          <a:prstGeom prst="rect">
            <a:avLst/>
          </a:prstGeom>
        </p:spPr>
      </p:pic>
      <p:grpSp>
        <p:nvGrpSpPr>
          <p:cNvPr id="2" name="Group 1">
            <a:extLst>
              <a:ext uri="{FF2B5EF4-FFF2-40B4-BE49-F238E27FC236}">
                <a16:creationId xmlns:a16="http://schemas.microsoft.com/office/drawing/2014/main" id="{EAF09476-B736-7B90-A5FE-CABF0B031E34}"/>
              </a:ext>
            </a:extLst>
          </p:cNvPr>
          <p:cNvGrpSpPr/>
          <p:nvPr/>
        </p:nvGrpSpPr>
        <p:grpSpPr>
          <a:xfrm>
            <a:off x="0" y="689668"/>
            <a:ext cx="9144000" cy="1127304"/>
            <a:chOff x="0" y="2959512"/>
            <a:chExt cx="12192000" cy="1503072"/>
          </a:xfrm>
        </p:grpSpPr>
        <p:cxnSp>
          <p:nvCxnSpPr>
            <p:cNvPr id="3" name="Straight Connector 2">
              <a:extLst>
                <a:ext uri="{FF2B5EF4-FFF2-40B4-BE49-F238E27FC236}">
                  <a16:creationId xmlns:a16="http://schemas.microsoft.com/office/drawing/2014/main" id="{04C44CA4-5FF9-9D42-E2AE-80BCAC7FECEC}"/>
                </a:ext>
              </a:extLst>
            </p:cNvPr>
            <p:cNvCxnSpPr/>
            <p:nvPr/>
          </p:nvCxnSpPr>
          <p:spPr>
            <a:xfrm>
              <a:off x="0" y="372059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 name="Freeform: Shape 3">
              <a:extLst>
                <a:ext uri="{FF2B5EF4-FFF2-40B4-BE49-F238E27FC236}">
                  <a16:creationId xmlns:a16="http://schemas.microsoft.com/office/drawing/2014/main" id="{3F1361D2-0C26-0A60-DD60-0EFBA20FF807}"/>
                </a:ext>
              </a:extLst>
            </p:cNvPr>
            <p:cNvSpPr/>
            <p:nvPr/>
          </p:nvSpPr>
          <p:spPr>
            <a:xfrm flipH="1">
              <a:off x="659905" y="2959512"/>
              <a:ext cx="10872190" cy="15030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endParaRPr lang="en-US" sz="2000" kern="1200">
                <a:solidFill>
                  <a:schemeClr val="bg1"/>
                </a:solidFill>
                <a:cs typeface="Arial" panose="020B0604020202020204" pitchFamily="34" charset="0"/>
              </a:endParaRPr>
            </a:p>
          </p:txBody>
        </p:sp>
        <p:sp>
          <p:nvSpPr>
            <p:cNvPr id="5" name="TextBox 4">
              <a:extLst>
                <a:ext uri="{FF2B5EF4-FFF2-40B4-BE49-F238E27FC236}">
                  <a16:creationId xmlns:a16="http://schemas.microsoft.com/office/drawing/2014/main" id="{D6F9231C-745A-B4B1-34CF-D7E806677433}"/>
                </a:ext>
              </a:extLst>
            </p:cNvPr>
            <p:cNvSpPr txBox="1"/>
            <p:nvPr/>
          </p:nvSpPr>
          <p:spPr>
            <a:xfrm>
              <a:off x="1203483" y="3266257"/>
              <a:ext cx="9383697" cy="672407"/>
            </a:xfrm>
            <a:prstGeom prst="rect">
              <a:avLst/>
            </a:prstGeom>
            <a:noFill/>
          </p:spPr>
          <p:txBody>
            <a:bodyPr wrap="square" rtlCol="0">
              <a:spAutoFit/>
            </a:bodyPr>
            <a:lstStyle/>
            <a:p>
              <a:pPr algn="ctr" defTabSz="685800">
                <a:lnSpc>
                  <a:spcPct val="150000"/>
                </a:lnSpc>
                <a:buClrTx/>
              </a:pPr>
              <a:r>
                <a:rPr lang="vi-VN" sz="2000" b="1" dirty="0">
                  <a:solidFill>
                    <a:schemeClr val="bg1"/>
                  </a:solidFill>
                  <a:effectLst/>
                  <a:latin typeface="+mn-lt"/>
                  <a:ea typeface="Calibri" panose="020F0502020204030204" pitchFamily="34" charset="0"/>
                  <a:cs typeface="Times New Roman" panose="02020603050405020304" pitchFamily="18" charset="0"/>
                </a:rPr>
                <a:t>Câu 5.</a:t>
              </a:r>
              <a:r>
                <a:rPr lang="vi-VN" sz="2000" dirty="0">
                  <a:solidFill>
                    <a:schemeClr val="bg1"/>
                  </a:solidFill>
                  <a:effectLst/>
                  <a:latin typeface="+mn-lt"/>
                  <a:ea typeface="Calibri" panose="020F0502020204030204" pitchFamily="34" charset="0"/>
                  <a:cs typeface="Times New Roman" panose="02020603050405020304" pitchFamily="18" charset="0"/>
                </a:rPr>
                <a:t> Trong tự nhiên</a:t>
              </a:r>
              <a:endParaRPr lang="en-US" sz="2000" dirty="0">
                <a:solidFill>
                  <a:schemeClr val="bg1"/>
                </a:solidFill>
                <a:effectLst/>
                <a:latin typeface="+mn-l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371749161"/>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
                </p:tgtEl>
              </p:cMediaNode>
            </p:audio>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4" presetClass="emph" presetSubtype="0" fill="hold" grpId="1" nodeType="clickEffect">
                                  <p:stCondLst>
                                    <p:cond delay="0"/>
                                  </p:stCondLst>
                                  <p:childTnLst>
                                    <p:animClr clrSpc="hsl" dir="cw">
                                      <p:cBhvr override="childStyle">
                                        <p:cTn id="32" dur="500" fill="hold"/>
                                        <p:tgtEl>
                                          <p:spTgt spid="25"/>
                                        </p:tgtEl>
                                        <p:attrNameLst>
                                          <p:attrName>style.color</p:attrName>
                                        </p:attrNameLst>
                                      </p:cBhvr>
                                      <p:by>
                                        <p:hsl h="0" s="-12549" l="-25098"/>
                                      </p:by>
                                    </p:animClr>
                                    <p:animClr clrSpc="hsl" dir="cw">
                                      <p:cBhvr>
                                        <p:cTn id="33" dur="500" fill="hold"/>
                                        <p:tgtEl>
                                          <p:spTgt spid="25"/>
                                        </p:tgtEl>
                                        <p:attrNameLst>
                                          <p:attrName>fillcolor</p:attrName>
                                        </p:attrNameLst>
                                      </p:cBhvr>
                                      <p:by>
                                        <p:hsl h="0" s="-12549" l="-25098"/>
                                      </p:by>
                                    </p:animClr>
                                    <p:animClr clrSpc="hsl" dir="cw">
                                      <p:cBhvr>
                                        <p:cTn id="34" dur="500" fill="hold"/>
                                        <p:tgtEl>
                                          <p:spTgt spid="25"/>
                                        </p:tgtEl>
                                        <p:attrNameLst>
                                          <p:attrName>stroke.color</p:attrName>
                                        </p:attrNameLst>
                                      </p:cBhvr>
                                      <p:by>
                                        <p:hsl h="0" s="-12549" l="-25098"/>
                                      </p:by>
                                    </p:animClr>
                                    <p:set>
                                      <p:cBhvr>
                                        <p:cTn id="35" dur="500" fill="hold"/>
                                        <p:tgtEl>
                                          <p:spTgt spid="25"/>
                                        </p:tgtEl>
                                        <p:attrNameLst>
                                          <p:attrName>fill.type</p:attrName>
                                        </p:attrNameLst>
                                      </p:cBhvr>
                                      <p:to>
                                        <p:strVal val="solid"/>
                                      </p:to>
                                    </p:set>
                                  </p:childTnLst>
                                </p:cTn>
                              </p:par>
                              <p:par>
                                <p:cTn id="36" presetID="19" presetClass="emph" presetSubtype="0" fill="hold" grpId="0" nodeType="withEffect">
                                  <p:stCondLst>
                                    <p:cond delay="0"/>
                                  </p:stCondLst>
                                  <p:childTnLst>
                                    <p:animClr clrSpc="rgb" dir="cw">
                                      <p:cBhvr override="childStyle">
                                        <p:cTn id="37" dur="500" fill="hold"/>
                                        <p:tgtEl>
                                          <p:spTgt spid="15"/>
                                        </p:tgtEl>
                                        <p:attrNameLst>
                                          <p:attrName>style.color</p:attrName>
                                        </p:attrNameLst>
                                      </p:cBhvr>
                                      <p:to>
                                        <a:srgbClr val="FFC000"/>
                                      </p:to>
                                    </p:animClr>
                                    <p:animClr clrSpc="rgb" dir="cw">
                                      <p:cBhvr>
                                        <p:cTn id="38" dur="500" fill="hold"/>
                                        <p:tgtEl>
                                          <p:spTgt spid="15"/>
                                        </p:tgtEl>
                                        <p:attrNameLst>
                                          <p:attrName>fillcolor</p:attrName>
                                        </p:attrNameLst>
                                      </p:cBhvr>
                                      <p:to>
                                        <a:srgbClr val="FFC000"/>
                                      </p:to>
                                    </p:animClr>
                                    <p:set>
                                      <p:cBhvr>
                                        <p:cTn id="39" dur="500" fill="hold"/>
                                        <p:tgtEl>
                                          <p:spTgt spid="15"/>
                                        </p:tgtEl>
                                        <p:attrNameLst>
                                          <p:attrName>fill.type</p:attrName>
                                        </p:attrNameLst>
                                      </p:cBhvr>
                                      <p:to>
                                        <p:strVal val="solid"/>
                                      </p:to>
                                    </p:set>
                                    <p:set>
                                      <p:cBhvr>
                                        <p:cTn id="40" dur="500" fill="hold"/>
                                        <p:tgtEl>
                                          <p:spTgt spid="15"/>
                                        </p:tgtEl>
                                        <p:attrNameLst>
                                          <p:attrName>fill.on</p:attrName>
                                        </p:attrNameLst>
                                      </p:cBhvr>
                                      <p:to>
                                        <p:strVal val="true"/>
                                      </p:to>
                                    </p:set>
                                  </p:childTnLst>
                                </p:cTn>
                              </p:par>
                              <p:par>
                                <p:cTn id="41" presetID="1" presetClass="mediacall" presetSubtype="0" fill="hold" nodeType="withEffect">
                                  <p:stCondLst>
                                    <p:cond delay="0"/>
                                  </p:stCondLst>
                                  <p:childTnLst>
                                    <p:cmd type="call" cmd="playFrom(0.0)">
                                      <p:cBhvr>
                                        <p:cTn id="42" dur="20218" fill="hold"/>
                                        <p:tgtEl>
                                          <p:spTgt spid="39"/>
                                        </p:tgtEl>
                                      </p:cBhvr>
                                    </p:cmd>
                                  </p:childTnLst>
                                </p:cTn>
                              </p:par>
                              <p:par>
                                <p:cTn id="43" presetID="3" presetClass="mediacall" presetSubtype="0" fill="hold" nodeType="withEffect">
                                  <p:stCondLst>
                                    <p:cond delay="0"/>
                                  </p:stCondLst>
                                  <p:childTnLst>
                                    <p:cmd type="call" cmd="stop">
                                      <p:cBhvr>
                                        <p:cTn id="44" dur="1" fill="hold"/>
                                        <p:tgtEl>
                                          <p:spTgt spid="38"/>
                                        </p:tgtEl>
                                      </p:cBhvr>
                                    </p:cmd>
                                  </p:childTnLst>
                                </p:cTn>
                              </p:par>
                              <p:par>
                                <p:cTn id="45" presetID="19" presetClass="emph" presetSubtype="0" repeatCount="4000" fill="hold" grpId="1" nodeType="withEffect">
                                  <p:stCondLst>
                                    <p:cond delay="3000"/>
                                  </p:stCondLst>
                                  <p:childTnLst>
                                    <p:animClr clrSpc="rgb" dir="cw">
                                      <p:cBhvr override="childStyle">
                                        <p:cTn id="46" dur="500" fill="hold"/>
                                        <p:tgtEl>
                                          <p:spTgt spid="15"/>
                                        </p:tgtEl>
                                        <p:attrNameLst>
                                          <p:attrName>style.color</p:attrName>
                                        </p:attrNameLst>
                                      </p:cBhvr>
                                      <p:to>
                                        <a:srgbClr val="92D050"/>
                                      </p:to>
                                    </p:animClr>
                                    <p:animClr clrSpc="rgb" dir="cw">
                                      <p:cBhvr>
                                        <p:cTn id="47" dur="500" fill="hold"/>
                                        <p:tgtEl>
                                          <p:spTgt spid="15"/>
                                        </p:tgtEl>
                                        <p:attrNameLst>
                                          <p:attrName>fillcolor</p:attrName>
                                        </p:attrNameLst>
                                      </p:cBhvr>
                                      <p:to>
                                        <a:srgbClr val="92D050"/>
                                      </p:to>
                                    </p:animClr>
                                    <p:set>
                                      <p:cBhvr>
                                        <p:cTn id="48" dur="500" fill="hold"/>
                                        <p:tgtEl>
                                          <p:spTgt spid="15"/>
                                        </p:tgtEl>
                                        <p:attrNameLst>
                                          <p:attrName>fill.type</p:attrName>
                                        </p:attrNameLst>
                                      </p:cBhvr>
                                      <p:to>
                                        <p:strVal val="solid"/>
                                      </p:to>
                                    </p:set>
                                    <p:set>
                                      <p:cBhvr>
                                        <p:cTn id="49" dur="500" fill="hold"/>
                                        <p:tgtEl>
                                          <p:spTgt spid="15"/>
                                        </p:tgtEl>
                                        <p:attrNameLst>
                                          <p:attrName>fill.on</p:attrName>
                                        </p:attrNameLst>
                                      </p:cBhvr>
                                      <p:to>
                                        <p:strVal val="true"/>
                                      </p:to>
                                    </p:set>
                                  </p:childTnLst>
                                </p:cTn>
                              </p:par>
                              <p:par>
                                <p:cTn id="50" presetID="1" presetClass="mediacall" presetSubtype="0" fill="hold" nodeType="withEffect">
                                  <p:stCondLst>
                                    <p:cond delay="3000"/>
                                  </p:stCondLst>
                                  <p:childTnLst>
                                    <p:cmd type="call" cmd="playFrom(0.0)">
                                      <p:cBhvr>
                                        <p:cTn id="51" dur="7732" fill="hold"/>
                                        <p:tgtEl>
                                          <p:spTgt spid="40"/>
                                        </p:tgtEl>
                                      </p:cBhvr>
                                    </p:cmd>
                                  </p:childTnLst>
                                </p:cTn>
                              </p:par>
                              <p:par>
                                <p:cTn id="52" presetID="3" presetClass="mediacall" presetSubtype="0" fill="hold" nodeType="withEffect">
                                  <p:stCondLst>
                                    <p:cond delay="3000"/>
                                  </p:stCondLst>
                                  <p:childTnLst>
                                    <p:cmd type="call" cmd="stop">
                                      <p:cBhvr>
                                        <p:cTn id="53" dur="1" fill="hold"/>
                                        <p:tgtEl>
                                          <p:spTgt spid="39"/>
                                        </p:tgtEl>
                                      </p:cBhvr>
                                    </p:cmd>
                                  </p:childTnLst>
                                </p:cTn>
                              </p:par>
                              <p:par>
                                <p:cTn id="54" presetID="24" presetClass="emph" presetSubtype="0" fill="hold" grpId="2" nodeType="withEffect">
                                  <p:stCondLst>
                                    <p:cond delay="3000"/>
                                  </p:stCondLst>
                                  <p:childTnLst>
                                    <p:animClr clrSpc="hsl" dir="cw">
                                      <p:cBhvr override="childStyle">
                                        <p:cTn id="55" dur="500" fill="hold"/>
                                        <p:tgtEl>
                                          <p:spTgt spid="25"/>
                                        </p:tgtEl>
                                        <p:attrNameLst>
                                          <p:attrName>style.color</p:attrName>
                                        </p:attrNameLst>
                                      </p:cBhvr>
                                      <p:by>
                                        <p:hsl h="0" s="-12549" l="-25098"/>
                                      </p:by>
                                    </p:animClr>
                                    <p:animClr clrSpc="hsl" dir="cw">
                                      <p:cBhvr>
                                        <p:cTn id="56" dur="500" fill="hold"/>
                                        <p:tgtEl>
                                          <p:spTgt spid="25"/>
                                        </p:tgtEl>
                                        <p:attrNameLst>
                                          <p:attrName>fillcolor</p:attrName>
                                        </p:attrNameLst>
                                      </p:cBhvr>
                                      <p:by>
                                        <p:hsl h="0" s="-12549" l="-25098"/>
                                      </p:by>
                                    </p:animClr>
                                    <p:animClr clrSpc="hsl" dir="cw">
                                      <p:cBhvr>
                                        <p:cTn id="57" dur="500" fill="hold"/>
                                        <p:tgtEl>
                                          <p:spTgt spid="25"/>
                                        </p:tgtEl>
                                        <p:attrNameLst>
                                          <p:attrName>stroke.color</p:attrName>
                                        </p:attrNameLst>
                                      </p:cBhvr>
                                      <p:by>
                                        <p:hsl h="0" s="-12549" l="-25098"/>
                                      </p:by>
                                    </p:animClr>
                                    <p:set>
                                      <p:cBhvr>
                                        <p:cTn id="58"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p:stCondLst>
                        <p:cond delay="0"/>
                      </p:stCondLst>
                      <p:childTnLst>
                        <p:par>
                          <p:cTn id="61" fill="hold">
                            <p:stCondLst>
                              <p:cond delay="0"/>
                            </p:stCondLst>
                            <p:childTnLst>
                              <p:par>
                                <p:cTn id="62" presetID="24" presetClass="emph" presetSubtype="0" fill="hold" grpId="1" nodeType="clickEffect">
                                  <p:stCondLst>
                                    <p:cond delay="0"/>
                                  </p:stCondLst>
                                  <p:childTnLst>
                                    <p:animClr clrSpc="hsl" dir="cw">
                                      <p:cBhvr override="childStyle">
                                        <p:cTn id="63" dur="500" fill="hold"/>
                                        <p:tgtEl>
                                          <p:spTgt spid="33"/>
                                        </p:tgtEl>
                                        <p:attrNameLst>
                                          <p:attrName>style.color</p:attrName>
                                        </p:attrNameLst>
                                      </p:cBhvr>
                                      <p:by>
                                        <p:hsl h="0" s="-12549" l="-25098"/>
                                      </p:by>
                                    </p:animClr>
                                    <p:animClr clrSpc="hsl" dir="cw">
                                      <p:cBhvr>
                                        <p:cTn id="64" dur="500" fill="hold"/>
                                        <p:tgtEl>
                                          <p:spTgt spid="33"/>
                                        </p:tgtEl>
                                        <p:attrNameLst>
                                          <p:attrName>fillcolor</p:attrName>
                                        </p:attrNameLst>
                                      </p:cBhvr>
                                      <p:by>
                                        <p:hsl h="0" s="-12549" l="-25098"/>
                                      </p:by>
                                    </p:animClr>
                                    <p:animClr clrSpc="hsl" dir="cw">
                                      <p:cBhvr>
                                        <p:cTn id="65" dur="500" fill="hold"/>
                                        <p:tgtEl>
                                          <p:spTgt spid="33"/>
                                        </p:tgtEl>
                                        <p:attrNameLst>
                                          <p:attrName>stroke.color</p:attrName>
                                        </p:attrNameLst>
                                      </p:cBhvr>
                                      <p:by>
                                        <p:hsl h="0" s="-12549" l="-25098"/>
                                      </p:by>
                                    </p:animClr>
                                    <p:set>
                                      <p:cBhvr>
                                        <p:cTn id="66" dur="500" fill="hold"/>
                                        <p:tgtEl>
                                          <p:spTgt spid="33"/>
                                        </p:tgtEl>
                                        <p:attrNameLst>
                                          <p:attrName>fill.type</p:attrName>
                                        </p:attrNameLst>
                                      </p:cBhvr>
                                      <p:to>
                                        <p:strVal val="solid"/>
                                      </p:to>
                                    </p:set>
                                  </p:childTnLst>
                                </p:cTn>
                              </p:par>
                              <p:par>
                                <p:cTn id="67" presetID="19" presetClass="emph" presetSubtype="0" fill="hold" grpId="0" nodeType="withEffect">
                                  <p:stCondLst>
                                    <p:cond delay="0"/>
                                  </p:stCondLst>
                                  <p:childTnLst>
                                    <p:animClr clrSpc="rgb" dir="cw">
                                      <p:cBhvr override="childStyle">
                                        <p:cTn id="68" dur="500" fill="hold"/>
                                        <p:tgtEl>
                                          <p:spTgt spid="31"/>
                                        </p:tgtEl>
                                        <p:attrNameLst>
                                          <p:attrName>style.color</p:attrName>
                                        </p:attrNameLst>
                                      </p:cBhvr>
                                      <p:to>
                                        <a:srgbClr val="FFC000"/>
                                      </p:to>
                                    </p:animClr>
                                    <p:animClr clrSpc="rgb" dir="cw">
                                      <p:cBhvr>
                                        <p:cTn id="69" dur="500" fill="hold"/>
                                        <p:tgtEl>
                                          <p:spTgt spid="31"/>
                                        </p:tgtEl>
                                        <p:attrNameLst>
                                          <p:attrName>fillcolor</p:attrName>
                                        </p:attrNameLst>
                                      </p:cBhvr>
                                      <p:to>
                                        <a:srgbClr val="FFC000"/>
                                      </p:to>
                                    </p:animClr>
                                    <p:set>
                                      <p:cBhvr>
                                        <p:cTn id="70" dur="500" fill="hold"/>
                                        <p:tgtEl>
                                          <p:spTgt spid="31"/>
                                        </p:tgtEl>
                                        <p:attrNameLst>
                                          <p:attrName>fill.type</p:attrName>
                                        </p:attrNameLst>
                                      </p:cBhvr>
                                      <p:to>
                                        <p:strVal val="solid"/>
                                      </p:to>
                                    </p:set>
                                    <p:set>
                                      <p:cBhvr>
                                        <p:cTn id="71" dur="500" fill="hold"/>
                                        <p:tgtEl>
                                          <p:spTgt spid="31"/>
                                        </p:tgtEl>
                                        <p:attrNameLst>
                                          <p:attrName>fill.on</p:attrName>
                                        </p:attrNameLst>
                                      </p:cBhvr>
                                      <p:to>
                                        <p:strVal val="true"/>
                                      </p:to>
                                    </p:set>
                                  </p:childTnLst>
                                </p:cTn>
                              </p:par>
                              <p:par>
                                <p:cTn id="72" presetID="1" presetClass="mediacall" presetSubtype="0" fill="hold" nodeType="withEffect">
                                  <p:stCondLst>
                                    <p:cond delay="0"/>
                                  </p:stCondLst>
                                  <p:childTnLst>
                                    <p:cmd type="call" cmd="playFrom(0.0)">
                                      <p:cBhvr>
                                        <p:cTn id="73" dur="20218" fill="hold"/>
                                        <p:tgtEl>
                                          <p:spTgt spid="39"/>
                                        </p:tgtEl>
                                      </p:cBhvr>
                                    </p:cmd>
                                  </p:childTnLst>
                                </p:cTn>
                              </p:par>
                              <p:par>
                                <p:cTn id="74" presetID="3" presetClass="mediacall" presetSubtype="0" fill="hold" nodeType="withEffect">
                                  <p:stCondLst>
                                    <p:cond delay="0"/>
                                  </p:stCondLst>
                                  <p:childTnLst>
                                    <p:cmd type="call" cmd="stop">
                                      <p:cBhvr>
                                        <p:cTn id="75" dur="1" fill="hold"/>
                                        <p:tgtEl>
                                          <p:spTgt spid="38"/>
                                        </p:tgtEl>
                                      </p:cBhvr>
                                    </p:cmd>
                                  </p:childTnLst>
                                </p:cTn>
                              </p:par>
                              <p:par>
                                <p:cTn id="76" presetID="19" presetClass="emph" presetSubtype="0" fill="hold" grpId="1" nodeType="withEffect">
                                  <p:stCondLst>
                                    <p:cond delay="3000"/>
                                  </p:stCondLst>
                                  <p:childTnLst>
                                    <p:animClr clrSpc="rgb" dir="cw">
                                      <p:cBhvr override="childStyle">
                                        <p:cTn id="77" dur="500" fill="hold"/>
                                        <p:tgtEl>
                                          <p:spTgt spid="31"/>
                                        </p:tgtEl>
                                        <p:attrNameLst>
                                          <p:attrName>style.color</p:attrName>
                                        </p:attrNameLst>
                                      </p:cBhvr>
                                      <p:to>
                                        <a:srgbClr val="FF0000"/>
                                      </p:to>
                                    </p:animClr>
                                    <p:animClr clrSpc="rgb" dir="cw">
                                      <p:cBhvr>
                                        <p:cTn id="78" dur="500" fill="hold"/>
                                        <p:tgtEl>
                                          <p:spTgt spid="31"/>
                                        </p:tgtEl>
                                        <p:attrNameLst>
                                          <p:attrName>fillcolor</p:attrName>
                                        </p:attrNameLst>
                                      </p:cBhvr>
                                      <p:to>
                                        <a:srgbClr val="FF0000"/>
                                      </p:to>
                                    </p:animClr>
                                    <p:set>
                                      <p:cBhvr>
                                        <p:cTn id="79" dur="500" fill="hold"/>
                                        <p:tgtEl>
                                          <p:spTgt spid="31"/>
                                        </p:tgtEl>
                                        <p:attrNameLst>
                                          <p:attrName>fill.type</p:attrName>
                                        </p:attrNameLst>
                                      </p:cBhvr>
                                      <p:to>
                                        <p:strVal val="solid"/>
                                      </p:to>
                                    </p:set>
                                    <p:set>
                                      <p:cBhvr>
                                        <p:cTn id="80" dur="500" fill="hold"/>
                                        <p:tgtEl>
                                          <p:spTgt spid="31"/>
                                        </p:tgtEl>
                                        <p:attrNameLst>
                                          <p:attrName>fill.on</p:attrName>
                                        </p:attrNameLst>
                                      </p:cBhvr>
                                      <p:to>
                                        <p:strVal val="true"/>
                                      </p:to>
                                    </p:set>
                                  </p:childTnLst>
                                </p:cTn>
                              </p:par>
                              <p:par>
                                <p:cTn id="81" presetID="19" presetClass="emph" presetSubtype="0" repeatCount="4000" fill="hold" grpId="2" nodeType="withEffect">
                                  <p:stCondLst>
                                    <p:cond delay="3000"/>
                                  </p:stCondLst>
                                  <p:childTnLst>
                                    <p:animClr clrSpc="rgb" dir="cw">
                                      <p:cBhvr override="childStyle">
                                        <p:cTn id="82" dur="500" fill="hold"/>
                                        <p:tgtEl>
                                          <p:spTgt spid="15"/>
                                        </p:tgtEl>
                                        <p:attrNameLst>
                                          <p:attrName>style.color</p:attrName>
                                        </p:attrNameLst>
                                      </p:cBhvr>
                                      <p:to>
                                        <a:srgbClr val="92D050"/>
                                      </p:to>
                                    </p:animClr>
                                    <p:animClr clrSpc="rgb" dir="cw">
                                      <p:cBhvr>
                                        <p:cTn id="83" dur="500" fill="hold"/>
                                        <p:tgtEl>
                                          <p:spTgt spid="15"/>
                                        </p:tgtEl>
                                        <p:attrNameLst>
                                          <p:attrName>fillcolor</p:attrName>
                                        </p:attrNameLst>
                                      </p:cBhvr>
                                      <p:to>
                                        <a:srgbClr val="92D050"/>
                                      </p:to>
                                    </p:animClr>
                                    <p:set>
                                      <p:cBhvr>
                                        <p:cTn id="84" dur="500" fill="hold"/>
                                        <p:tgtEl>
                                          <p:spTgt spid="15"/>
                                        </p:tgtEl>
                                        <p:attrNameLst>
                                          <p:attrName>fill.type</p:attrName>
                                        </p:attrNameLst>
                                      </p:cBhvr>
                                      <p:to>
                                        <p:strVal val="solid"/>
                                      </p:to>
                                    </p:set>
                                    <p:set>
                                      <p:cBhvr>
                                        <p:cTn id="85" dur="500" fill="hold"/>
                                        <p:tgtEl>
                                          <p:spTgt spid="15"/>
                                        </p:tgtEl>
                                        <p:attrNameLst>
                                          <p:attrName>fill.on</p:attrName>
                                        </p:attrNameLst>
                                      </p:cBhvr>
                                      <p:to>
                                        <p:strVal val="true"/>
                                      </p:to>
                                    </p:set>
                                  </p:childTnLst>
                                </p:cTn>
                              </p:par>
                              <p:par>
                                <p:cTn id="86" presetID="1" presetClass="mediacall" presetSubtype="0" fill="hold" nodeType="withEffect">
                                  <p:stCondLst>
                                    <p:cond delay="3000"/>
                                  </p:stCondLst>
                                  <p:childTnLst>
                                    <p:cmd type="call" cmd="playFrom(0.0)">
                                      <p:cBhvr>
                                        <p:cTn id="87" dur="5903" fill="hold"/>
                                        <p:tgtEl>
                                          <p:spTgt spid="41"/>
                                        </p:tgtEl>
                                      </p:cBhvr>
                                    </p:cmd>
                                  </p:childTnLst>
                                </p:cTn>
                              </p:par>
                              <p:par>
                                <p:cTn id="88" presetID="3" presetClass="mediacall" presetSubtype="0" fill="hold" nodeType="withEffect">
                                  <p:stCondLst>
                                    <p:cond delay="3000"/>
                                  </p:stCondLst>
                                  <p:childTnLst>
                                    <p:cmd type="call" cmd="stop">
                                      <p:cBhvr>
                                        <p:cTn id="89" dur="1" fill="hold"/>
                                        <p:tgtEl>
                                          <p:spTgt spid="39"/>
                                        </p:tgtEl>
                                      </p:cBhvr>
                                    </p:cmd>
                                  </p:childTnLst>
                                </p:cTn>
                              </p:par>
                              <p:par>
                                <p:cTn id="90" presetID="30" presetClass="emph" presetSubtype="0" fill="hold" grpId="2" nodeType="withEffect">
                                  <p:stCondLst>
                                    <p:cond delay="3000"/>
                                  </p:stCondLst>
                                  <p:childTnLst>
                                    <p:animClr clrSpc="hsl" dir="cw">
                                      <p:cBhvr override="childStyle">
                                        <p:cTn id="91" dur="500" fill="hold"/>
                                        <p:tgtEl>
                                          <p:spTgt spid="33"/>
                                        </p:tgtEl>
                                        <p:attrNameLst>
                                          <p:attrName>style.color</p:attrName>
                                        </p:attrNameLst>
                                      </p:cBhvr>
                                      <p:by>
                                        <p:hsl h="0" s="12549" l="25098"/>
                                      </p:by>
                                    </p:animClr>
                                    <p:animClr clrSpc="hsl" dir="cw">
                                      <p:cBhvr>
                                        <p:cTn id="92" dur="500" fill="hold"/>
                                        <p:tgtEl>
                                          <p:spTgt spid="33"/>
                                        </p:tgtEl>
                                        <p:attrNameLst>
                                          <p:attrName>fillcolor</p:attrName>
                                        </p:attrNameLst>
                                      </p:cBhvr>
                                      <p:by>
                                        <p:hsl h="0" s="12549" l="25098"/>
                                      </p:by>
                                    </p:animClr>
                                    <p:animClr clrSpc="hsl" dir="cw">
                                      <p:cBhvr>
                                        <p:cTn id="93" dur="500" fill="hold"/>
                                        <p:tgtEl>
                                          <p:spTgt spid="33"/>
                                        </p:tgtEl>
                                        <p:attrNameLst>
                                          <p:attrName>stroke.color</p:attrName>
                                        </p:attrNameLst>
                                      </p:cBhvr>
                                      <p:by>
                                        <p:hsl h="0" s="12549" l="25098"/>
                                      </p:by>
                                    </p:animClr>
                                    <p:set>
                                      <p:cBhvr>
                                        <p:cTn id="94" dur="500" fill="hold"/>
                                        <p:tgtEl>
                                          <p:spTgt spid="33"/>
                                        </p:tgtEl>
                                        <p:attrNameLst>
                                          <p:attrName>fill.type</p:attrName>
                                        </p:attrNameLst>
                                      </p:cBhvr>
                                      <p:to>
                                        <p:strVal val="solid"/>
                                      </p:to>
                                    </p:set>
                                  </p:childTnLst>
                                </p:cTn>
                              </p:par>
                              <p:par>
                                <p:cTn id="95" presetID="24" presetClass="emph" presetSubtype="0" fill="hold" grpId="3" nodeType="withEffect">
                                  <p:stCondLst>
                                    <p:cond delay="3000"/>
                                  </p:stCondLst>
                                  <p:childTnLst>
                                    <p:animClr clrSpc="hsl" dir="cw">
                                      <p:cBhvr override="childStyle">
                                        <p:cTn id="96" dur="500" fill="hold"/>
                                        <p:tgtEl>
                                          <p:spTgt spid="25"/>
                                        </p:tgtEl>
                                        <p:attrNameLst>
                                          <p:attrName>style.color</p:attrName>
                                        </p:attrNameLst>
                                      </p:cBhvr>
                                      <p:by>
                                        <p:hsl h="0" s="-12549" l="-25098"/>
                                      </p:by>
                                    </p:animClr>
                                    <p:animClr clrSpc="hsl" dir="cw">
                                      <p:cBhvr>
                                        <p:cTn id="97" dur="500" fill="hold"/>
                                        <p:tgtEl>
                                          <p:spTgt spid="25"/>
                                        </p:tgtEl>
                                        <p:attrNameLst>
                                          <p:attrName>fillcolor</p:attrName>
                                        </p:attrNameLst>
                                      </p:cBhvr>
                                      <p:by>
                                        <p:hsl h="0" s="-12549" l="-25098"/>
                                      </p:by>
                                    </p:animClr>
                                    <p:animClr clrSpc="hsl" dir="cw">
                                      <p:cBhvr>
                                        <p:cTn id="98" dur="500" fill="hold"/>
                                        <p:tgtEl>
                                          <p:spTgt spid="25"/>
                                        </p:tgtEl>
                                        <p:attrNameLst>
                                          <p:attrName>stroke.color</p:attrName>
                                        </p:attrNameLst>
                                      </p:cBhvr>
                                      <p:by>
                                        <p:hsl h="0" s="-12549" l="-25098"/>
                                      </p:by>
                                    </p:animClr>
                                    <p:set>
                                      <p:cBhvr>
                                        <p:cTn id="99"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0" restart="whenNotActive" fill="hold" evtFilter="cancelBubble" nodeType="interactiveSeq">
                <p:stCondLst>
                  <p:cond evt="onClick" delay="0">
                    <p:tgtEl>
                      <p:spTgt spid="27"/>
                    </p:tgtEl>
                  </p:cond>
                </p:stCondLst>
                <p:endSync evt="end" delay="0">
                  <p:rtn val="all"/>
                </p:endSync>
                <p:childTnLst>
                  <p:par>
                    <p:cTn id="101" fill="hold">
                      <p:stCondLst>
                        <p:cond delay="0"/>
                      </p:stCondLst>
                      <p:childTnLst>
                        <p:par>
                          <p:cTn id="102" fill="hold">
                            <p:stCondLst>
                              <p:cond delay="0"/>
                            </p:stCondLst>
                            <p:childTnLst>
                              <p:par>
                                <p:cTn id="103" presetID="24" presetClass="emph" presetSubtype="0" fill="hold" grpId="1" nodeType="clickEffect">
                                  <p:stCondLst>
                                    <p:cond delay="0"/>
                                  </p:stCondLst>
                                  <p:childTnLst>
                                    <p:animClr clrSpc="hsl" dir="cw">
                                      <p:cBhvr override="childStyle">
                                        <p:cTn id="104" dur="500" fill="hold"/>
                                        <p:tgtEl>
                                          <p:spTgt spid="27"/>
                                        </p:tgtEl>
                                        <p:attrNameLst>
                                          <p:attrName>style.color</p:attrName>
                                        </p:attrNameLst>
                                      </p:cBhvr>
                                      <p:by>
                                        <p:hsl h="0" s="-12549" l="-25098"/>
                                      </p:by>
                                    </p:animClr>
                                    <p:animClr clrSpc="hsl" dir="cw">
                                      <p:cBhvr>
                                        <p:cTn id="105" dur="500" fill="hold"/>
                                        <p:tgtEl>
                                          <p:spTgt spid="27"/>
                                        </p:tgtEl>
                                        <p:attrNameLst>
                                          <p:attrName>fillcolor</p:attrName>
                                        </p:attrNameLst>
                                      </p:cBhvr>
                                      <p:by>
                                        <p:hsl h="0" s="-12549" l="-25098"/>
                                      </p:by>
                                    </p:animClr>
                                    <p:animClr clrSpc="hsl" dir="cw">
                                      <p:cBhvr>
                                        <p:cTn id="106" dur="500" fill="hold"/>
                                        <p:tgtEl>
                                          <p:spTgt spid="27"/>
                                        </p:tgtEl>
                                        <p:attrNameLst>
                                          <p:attrName>stroke.color</p:attrName>
                                        </p:attrNameLst>
                                      </p:cBhvr>
                                      <p:by>
                                        <p:hsl h="0" s="-12549" l="-25098"/>
                                      </p:by>
                                    </p:animClr>
                                    <p:set>
                                      <p:cBhvr>
                                        <p:cTn id="107" dur="500" fill="hold"/>
                                        <p:tgtEl>
                                          <p:spTgt spid="27"/>
                                        </p:tgtEl>
                                        <p:attrNameLst>
                                          <p:attrName>fill.type</p:attrName>
                                        </p:attrNameLst>
                                      </p:cBhvr>
                                      <p:to>
                                        <p:strVal val="solid"/>
                                      </p:to>
                                    </p:set>
                                  </p:childTnLst>
                                </p:cTn>
                              </p:par>
                              <p:par>
                                <p:cTn id="108" presetID="19" presetClass="emph" presetSubtype="0" fill="hold" grpId="0" nodeType="withEffect">
                                  <p:stCondLst>
                                    <p:cond delay="0"/>
                                  </p:stCondLst>
                                  <p:childTnLst>
                                    <p:animClr clrSpc="rgb" dir="cw">
                                      <p:cBhvr override="childStyle">
                                        <p:cTn id="109" dur="500" fill="hold"/>
                                        <p:tgtEl>
                                          <p:spTgt spid="16"/>
                                        </p:tgtEl>
                                        <p:attrNameLst>
                                          <p:attrName>style.color</p:attrName>
                                        </p:attrNameLst>
                                      </p:cBhvr>
                                      <p:to>
                                        <a:srgbClr val="FFC000"/>
                                      </p:to>
                                    </p:animClr>
                                    <p:animClr clrSpc="rgb" dir="cw">
                                      <p:cBhvr>
                                        <p:cTn id="110" dur="500" fill="hold"/>
                                        <p:tgtEl>
                                          <p:spTgt spid="16"/>
                                        </p:tgtEl>
                                        <p:attrNameLst>
                                          <p:attrName>fillcolor</p:attrName>
                                        </p:attrNameLst>
                                      </p:cBhvr>
                                      <p:to>
                                        <a:srgbClr val="FFC000"/>
                                      </p:to>
                                    </p:animClr>
                                    <p:set>
                                      <p:cBhvr>
                                        <p:cTn id="111" dur="500" fill="hold"/>
                                        <p:tgtEl>
                                          <p:spTgt spid="16"/>
                                        </p:tgtEl>
                                        <p:attrNameLst>
                                          <p:attrName>fill.type</p:attrName>
                                        </p:attrNameLst>
                                      </p:cBhvr>
                                      <p:to>
                                        <p:strVal val="solid"/>
                                      </p:to>
                                    </p:set>
                                    <p:set>
                                      <p:cBhvr>
                                        <p:cTn id="112" dur="500" fill="hold"/>
                                        <p:tgtEl>
                                          <p:spTgt spid="16"/>
                                        </p:tgtEl>
                                        <p:attrNameLst>
                                          <p:attrName>fill.on</p:attrName>
                                        </p:attrNameLst>
                                      </p:cBhvr>
                                      <p:to>
                                        <p:strVal val="true"/>
                                      </p:to>
                                    </p:set>
                                  </p:childTnLst>
                                </p:cTn>
                              </p:par>
                              <p:par>
                                <p:cTn id="113" presetID="1" presetClass="mediacall" presetSubtype="0" fill="hold" nodeType="withEffect">
                                  <p:stCondLst>
                                    <p:cond delay="0"/>
                                  </p:stCondLst>
                                  <p:childTnLst>
                                    <p:cmd type="call" cmd="playFrom(0.0)">
                                      <p:cBhvr>
                                        <p:cTn id="114" dur="20218" fill="hold"/>
                                        <p:tgtEl>
                                          <p:spTgt spid="39"/>
                                        </p:tgtEl>
                                      </p:cBhvr>
                                    </p:cmd>
                                  </p:childTnLst>
                                </p:cTn>
                              </p:par>
                              <p:par>
                                <p:cTn id="115" presetID="3" presetClass="mediacall" presetSubtype="0" fill="hold" nodeType="withEffect">
                                  <p:stCondLst>
                                    <p:cond delay="0"/>
                                  </p:stCondLst>
                                  <p:childTnLst>
                                    <p:cmd type="call" cmd="stop">
                                      <p:cBhvr>
                                        <p:cTn id="116" dur="1" fill="hold"/>
                                        <p:tgtEl>
                                          <p:spTgt spid="38"/>
                                        </p:tgtEl>
                                      </p:cBhvr>
                                    </p:cmd>
                                  </p:childTnLst>
                                </p:cTn>
                              </p:par>
                              <p:par>
                                <p:cTn id="117" presetID="19" presetClass="emph" presetSubtype="0" fill="hold" grpId="1" nodeType="withEffect">
                                  <p:stCondLst>
                                    <p:cond delay="3500"/>
                                  </p:stCondLst>
                                  <p:childTnLst>
                                    <p:animClr clrSpc="rgb" dir="cw">
                                      <p:cBhvr override="childStyle">
                                        <p:cTn id="118" dur="500" fill="hold"/>
                                        <p:tgtEl>
                                          <p:spTgt spid="16"/>
                                        </p:tgtEl>
                                        <p:attrNameLst>
                                          <p:attrName>style.color</p:attrName>
                                        </p:attrNameLst>
                                      </p:cBhvr>
                                      <p:to>
                                        <a:srgbClr val="FF0000"/>
                                      </p:to>
                                    </p:animClr>
                                    <p:animClr clrSpc="rgb" dir="cw">
                                      <p:cBhvr>
                                        <p:cTn id="119" dur="500" fill="hold"/>
                                        <p:tgtEl>
                                          <p:spTgt spid="16"/>
                                        </p:tgtEl>
                                        <p:attrNameLst>
                                          <p:attrName>fillcolor</p:attrName>
                                        </p:attrNameLst>
                                      </p:cBhvr>
                                      <p:to>
                                        <a:srgbClr val="FF0000"/>
                                      </p:to>
                                    </p:animClr>
                                    <p:set>
                                      <p:cBhvr>
                                        <p:cTn id="120" dur="500" fill="hold"/>
                                        <p:tgtEl>
                                          <p:spTgt spid="16"/>
                                        </p:tgtEl>
                                        <p:attrNameLst>
                                          <p:attrName>fill.type</p:attrName>
                                        </p:attrNameLst>
                                      </p:cBhvr>
                                      <p:to>
                                        <p:strVal val="solid"/>
                                      </p:to>
                                    </p:set>
                                    <p:set>
                                      <p:cBhvr>
                                        <p:cTn id="121" dur="500" fill="hold"/>
                                        <p:tgtEl>
                                          <p:spTgt spid="16"/>
                                        </p:tgtEl>
                                        <p:attrNameLst>
                                          <p:attrName>fill.on</p:attrName>
                                        </p:attrNameLst>
                                      </p:cBhvr>
                                      <p:to>
                                        <p:strVal val="true"/>
                                      </p:to>
                                    </p:set>
                                  </p:childTnLst>
                                </p:cTn>
                              </p:par>
                              <p:par>
                                <p:cTn id="122" presetID="19" presetClass="emph" presetSubtype="0" repeatCount="4000" fill="hold" grpId="3" nodeType="withEffect">
                                  <p:stCondLst>
                                    <p:cond delay="3500"/>
                                  </p:stCondLst>
                                  <p:childTnLst>
                                    <p:animClr clrSpc="rgb" dir="cw">
                                      <p:cBhvr override="childStyle">
                                        <p:cTn id="123" dur="500" fill="hold"/>
                                        <p:tgtEl>
                                          <p:spTgt spid="15"/>
                                        </p:tgtEl>
                                        <p:attrNameLst>
                                          <p:attrName>style.color</p:attrName>
                                        </p:attrNameLst>
                                      </p:cBhvr>
                                      <p:to>
                                        <a:srgbClr val="92D050"/>
                                      </p:to>
                                    </p:animClr>
                                    <p:animClr clrSpc="rgb" dir="cw">
                                      <p:cBhvr>
                                        <p:cTn id="124" dur="500" fill="hold"/>
                                        <p:tgtEl>
                                          <p:spTgt spid="15"/>
                                        </p:tgtEl>
                                        <p:attrNameLst>
                                          <p:attrName>fillcolor</p:attrName>
                                        </p:attrNameLst>
                                      </p:cBhvr>
                                      <p:to>
                                        <a:srgbClr val="92D050"/>
                                      </p:to>
                                    </p:animClr>
                                    <p:set>
                                      <p:cBhvr>
                                        <p:cTn id="125" dur="500" fill="hold"/>
                                        <p:tgtEl>
                                          <p:spTgt spid="15"/>
                                        </p:tgtEl>
                                        <p:attrNameLst>
                                          <p:attrName>fill.type</p:attrName>
                                        </p:attrNameLst>
                                      </p:cBhvr>
                                      <p:to>
                                        <p:strVal val="solid"/>
                                      </p:to>
                                    </p:set>
                                    <p:set>
                                      <p:cBhvr>
                                        <p:cTn id="126" dur="500" fill="hold"/>
                                        <p:tgtEl>
                                          <p:spTgt spid="15"/>
                                        </p:tgtEl>
                                        <p:attrNameLst>
                                          <p:attrName>fill.on</p:attrName>
                                        </p:attrNameLst>
                                      </p:cBhvr>
                                      <p:to>
                                        <p:strVal val="true"/>
                                      </p:to>
                                    </p:set>
                                  </p:childTnLst>
                                </p:cTn>
                              </p:par>
                              <p:par>
                                <p:cTn id="127" presetID="1" presetClass="mediacall" presetSubtype="0" fill="hold" nodeType="withEffect">
                                  <p:stCondLst>
                                    <p:cond delay="3500"/>
                                  </p:stCondLst>
                                  <p:childTnLst>
                                    <p:cmd type="call" cmd="playFrom(0.0)">
                                      <p:cBhvr>
                                        <p:cTn id="128" dur="5903" fill="hold"/>
                                        <p:tgtEl>
                                          <p:spTgt spid="41"/>
                                        </p:tgtEl>
                                      </p:cBhvr>
                                    </p:cmd>
                                  </p:childTnLst>
                                </p:cTn>
                              </p:par>
                              <p:par>
                                <p:cTn id="129" presetID="3" presetClass="mediacall" presetSubtype="0" fill="hold" nodeType="withEffect">
                                  <p:stCondLst>
                                    <p:cond delay="3500"/>
                                  </p:stCondLst>
                                  <p:childTnLst>
                                    <p:cmd type="call" cmd="stop">
                                      <p:cBhvr>
                                        <p:cTn id="130" dur="1" fill="hold"/>
                                        <p:tgtEl>
                                          <p:spTgt spid="39"/>
                                        </p:tgtEl>
                                      </p:cBhvr>
                                    </p:cmd>
                                  </p:childTnLst>
                                </p:cTn>
                              </p:par>
                              <p:par>
                                <p:cTn id="131" presetID="30" presetClass="emph" presetSubtype="0" fill="hold" grpId="2" nodeType="withEffect">
                                  <p:stCondLst>
                                    <p:cond delay="3500"/>
                                  </p:stCondLst>
                                  <p:childTnLst>
                                    <p:animClr clrSpc="hsl" dir="cw">
                                      <p:cBhvr override="childStyle">
                                        <p:cTn id="132" dur="500" fill="hold"/>
                                        <p:tgtEl>
                                          <p:spTgt spid="27"/>
                                        </p:tgtEl>
                                        <p:attrNameLst>
                                          <p:attrName>style.color</p:attrName>
                                        </p:attrNameLst>
                                      </p:cBhvr>
                                      <p:by>
                                        <p:hsl h="0" s="12549" l="25098"/>
                                      </p:by>
                                    </p:animClr>
                                    <p:animClr clrSpc="hsl" dir="cw">
                                      <p:cBhvr>
                                        <p:cTn id="133" dur="500" fill="hold"/>
                                        <p:tgtEl>
                                          <p:spTgt spid="27"/>
                                        </p:tgtEl>
                                        <p:attrNameLst>
                                          <p:attrName>fillcolor</p:attrName>
                                        </p:attrNameLst>
                                      </p:cBhvr>
                                      <p:by>
                                        <p:hsl h="0" s="12549" l="25098"/>
                                      </p:by>
                                    </p:animClr>
                                    <p:animClr clrSpc="hsl" dir="cw">
                                      <p:cBhvr>
                                        <p:cTn id="134" dur="500" fill="hold"/>
                                        <p:tgtEl>
                                          <p:spTgt spid="27"/>
                                        </p:tgtEl>
                                        <p:attrNameLst>
                                          <p:attrName>stroke.color</p:attrName>
                                        </p:attrNameLst>
                                      </p:cBhvr>
                                      <p:by>
                                        <p:hsl h="0" s="12549" l="25098"/>
                                      </p:by>
                                    </p:animClr>
                                    <p:set>
                                      <p:cBhvr>
                                        <p:cTn id="135" dur="500" fill="hold"/>
                                        <p:tgtEl>
                                          <p:spTgt spid="27"/>
                                        </p:tgtEl>
                                        <p:attrNameLst>
                                          <p:attrName>fill.type</p:attrName>
                                        </p:attrNameLst>
                                      </p:cBhvr>
                                      <p:to>
                                        <p:strVal val="solid"/>
                                      </p:to>
                                    </p:set>
                                  </p:childTnLst>
                                </p:cTn>
                              </p:par>
                              <p:par>
                                <p:cTn id="136" presetID="24" presetClass="emph" presetSubtype="0" fill="hold" grpId="4" nodeType="withEffect">
                                  <p:stCondLst>
                                    <p:cond delay="3500"/>
                                  </p:stCondLst>
                                  <p:childTnLst>
                                    <p:animClr clrSpc="hsl" dir="cw">
                                      <p:cBhvr override="childStyle">
                                        <p:cTn id="137" dur="500" fill="hold"/>
                                        <p:tgtEl>
                                          <p:spTgt spid="25"/>
                                        </p:tgtEl>
                                        <p:attrNameLst>
                                          <p:attrName>style.color</p:attrName>
                                        </p:attrNameLst>
                                      </p:cBhvr>
                                      <p:by>
                                        <p:hsl h="0" s="-12549" l="-25098"/>
                                      </p:by>
                                    </p:animClr>
                                    <p:animClr clrSpc="hsl" dir="cw">
                                      <p:cBhvr>
                                        <p:cTn id="138" dur="500" fill="hold"/>
                                        <p:tgtEl>
                                          <p:spTgt spid="25"/>
                                        </p:tgtEl>
                                        <p:attrNameLst>
                                          <p:attrName>fillcolor</p:attrName>
                                        </p:attrNameLst>
                                      </p:cBhvr>
                                      <p:by>
                                        <p:hsl h="0" s="-12549" l="-25098"/>
                                      </p:by>
                                    </p:animClr>
                                    <p:animClr clrSpc="hsl" dir="cw">
                                      <p:cBhvr>
                                        <p:cTn id="139" dur="500" fill="hold"/>
                                        <p:tgtEl>
                                          <p:spTgt spid="25"/>
                                        </p:tgtEl>
                                        <p:attrNameLst>
                                          <p:attrName>stroke.color</p:attrName>
                                        </p:attrNameLst>
                                      </p:cBhvr>
                                      <p:by>
                                        <p:hsl h="0" s="-12549" l="-25098"/>
                                      </p:by>
                                    </p:animClr>
                                    <p:set>
                                      <p:cBhvr>
                                        <p:cTn id="140"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1" restart="whenNotActive" fill="hold" evtFilter="cancelBubble" nodeType="interactiveSeq">
                <p:stCondLst>
                  <p:cond evt="onClick" delay="0">
                    <p:tgtEl>
                      <p:spTgt spid="34"/>
                    </p:tgtEl>
                  </p:cond>
                </p:stCondLst>
                <p:endSync evt="end" delay="0">
                  <p:rtn val="all"/>
                </p:endSync>
                <p:childTnLst>
                  <p:par>
                    <p:cTn id="142" fill="hold">
                      <p:stCondLst>
                        <p:cond delay="0"/>
                      </p:stCondLst>
                      <p:childTnLst>
                        <p:par>
                          <p:cTn id="143" fill="hold">
                            <p:stCondLst>
                              <p:cond delay="0"/>
                            </p:stCondLst>
                            <p:childTnLst>
                              <p:par>
                                <p:cTn id="144" presetID="24" presetClass="emph" presetSubtype="0" fill="hold" grpId="1" nodeType="clickEffect">
                                  <p:stCondLst>
                                    <p:cond delay="0"/>
                                  </p:stCondLst>
                                  <p:childTnLst>
                                    <p:animClr clrSpc="hsl" dir="cw">
                                      <p:cBhvr override="childStyle">
                                        <p:cTn id="145" dur="500" fill="hold"/>
                                        <p:tgtEl>
                                          <p:spTgt spid="34"/>
                                        </p:tgtEl>
                                        <p:attrNameLst>
                                          <p:attrName>style.color</p:attrName>
                                        </p:attrNameLst>
                                      </p:cBhvr>
                                      <p:by>
                                        <p:hsl h="0" s="-12549" l="-25098"/>
                                      </p:by>
                                    </p:animClr>
                                    <p:animClr clrSpc="hsl" dir="cw">
                                      <p:cBhvr>
                                        <p:cTn id="146" dur="500" fill="hold"/>
                                        <p:tgtEl>
                                          <p:spTgt spid="34"/>
                                        </p:tgtEl>
                                        <p:attrNameLst>
                                          <p:attrName>fillcolor</p:attrName>
                                        </p:attrNameLst>
                                      </p:cBhvr>
                                      <p:by>
                                        <p:hsl h="0" s="-12549" l="-25098"/>
                                      </p:by>
                                    </p:animClr>
                                    <p:animClr clrSpc="hsl" dir="cw">
                                      <p:cBhvr>
                                        <p:cTn id="147" dur="500" fill="hold"/>
                                        <p:tgtEl>
                                          <p:spTgt spid="34"/>
                                        </p:tgtEl>
                                        <p:attrNameLst>
                                          <p:attrName>stroke.color</p:attrName>
                                        </p:attrNameLst>
                                      </p:cBhvr>
                                      <p:by>
                                        <p:hsl h="0" s="-12549" l="-25098"/>
                                      </p:by>
                                    </p:animClr>
                                    <p:set>
                                      <p:cBhvr>
                                        <p:cTn id="148" dur="500" fill="hold"/>
                                        <p:tgtEl>
                                          <p:spTgt spid="34"/>
                                        </p:tgtEl>
                                        <p:attrNameLst>
                                          <p:attrName>fill.type</p:attrName>
                                        </p:attrNameLst>
                                      </p:cBhvr>
                                      <p:to>
                                        <p:strVal val="solid"/>
                                      </p:to>
                                    </p:set>
                                  </p:childTnLst>
                                </p:cTn>
                              </p:par>
                              <p:par>
                                <p:cTn id="149" presetID="19" presetClass="emph" presetSubtype="0" fill="hold" grpId="0" nodeType="withEffect">
                                  <p:stCondLst>
                                    <p:cond delay="0"/>
                                  </p:stCondLst>
                                  <p:childTnLst>
                                    <p:animClr clrSpc="rgb" dir="cw">
                                      <p:cBhvr override="childStyle">
                                        <p:cTn id="150" dur="500" fill="hold"/>
                                        <p:tgtEl>
                                          <p:spTgt spid="32"/>
                                        </p:tgtEl>
                                        <p:attrNameLst>
                                          <p:attrName>style.color</p:attrName>
                                        </p:attrNameLst>
                                      </p:cBhvr>
                                      <p:to>
                                        <a:schemeClr val="accent2"/>
                                      </p:to>
                                    </p:animClr>
                                    <p:animClr clrSpc="rgb" dir="cw">
                                      <p:cBhvr>
                                        <p:cTn id="151" dur="500" fill="hold"/>
                                        <p:tgtEl>
                                          <p:spTgt spid="32"/>
                                        </p:tgtEl>
                                        <p:attrNameLst>
                                          <p:attrName>fillcolor</p:attrName>
                                        </p:attrNameLst>
                                      </p:cBhvr>
                                      <p:to>
                                        <a:schemeClr val="accent2"/>
                                      </p:to>
                                    </p:animClr>
                                    <p:set>
                                      <p:cBhvr>
                                        <p:cTn id="152" dur="500" fill="hold"/>
                                        <p:tgtEl>
                                          <p:spTgt spid="32"/>
                                        </p:tgtEl>
                                        <p:attrNameLst>
                                          <p:attrName>fill.type</p:attrName>
                                        </p:attrNameLst>
                                      </p:cBhvr>
                                      <p:to>
                                        <p:strVal val="solid"/>
                                      </p:to>
                                    </p:set>
                                    <p:set>
                                      <p:cBhvr>
                                        <p:cTn id="153" dur="500" fill="hold"/>
                                        <p:tgtEl>
                                          <p:spTgt spid="32"/>
                                        </p:tgtEl>
                                        <p:attrNameLst>
                                          <p:attrName>fill.on</p:attrName>
                                        </p:attrNameLst>
                                      </p:cBhvr>
                                      <p:to>
                                        <p:strVal val="true"/>
                                      </p:to>
                                    </p:set>
                                  </p:childTnLst>
                                </p:cTn>
                              </p:par>
                              <p:par>
                                <p:cTn id="154" presetID="1" presetClass="mediacall" presetSubtype="0" fill="hold" nodeType="withEffect">
                                  <p:stCondLst>
                                    <p:cond delay="0"/>
                                  </p:stCondLst>
                                  <p:childTnLst>
                                    <p:cmd type="call" cmd="playFrom(0.0)">
                                      <p:cBhvr>
                                        <p:cTn id="155" dur="20218" fill="hold"/>
                                        <p:tgtEl>
                                          <p:spTgt spid="39"/>
                                        </p:tgtEl>
                                      </p:cBhvr>
                                    </p:cmd>
                                  </p:childTnLst>
                                </p:cTn>
                              </p:par>
                              <p:par>
                                <p:cTn id="156" presetID="3" presetClass="mediacall" presetSubtype="0" fill="hold" nodeType="withEffect">
                                  <p:stCondLst>
                                    <p:cond delay="0"/>
                                  </p:stCondLst>
                                  <p:childTnLst>
                                    <p:cmd type="call" cmd="stop">
                                      <p:cBhvr>
                                        <p:cTn id="157" dur="1" fill="hold"/>
                                        <p:tgtEl>
                                          <p:spTgt spid="38"/>
                                        </p:tgtEl>
                                      </p:cBhvr>
                                    </p:cmd>
                                  </p:childTnLst>
                                </p:cTn>
                              </p:par>
                              <p:par>
                                <p:cTn id="158" presetID="19" presetClass="emph" presetSubtype="0" fill="hold" grpId="1" nodeType="withEffect">
                                  <p:stCondLst>
                                    <p:cond delay="3000"/>
                                  </p:stCondLst>
                                  <p:childTnLst>
                                    <p:animClr clrSpc="rgb" dir="cw">
                                      <p:cBhvr override="childStyle">
                                        <p:cTn id="159" dur="500" fill="hold"/>
                                        <p:tgtEl>
                                          <p:spTgt spid="32"/>
                                        </p:tgtEl>
                                        <p:attrNameLst>
                                          <p:attrName>style.color</p:attrName>
                                        </p:attrNameLst>
                                      </p:cBhvr>
                                      <p:to>
                                        <a:srgbClr val="FF0000"/>
                                      </p:to>
                                    </p:animClr>
                                    <p:animClr clrSpc="rgb" dir="cw">
                                      <p:cBhvr>
                                        <p:cTn id="160" dur="500" fill="hold"/>
                                        <p:tgtEl>
                                          <p:spTgt spid="32"/>
                                        </p:tgtEl>
                                        <p:attrNameLst>
                                          <p:attrName>fillcolor</p:attrName>
                                        </p:attrNameLst>
                                      </p:cBhvr>
                                      <p:to>
                                        <a:srgbClr val="FF0000"/>
                                      </p:to>
                                    </p:animClr>
                                    <p:set>
                                      <p:cBhvr>
                                        <p:cTn id="161" dur="500" fill="hold"/>
                                        <p:tgtEl>
                                          <p:spTgt spid="32"/>
                                        </p:tgtEl>
                                        <p:attrNameLst>
                                          <p:attrName>fill.type</p:attrName>
                                        </p:attrNameLst>
                                      </p:cBhvr>
                                      <p:to>
                                        <p:strVal val="solid"/>
                                      </p:to>
                                    </p:set>
                                    <p:set>
                                      <p:cBhvr>
                                        <p:cTn id="162" dur="500" fill="hold"/>
                                        <p:tgtEl>
                                          <p:spTgt spid="32"/>
                                        </p:tgtEl>
                                        <p:attrNameLst>
                                          <p:attrName>fill.on</p:attrName>
                                        </p:attrNameLst>
                                      </p:cBhvr>
                                      <p:to>
                                        <p:strVal val="true"/>
                                      </p:to>
                                    </p:set>
                                  </p:childTnLst>
                                </p:cTn>
                              </p:par>
                              <p:par>
                                <p:cTn id="163" presetID="19" presetClass="emph" presetSubtype="0" repeatCount="4000" fill="hold" grpId="4" nodeType="withEffect">
                                  <p:stCondLst>
                                    <p:cond delay="3000"/>
                                  </p:stCondLst>
                                  <p:childTnLst>
                                    <p:animClr clrSpc="rgb" dir="cw">
                                      <p:cBhvr override="childStyle">
                                        <p:cTn id="164" dur="500" fill="hold"/>
                                        <p:tgtEl>
                                          <p:spTgt spid="15"/>
                                        </p:tgtEl>
                                        <p:attrNameLst>
                                          <p:attrName>style.color</p:attrName>
                                        </p:attrNameLst>
                                      </p:cBhvr>
                                      <p:to>
                                        <a:srgbClr val="92D050"/>
                                      </p:to>
                                    </p:animClr>
                                    <p:animClr clrSpc="rgb" dir="cw">
                                      <p:cBhvr>
                                        <p:cTn id="165" dur="500" fill="hold"/>
                                        <p:tgtEl>
                                          <p:spTgt spid="15"/>
                                        </p:tgtEl>
                                        <p:attrNameLst>
                                          <p:attrName>fillcolor</p:attrName>
                                        </p:attrNameLst>
                                      </p:cBhvr>
                                      <p:to>
                                        <a:srgbClr val="92D050"/>
                                      </p:to>
                                    </p:animClr>
                                    <p:set>
                                      <p:cBhvr>
                                        <p:cTn id="166" dur="500" fill="hold"/>
                                        <p:tgtEl>
                                          <p:spTgt spid="15"/>
                                        </p:tgtEl>
                                        <p:attrNameLst>
                                          <p:attrName>fill.type</p:attrName>
                                        </p:attrNameLst>
                                      </p:cBhvr>
                                      <p:to>
                                        <p:strVal val="solid"/>
                                      </p:to>
                                    </p:set>
                                    <p:set>
                                      <p:cBhvr>
                                        <p:cTn id="167" dur="500" fill="hold"/>
                                        <p:tgtEl>
                                          <p:spTgt spid="15"/>
                                        </p:tgtEl>
                                        <p:attrNameLst>
                                          <p:attrName>fill.on</p:attrName>
                                        </p:attrNameLst>
                                      </p:cBhvr>
                                      <p:to>
                                        <p:strVal val="true"/>
                                      </p:to>
                                    </p:set>
                                  </p:childTnLst>
                                </p:cTn>
                              </p:par>
                              <p:par>
                                <p:cTn id="168" presetID="1" presetClass="mediacall" presetSubtype="0" fill="hold" nodeType="withEffect">
                                  <p:stCondLst>
                                    <p:cond delay="3000"/>
                                  </p:stCondLst>
                                  <p:childTnLst>
                                    <p:cmd type="call" cmd="playFrom(0.0)">
                                      <p:cBhvr>
                                        <p:cTn id="169" dur="5903" fill="hold"/>
                                        <p:tgtEl>
                                          <p:spTgt spid="41"/>
                                        </p:tgtEl>
                                      </p:cBhvr>
                                    </p:cmd>
                                  </p:childTnLst>
                                </p:cTn>
                              </p:par>
                              <p:par>
                                <p:cTn id="170" presetID="3" presetClass="mediacall" presetSubtype="0" fill="hold" nodeType="withEffect">
                                  <p:stCondLst>
                                    <p:cond delay="3000"/>
                                  </p:stCondLst>
                                  <p:childTnLst>
                                    <p:cmd type="call" cmd="stop">
                                      <p:cBhvr>
                                        <p:cTn id="171" dur="1" fill="hold"/>
                                        <p:tgtEl>
                                          <p:spTgt spid="39"/>
                                        </p:tgtEl>
                                      </p:cBhvr>
                                    </p:cmd>
                                  </p:childTnLst>
                                </p:cTn>
                              </p:par>
                              <p:par>
                                <p:cTn id="172" presetID="30" presetClass="emph" presetSubtype="0" fill="hold" grpId="2" nodeType="withEffect">
                                  <p:stCondLst>
                                    <p:cond delay="3000"/>
                                  </p:stCondLst>
                                  <p:childTnLst>
                                    <p:animClr clrSpc="hsl" dir="cw">
                                      <p:cBhvr override="childStyle">
                                        <p:cTn id="173" dur="500" fill="hold"/>
                                        <p:tgtEl>
                                          <p:spTgt spid="34"/>
                                        </p:tgtEl>
                                        <p:attrNameLst>
                                          <p:attrName>style.color</p:attrName>
                                        </p:attrNameLst>
                                      </p:cBhvr>
                                      <p:by>
                                        <p:hsl h="0" s="12549" l="25098"/>
                                      </p:by>
                                    </p:animClr>
                                    <p:animClr clrSpc="hsl" dir="cw">
                                      <p:cBhvr>
                                        <p:cTn id="174" dur="500" fill="hold"/>
                                        <p:tgtEl>
                                          <p:spTgt spid="34"/>
                                        </p:tgtEl>
                                        <p:attrNameLst>
                                          <p:attrName>fillcolor</p:attrName>
                                        </p:attrNameLst>
                                      </p:cBhvr>
                                      <p:by>
                                        <p:hsl h="0" s="12549" l="25098"/>
                                      </p:by>
                                    </p:animClr>
                                    <p:animClr clrSpc="hsl" dir="cw">
                                      <p:cBhvr>
                                        <p:cTn id="175" dur="500" fill="hold"/>
                                        <p:tgtEl>
                                          <p:spTgt spid="34"/>
                                        </p:tgtEl>
                                        <p:attrNameLst>
                                          <p:attrName>stroke.color</p:attrName>
                                        </p:attrNameLst>
                                      </p:cBhvr>
                                      <p:by>
                                        <p:hsl h="0" s="12549" l="25098"/>
                                      </p:by>
                                    </p:animClr>
                                    <p:set>
                                      <p:cBhvr>
                                        <p:cTn id="176" dur="500" fill="hold"/>
                                        <p:tgtEl>
                                          <p:spTgt spid="34"/>
                                        </p:tgtEl>
                                        <p:attrNameLst>
                                          <p:attrName>fill.type</p:attrName>
                                        </p:attrNameLst>
                                      </p:cBhvr>
                                      <p:to>
                                        <p:strVal val="solid"/>
                                      </p:to>
                                    </p:set>
                                  </p:childTnLst>
                                </p:cTn>
                              </p:par>
                              <p:par>
                                <p:cTn id="177" presetID="24" presetClass="emph" presetSubtype="0" fill="hold" grpId="5" nodeType="withEffect">
                                  <p:stCondLst>
                                    <p:cond delay="3000"/>
                                  </p:stCondLst>
                                  <p:childTnLst>
                                    <p:animClr clrSpc="hsl" dir="cw">
                                      <p:cBhvr override="childStyle">
                                        <p:cTn id="178" dur="500" fill="hold"/>
                                        <p:tgtEl>
                                          <p:spTgt spid="25"/>
                                        </p:tgtEl>
                                        <p:attrNameLst>
                                          <p:attrName>style.color</p:attrName>
                                        </p:attrNameLst>
                                      </p:cBhvr>
                                      <p:by>
                                        <p:hsl h="0" s="-12549" l="-25098"/>
                                      </p:by>
                                    </p:animClr>
                                    <p:animClr clrSpc="hsl" dir="cw">
                                      <p:cBhvr>
                                        <p:cTn id="179" dur="500" fill="hold"/>
                                        <p:tgtEl>
                                          <p:spTgt spid="25"/>
                                        </p:tgtEl>
                                        <p:attrNameLst>
                                          <p:attrName>fillcolor</p:attrName>
                                        </p:attrNameLst>
                                      </p:cBhvr>
                                      <p:by>
                                        <p:hsl h="0" s="-12549" l="-25098"/>
                                      </p:by>
                                    </p:animClr>
                                    <p:animClr clrSpc="hsl" dir="cw">
                                      <p:cBhvr>
                                        <p:cTn id="180" dur="500" fill="hold"/>
                                        <p:tgtEl>
                                          <p:spTgt spid="25"/>
                                        </p:tgtEl>
                                        <p:attrNameLst>
                                          <p:attrName>stroke.color</p:attrName>
                                        </p:attrNameLst>
                                      </p:cBhvr>
                                      <p:by>
                                        <p:hsl h="0" s="-12549" l="-25098"/>
                                      </p:by>
                                    </p:animClr>
                                    <p:set>
                                      <p:cBhvr>
                                        <p:cTn id="181"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2" fill="hold" display="0">
                  <p:stCondLst>
                    <p:cond delay="indefinite"/>
                  </p:stCondLst>
                  <p:endCondLst>
                    <p:cond evt="onStopAudio" delay="0">
                      <p:tgtEl>
                        <p:sldTgt/>
                      </p:tgtEl>
                    </p:cond>
                  </p:endCondLst>
                </p:cTn>
                <p:tgtEl>
                  <p:spTgt spid="39"/>
                </p:tgtEl>
              </p:cMediaNode>
            </p:audio>
            <p:audio>
              <p:cMediaNode vol="80000">
                <p:cTn id="183" fill="hold" display="0">
                  <p:stCondLst>
                    <p:cond delay="indefinite"/>
                  </p:stCondLst>
                  <p:endCondLst>
                    <p:cond evt="onStopAudio" delay="0">
                      <p:tgtEl>
                        <p:sldTgt/>
                      </p:tgtEl>
                    </p:cond>
                  </p:endCondLst>
                </p:cTn>
                <p:tgtEl>
                  <p:spTgt spid="40"/>
                </p:tgtEl>
              </p:cMediaNode>
            </p:audio>
            <p:audio>
              <p:cMediaNode vol="80000">
                <p:cTn id="184"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32" grpId="0" animBg="1"/>
      <p:bldP spid="32" grpId="1" animBg="1"/>
      <p:bldP spid="25" grpId="0"/>
      <p:bldP spid="25" grpId="1"/>
      <p:bldP spid="25" grpId="2"/>
      <p:bldP spid="25" grpId="3"/>
      <p:bldP spid="25" grpId="4"/>
      <p:bldP spid="25" grpId="5"/>
      <p:bldP spid="27" grpId="0"/>
      <p:bldP spid="27" grpId="1"/>
      <p:bldP spid="27" grpId="2"/>
      <p:bldP spid="31" grpId="0" animBg="1"/>
      <p:bldP spid="31" grpId="1" animBg="1"/>
      <p:bldP spid="33" grpId="0"/>
      <p:bldP spid="33" grpId="1"/>
      <p:bldP spid="33" grpId="2"/>
      <p:bldP spid="34" grpId="0"/>
      <p:bldP spid="34" grpId="1"/>
      <p:bldP spid="34" grpId="2"/>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2" name="TextBox 1">
            <a:extLst>
              <a:ext uri="{FF2B5EF4-FFF2-40B4-BE49-F238E27FC236}">
                <a16:creationId xmlns:a16="http://schemas.microsoft.com/office/drawing/2014/main" id="{A40C0B26-86BC-45DD-B904-A1B916B5D60C}"/>
              </a:ext>
            </a:extLst>
          </p:cNvPr>
          <p:cNvSpPr txBox="1"/>
          <p:nvPr/>
        </p:nvSpPr>
        <p:spPr>
          <a:xfrm>
            <a:off x="3651164" y="184356"/>
            <a:ext cx="2214068" cy="553998"/>
          </a:xfrm>
          <a:prstGeom prst="rect">
            <a:avLst/>
          </a:prstGeom>
          <a:noFill/>
        </p:spPr>
        <p:txBody>
          <a:bodyPr wrap="none" rtlCol="0">
            <a:spAutoFit/>
          </a:bodyPr>
          <a:lstStyle/>
          <a:p>
            <a:pPr algn="ctr"/>
            <a:r>
              <a:rPr lang="en-US" sz="3000" b="1"/>
              <a:t>VẬN DỤNG</a:t>
            </a:r>
          </a:p>
        </p:txBody>
      </p:sp>
      <p:sp>
        <p:nvSpPr>
          <p:cNvPr id="5" name="TextBox 4">
            <a:extLst>
              <a:ext uri="{FF2B5EF4-FFF2-40B4-BE49-F238E27FC236}">
                <a16:creationId xmlns:a16="http://schemas.microsoft.com/office/drawing/2014/main" id="{1561FF1D-EEA3-35AB-0070-F41E72CE25C3}"/>
              </a:ext>
            </a:extLst>
          </p:cNvPr>
          <p:cNvSpPr txBox="1"/>
          <p:nvPr/>
        </p:nvSpPr>
        <p:spPr>
          <a:xfrm>
            <a:off x="372397" y="834316"/>
            <a:ext cx="8771603" cy="3266985"/>
          </a:xfrm>
          <a:prstGeom prst="rect">
            <a:avLst/>
          </a:prstGeom>
          <a:noFill/>
        </p:spPr>
        <p:txBody>
          <a:bodyPr wrap="square">
            <a:spAutoFit/>
          </a:bodyPr>
          <a:lstStyle/>
          <a:p>
            <a:pPr marL="0" marR="0" algn="just">
              <a:lnSpc>
                <a:spcPct val="150000"/>
              </a:lnSpc>
              <a:spcBef>
                <a:spcPts val="0"/>
              </a:spcBef>
              <a:spcAft>
                <a:spcPts val="0"/>
              </a:spcAft>
            </a:pPr>
            <a:r>
              <a:rPr lang="vi-VN" sz="2000" b="1">
                <a:solidFill>
                  <a:srgbClr val="000000"/>
                </a:solidFill>
                <a:effectLst/>
                <a:latin typeface="+mn-lt"/>
                <a:ea typeface="Calibri" panose="020F0502020204030204" pitchFamily="34" charset="0"/>
                <a:cs typeface="Times New Roman" panose="02020603050405020304" pitchFamily="18" charset="0"/>
              </a:rPr>
              <a:t>Câu 1.</a:t>
            </a:r>
            <a:r>
              <a:rPr lang="vi-VN" sz="2000">
                <a:solidFill>
                  <a:srgbClr val="000000"/>
                </a:solidFill>
                <a:effectLst/>
                <a:latin typeface="+mn-lt"/>
                <a:ea typeface="Calibri" panose="020F0502020204030204" pitchFamily="34" charset="0"/>
                <a:cs typeface="Times New Roman" panose="02020603050405020304" pitchFamily="18" charset="0"/>
              </a:rPr>
              <a:t> Chất nào sau đây được gọi là vôi sống? </a:t>
            </a:r>
            <a:endParaRPr lang="en-US" sz="2000">
              <a:effectLst/>
              <a:latin typeface="+mn-lt"/>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vi-VN" sz="2000">
                <a:solidFill>
                  <a:srgbClr val="000000"/>
                </a:solidFill>
                <a:effectLst/>
                <a:latin typeface="+mn-lt"/>
                <a:ea typeface="Calibri" panose="020F0502020204030204" pitchFamily="34" charset="0"/>
                <a:cs typeface="Times New Roman" panose="02020603050405020304" pitchFamily="18" charset="0"/>
              </a:rPr>
              <a:t>A. </a:t>
            </a:r>
            <a:r>
              <a:rPr lang="en-US" sz="2000">
                <a:solidFill>
                  <a:srgbClr val="000000"/>
                </a:solidFill>
                <a:effectLst/>
                <a:latin typeface="+mn-lt"/>
                <a:ea typeface="Calibri" panose="020F0502020204030204" pitchFamily="34" charset="0"/>
                <a:cs typeface="Times New Roman" panose="02020603050405020304" pitchFamily="18" charset="0"/>
              </a:rPr>
              <a:t>CaCO</a:t>
            </a:r>
            <a:r>
              <a:rPr lang="en-US" sz="2000" baseline="-25000">
                <a:solidFill>
                  <a:srgbClr val="000000"/>
                </a:solidFill>
                <a:effectLst/>
                <a:latin typeface="+mn-lt"/>
                <a:ea typeface="Calibri" panose="020F0502020204030204" pitchFamily="34" charset="0"/>
                <a:cs typeface="Times New Roman" panose="02020603050405020304" pitchFamily="18" charset="0"/>
              </a:rPr>
              <a:t>3</a:t>
            </a:r>
            <a:r>
              <a:rPr lang="vi-VN" sz="2000">
                <a:solidFill>
                  <a:srgbClr val="000000"/>
                </a:solidFill>
                <a:effectLst/>
                <a:latin typeface="+mn-lt"/>
                <a:ea typeface="Calibri" panose="020F0502020204030204" pitchFamily="34" charset="0"/>
                <a:cs typeface="Times New Roman" panose="02020603050405020304" pitchFamily="18" charset="0"/>
              </a:rPr>
              <a:t>.	B. </a:t>
            </a:r>
            <a:r>
              <a:rPr lang="en-US" sz="2000">
                <a:solidFill>
                  <a:srgbClr val="000000"/>
                </a:solidFill>
                <a:effectLst/>
                <a:latin typeface="+mn-lt"/>
                <a:ea typeface="Calibri" panose="020F0502020204030204" pitchFamily="34" charset="0"/>
                <a:cs typeface="Times New Roman" panose="02020603050405020304" pitchFamily="18" charset="0"/>
              </a:rPr>
              <a:t>CaO</a:t>
            </a:r>
            <a:r>
              <a:rPr lang="vi-VN" sz="2000">
                <a:solidFill>
                  <a:srgbClr val="000000"/>
                </a:solidFill>
                <a:effectLst/>
                <a:latin typeface="+mn-lt"/>
                <a:ea typeface="Calibri" panose="020F0502020204030204" pitchFamily="34" charset="0"/>
                <a:cs typeface="Times New Roman" panose="02020603050405020304" pitchFamily="18" charset="0"/>
              </a:rPr>
              <a:t>.	</a:t>
            </a:r>
            <a:r>
              <a:rPr lang="en-US" sz="2000">
                <a:solidFill>
                  <a:srgbClr val="000000"/>
                </a:solidFill>
                <a:effectLst/>
                <a:latin typeface="+mn-lt"/>
                <a:ea typeface="Calibri" panose="020F0502020204030204" pitchFamily="34" charset="0"/>
                <a:cs typeface="Times New Roman" panose="02020603050405020304" pitchFamily="18" charset="0"/>
              </a:rPr>
              <a:t>	</a:t>
            </a:r>
            <a:r>
              <a:rPr lang="vi-VN" sz="2000">
                <a:solidFill>
                  <a:srgbClr val="000000"/>
                </a:solidFill>
                <a:effectLst/>
                <a:latin typeface="+mn-lt"/>
                <a:ea typeface="Calibri" panose="020F0502020204030204" pitchFamily="34" charset="0"/>
                <a:cs typeface="Times New Roman" panose="02020603050405020304" pitchFamily="18" charset="0"/>
              </a:rPr>
              <a:t>C. </a:t>
            </a:r>
            <a:r>
              <a:rPr lang="en-US" sz="2000">
                <a:solidFill>
                  <a:srgbClr val="000000"/>
                </a:solidFill>
                <a:effectLst/>
                <a:latin typeface="+mn-lt"/>
                <a:ea typeface="Calibri" panose="020F0502020204030204" pitchFamily="34" charset="0"/>
                <a:cs typeface="Times New Roman" panose="02020603050405020304" pitchFamily="18" charset="0"/>
              </a:rPr>
              <a:t>Ca(OH)</a:t>
            </a:r>
            <a:r>
              <a:rPr lang="en-US" sz="2000" baseline="-25000">
                <a:solidFill>
                  <a:srgbClr val="000000"/>
                </a:solidFill>
                <a:effectLst/>
                <a:latin typeface="+mn-lt"/>
                <a:ea typeface="Calibri" panose="020F0502020204030204" pitchFamily="34" charset="0"/>
                <a:cs typeface="Times New Roman" panose="02020603050405020304" pitchFamily="18" charset="0"/>
              </a:rPr>
              <a:t>2</a:t>
            </a:r>
            <a:r>
              <a:rPr lang="vi-VN" sz="2000">
                <a:solidFill>
                  <a:srgbClr val="000000"/>
                </a:solidFill>
                <a:effectLst/>
                <a:latin typeface="+mn-lt"/>
                <a:ea typeface="Calibri" panose="020F0502020204030204" pitchFamily="34" charset="0"/>
                <a:cs typeface="Times New Roman" panose="02020603050405020304" pitchFamily="18" charset="0"/>
              </a:rPr>
              <a:t>.	D. CaOCl</a:t>
            </a:r>
            <a:r>
              <a:rPr lang="vi-VN" sz="2000" baseline="-25000">
                <a:solidFill>
                  <a:srgbClr val="000000"/>
                </a:solidFill>
                <a:effectLst/>
                <a:latin typeface="+mn-lt"/>
                <a:ea typeface="Calibri" panose="020F0502020204030204" pitchFamily="34" charset="0"/>
                <a:cs typeface="Times New Roman" panose="02020603050405020304" pitchFamily="18" charset="0"/>
              </a:rPr>
              <a:t>2</a:t>
            </a:r>
            <a:r>
              <a:rPr lang="vi-VN" sz="2000">
                <a:solidFill>
                  <a:srgbClr val="000000"/>
                </a:solidFill>
                <a:effectLst/>
                <a:latin typeface="+mn-lt"/>
                <a:ea typeface="Calibri" panose="020F0502020204030204" pitchFamily="34" charset="0"/>
                <a:cs typeface="Times New Roman" panose="02020603050405020304" pitchFamily="18" charset="0"/>
              </a:rPr>
              <a:t>.</a:t>
            </a:r>
            <a:endParaRPr lang="en-US" sz="2000">
              <a:effectLst/>
              <a:latin typeface="+mn-lt"/>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vi-VN" sz="2000" b="1">
                <a:solidFill>
                  <a:srgbClr val="000000"/>
                </a:solidFill>
                <a:effectLst/>
                <a:latin typeface="+mn-lt"/>
                <a:ea typeface="Calibri" panose="020F0502020204030204" pitchFamily="34" charset="0"/>
                <a:cs typeface="Times New Roman" panose="02020603050405020304" pitchFamily="18" charset="0"/>
              </a:rPr>
              <a:t>Câu 2.</a:t>
            </a:r>
            <a:r>
              <a:rPr lang="vi-VN" sz="2000">
                <a:solidFill>
                  <a:srgbClr val="000000"/>
                </a:solidFill>
                <a:effectLst/>
                <a:latin typeface="+mn-lt"/>
                <a:ea typeface="Calibri" panose="020F0502020204030204" pitchFamily="34" charset="0"/>
                <a:cs typeface="Times New Roman" panose="02020603050405020304" pitchFamily="18" charset="0"/>
              </a:rPr>
              <a:t> Nguyên liệu chủ yếu để sản xuất thủy tinh là </a:t>
            </a:r>
            <a:endParaRPr lang="en-US" sz="2000">
              <a:effectLst/>
              <a:latin typeface="+mn-lt"/>
              <a:ea typeface="Calibri" panose="020F0502020204030204" pitchFamily="34" charset="0"/>
              <a:cs typeface="Times New Roman" panose="02020603050405020304" pitchFamily="18" charset="0"/>
            </a:endParaRPr>
          </a:p>
          <a:p>
            <a:pPr marL="457200" marR="0" indent="-457200" algn="just">
              <a:lnSpc>
                <a:spcPct val="150000"/>
              </a:lnSpc>
              <a:spcBef>
                <a:spcPts val="0"/>
              </a:spcBef>
              <a:spcAft>
                <a:spcPts val="0"/>
              </a:spcAft>
              <a:buAutoNum type="alphaUcPeriod"/>
            </a:pPr>
            <a:r>
              <a:rPr lang="vi-VN" sz="2000">
                <a:solidFill>
                  <a:srgbClr val="000000"/>
                </a:solidFill>
                <a:effectLst/>
                <a:latin typeface="+mn-lt"/>
                <a:ea typeface="Calibri" panose="020F0502020204030204" pitchFamily="34" charset="0"/>
                <a:cs typeface="Times New Roman" panose="02020603050405020304" pitchFamily="18" charset="0"/>
              </a:rPr>
              <a:t>đất sét, đá vôi và soda.			</a:t>
            </a:r>
            <a:endParaRPr lang="en-US" sz="2000">
              <a:solidFill>
                <a:srgbClr val="000000"/>
              </a:solidFill>
              <a:effectLst/>
              <a:latin typeface="+mn-lt"/>
              <a:ea typeface="Calibri" panose="020F0502020204030204" pitchFamily="34" charset="0"/>
              <a:cs typeface="Times New Roman" panose="02020603050405020304" pitchFamily="18" charset="0"/>
            </a:endParaRPr>
          </a:p>
          <a:p>
            <a:pPr marL="457200" marR="0" indent="-457200" algn="just">
              <a:lnSpc>
                <a:spcPct val="150000"/>
              </a:lnSpc>
              <a:spcBef>
                <a:spcPts val="0"/>
              </a:spcBef>
              <a:spcAft>
                <a:spcPts val="0"/>
              </a:spcAft>
              <a:buAutoNum type="alphaUcPeriod"/>
            </a:pPr>
            <a:r>
              <a:rPr lang="vi-VN" sz="2000">
                <a:solidFill>
                  <a:srgbClr val="000000"/>
                </a:solidFill>
                <a:effectLst/>
                <a:latin typeface="+mn-lt"/>
                <a:ea typeface="Calibri" panose="020F0502020204030204" pitchFamily="34" charset="0"/>
                <a:cs typeface="Times New Roman" panose="02020603050405020304" pitchFamily="18" charset="0"/>
              </a:rPr>
              <a:t>đá vôi, đất sét và quặng sắt.		</a:t>
            </a:r>
            <a:endParaRPr lang="en-US" sz="2000">
              <a:effectLst/>
              <a:latin typeface="+mn-lt"/>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vi-VN" sz="2000">
                <a:solidFill>
                  <a:srgbClr val="000000"/>
                </a:solidFill>
                <a:effectLst/>
                <a:latin typeface="+mn-lt"/>
                <a:ea typeface="Calibri" panose="020F0502020204030204" pitchFamily="34" charset="0"/>
                <a:cs typeface="Times New Roman" panose="02020603050405020304" pitchFamily="18" charset="0"/>
              </a:rPr>
              <a:t>C. cát trắng, đá vôi và soda.		</a:t>
            </a:r>
            <a:endParaRPr lang="en-US" sz="2000">
              <a:solidFill>
                <a:srgbClr val="000000"/>
              </a:solidFill>
              <a:effectLst/>
              <a:latin typeface="+mn-lt"/>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vi-VN" sz="2000">
                <a:solidFill>
                  <a:srgbClr val="000000"/>
                </a:solidFill>
                <a:effectLst/>
                <a:latin typeface="+mn-lt"/>
                <a:ea typeface="Calibri" panose="020F0502020204030204" pitchFamily="34" charset="0"/>
                <a:cs typeface="Times New Roman" panose="02020603050405020304" pitchFamily="18" charset="0"/>
              </a:rPr>
              <a:t>D. đất sét, cát trắng và soda.</a:t>
            </a:r>
            <a:endParaRPr lang="en-US" sz="2000">
              <a:effectLst/>
              <a:latin typeface="+mn-lt"/>
              <a:ea typeface="Calibri" panose="020F0502020204030204" pitchFamily="34" charset="0"/>
              <a:cs typeface="Times New Roman" panose="02020603050405020304" pitchFamily="18" charset="0"/>
            </a:endParaRPr>
          </a:p>
        </p:txBody>
      </p:sp>
      <p:sp>
        <p:nvSpPr>
          <p:cNvPr id="6" name="Freeform 6">
            <a:extLst>
              <a:ext uri="{FF2B5EF4-FFF2-40B4-BE49-F238E27FC236}">
                <a16:creationId xmlns:a16="http://schemas.microsoft.com/office/drawing/2014/main" id="{E7B18F57-231A-DC7F-574C-8ED6C6486A17}"/>
              </a:ext>
            </a:extLst>
          </p:cNvPr>
          <p:cNvSpPr/>
          <p:nvPr/>
        </p:nvSpPr>
        <p:spPr>
          <a:xfrm>
            <a:off x="7551174" y="3659904"/>
            <a:ext cx="1592826" cy="1455445"/>
          </a:xfrm>
          <a:custGeom>
            <a:avLst/>
            <a:gdLst/>
            <a:ahLst/>
            <a:cxnLst/>
            <a:rect l="l" t="t" r="r" b="b"/>
            <a:pathLst>
              <a:path w="2441384" h="2230815">
                <a:moveTo>
                  <a:pt x="0" y="0"/>
                </a:moveTo>
                <a:lnTo>
                  <a:pt x="2441384" y="0"/>
                </a:lnTo>
                <a:lnTo>
                  <a:pt x="2441384" y="2230815"/>
                </a:lnTo>
                <a:lnTo>
                  <a:pt x="0" y="2230815"/>
                </a:lnTo>
                <a:lnTo>
                  <a:pt x="0" y="0"/>
                </a:lnTo>
                <a:close/>
              </a:path>
            </a:pathLst>
          </a:custGeom>
          <a:blipFill>
            <a:blip r:embed="rId3"/>
            <a:stretch>
              <a:fillRect/>
            </a:stretch>
          </a:blipFill>
        </p:spPr>
        <p:txBody>
          <a:bodyPr/>
          <a:lstStyle/>
          <a:p>
            <a:endParaRPr lang="en-US"/>
          </a:p>
        </p:txBody>
      </p:sp>
      <p:sp>
        <p:nvSpPr>
          <p:cNvPr id="10" name="Oval 9">
            <a:extLst>
              <a:ext uri="{FF2B5EF4-FFF2-40B4-BE49-F238E27FC236}">
                <a16:creationId xmlns:a16="http://schemas.microsoft.com/office/drawing/2014/main" id="{B74A3131-D600-E367-8398-8CD195CFCC83}"/>
              </a:ext>
            </a:extLst>
          </p:cNvPr>
          <p:cNvSpPr/>
          <p:nvPr/>
        </p:nvSpPr>
        <p:spPr>
          <a:xfrm>
            <a:off x="2131142" y="1388314"/>
            <a:ext cx="433112" cy="43311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33CEDD5-2E7F-1836-8C32-49262799D9CC}"/>
              </a:ext>
            </a:extLst>
          </p:cNvPr>
          <p:cNvSpPr/>
          <p:nvPr/>
        </p:nvSpPr>
        <p:spPr>
          <a:xfrm>
            <a:off x="307258" y="3204670"/>
            <a:ext cx="433112" cy="43311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31479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7" name="TextBox 6">
            <a:extLst>
              <a:ext uri="{FF2B5EF4-FFF2-40B4-BE49-F238E27FC236}">
                <a16:creationId xmlns:a16="http://schemas.microsoft.com/office/drawing/2014/main" id="{325E23BD-F437-0E7B-315A-F7F5D2E35F3C}"/>
              </a:ext>
            </a:extLst>
          </p:cNvPr>
          <p:cNvSpPr txBox="1"/>
          <p:nvPr/>
        </p:nvSpPr>
        <p:spPr>
          <a:xfrm>
            <a:off x="374709" y="248790"/>
            <a:ext cx="8394581" cy="958660"/>
          </a:xfrm>
          <a:prstGeom prst="rect">
            <a:avLst/>
          </a:prstGeom>
          <a:noFill/>
        </p:spPr>
        <p:txBody>
          <a:bodyPr wrap="square">
            <a:spAutoFit/>
          </a:bodyPr>
          <a:lstStyle/>
          <a:p>
            <a:pPr algn="just">
              <a:lnSpc>
                <a:spcPct val="150000"/>
              </a:lnSpc>
            </a:pPr>
            <a:r>
              <a:rPr lang="vi-VN" sz="2000" b="1" kern="0">
                <a:solidFill>
                  <a:srgbClr val="000000"/>
                </a:solidFill>
                <a:effectLst/>
                <a:latin typeface="+mn-lt"/>
                <a:ea typeface="Calibri" panose="020F0502020204030204" pitchFamily="34" charset="0"/>
              </a:rPr>
              <a:t>Câu 3.</a:t>
            </a:r>
            <a:r>
              <a:rPr lang="vi-VN" sz="2000" kern="0">
                <a:solidFill>
                  <a:srgbClr val="000000"/>
                </a:solidFill>
                <a:effectLst/>
                <a:latin typeface="+mn-lt"/>
                <a:ea typeface="Calibri" panose="020F0502020204030204" pitchFamily="34" charset="0"/>
              </a:rPr>
              <a:t> Trong các ngành công nghiệp silicate chủ yếu hiện nay, ngành nào xuất hiện sớm nhất ở nước ta, ở các địa phương nào?</a:t>
            </a:r>
            <a:endParaRPr lang="en-US" sz="2000">
              <a:latin typeface="+mn-lt"/>
            </a:endParaRPr>
          </a:p>
        </p:txBody>
      </p:sp>
      <p:sp>
        <p:nvSpPr>
          <p:cNvPr id="8" name="Rectangle 7">
            <a:extLst>
              <a:ext uri="{FF2B5EF4-FFF2-40B4-BE49-F238E27FC236}">
                <a16:creationId xmlns:a16="http://schemas.microsoft.com/office/drawing/2014/main" id="{0DC3D475-D3FC-D388-88EC-F262A53B83E1}"/>
              </a:ext>
            </a:extLst>
          </p:cNvPr>
          <p:cNvSpPr/>
          <p:nvPr/>
        </p:nvSpPr>
        <p:spPr>
          <a:xfrm>
            <a:off x="1076633" y="1515446"/>
            <a:ext cx="7492558" cy="958659"/>
          </a:xfrm>
          <a:prstGeom prst="rect">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2000">
                <a:solidFill>
                  <a:srgbClr val="000000"/>
                </a:solidFill>
                <a:effectLst/>
                <a:latin typeface="+mj-lt"/>
                <a:ea typeface="Calibri" panose="020F0502020204030204" pitchFamily="34" charset="0"/>
                <a:cs typeface="Times New Roman" panose="02020603050405020304" pitchFamily="18" charset="0"/>
              </a:rPr>
              <a:t>Ngành sản xuất gạch, gốm, sứ xuất hiện đầu tiên, hình thành các làng nghề truyền thống như</a:t>
            </a:r>
            <a:endParaRPr lang="en-US" sz="2000">
              <a:effectLst/>
              <a:latin typeface="+mj-lt"/>
              <a:ea typeface="Calibri" panose="020F0502020204030204" pitchFamily="34" charset="0"/>
              <a:cs typeface="Times New Roman" panose="02020603050405020304" pitchFamily="18" charset="0"/>
            </a:endParaRPr>
          </a:p>
        </p:txBody>
      </p:sp>
      <p:sp>
        <p:nvSpPr>
          <p:cNvPr id="12" name="Arrow: Right 11">
            <a:extLst>
              <a:ext uri="{FF2B5EF4-FFF2-40B4-BE49-F238E27FC236}">
                <a16:creationId xmlns:a16="http://schemas.microsoft.com/office/drawing/2014/main" id="{81ED6885-F802-D41A-B611-C3F803BF3275}"/>
              </a:ext>
            </a:extLst>
          </p:cNvPr>
          <p:cNvSpPr/>
          <p:nvPr/>
        </p:nvSpPr>
        <p:spPr>
          <a:xfrm>
            <a:off x="176981" y="1831357"/>
            <a:ext cx="663677" cy="346587"/>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3A2BBFAA-E999-B4AB-A80D-607BF9496A02}"/>
              </a:ext>
            </a:extLst>
          </p:cNvPr>
          <p:cNvGrpSpPr/>
          <p:nvPr/>
        </p:nvGrpSpPr>
        <p:grpSpPr>
          <a:xfrm>
            <a:off x="639067" y="2743973"/>
            <a:ext cx="2637598" cy="2202111"/>
            <a:chOff x="646441" y="2419508"/>
            <a:chExt cx="2637598" cy="2202111"/>
          </a:xfrm>
        </p:grpSpPr>
        <p:pic>
          <p:nvPicPr>
            <p:cNvPr id="7170" name="Picture 2" descr="Kinh nghiệm du lịch Bát Tràng - Tham quan làng gốm nổi tiếng">
              <a:extLst>
                <a:ext uri="{FF2B5EF4-FFF2-40B4-BE49-F238E27FC236}">
                  <a16:creationId xmlns:a16="http://schemas.microsoft.com/office/drawing/2014/main" id="{3641AC81-B709-1A3A-A0DB-36FB4ABE88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441" y="2419508"/>
              <a:ext cx="2637598" cy="1651047"/>
            </a:xfrm>
            <a:prstGeom prst="rect">
              <a:avLst/>
            </a:prstGeom>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070DCC9E-3A52-A254-C559-EA5D7786505F}"/>
                </a:ext>
              </a:extLst>
            </p:cNvPr>
            <p:cNvSpPr txBox="1"/>
            <p:nvPr/>
          </p:nvSpPr>
          <p:spPr>
            <a:xfrm>
              <a:off x="1238882" y="4221509"/>
              <a:ext cx="1452716" cy="400110"/>
            </a:xfrm>
            <a:prstGeom prst="rect">
              <a:avLst/>
            </a:prstGeom>
            <a:noFill/>
          </p:spPr>
          <p:txBody>
            <a:bodyPr wrap="square">
              <a:spAutoFit/>
            </a:bodyPr>
            <a:lstStyle/>
            <a:p>
              <a:pPr algn="ctr"/>
              <a:r>
                <a:rPr lang="fr-FR" sz="2000" b="1" kern="0">
                  <a:solidFill>
                    <a:srgbClr val="000000"/>
                  </a:solidFill>
                  <a:effectLst/>
                  <a:latin typeface="+mj-lt"/>
                  <a:ea typeface="Calibri" panose="020F0502020204030204" pitchFamily="34" charset="0"/>
                </a:rPr>
                <a:t>Bát Tràng</a:t>
              </a:r>
              <a:endParaRPr lang="en-US" sz="2000" b="1">
                <a:latin typeface="+mj-lt"/>
              </a:endParaRPr>
            </a:p>
          </p:txBody>
        </p:sp>
      </p:grpSp>
      <p:grpSp>
        <p:nvGrpSpPr>
          <p:cNvPr id="23" name="Group 22">
            <a:extLst>
              <a:ext uri="{FF2B5EF4-FFF2-40B4-BE49-F238E27FC236}">
                <a16:creationId xmlns:a16="http://schemas.microsoft.com/office/drawing/2014/main" id="{63F71B01-7C4A-0383-3D4F-AA732AD64DDF}"/>
              </a:ext>
            </a:extLst>
          </p:cNvPr>
          <p:cNvGrpSpPr/>
          <p:nvPr/>
        </p:nvGrpSpPr>
        <p:grpSpPr>
          <a:xfrm>
            <a:off x="3393316" y="2743973"/>
            <a:ext cx="2474021" cy="2239464"/>
            <a:chOff x="3425683" y="2428322"/>
            <a:chExt cx="2474021" cy="2239464"/>
          </a:xfrm>
        </p:grpSpPr>
        <p:pic>
          <p:nvPicPr>
            <p:cNvPr id="7172" name="Picture 4" descr="Làng bánh đa Thổ Hà - Báo VnExpress Du lịch">
              <a:extLst>
                <a:ext uri="{FF2B5EF4-FFF2-40B4-BE49-F238E27FC236}">
                  <a16:creationId xmlns:a16="http://schemas.microsoft.com/office/drawing/2014/main" id="{D006409A-DF5B-88A8-A8EA-64D829ABD1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5683" y="2428322"/>
              <a:ext cx="2474021" cy="1651046"/>
            </a:xfrm>
            <a:prstGeom prst="rect">
              <a:avLst/>
            </a:prstGeom>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9A19E619-5FA6-D7EC-FB80-E227DA62431A}"/>
                </a:ext>
              </a:extLst>
            </p:cNvPr>
            <p:cNvSpPr txBox="1"/>
            <p:nvPr/>
          </p:nvSpPr>
          <p:spPr>
            <a:xfrm>
              <a:off x="4041436" y="4267676"/>
              <a:ext cx="1139683" cy="400110"/>
            </a:xfrm>
            <a:prstGeom prst="rect">
              <a:avLst/>
            </a:prstGeom>
            <a:noFill/>
          </p:spPr>
          <p:txBody>
            <a:bodyPr wrap="square">
              <a:spAutoFit/>
            </a:bodyPr>
            <a:lstStyle/>
            <a:p>
              <a:pPr algn="ctr"/>
              <a:r>
                <a:rPr lang="fr-FR" sz="2000" b="1" kern="0">
                  <a:solidFill>
                    <a:srgbClr val="000000"/>
                  </a:solidFill>
                  <a:effectLst/>
                  <a:latin typeface="+mj-lt"/>
                  <a:ea typeface="Calibri" panose="020F0502020204030204" pitchFamily="34" charset="0"/>
                </a:rPr>
                <a:t>Thổ Hà</a:t>
              </a:r>
              <a:endParaRPr lang="en-US" sz="2000" b="1">
                <a:latin typeface="+mj-lt"/>
              </a:endParaRPr>
            </a:p>
          </p:txBody>
        </p:sp>
      </p:grpSp>
      <p:grpSp>
        <p:nvGrpSpPr>
          <p:cNvPr id="24" name="Group 23">
            <a:extLst>
              <a:ext uri="{FF2B5EF4-FFF2-40B4-BE49-F238E27FC236}">
                <a16:creationId xmlns:a16="http://schemas.microsoft.com/office/drawing/2014/main" id="{85CCCBE9-DFFC-3F66-DB90-94FE923FB9CE}"/>
              </a:ext>
            </a:extLst>
          </p:cNvPr>
          <p:cNvGrpSpPr/>
          <p:nvPr/>
        </p:nvGrpSpPr>
        <p:grpSpPr>
          <a:xfrm>
            <a:off x="6033974" y="2752786"/>
            <a:ext cx="2474020" cy="2239465"/>
            <a:chOff x="6041348" y="2428321"/>
            <a:chExt cx="2474020" cy="2239465"/>
          </a:xfrm>
        </p:grpSpPr>
        <p:pic>
          <p:nvPicPr>
            <p:cNvPr id="7174" name="Picture 6" descr="Tham quan làng gốm Chu Đậu - Nơi lưu giữ tinh hoa Việt xưa">
              <a:extLst>
                <a:ext uri="{FF2B5EF4-FFF2-40B4-BE49-F238E27FC236}">
                  <a16:creationId xmlns:a16="http://schemas.microsoft.com/office/drawing/2014/main" id="{A4F03796-DB84-702C-7D26-D578AA7A17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1348" y="2428321"/>
              <a:ext cx="2474020" cy="1648329"/>
            </a:xfrm>
            <a:prstGeom prst="rect">
              <a:avLst/>
            </a:prstGeom>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8510B6C3-FC73-146C-D955-AA94BF30781C}"/>
                </a:ext>
              </a:extLst>
            </p:cNvPr>
            <p:cNvSpPr txBox="1"/>
            <p:nvPr/>
          </p:nvSpPr>
          <p:spPr>
            <a:xfrm>
              <a:off x="6603220" y="4267676"/>
              <a:ext cx="1471522" cy="400110"/>
            </a:xfrm>
            <a:prstGeom prst="rect">
              <a:avLst/>
            </a:prstGeom>
            <a:noFill/>
          </p:spPr>
          <p:txBody>
            <a:bodyPr wrap="square">
              <a:spAutoFit/>
            </a:bodyPr>
            <a:lstStyle/>
            <a:p>
              <a:pPr algn="ctr"/>
              <a:r>
                <a:rPr lang="fr-FR" sz="2000" b="1" kern="0">
                  <a:solidFill>
                    <a:srgbClr val="000000"/>
                  </a:solidFill>
                  <a:effectLst/>
                  <a:latin typeface="+mj-lt"/>
                  <a:ea typeface="Calibri" panose="020F0502020204030204" pitchFamily="34" charset="0"/>
                </a:rPr>
                <a:t>Chu Đậu</a:t>
              </a:r>
              <a:endParaRPr lang="en-US" sz="2000" b="1">
                <a:latin typeface="+mj-lt"/>
              </a:endParaRPr>
            </a:p>
          </p:txBody>
        </p:sp>
      </p:grpSp>
    </p:spTree>
    <p:extLst>
      <p:ext uri="{BB962C8B-B14F-4D97-AF65-F5344CB8AC3E}">
        <p14:creationId xmlns:p14="http://schemas.microsoft.com/office/powerpoint/2010/main" val="15708993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0-#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0-#ppt_w/2"/>
                                          </p:val>
                                        </p:tav>
                                        <p:tav tm="100000">
                                          <p:val>
                                            <p:strVal val="#ppt_x"/>
                                          </p:val>
                                        </p:tav>
                                      </p:tavLst>
                                    </p:anim>
                                    <p:anim calcmode="lin" valueType="num">
                                      <p:cBhvr additive="base">
                                        <p:cTn id="17"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up)">
                                      <p:cBhvr>
                                        <p:cTn id="22" dur="500"/>
                                        <p:tgtEl>
                                          <p:spTgt spid="22"/>
                                        </p:tgtEl>
                                      </p:cBhvr>
                                    </p:animEffect>
                                  </p:childTnLst>
                                </p:cTn>
                              </p:par>
                              <p:par>
                                <p:cTn id="23" presetID="22" presetClass="entr" presetSubtype="1"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up)">
                                      <p:cBhvr>
                                        <p:cTn id="25" dur="500"/>
                                        <p:tgtEl>
                                          <p:spTgt spid="23"/>
                                        </p:tgtEl>
                                      </p:cBhvr>
                                    </p:animEffect>
                                  </p:childTnLst>
                                </p:cTn>
                              </p:par>
                              <p:par>
                                <p:cTn id="26" presetID="22" presetClass="entr" presetSubtype="1"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up)">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FAF66D98-E8CE-8173-A2B7-45E57546552C}"/>
              </a:ext>
            </a:extLst>
          </p:cNvPr>
          <p:cNvSpPr/>
          <p:nvPr/>
        </p:nvSpPr>
        <p:spPr>
          <a:xfrm>
            <a:off x="2278166" y="1477926"/>
            <a:ext cx="5958537" cy="764511"/>
          </a:xfrm>
          <a:prstGeom prst="roundRect">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27130FA4-27D1-214C-2CE1-669EE41778BC}"/>
              </a:ext>
            </a:extLst>
          </p:cNvPr>
          <p:cNvSpPr/>
          <p:nvPr/>
        </p:nvSpPr>
        <p:spPr>
          <a:xfrm>
            <a:off x="2278166" y="2677746"/>
            <a:ext cx="5958537" cy="1734766"/>
          </a:xfrm>
          <a:prstGeom prst="roundRect">
            <a:avLst>
              <a:gd name="adj" fmla="val 11764"/>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8F4711D-1140-3A8E-B235-0FFE43CD42AF}"/>
              </a:ext>
            </a:extLst>
          </p:cNvPr>
          <p:cNvSpPr txBox="1"/>
          <p:nvPr/>
        </p:nvSpPr>
        <p:spPr>
          <a:xfrm>
            <a:off x="2494347" y="435456"/>
            <a:ext cx="4155305" cy="553998"/>
          </a:xfrm>
          <a:prstGeom prst="rect">
            <a:avLst/>
          </a:prstGeom>
          <a:noFill/>
        </p:spPr>
        <p:txBody>
          <a:bodyPr wrap="none" rtlCol="0">
            <a:spAutoFit/>
          </a:bodyPr>
          <a:lstStyle/>
          <a:p>
            <a:pPr algn="ctr"/>
            <a:r>
              <a:rPr lang="en-US" sz="3000" b="1" dirty="0"/>
              <a:t>HƯỚNG DẪN VỀ NHÀ</a:t>
            </a:r>
          </a:p>
        </p:txBody>
      </p:sp>
      <p:sp>
        <p:nvSpPr>
          <p:cNvPr id="5" name="Oval 4">
            <a:extLst>
              <a:ext uri="{FF2B5EF4-FFF2-40B4-BE49-F238E27FC236}">
                <a16:creationId xmlns:a16="http://schemas.microsoft.com/office/drawing/2014/main" id="{58FF2A74-3AC2-9034-CF9B-759443238DF1}"/>
              </a:ext>
            </a:extLst>
          </p:cNvPr>
          <p:cNvSpPr/>
          <p:nvPr/>
        </p:nvSpPr>
        <p:spPr>
          <a:xfrm>
            <a:off x="1185617" y="1537082"/>
            <a:ext cx="634177" cy="634177"/>
          </a:xfrm>
          <a:prstGeom prst="ellipse">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a:solidFill>
                  <a:schemeClr val="tx1"/>
                </a:solidFill>
              </a:rPr>
              <a:t>1</a:t>
            </a:r>
          </a:p>
        </p:txBody>
      </p:sp>
      <p:sp>
        <p:nvSpPr>
          <p:cNvPr id="6" name="Oval 5">
            <a:extLst>
              <a:ext uri="{FF2B5EF4-FFF2-40B4-BE49-F238E27FC236}">
                <a16:creationId xmlns:a16="http://schemas.microsoft.com/office/drawing/2014/main" id="{FBBAAC81-C3E6-DAA6-90E9-DD3FBB6DA076}"/>
              </a:ext>
            </a:extLst>
          </p:cNvPr>
          <p:cNvSpPr/>
          <p:nvPr/>
        </p:nvSpPr>
        <p:spPr>
          <a:xfrm>
            <a:off x="1185617" y="3223384"/>
            <a:ext cx="634177" cy="634177"/>
          </a:xfrm>
          <a:prstGeom prst="ellipse">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tx1"/>
                </a:solidFill>
              </a:rPr>
              <a:t>2</a:t>
            </a:r>
          </a:p>
        </p:txBody>
      </p:sp>
      <p:sp>
        <p:nvSpPr>
          <p:cNvPr id="13" name="TextBox 12">
            <a:extLst>
              <a:ext uri="{FF2B5EF4-FFF2-40B4-BE49-F238E27FC236}">
                <a16:creationId xmlns:a16="http://schemas.microsoft.com/office/drawing/2014/main" id="{78A9C37C-52E5-D2E3-03B9-50B5646FCF34}"/>
              </a:ext>
            </a:extLst>
          </p:cNvPr>
          <p:cNvSpPr txBox="1"/>
          <p:nvPr/>
        </p:nvSpPr>
        <p:spPr>
          <a:xfrm>
            <a:off x="2278166" y="1605673"/>
            <a:ext cx="3623644" cy="496996"/>
          </a:xfrm>
          <a:prstGeom prst="rect">
            <a:avLst/>
          </a:prstGeom>
          <a:noFill/>
          <a:ln w="12700">
            <a:noFill/>
          </a:ln>
        </p:spPr>
        <p:txBody>
          <a:bodyPr wrap="square">
            <a:spAutoFit/>
          </a:bodyPr>
          <a:lstStyle/>
          <a:p>
            <a:pPr marL="0" marR="0">
              <a:lnSpc>
                <a:spcPct val="150000"/>
              </a:lnSpc>
              <a:spcBef>
                <a:spcPts val="0"/>
              </a:spcBef>
              <a:spcAft>
                <a:spcPts val="0"/>
              </a:spcAft>
            </a:pPr>
            <a:r>
              <a:rPr lang="fr-FR" sz="2000" dirty="0" err="1">
                <a:solidFill>
                  <a:srgbClr val="000000"/>
                </a:solidFill>
                <a:effectLst/>
                <a:latin typeface="+mj-lt"/>
                <a:ea typeface="Calibri" panose="020F0502020204030204" pitchFamily="34" charset="0"/>
                <a:cs typeface="Times New Roman" panose="02020603050405020304" pitchFamily="18" charset="0"/>
              </a:rPr>
              <a:t>Ôn</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lại</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kiến</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thức</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đã</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học</a:t>
            </a:r>
            <a:r>
              <a:rPr lang="fr-FR" sz="2000" dirty="0">
                <a:solidFill>
                  <a:srgbClr val="000000"/>
                </a:solidFill>
                <a:effectLst/>
                <a:latin typeface="+mj-lt"/>
                <a:ea typeface="Calibri" panose="020F0502020204030204" pitchFamily="34" charset="0"/>
                <a:cs typeface="Times New Roman" panose="02020603050405020304" pitchFamily="18" charset="0"/>
              </a:rPr>
              <a:t>.</a:t>
            </a:r>
            <a:endParaRPr lang="en-US" sz="2000" dirty="0">
              <a:effectLst/>
              <a:latin typeface="+mj-lt"/>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1B9CCF70-C509-75AA-0629-F715FE581943}"/>
              </a:ext>
            </a:extLst>
          </p:cNvPr>
          <p:cNvSpPr txBox="1"/>
          <p:nvPr/>
        </p:nvSpPr>
        <p:spPr>
          <a:xfrm>
            <a:off x="2278166" y="2789740"/>
            <a:ext cx="6150425" cy="1421671"/>
          </a:xfrm>
          <a:prstGeom prst="rect">
            <a:avLst/>
          </a:prstGeom>
          <a:noFill/>
          <a:ln w="12700">
            <a:noFill/>
          </a:ln>
        </p:spPr>
        <p:txBody>
          <a:bodyPr wrap="square">
            <a:spAutoFit/>
          </a:bodyPr>
          <a:lstStyle/>
          <a:p>
            <a:pPr>
              <a:lnSpc>
                <a:spcPct val="150000"/>
              </a:lnSpc>
            </a:pPr>
            <a:r>
              <a:rPr lang="fr-FR" sz="2000" kern="0" dirty="0" err="1">
                <a:solidFill>
                  <a:srgbClr val="000000"/>
                </a:solidFill>
                <a:effectLst/>
                <a:latin typeface="+mj-lt"/>
                <a:ea typeface="Calibri" panose="020F0502020204030204" pitchFamily="34" charset="0"/>
              </a:rPr>
              <a:t>Đọc</a:t>
            </a:r>
            <a:r>
              <a:rPr lang="fr-FR" sz="2000" kern="0" dirty="0">
                <a:solidFill>
                  <a:srgbClr val="000000"/>
                </a:solidFill>
                <a:effectLst/>
                <a:latin typeface="+mj-lt"/>
                <a:ea typeface="Calibri" panose="020F0502020204030204" pitchFamily="34" charset="0"/>
              </a:rPr>
              <a:t> </a:t>
            </a:r>
            <a:r>
              <a:rPr lang="fr-FR" sz="2000" kern="0" dirty="0" err="1">
                <a:solidFill>
                  <a:srgbClr val="000000"/>
                </a:solidFill>
                <a:effectLst/>
                <a:latin typeface="+mj-lt"/>
                <a:ea typeface="Calibri" panose="020F0502020204030204" pitchFamily="34" charset="0"/>
              </a:rPr>
              <a:t>và</a:t>
            </a:r>
            <a:r>
              <a:rPr lang="fr-FR" sz="2000" kern="0" dirty="0">
                <a:solidFill>
                  <a:srgbClr val="000000"/>
                </a:solidFill>
                <a:effectLst/>
                <a:latin typeface="+mj-lt"/>
                <a:ea typeface="Calibri" panose="020F0502020204030204" pitchFamily="34" charset="0"/>
              </a:rPr>
              <a:t> </a:t>
            </a:r>
            <a:r>
              <a:rPr lang="fr-FR" sz="2000" kern="0" dirty="0" err="1">
                <a:solidFill>
                  <a:srgbClr val="000000"/>
                </a:solidFill>
                <a:effectLst/>
                <a:latin typeface="+mj-lt"/>
                <a:ea typeface="Calibri" panose="020F0502020204030204" pitchFamily="34" charset="0"/>
              </a:rPr>
              <a:t>tìm</a:t>
            </a:r>
            <a:r>
              <a:rPr lang="fr-FR" sz="2000" kern="0" dirty="0">
                <a:solidFill>
                  <a:srgbClr val="000000"/>
                </a:solidFill>
                <a:effectLst/>
                <a:latin typeface="+mj-lt"/>
                <a:ea typeface="Calibri" panose="020F0502020204030204" pitchFamily="34" charset="0"/>
              </a:rPr>
              <a:t> </a:t>
            </a:r>
            <a:r>
              <a:rPr lang="fr-FR" sz="2000" kern="0" dirty="0" err="1">
                <a:solidFill>
                  <a:srgbClr val="000000"/>
                </a:solidFill>
                <a:effectLst/>
                <a:latin typeface="+mj-lt"/>
                <a:ea typeface="Calibri" panose="020F0502020204030204" pitchFamily="34" charset="0"/>
              </a:rPr>
              <a:t>hiểu</a:t>
            </a:r>
            <a:r>
              <a:rPr lang="fr-FR" sz="2000" kern="0" dirty="0">
                <a:solidFill>
                  <a:srgbClr val="000000"/>
                </a:solidFill>
                <a:effectLst/>
                <a:latin typeface="+mj-lt"/>
                <a:ea typeface="Calibri" panose="020F0502020204030204" pitchFamily="34" charset="0"/>
              </a:rPr>
              <a:t> </a:t>
            </a:r>
            <a:r>
              <a:rPr lang="fr-FR" sz="2000" kern="0" dirty="0" err="1">
                <a:solidFill>
                  <a:srgbClr val="000000"/>
                </a:solidFill>
                <a:effectLst/>
                <a:latin typeface="+mj-lt"/>
                <a:ea typeface="Calibri" panose="020F0502020204030204" pitchFamily="34" charset="0"/>
              </a:rPr>
              <a:t>trước</a:t>
            </a:r>
            <a:r>
              <a:rPr lang="fr-FR" sz="2000" kern="0" dirty="0">
                <a:solidFill>
                  <a:srgbClr val="000000"/>
                </a:solidFill>
                <a:effectLst/>
                <a:latin typeface="+mj-lt"/>
                <a:ea typeface="Calibri" panose="020F0502020204030204" pitchFamily="34" charset="0"/>
              </a:rPr>
              <a:t> </a:t>
            </a:r>
            <a:r>
              <a:rPr lang="fr-FR" sz="2000" kern="0" dirty="0" err="1">
                <a:solidFill>
                  <a:srgbClr val="000000"/>
                </a:solidFill>
                <a:effectLst/>
                <a:latin typeface="+mj-lt"/>
                <a:ea typeface="Calibri" panose="020F0502020204030204" pitchFamily="34" charset="0"/>
              </a:rPr>
              <a:t>nội</a:t>
            </a:r>
            <a:r>
              <a:rPr lang="fr-FR" sz="2000" kern="0" dirty="0">
                <a:solidFill>
                  <a:srgbClr val="000000"/>
                </a:solidFill>
                <a:effectLst/>
                <a:latin typeface="+mj-lt"/>
                <a:ea typeface="Calibri" panose="020F0502020204030204" pitchFamily="34" charset="0"/>
              </a:rPr>
              <a:t> </a:t>
            </a:r>
            <a:r>
              <a:rPr lang="fr-FR" sz="2000" kern="0" dirty="0" err="1">
                <a:solidFill>
                  <a:srgbClr val="000000"/>
                </a:solidFill>
                <a:effectLst/>
                <a:latin typeface="+mj-lt"/>
                <a:ea typeface="Calibri" panose="020F0502020204030204" pitchFamily="34" charset="0"/>
              </a:rPr>
              <a:t>dung</a:t>
            </a:r>
            <a:r>
              <a:rPr lang="fr-FR" sz="2000" kern="0" dirty="0">
                <a:solidFill>
                  <a:srgbClr val="000000"/>
                </a:solidFill>
                <a:effectLst/>
                <a:latin typeface="+mj-lt"/>
                <a:ea typeface="Calibri" panose="020F0502020204030204" pitchFamily="34" charset="0"/>
              </a:rPr>
              <a:t> </a:t>
            </a:r>
            <a:r>
              <a:rPr lang="fr-FR" sz="2000" kern="0" dirty="0" err="1">
                <a:solidFill>
                  <a:srgbClr val="000000"/>
                </a:solidFill>
                <a:effectLst/>
                <a:latin typeface="+mj-lt"/>
                <a:ea typeface="Calibri" panose="020F0502020204030204" pitchFamily="34" charset="0"/>
              </a:rPr>
              <a:t>kiến</a:t>
            </a:r>
            <a:r>
              <a:rPr lang="fr-FR" sz="2000" kern="0" dirty="0">
                <a:solidFill>
                  <a:srgbClr val="000000"/>
                </a:solidFill>
                <a:effectLst/>
                <a:latin typeface="+mj-lt"/>
                <a:ea typeface="Calibri" panose="020F0502020204030204" pitchFamily="34" charset="0"/>
              </a:rPr>
              <a:t> </a:t>
            </a:r>
            <a:r>
              <a:rPr lang="fr-FR" sz="2000" kern="0" dirty="0" err="1">
                <a:solidFill>
                  <a:srgbClr val="000000"/>
                </a:solidFill>
                <a:effectLst/>
                <a:latin typeface="+mj-lt"/>
                <a:ea typeface="Calibri" panose="020F0502020204030204" pitchFamily="34" charset="0"/>
              </a:rPr>
              <a:t>thức</a:t>
            </a:r>
            <a:r>
              <a:rPr lang="fr-FR" sz="2000" kern="0" dirty="0">
                <a:solidFill>
                  <a:srgbClr val="000000"/>
                </a:solidFill>
                <a:effectLst/>
                <a:latin typeface="+mj-lt"/>
                <a:ea typeface="Calibri" panose="020F0502020204030204" pitchFamily="34" charset="0"/>
              </a:rPr>
              <a:t> </a:t>
            </a:r>
            <a:r>
              <a:rPr lang="fr-FR" sz="2000" b="1" i="1" kern="0" dirty="0" err="1">
                <a:solidFill>
                  <a:srgbClr val="000000"/>
                </a:solidFill>
                <a:effectLst/>
                <a:latin typeface="+mj-lt"/>
                <a:ea typeface="Calibri" panose="020F0502020204030204" pitchFamily="34" charset="0"/>
              </a:rPr>
              <a:t>Bài</a:t>
            </a:r>
            <a:r>
              <a:rPr lang="fr-FR" sz="2000" b="1" i="1" kern="0" dirty="0">
                <a:solidFill>
                  <a:srgbClr val="000000"/>
                </a:solidFill>
                <a:effectLst/>
                <a:latin typeface="+mj-lt"/>
                <a:ea typeface="Calibri" panose="020F0502020204030204" pitchFamily="34" charset="0"/>
              </a:rPr>
              <a:t> 35 – </a:t>
            </a:r>
            <a:r>
              <a:rPr lang="fr-FR" sz="2000" b="1" i="1" kern="0" dirty="0" err="1">
                <a:solidFill>
                  <a:srgbClr val="000000"/>
                </a:solidFill>
                <a:effectLst/>
                <a:latin typeface="+mj-lt"/>
                <a:ea typeface="Calibri" panose="020F0502020204030204" pitchFamily="34" charset="0"/>
              </a:rPr>
              <a:t>Khai</a:t>
            </a:r>
            <a:r>
              <a:rPr lang="fr-FR" sz="2000" b="1" i="1" kern="0" dirty="0">
                <a:solidFill>
                  <a:srgbClr val="000000"/>
                </a:solidFill>
                <a:effectLst/>
                <a:latin typeface="+mj-lt"/>
                <a:ea typeface="Calibri" panose="020F0502020204030204" pitchFamily="34" charset="0"/>
              </a:rPr>
              <a:t> </a:t>
            </a:r>
            <a:r>
              <a:rPr lang="fr-FR" sz="2000" b="1" i="1" kern="0" dirty="0" err="1">
                <a:solidFill>
                  <a:srgbClr val="000000"/>
                </a:solidFill>
                <a:effectLst/>
                <a:latin typeface="+mj-lt"/>
                <a:ea typeface="Calibri" panose="020F0502020204030204" pitchFamily="34" charset="0"/>
              </a:rPr>
              <a:t>thác</a:t>
            </a:r>
            <a:r>
              <a:rPr lang="fr-FR" sz="2000" b="1" i="1" kern="0" dirty="0">
                <a:solidFill>
                  <a:srgbClr val="000000"/>
                </a:solidFill>
                <a:effectLst/>
                <a:latin typeface="+mj-lt"/>
                <a:ea typeface="Calibri" panose="020F0502020204030204" pitchFamily="34" charset="0"/>
              </a:rPr>
              <a:t> </a:t>
            </a:r>
            <a:r>
              <a:rPr lang="fr-FR" sz="2000" b="1" i="1" kern="0" dirty="0" err="1">
                <a:solidFill>
                  <a:srgbClr val="000000"/>
                </a:solidFill>
                <a:effectLst/>
                <a:latin typeface="+mj-lt"/>
                <a:ea typeface="Calibri" panose="020F0502020204030204" pitchFamily="34" charset="0"/>
              </a:rPr>
              <a:t>nhiên</a:t>
            </a:r>
            <a:r>
              <a:rPr lang="fr-FR" sz="2000" b="1" i="1" kern="0" dirty="0">
                <a:solidFill>
                  <a:srgbClr val="000000"/>
                </a:solidFill>
                <a:effectLst/>
                <a:latin typeface="+mj-lt"/>
                <a:ea typeface="Calibri" panose="020F0502020204030204" pitchFamily="34" charset="0"/>
              </a:rPr>
              <a:t> </a:t>
            </a:r>
            <a:r>
              <a:rPr lang="fr-FR" sz="2000" b="1" i="1" kern="0" dirty="0" err="1">
                <a:solidFill>
                  <a:srgbClr val="000000"/>
                </a:solidFill>
                <a:effectLst/>
                <a:latin typeface="+mj-lt"/>
                <a:ea typeface="Calibri" panose="020F0502020204030204" pitchFamily="34" charset="0"/>
              </a:rPr>
              <a:t>liệu</a:t>
            </a:r>
            <a:r>
              <a:rPr lang="fr-FR" sz="2000" b="1" i="1" kern="0" dirty="0">
                <a:solidFill>
                  <a:srgbClr val="000000"/>
                </a:solidFill>
                <a:effectLst/>
                <a:latin typeface="+mj-lt"/>
                <a:ea typeface="Calibri" panose="020F0502020204030204" pitchFamily="34" charset="0"/>
              </a:rPr>
              <a:t> </a:t>
            </a:r>
            <a:r>
              <a:rPr lang="fr-FR" sz="2000" b="1" i="1" kern="0" dirty="0" err="1">
                <a:solidFill>
                  <a:srgbClr val="000000"/>
                </a:solidFill>
                <a:effectLst/>
                <a:latin typeface="+mj-lt"/>
                <a:ea typeface="Calibri" panose="020F0502020204030204" pitchFamily="34" charset="0"/>
              </a:rPr>
              <a:t>hóa</a:t>
            </a:r>
            <a:r>
              <a:rPr lang="fr-FR" sz="2000" b="1" i="1" kern="0" dirty="0">
                <a:solidFill>
                  <a:srgbClr val="000000"/>
                </a:solidFill>
                <a:effectLst/>
                <a:latin typeface="+mj-lt"/>
                <a:ea typeface="Calibri" panose="020F0502020204030204" pitchFamily="34" charset="0"/>
              </a:rPr>
              <a:t> </a:t>
            </a:r>
            <a:r>
              <a:rPr lang="fr-FR" sz="2000" b="1" i="1" kern="0" dirty="0" err="1">
                <a:solidFill>
                  <a:srgbClr val="000000"/>
                </a:solidFill>
                <a:effectLst/>
                <a:latin typeface="+mj-lt"/>
                <a:ea typeface="Calibri" panose="020F0502020204030204" pitchFamily="34" charset="0"/>
              </a:rPr>
              <a:t>thạch</a:t>
            </a:r>
            <a:r>
              <a:rPr lang="fr-FR" sz="2000" b="1" i="1" kern="0" dirty="0">
                <a:solidFill>
                  <a:srgbClr val="000000"/>
                </a:solidFill>
                <a:effectLst/>
                <a:latin typeface="+mj-lt"/>
                <a:ea typeface="Calibri" panose="020F0502020204030204" pitchFamily="34" charset="0"/>
              </a:rPr>
              <a:t>. </a:t>
            </a:r>
            <a:r>
              <a:rPr lang="fr-FR" sz="2000" b="1" i="1" kern="0" dirty="0" err="1">
                <a:solidFill>
                  <a:srgbClr val="000000"/>
                </a:solidFill>
                <a:effectLst/>
                <a:latin typeface="+mj-lt"/>
                <a:ea typeface="Calibri" panose="020F0502020204030204" pitchFamily="34" charset="0"/>
              </a:rPr>
              <a:t>Nguồn</a:t>
            </a:r>
            <a:r>
              <a:rPr lang="fr-FR" sz="2000" b="1" i="1" kern="0" dirty="0">
                <a:solidFill>
                  <a:srgbClr val="000000"/>
                </a:solidFill>
                <a:effectLst/>
                <a:latin typeface="+mj-lt"/>
                <a:ea typeface="Calibri" panose="020F0502020204030204" pitchFamily="34" charset="0"/>
              </a:rPr>
              <a:t> </a:t>
            </a:r>
            <a:r>
              <a:rPr lang="fr-FR" sz="2000" b="1" i="1" kern="0" dirty="0" err="1">
                <a:solidFill>
                  <a:srgbClr val="000000"/>
                </a:solidFill>
                <a:effectLst/>
                <a:latin typeface="+mj-lt"/>
                <a:ea typeface="Calibri" panose="020F0502020204030204" pitchFamily="34" charset="0"/>
              </a:rPr>
              <a:t>carbon</a:t>
            </a:r>
            <a:r>
              <a:rPr lang="fr-FR" sz="2000" b="1" i="1" kern="0" dirty="0">
                <a:solidFill>
                  <a:srgbClr val="000000"/>
                </a:solidFill>
                <a:effectLst/>
                <a:latin typeface="+mj-lt"/>
                <a:ea typeface="Calibri" panose="020F0502020204030204" pitchFamily="34" charset="0"/>
              </a:rPr>
              <a:t>. Chu </a:t>
            </a:r>
            <a:r>
              <a:rPr lang="fr-FR" sz="2000" b="1" i="1" kern="0" dirty="0" err="1">
                <a:solidFill>
                  <a:srgbClr val="000000"/>
                </a:solidFill>
                <a:effectLst/>
                <a:latin typeface="+mj-lt"/>
                <a:ea typeface="Calibri" panose="020F0502020204030204" pitchFamily="34" charset="0"/>
              </a:rPr>
              <a:t>trình</a:t>
            </a:r>
            <a:r>
              <a:rPr lang="fr-FR" sz="2000" b="1" i="1" kern="0" dirty="0">
                <a:solidFill>
                  <a:srgbClr val="000000"/>
                </a:solidFill>
                <a:effectLst/>
                <a:latin typeface="+mj-lt"/>
                <a:ea typeface="Calibri" panose="020F0502020204030204" pitchFamily="34" charset="0"/>
              </a:rPr>
              <a:t> </a:t>
            </a:r>
            <a:r>
              <a:rPr lang="fr-FR" sz="2000" b="1" i="1" kern="0" dirty="0" err="1">
                <a:solidFill>
                  <a:srgbClr val="000000"/>
                </a:solidFill>
                <a:effectLst/>
                <a:latin typeface="+mj-lt"/>
                <a:ea typeface="Calibri" panose="020F0502020204030204" pitchFamily="34" charset="0"/>
              </a:rPr>
              <a:t>carbon</a:t>
            </a:r>
            <a:r>
              <a:rPr lang="fr-FR" sz="2000" b="1" i="1" kern="0" dirty="0">
                <a:solidFill>
                  <a:srgbClr val="000000"/>
                </a:solidFill>
                <a:effectLst/>
                <a:latin typeface="+mj-lt"/>
                <a:ea typeface="Calibri" panose="020F0502020204030204" pitchFamily="34" charset="0"/>
              </a:rPr>
              <a:t> </a:t>
            </a:r>
            <a:r>
              <a:rPr lang="fr-FR" sz="2000" b="1" i="1" kern="0" dirty="0" err="1">
                <a:solidFill>
                  <a:srgbClr val="000000"/>
                </a:solidFill>
                <a:effectLst/>
                <a:latin typeface="+mj-lt"/>
                <a:ea typeface="Calibri" panose="020F0502020204030204" pitchFamily="34" charset="0"/>
              </a:rPr>
              <a:t>và</a:t>
            </a:r>
            <a:r>
              <a:rPr lang="fr-FR" sz="2000" b="1" i="1" kern="0" dirty="0">
                <a:solidFill>
                  <a:srgbClr val="000000"/>
                </a:solidFill>
                <a:effectLst/>
                <a:latin typeface="+mj-lt"/>
                <a:ea typeface="Calibri" panose="020F0502020204030204" pitchFamily="34" charset="0"/>
              </a:rPr>
              <a:t> </a:t>
            </a:r>
            <a:r>
              <a:rPr lang="fr-FR" sz="2000" b="1" i="1" kern="0" dirty="0" err="1">
                <a:solidFill>
                  <a:srgbClr val="000000"/>
                </a:solidFill>
                <a:effectLst/>
                <a:latin typeface="+mj-lt"/>
                <a:ea typeface="Calibri" panose="020F0502020204030204" pitchFamily="34" charset="0"/>
              </a:rPr>
              <a:t>sự</a:t>
            </a:r>
            <a:r>
              <a:rPr lang="fr-FR" sz="2000" b="1" i="1" kern="0" dirty="0">
                <a:solidFill>
                  <a:srgbClr val="000000"/>
                </a:solidFill>
                <a:effectLst/>
                <a:latin typeface="+mj-lt"/>
                <a:ea typeface="Calibri" panose="020F0502020204030204" pitchFamily="34" charset="0"/>
              </a:rPr>
              <a:t> </a:t>
            </a:r>
            <a:r>
              <a:rPr lang="fr-FR" sz="2000" b="1" i="1" kern="0" dirty="0" err="1">
                <a:solidFill>
                  <a:srgbClr val="000000"/>
                </a:solidFill>
                <a:effectLst/>
                <a:latin typeface="+mj-lt"/>
                <a:ea typeface="Calibri" panose="020F0502020204030204" pitchFamily="34" charset="0"/>
              </a:rPr>
              <a:t>ấm</a:t>
            </a:r>
            <a:r>
              <a:rPr lang="fr-FR" sz="2000" b="1" i="1" kern="0" dirty="0">
                <a:solidFill>
                  <a:srgbClr val="000000"/>
                </a:solidFill>
                <a:effectLst/>
                <a:latin typeface="+mj-lt"/>
                <a:ea typeface="Calibri" panose="020F0502020204030204" pitchFamily="34" charset="0"/>
              </a:rPr>
              <a:t> </a:t>
            </a:r>
            <a:r>
              <a:rPr lang="fr-FR" sz="2000" b="1" i="1" kern="0" dirty="0" err="1">
                <a:solidFill>
                  <a:srgbClr val="000000"/>
                </a:solidFill>
                <a:effectLst/>
                <a:latin typeface="+mj-lt"/>
                <a:ea typeface="Calibri" panose="020F0502020204030204" pitchFamily="34" charset="0"/>
              </a:rPr>
              <a:t>lên</a:t>
            </a:r>
            <a:r>
              <a:rPr lang="fr-FR" sz="2000" b="1" i="1" kern="0" dirty="0">
                <a:solidFill>
                  <a:srgbClr val="000000"/>
                </a:solidFill>
                <a:effectLst/>
                <a:latin typeface="+mj-lt"/>
                <a:ea typeface="Calibri" panose="020F0502020204030204" pitchFamily="34" charset="0"/>
              </a:rPr>
              <a:t> </a:t>
            </a:r>
            <a:r>
              <a:rPr lang="fr-FR" sz="2000" b="1" i="1" kern="0" dirty="0" err="1">
                <a:solidFill>
                  <a:srgbClr val="000000"/>
                </a:solidFill>
                <a:effectLst/>
                <a:latin typeface="+mj-lt"/>
                <a:ea typeface="Calibri" panose="020F0502020204030204" pitchFamily="34" charset="0"/>
              </a:rPr>
              <a:t>toàn</a:t>
            </a:r>
            <a:r>
              <a:rPr lang="fr-FR" sz="2000" b="1" i="1" kern="0" dirty="0">
                <a:solidFill>
                  <a:srgbClr val="000000"/>
                </a:solidFill>
                <a:effectLst/>
                <a:latin typeface="+mj-lt"/>
                <a:ea typeface="Calibri" panose="020F0502020204030204" pitchFamily="34" charset="0"/>
              </a:rPr>
              <a:t> </a:t>
            </a:r>
            <a:r>
              <a:rPr lang="fr-FR" sz="2000" b="1" i="1" kern="0" dirty="0" err="1">
                <a:solidFill>
                  <a:srgbClr val="000000"/>
                </a:solidFill>
                <a:effectLst/>
                <a:latin typeface="+mj-lt"/>
                <a:ea typeface="Calibri" panose="020F0502020204030204" pitchFamily="34" charset="0"/>
              </a:rPr>
              <a:t>cầu</a:t>
            </a:r>
            <a:r>
              <a:rPr lang="vi-VN" sz="2000" b="1" i="1" kern="0" dirty="0">
                <a:solidFill>
                  <a:srgbClr val="000000"/>
                </a:solidFill>
                <a:effectLst/>
                <a:latin typeface="+mj-lt"/>
                <a:ea typeface="Calibri" panose="020F0502020204030204" pitchFamily="34" charset="0"/>
              </a:rPr>
              <a:t>. </a:t>
            </a:r>
            <a:endParaRPr lang="en-US" sz="2000" b="1" i="1" dirty="0">
              <a:latin typeface="+mj-lt"/>
            </a:endParaRPr>
          </a:p>
        </p:txBody>
      </p:sp>
      <p:sp>
        <p:nvSpPr>
          <p:cNvPr id="17" name="Freeform 8">
            <a:extLst>
              <a:ext uri="{FF2B5EF4-FFF2-40B4-BE49-F238E27FC236}">
                <a16:creationId xmlns:a16="http://schemas.microsoft.com/office/drawing/2014/main" id="{E17A8EF5-FA93-29ED-F5C1-CAE8A14EBA18}"/>
              </a:ext>
            </a:extLst>
          </p:cNvPr>
          <p:cNvSpPr/>
          <p:nvPr/>
        </p:nvSpPr>
        <p:spPr>
          <a:xfrm>
            <a:off x="7375" y="3878826"/>
            <a:ext cx="1178242" cy="1264674"/>
          </a:xfrm>
          <a:custGeom>
            <a:avLst/>
            <a:gdLst/>
            <a:ahLst/>
            <a:cxnLst/>
            <a:rect l="l" t="t" r="r" b="b"/>
            <a:pathLst>
              <a:path w="2408541" h="2585224">
                <a:moveTo>
                  <a:pt x="0" y="0"/>
                </a:moveTo>
                <a:lnTo>
                  <a:pt x="2408541" y="0"/>
                </a:lnTo>
                <a:lnTo>
                  <a:pt x="2408541" y="2585224"/>
                </a:lnTo>
                <a:lnTo>
                  <a:pt x="0" y="2585224"/>
                </a:lnTo>
                <a:lnTo>
                  <a:pt x="0" y="0"/>
                </a:lnTo>
                <a:close/>
              </a:path>
            </a:pathLst>
          </a:custGeom>
          <a:blipFill>
            <a:blip r:embed="rId3"/>
            <a:stretch>
              <a:fillRect/>
            </a:stretch>
          </a:blipFill>
        </p:spPr>
        <p:txBody>
          <a:bodyPr/>
          <a:lstStyle/>
          <a:p>
            <a:endParaRPr lang="en-US"/>
          </a:p>
        </p:txBody>
      </p:sp>
      <p:cxnSp>
        <p:nvCxnSpPr>
          <p:cNvPr id="10" name="Straight Connector 9">
            <a:extLst>
              <a:ext uri="{FF2B5EF4-FFF2-40B4-BE49-F238E27FC236}">
                <a16:creationId xmlns:a16="http://schemas.microsoft.com/office/drawing/2014/main" id="{D778F327-85B4-15FA-9FFD-50B7EF6AB1F0}"/>
              </a:ext>
            </a:extLst>
          </p:cNvPr>
          <p:cNvCxnSpPr>
            <a:stCxn id="5" idx="6"/>
            <a:endCxn id="13" idx="1"/>
          </p:cNvCxnSpPr>
          <p:nvPr/>
        </p:nvCxnSpPr>
        <p:spPr>
          <a:xfrm>
            <a:off x="1819794" y="1854171"/>
            <a:ext cx="45837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DF52935-0C90-64E1-41E3-AF73AE878BB9}"/>
              </a:ext>
            </a:extLst>
          </p:cNvPr>
          <p:cNvCxnSpPr/>
          <p:nvPr/>
        </p:nvCxnSpPr>
        <p:spPr>
          <a:xfrm>
            <a:off x="1819794" y="3537489"/>
            <a:ext cx="45837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1491060"/>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randombar(horizontal)">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5" grpId="0" animBg="1"/>
      <p:bldP spid="6" grpId="0" animBg="1"/>
      <p:bldP spid="13"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5"/>
          <p:cNvSpPr txBox="1">
            <a:spLocks noGrp="1"/>
          </p:cNvSpPr>
          <p:nvPr>
            <p:ph type="title"/>
          </p:nvPr>
        </p:nvSpPr>
        <p:spPr>
          <a:xfrm>
            <a:off x="895751" y="344788"/>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000" b="1">
                <a:latin typeface="+mj-lt"/>
              </a:rPr>
              <a:t>NỘI DUNG BÀI HỌC</a:t>
            </a:r>
            <a:endParaRPr sz="3000" b="1">
              <a:latin typeface="+mj-lt"/>
            </a:endParaRPr>
          </a:p>
        </p:txBody>
      </p:sp>
      <p:sp>
        <p:nvSpPr>
          <p:cNvPr id="181" name="Google Shape;181;p25"/>
          <p:cNvSpPr txBox="1">
            <a:spLocks noGrp="1"/>
          </p:cNvSpPr>
          <p:nvPr>
            <p:ph type="title" idx="7"/>
          </p:nvPr>
        </p:nvSpPr>
        <p:spPr>
          <a:xfrm>
            <a:off x="3706538" y="1559280"/>
            <a:ext cx="734700" cy="572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b="1">
                <a:latin typeface="+mj-lt"/>
              </a:rPr>
              <a:t>01</a:t>
            </a:r>
            <a:endParaRPr b="1">
              <a:latin typeface="+mj-lt"/>
            </a:endParaRPr>
          </a:p>
        </p:txBody>
      </p:sp>
      <p:sp>
        <p:nvSpPr>
          <p:cNvPr id="182" name="Google Shape;182;p25"/>
          <p:cNvSpPr txBox="1">
            <a:spLocks noGrp="1"/>
          </p:cNvSpPr>
          <p:nvPr>
            <p:ph type="title" idx="8"/>
          </p:nvPr>
        </p:nvSpPr>
        <p:spPr>
          <a:xfrm>
            <a:off x="3805215" y="3648364"/>
            <a:ext cx="734700" cy="572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b="1">
                <a:latin typeface="+mj-lt"/>
              </a:rPr>
              <a:t>02</a:t>
            </a:r>
            <a:endParaRPr b="1">
              <a:latin typeface="+mj-lt"/>
            </a:endParaRPr>
          </a:p>
        </p:txBody>
      </p:sp>
      <p:sp>
        <p:nvSpPr>
          <p:cNvPr id="185" name="Google Shape;185;p25"/>
          <p:cNvSpPr/>
          <p:nvPr/>
        </p:nvSpPr>
        <p:spPr>
          <a:xfrm>
            <a:off x="5841368" y="1622320"/>
            <a:ext cx="789000" cy="4959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layfair Display"/>
              <a:ea typeface="Playfair Display"/>
              <a:cs typeface="Playfair Display"/>
              <a:sym typeface="Playfair Display"/>
            </a:endParaRPr>
          </a:p>
        </p:txBody>
      </p:sp>
      <p:sp>
        <p:nvSpPr>
          <p:cNvPr id="186" name="Google Shape;186;p25"/>
          <p:cNvSpPr/>
          <p:nvPr/>
        </p:nvSpPr>
        <p:spPr>
          <a:xfrm>
            <a:off x="0" y="89907"/>
            <a:ext cx="229800" cy="229800"/>
          </a:xfrm>
          <a:prstGeom prst="plaqu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Subtitle 10">
            <a:extLst>
              <a:ext uri="{FF2B5EF4-FFF2-40B4-BE49-F238E27FC236}">
                <a16:creationId xmlns:a16="http://schemas.microsoft.com/office/drawing/2014/main" id="{B114F3DA-BC83-4A6F-D2CE-F7BC4B9386EB}"/>
              </a:ext>
            </a:extLst>
          </p:cNvPr>
          <p:cNvSpPr>
            <a:spLocks noGrp="1"/>
          </p:cNvSpPr>
          <p:nvPr>
            <p:ph type="subTitle" idx="4"/>
          </p:nvPr>
        </p:nvSpPr>
        <p:spPr>
          <a:xfrm>
            <a:off x="4441238" y="3648364"/>
            <a:ext cx="4042500" cy="572700"/>
          </a:xfrm>
        </p:spPr>
        <p:txBody>
          <a:bodyPr/>
          <a:lstStyle/>
          <a:p>
            <a:r>
              <a:rPr lang="fr-FR" sz="2500" kern="0" dirty="0" err="1">
                <a:solidFill>
                  <a:srgbClr val="000000"/>
                </a:solidFill>
                <a:effectLst/>
                <a:latin typeface="+mj-lt"/>
                <a:ea typeface="Calibri" panose="020F0502020204030204" pitchFamily="34" charset="0"/>
                <a:cs typeface="Times New Roman" panose="02020603050405020304" pitchFamily="18" charset="0"/>
              </a:rPr>
              <a:t>Công</a:t>
            </a:r>
            <a:r>
              <a:rPr lang="fr-FR" sz="2500" kern="0" dirty="0">
                <a:solidFill>
                  <a:srgbClr val="000000"/>
                </a:solidFill>
                <a:effectLst/>
                <a:latin typeface="+mj-lt"/>
                <a:ea typeface="Calibri" panose="020F0502020204030204" pitchFamily="34" charset="0"/>
                <a:cs typeface="Times New Roman" panose="02020603050405020304" pitchFamily="18" charset="0"/>
              </a:rPr>
              <a:t> </a:t>
            </a:r>
            <a:r>
              <a:rPr lang="fr-FR" sz="2500" kern="0" dirty="0" err="1">
                <a:solidFill>
                  <a:srgbClr val="000000"/>
                </a:solidFill>
                <a:effectLst/>
                <a:latin typeface="+mj-lt"/>
                <a:ea typeface="Calibri" panose="020F0502020204030204" pitchFamily="34" charset="0"/>
                <a:cs typeface="Times New Roman" panose="02020603050405020304" pitchFamily="18" charset="0"/>
              </a:rPr>
              <a:t>nghiệp</a:t>
            </a:r>
            <a:r>
              <a:rPr lang="fr-FR" sz="2500" kern="0" dirty="0">
                <a:solidFill>
                  <a:srgbClr val="000000"/>
                </a:solidFill>
                <a:effectLst/>
                <a:latin typeface="+mj-lt"/>
                <a:ea typeface="Calibri" panose="020F0502020204030204" pitchFamily="34" charset="0"/>
                <a:cs typeface="Times New Roman" panose="02020603050405020304" pitchFamily="18" charset="0"/>
              </a:rPr>
              <a:t> silicate</a:t>
            </a:r>
            <a:endParaRPr lang="en-US" sz="2500" dirty="0">
              <a:latin typeface="+mj-lt"/>
            </a:endParaRPr>
          </a:p>
        </p:txBody>
      </p:sp>
      <p:sp>
        <p:nvSpPr>
          <p:cNvPr id="16" name="Subtitle 15">
            <a:extLst>
              <a:ext uri="{FF2B5EF4-FFF2-40B4-BE49-F238E27FC236}">
                <a16:creationId xmlns:a16="http://schemas.microsoft.com/office/drawing/2014/main" id="{F6F91658-F7D3-E797-9D69-AD9F1FD8C661}"/>
              </a:ext>
            </a:extLst>
          </p:cNvPr>
          <p:cNvSpPr>
            <a:spLocks noGrp="1"/>
          </p:cNvSpPr>
          <p:nvPr>
            <p:ph type="subTitle" idx="1"/>
          </p:nvPr>
        </p:nvSpPr>
        <p:spPr>
          <a:xfrm>
            <a:off x="4441238" y="1545520"/>
            <a:ext cx="4042500" cy="572700"/>
          </a:xfrm>
        </p:spPr>
        <p:txBody>
          <a:bodyPr/>
          <a:lstStyle/>
          <a:p>
            <a:r>
              <a:rPr lang="fr-FR" sz="2500">
                <a:solidFill>
                  <a:srgbClr val="000000"/>
                </a:solidFill>
                <a:effectLst/>
                <a:latin typeface="+mj-lt"/>
                <a:ea typeface="Calibri" panose="020F0502020204030204" pitchFamily="34" charset="0"/>
                <a:cs typeface="Times New Roman" panose="02020603050405020304" pitchFamily="18" charset="0"/>
              </a:rPr>
              <a:t>Khai thác đá vôi</a:t>
            </a:r>
            <a:endParaRPr lang="en-US" sz="2500">
              <a:effectLst/>
              <a:latin typeface="+mj-lt"/>
              <a:ea typeface="Calibri" panose="020F0502020204030204" pitchFamily="34" charset="0"/>
              <a:cs typeface="Times New Roman" panose="02020603050405020304" pitchFamily="18" charset="0"/>
            </a:endParaRPr>
          </a:p>
          <a:p>
            <a:endParaRPr lang="en-US" sz="2500">
              <a:latin typeface="+mj-lt"/>
            </a:endParaRPr>
          </a:p>
        </p:txBody>
      </p:sp>
      <p:sp>
        <p:nvSpPr>
          <p:cNvPr id="26" name="Freeform 10">
            <a:extLst>
              <a:ext uri="{FF2B5EF4-FFF2-40B4-BE49-F238E27FC236}">
                <a16:creationId xmlns:a16="http://schemas.microsoft.com/office/drawing/2014/main" id="{20CCB57B-4977-10F0-C8BA-7D0DB009AD76}"/>
              </a:ext>
            </a:extLst>
          </p:cNvPr>
          <p:cNvSpPr/>
          <p:nvPr/>
        </p:nvSpPr>
        <p:spPr>
          <a:xfrm>
            <a:off x="486359" y="917488"/>
            <a:ext cx="2733618" cy="3832175"/>
          </a:xfrm>
          <a:custGeom>
            <a:avLst/>
            <a:gdLst/>
            <a:ahLst/>
            <a:cxnLst/>
            <a:rect l="l" t="t" r="r" b="b"/>
            <a:pathLst>
              <a:path w="1952959" h="2737793">
                <a:moveTo>
                  <a:pt x="0" y="0"/>
                </a:moveTo>
                <a:lnTo>
                  <a:pt x="1952958" y="0"/>
                </a:lnTo>
                <a:lnTo>
                  <a:pt x="1952958" y="2737792"/>
                </a:lnTo>
                <a:lnTo>
                  <a:pt x="0" y="27377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28" name="Connector: Elbow 27">
            <a:extLst>
              <a:ext uri="{FF2B5EF4-FFF2-40B4-BE49-F238E27FC236}">
                <a16:creationId xmlns:a16="http://schemas.microsoft.com/office/drawing/2014/main" id="{8695BC9C-6815-9731-1EB9-509364AAB79E}"/>
              </a:ext>
            </a:extLst>
          </p:cNvPr>
          <p:cNvCxnSpPr>
            <a:cxnSpLocks/>
          </p:cNvCxnSpPr>
          <p:nvPr/>
        </p:nvCxnSpPr>
        <p:spPr>
          <a:xfrm flipV="1">
            <a:off x="1972094" y="1968910"/>
            <a:ext cx="1697709" cy="1162058"/>
          </a:xfrm>
          <a:prstGeom prst="bentConnector3">
            <a:avLst>
              <a:gd name="adj1" fmla="val 50001"/>
            </a:avLst>
          </a:prstGeom>
          <a:ln w="12700">
            <a:tailEnd type="triangle"/>
          </a:ln>
        </p:spPr>
        <p:style>
          <a:lnRef idx="3">
            <a:schemeClr val="dk1"/>
          </a:lnRef>
          <a:fillRef idx="0">
            <a:schemeClr val="dk1"/>
          </a:fillRef>
          <a:effectRef idx="2">
            <a:schemeClr val="dk1"/>
          </a:effectRef>
          <a:fontRef idx="minor">
            <a:schemeClr val="tx1"/>
          </a:fontRef>
        </p:style>
      </p:cxnSp>
      <p:cxnSp>
        <p:nvCxnSpPr>
          <p:cNvPr id="32" name="Connector: Elbow 31">
            <a:extLst>
              <a:ext uri="{FF2B5EF4-FFF2-40B4-BE49-F238E27FC236}">
                <a16:creationId xmlns:a16="http://schemas.microsoft.com/office/drawing/2014/main" id="{693C48A8-FAB9-2424-0258-9DA531694650}"/>
              </a:ext>
            </a:extLst>
          </p:cNvPr>
          <p:cNvCxnSpPr>
            <a:cxnSpLocks/>
          </p:cNvCxnSpPr>
          <p:nvPr/>
        </p:nvCxnSpPr>
        <p:spPr>
          <a:xfrm>
            <a:off x="1972094" y="3140662"/>
            <a:ext cx="1734444" cy="863525"/>
          </a:xfrm>
          <a:prstGeom prst="bentConnector3">
            <a:avLst>
              <a:gd name="adj1" fmla="val 50000"/>
            </a:avLst>
          </a:prstGeom>
          <a:ln w="12700">
            <a:tailEnd type="triangle"/>
          </a:ln>
        </p:spPr>
        <p:style>
          <a:lnRef idx="3">
            <a:schemeClr val="dk1"/>
          </a:lnRef>
          <a:fillRef idx="0">
            <a:schemeClr val="dk1"/>
          </a:fillRef>
          <a:effectRef idx="2">
            <a:schemeClr val="dk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1"/>
                                        </p:tgtEl>
                                        <p:attrNameLst>
                                          <p:attrName>style.visibility</p:attrName>
                                        </p:attrNameLst>
                                      </p:cBhvr>
                                      <p:to>
                                        <p:strVal val="visible"/>
                                      </p:to>
                                    </p:set>
                                    <p:animEffect transition="in" filter="wipe(left)">
                                      <p:cBhvr>
                                        <p:cTn id="7" dur="500"/>
                                        <p:tgtEl>
                                          <p:spTgt spid="18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xEl>
                                              <p:pRg st="0" end="0"/>
                                            </p:txEl>
                                          </p:spTgt>
                                        </p:tgtEl>
                                        <p:attrNameLst>
                                          <p:attrName>style.visibility</p:attrName>
                                        </p:attrNameLst>
                                      </p:cBhvr>
                                      <p:to>
                                        <p:strVal val="visible"/>
                                      </p:to>
                                    </p:set>
                                    <p:animEffect transition="in" filter="wipe(left)">
                                      <p:cBhvr>
                                        <p:cTn id="10" dur="500"/>
                                        <p:tgtEl>
                                          <p:spTgt spid="16">
                                            <p:txEl>
                                              <p:pRg st="0" end="0"/>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up)">
                                      <p:cBhvr>
                                        <p:cTn id="18" dur="500"/>
                                        <p:tgtEl>
                                          <p:spTgt spid="32"/>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82"/>
                                        </p:tgtEl>
                                        <p:attrNameLst>
                                          <p:attrName>style.visibility</p:attrName>
                                        </p:attrNameLst>
                                      </p:cBhvr>
                                      <p:to>
                                        <p:strVal val="visible"/>
                                      </p:to>
                                    </p:set>
                                    <p:animEffect transition="in" filter="wipe(up)">
                                      <p:cBhvr>
                                        <p:cTn id="21" dur="500"/>
                                        <p:tgtEl>
                                          <p:spTgt spid="182"/>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1">
                                            <p:txEl>
                                              <p:pRg st="0" end="0"/>
                                            </p:txEl>
                                          </p:spTgt>
                                        </p:tgtEl>
                                        <p:attrNameLst>
                                          <p:attrName>style.visibility</p:attrName>
                                        </p:attrNameLst>
                                      </p:cBhvr>
                                      <p:to>
                                        <p:strVal val="visible"/>
                                      </p:to>
                                    </p:set>
                                    <p:animEffect transition="in" filter="wipe(up)">
                                      <p:cBhvr>
                                        <p:cTn id="24"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 grpId="0"/>
      <p:bldP spid="182" grpId="0"/>
      <p:bldP spid="11" grpId="0" build="p"/>
      <p:bldP spid="1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2" name="Google Shape;192;p26"/>
          <p:cNvSpPr txBox="1">
            <a:spLocks noGrp="1"/>
          </p:cNvSpPr>
          <p:nvPr>
            <p:ph type="title"/>
          </p:nvPr>
        </p:nvSpPr>
        <p:spPr>
          <a:xfrm>
            <a:off x="1964899" y="1896611"/>
            <a:ext cx="5098364" cy="163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4000" b="1">
                <a:latin typeface="+mj-lt"/>
              </a:rPr>
              <a:t>KHAI THÁC ĐÁ VÔI</a:t>
            </a:r>
            <a:endParaRPr sz="4000" b="1">
              <a:latin typeface="+mj-lt"/>
            </a:endParaRPr>
          </a:p>
        </p:txBody>
      </p:sp>
      <p:sp>
        <p:nvSpPr>
          <p:cNvPr id="193" name="Google Shape;193;p26"/>
          <p:cNvSpPr txBox="1">
            <a:spLocks noGrp="1"/>
          </p:cNvSpPr>
          <p:nvPr>
            <p:ph type="title" idx="3"/>
          </p:nvPr>
        </p:nvSpPr>
        <p:spPr>
          <a:xfrm>
            <a:off x="4040780" y="1499934"/>
            <a:ext cx="1203000" cy="112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mj-lt"/>
              </a:rPr>
              <a:t>01</a:t>
            </a:r>
            <a:endParaRPr b="1">
              <a:latin typeface="+mj-lt"/>
            </a:endParaRPr>
          </a:p>
        </p:txBody>
      </p:sp>
      <p:sp>
        <p:nvSpPr>
          <p:cNvPr id="195" name="Google Shape;195;p26"/>
          <p:cNvSpPr/>
          <p:nvPr/>
        </p:nvSpPr>
        <p:spPr>
          <a:xfrm>
            <a:off x="6687808" y="1379860"/>
            <a:ext cx="225900" cy="225900"/>
          </a:xfrm>
          <a:prstGeom prst="plaqu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6"/>
          <p:cNvSpPr/>
          <p:nvPr/>
        </p:nvSpPr>
        <p:spPr>
          <a:xfrm>
            <a:off x="8029144" y="246450"/>
            <a:ext cx="775200" cy="4872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layfair Display"/>
              <a:ea typeface="Playfair Display"/>
              <a:cs typeface="Playfair Display"/>
              <a:sym typeface="Playfair Display"/>
            </a:endParaRPr>
          </a:p>
        </p:txBody>
      </p:sp>
      <p:sp>
        <p:nvSpPr>
          <p:cNvPr id="197" name="Google Shape;197;p26"/>
          <p:cNvSpPr/>
          <p:nvPr/>
        </p:nvSpPr>
        <p:spPr>
          <a:xfrm>
            <a:off x="6413158" y="1249210"/>
            <a:ext cx="775200" cy="4872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layfair Display"/>
              <a:ea typeface="Playfair Display"/>
              <a:cs typeface="Playfair Display"/>
              <a:sym typeface="Playfair Display"/>
            </a:endParaRPr>
          </a:p>
        </p:txBody>
      </p:sp>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grpSp>
        <p:nvGrpSpPr>
          <p:cNvPr id="2" name="Group 1">
            <a:extLst>
              <a:ext uri="{FF2B5EF4-FFF2-40B4-BE49-F238E27FC236}">
                <a16:creationId xmlns:a16="http://schemas.microsoft.com/office/drawing/2014/main" id="{E9D03238-9EC1-DDEC-CDA2-BF1CE19D993D}"/>
              </a:ext>
            </a:extLst>
          </p:cNvPr>
          <p:cNvGrpSpPr/>
          <p:nvPr/>
        </p:nvGrpSpPr>
        <p:grpSpPr>
          <a:xfrm>
            <a:off x="139363" y="278909"/>
            <a:ext cx="8658049" cy="1004202"/>
            <a:chOff x="113767" y="1850615"/>
            <a:chExt cx="10812558" cy="1338935"/>
          </a:xfrm>
        </p:grpSpPr>
        <p:sp>
          <p:nvSpPr>
            <p:cNvPr id="3" name="Rounded Rectangle 40">
              <a:extLst>
                <a:ext uri="{FF2B5EF4-FFF2-40B4-BE49-F238E27FC236}">
                  <a16:creationId xmlns:a16="http://schemas.microsoft.com/office/drawing/2014/main" id="{29AD2467-170F-AFE7-9898-C5CB4201F573}"/>
                </a:ext>
              </a:extLst>
            </p:cNvPr>
            <p:cNvSpPr/>
            <p:nvPr/>
          </p:nvSpPr>
          <p:spPr>
            <a:xfrm>
              <a:off x="546976" y="1908158"/>
              <a:ext cx="10379349" cy="1281392"/>
            </a:xfrm>
            <a:prstGeom prst="roundRect">
              <a:avLst>
                <a:gd name="adj" fmla="val 13332"/>
              </a:avLst>
            </a:prstGeom>
            <a:solidFill>
              <a:srgbClr val="FFF2E5"/>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endParaRPr kumimoji="0" lang="en-US" sz="2000" b="0" u="none" strike="noStrike" kern="1200" cap="none" spc="0" normalizeH="0" baseline="0" noProof="0">
                <a:ln>
                  <a:noFill/>
                </a:ln>
                <a:solidFill>
                  <a:schemeClr val="tx1"/>
                </a:solidFill>
                <a:effectLst/>
                <a:uLnTx/>
                <a:uFillTx/>
                <a:latin typeface="+mj-lt"/>
                <a:cs typeface="Arial" panose="020B0604020202020204" pitchFamily="34" charset="0"/>
                <a:sym typeface="Arial"/>
              </a:endParaRPr>
            </a:p>
          </p:txBody>
        </p:sp>
        <p:pic>
          <p:nvPicPr>
            <p:cNvPr id="4" name="Picture 2" descr="https://cdn-icons-png.flaticon.com/128/5184/5184592.png">
              <a:extLst>
                <a:ext uri="{FF2B5EF4-FFF2-40B4-BE49-F238E27FC236}">
                  <a16:creationId xmlns:a16="http://schemas.microsoft.com/office/drawing/2014/main" id="{EC34CECC-6441-E018-C1C9-897C526558C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767" y="2331064"/>
              <a:ext cx="680192" cy="62272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1A93B24-7426-C2A0-3301-4971B613EE89}"/>
                </a:ext>
              </a:extLst>
            </p:cNvPr>
            <p:cNvSpPr txBox="1"/>
            <p:nvPr/>
          </p:nvSpPr>
          <p:spPr>
            <a:xfrm>
              <a:off x="670467" y="1850615"/>
              <a:ext cx="10132366" cy="1272142"/>
            </a:xfrm>
            <a:prstGeom prst="rect">
              <a:avLst/>
            </a:prstGeom>
            <a:noFill/>
          </p:spPr>
          <p:txBody>
            <a:bodyPr wrap="square" rtlCol="0">
              <a:spAutoFit/>
            </a:bodyPr>
            <a:lstStyle/>
            <a:p>
              <a:pPr algn="ctr" defTabSz="685800">
                <a:buClrTx/>
                <a:defRPr/>
              </a:pPr>
              <a:r>
                <a:rPr lang="fr-FR"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fr-FR"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fr-FR"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Ở </a:t>
              </a:r>
              <a:r>
                <a:rPr lang="fr-FR"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Việt</a:t>
              </a:r>
              <a:r>
                <a:rPr lang="fr-FR"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Nam, </a:t>
              </a:r>
              <a:r>
                <a:rPr lang="fr-FR"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đá</a:t>
              </a:r>
              <a:r>
                <a:rPr lang="fr-FR"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vôi</a:t>
              </a:r>
              <a:r>
                <a:rPr lang="fr-FR"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fr-FR"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khai</a:t>
              </a:r>
              <a:r>
                <a:rPr lang="fr-FR"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thác</a:t>
              </a:r>
              <a:r>
                <a:rPr lang="fr-FR"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fr-FR"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yếu</a:t>
              </a:r>
              <a:r>
                <a:rPr lang="fr-FR"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fr-FR"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nguồn</a:t>
              </a:r>
              <a:r>
                <a:rPr lang="fr-FR"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fr-FR"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nhiên</a:t>
              </a:r>
              <a:r>
                <a:rPr lang="fr-FR"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fr-FR"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6" name="Group 5">
            <a:extLst>
              <a:ext uri="{FF2B5EF4-FFF2-40B4-BE49-F238E27FC236}">
                <a16:creationId xmlns:a16="http://schemas.microsoft.com/office/drawing/2014/main" id="{1BF35725-88C2-4908-9DBD-682B52AC4B3D}"/>
              </a:ext>
            </a:extLst>
          </p:cNvPr>
          <p:cNvGrpSpPr/>
          <p:nvPr/>
        </p:nvGrpSpPr>
        <p:grpSpPr>
          <a:xfrm>
            <a:off x="1005583" y="1338001"/>
            <a:ext cx="7686518" cy="1007294"/>
            <a:chOff x="1862378" y="-94168"/>
            <a:chExt cx="9386180" cy="1966581"/>
          </a:xfrm>
        </p:grpSpPr>
        <p:sp>
          <p:nvSpPr>
            <p:cNvPr id="7" name="Rounded Rectangle 36">
              <a:extLst>
                <a:ext uri="{FF2B5EF4-FFF2-40B4-BE49-F238E27FC236}">
                  <a16:creationId xmlns:a16="http://schemas.microsoft.com/office/drawing/2014/main" id="{6D18DBBF-F7D0-59A0-E505-48B45613F86A}"/>
                </a:ext>
              </a:extLst>
            </p:cNvPr>
            <p:cNvSpPr/>
            <p:nvPr/>
          </p:nvSpPr>
          <p:spPr>
            <a:xfrm>
              <a:off x="2988214" y="-3874"/>
              <a:ext cx="8260344" cy="1876287"/>
            </a:xfrm>
            <a:prstGeom prst="roundRect">
              <a:avLst>
                <a:gd name="adj" fmla="val 7933"/>
              </a:avLst>
            </a:prstGeom>
            <a:solidFill>
              <a:srgbClr val="FFFFCD"/>
            </a:solidFill>
            <a:ln w="12700">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fr-FR" sz="2400" dirty="0">
                  <a:solidFill>
                    <a:schemeClr val="tx1"/>
                  </a:solidFill>
                  <a:effectLst/>
                  <a:latin typeface="+mj-lt"/>
                  <a:ea typeface="Calibri" panose="020F0502020204030204" pitchFamily="34" charset="0"/>
                  <a:cs typeface="Times New Roman" panose="02020603050405020304" pitchFamily="18" charset="0"/>
                </a:rPr>
                <a:t>Ở </a:t>
              </a:r>
              <a:r>
                <a:rPr lang="fr-FR" sz="2400" dirty="0" err="1">
                  <a:solidFill>
                    <a:schemeClr val="tx1"/>
                  </a:solidFill>
                  <a:effectLst/>
                  <a:latin typeface="+mj-lt"/>
                  <a:ea typeface="Calibri" panose="020F0502020204030204" pitchFamily="34" charset="0"/>
                  <a:cs typeface="Times New Roman" panose="02020603050405020304" pitchFamily="18" charset="0"/>
                </a:rPr>
                <a:t>Việt</a:t>
              </a:r>
              <a:r>
                <a:rPr lang="fr-FR" sz="2400" dirty="0">
                  <a:solidFill>
                    <a:schemeClr val="tx1"/>
                  </a:solidFill>
                  <a:effectLst/>
                  <a:latin typeface="+mj-lt"/>
                  <a:ea typeface="Calibri" panose="020F0502020204030204" pitchFamily="34" charset="0"/>
                  <a:cs typeface="Times New Roman" panose="02020603050405020304" pitchFamily="18" charset="0"/>
                </a:rPr>
                <a:t> Nam, </a:t>
              </a:r>
              <a:r>
                <a:rPr lang="fr-FR" sz="2400" dirty="0" err="1">
                  <a:solidFill>
                    <a:schemeClr val="tx1"/>
                  </a:solidFill>
                  <a:effectLst/>
                  <a:latin typeface="+mj-lt"/>
                  <a:ea typeface="Calibri" panose="020F0502020204030204" pitchFamily="34" charset="0"/>
                  <a:cs typeface="Times New Roman" panose="02020603050405020304" pitchFamily="18" charset="0"/>
                </a:rPr>
                <a:t>đá</a:t>
              </a:r>
              <a:r>
                <a:rPr lang="fr-FR" sz="2400" dirty="0">
                  <a:solidFill>
                    <a:schemeClr val="tx1"/>
                  </a:solidFill>
                  <a:effectLst/>
                  <a:latin typeface="+mj-lt"/>
                  <a:ea typeface="Calibri" panose="020F0502020204030204" pitchFamily="34" charset="0"/>
                  <a:cs typeface="Times New Roman" panose="02020603050405020304" pitchFamily="18" charset="0"/>
                </a:rPr>
                <a:t> </a:t>
              </a:r>
              <a:r>
                <a:rPr lang="fr-FR" sz="2400" dirty="0" err="1">
                  <a:solidFill>
                    <a:schemeClr val="tx1"/>
                  </a:solidFill>
                  <a:effectLst/>
                  <a:latin typeface="+mj-lt"/>
                  <a:ea typeface="Calibri" panose="020F0502020204030204" pitchFamily="34" charset="0"/>
                  <a:cs typeface="Times New Roman" panose="02020603050405020304" pitchFamily="18" charset="0"/>
                </a:rPr>
                <a:t>vôi</a:t>
              </a:r>
              <a:r>
                <a:rPr lang="fr-FR" sz="2400" dirty="0">
                  <a:solidFill>
                    <a:schemeClr val="tx1"/>
                  </a:solidFill>
                  <a:effectLst/>
                  <a:latin typeface="+mj-lt"/>
                  <a:ea typeface="Calibri" panose="020F0502020204030204" pitchFamily="34" charset="0"/>
                  <a:cs typeface="Times New Roman" panose="02020603050405020304" pitchFamily="18" charset="0"/>
                </a:rPr>
                <a:t> </a:t>
              </a:r>
              <a:r>
                <a:rPr lang="fr-FR" sz="2400" dirty="0" err="1">
                  <a:solidFill>
                    <a:schemeClr val="tx1"/>
                  </a:solidFill>
                  <a:effectLst/>
                  <a:latin typeface="+mj-lt"/>
                  <a:ea typeface="Calibri" panose="020F0502020204030204" pitchFamily="34" charset="0"/>
                  <a:cs typeface="Times New Roman" panose="02020603050405020304" pitchFamily="18" charset="0"/>
                </a:rPr>
                <a:t>được</a:t>
              </a:r>
              <a:r>
                <a:rPr lang="fr-FR" sz="2400" dirty="0">
                  <a:solidFill>
                    <a:schemeClr val="tx1"/>
                  </a:solidFill>
                  <a:effectLst/>
                  <a:latin typeface="+mj-lt"/>
                  <a:ea typeface="Calibri" panose="020F0502020204030204" pitchFamily="34" charset="0"/>
                  <a:cs typeface="Times New Roman" panose="02020603050405020304" pitchFamily="18" charset="0"/>
                </a:rPr>
                <a:t> </a:t>
              </a:r>
              <a:r>
                <a:rPr lang="fr-FR" sz="2400" dirty="0" err="1">
                  <a:solidFill>
                    <a:schemeClr val="tx1"/>
                  </a:solidFill>
                  <a:effectLst/>
                  <a:latin typeface="+mj-lt"/>
                  <a:ea typeface="Calibri" panose="020F0502020204030204" pitchFamily="34" charset="0"/>
                  <a:cs typeface="Times New Roman" panose="02020603050405020304" pitchFamily="18" charset="0"/>
                </a:rPr>
                <a:t>khai</a:t>
              </a:r>
              <a:r>
                <a:rPr lang="fr-FR" sz="2400" dirty="0">
                  <a:solidFill>
                    <a:schemeClr val="tx1"/>
                  </a:solidFill>
                  <a:effectLst/>
                  <a:latin typeface="+mj-lt"/>
                  <a:ea typeface="Calibri" panose="020F0502020204030204" pitchFamily="34" charset="0"/>
                  <a:cs typeface="Times New Roman" panose="02020603050405020304" pitchFamily="18" charset="0"/>
                </a:rPr>
                <a:t> </a:t>
              </a:r>
              <a:r>
                <a:rPr lang="fr-FR" sz="2400" dirty="0" err="1">
                  <a:solidFill>
                    <a:schemeClr val="tx1"/>
                  </a:solidFill>
                  <a:effectLst/>
                  <a:latin typeface="+mj-lt"/>
                  <a:ea typeface="Calibri" panose="020F0502020204030204" pitchFamily="34" charset="0"/>
                  <a:cs typeface="Times New Roman" panose="02020603050405020304" pitchFamily="18" charset="0"/>
                </a:rPr>
                <a:t>thác</a:t>
              </a:r>
              <a:r>
                <a:rPr lang="fr-FR" sz="2400" dirty="0">
                  <a:solidFill>
                    <a:schemeClr val="tx1"/>
                  </a:solidFill>
                  <a:effectLst/>
                  <a:latin typeface="+mj-lt"/>
                  <a:ea typeface="Calibri" panose="020F0502020204030204" pitchFamily="34" charset="0"/>
                  <a:cs typeface="Times New Roman" panose="02020603050405020304" pitchFamily="18" charset="0"/>
                </a:rPr>
                <a:t> </a:t>
              </a:r>
              <a:r>
                <a:rPr lang="fr-FR" sz="2400" dirty="0" err="1">
                  <a:solidFill>
                    <a:schemeClr val="tx1"/>
                  </a:solidFill>
                  <a:effectLst/>
                  <a:latin typeface="+mj-lt"/>
                  <a:ea typeface="Calibri" panose="020F0502020204030204" pitchFamily="34" charset="0"/>
                  <a:cs typeface="Times New Roman" panose="02020603050405020304" pitchFamily="18" charset="0"/>
                </a:rPr>
                <a:t>chủ</a:t>
              </a:r>
              <a:r>
                <a:rPr lang="fr-FR" sz="2400" dirty="0">
                  <a:solidFill>
                    <a:schemeClr val="tx1"/>
                  </a:solidFill>
                  <a:effectLst/>
                  <a:latin typeface="+mj-lt"/>
                  <a:ea typeface="Calibri" panose="020F0502020204030204" pitchFamily="34" charset="0"/>
                  <a:cs typeface="Times New Roman" panose="02020603050405020304" pitchFamily="18" charset="0"/>
                </a:rPr>
                <a:t> </a:t>
              </a:r>
              <a:r>
                <a:rPr lang="fr-FR" sz="2400" dirty="0" err="1">
                  <a:solidFill>
                    <a:schemeClr val="tx1"/>
                  </a:solidFill>
                  <a:effectLst/>
                  <a:latin typeface="+mj-lt"/>
                  <a:ea typeface="Calibri" panose="020F0502020204030204" pitchFamily="34" charset="0"/>
                  <a:cs typeface="Times New Roman" panose="02020603050405020304" pitchFamily="18" charset="0"/>
                </a:rPr>
                <a:t>yếu</a:t>
              </a:r>
              <a:r>
                <a:rPr lang="fr-FR" sz="2400" dirty="0">
                  <a:solidFill>
                    <a:schemeClr val="tx1"/>
                  </a:solidFill>
                  <a:effectLst/>
                  <a:latin typeface="+mj-lt"/>
                  <a:ea typeface="Calibri" panose="020F0502020204030204" pitchFamily="34" charset="0"/>
                  <a:cs typeface="Times New Roman" panose="02020603050405020304" pitchFamily="18" charset="0"/>
                </a:rPr>
                <a:t> </a:t>
              </a:r>
              <a:r>
                <a:rPr lang="fr-FR" sz="2400" dirty="0" err="1">
                  <a:solidFill>
                    <a:schemeClr val="tx1"/>
                  </a:solidFill>
                  <a:effectLst/>
                  <a:latin typeface="+mj-lt"/>
                  <a:ea typeface="Calibri" panose="020F0502020204030204" pitchFamily="34" charset="0"/>
                  <a:cs typeface="Times New Roman" panose="02020603050405020304" pitchFamily="18" charset="0"/>
                </a:rPr>
                <a:t>từ</a:t>
              </a:r>
              <a:r>
                <a:rPr lang="fr-FR" sz="2400" dirty="0">
                  <a:solidFill>
                    <a:schemeClr val="tx1"/>
                  </a:solidFill>
                  <a:effectLst/>
                  <a:latin typeface="+mj-lt"/>
                  <a:ea typeface="Calibri" panose="020F0502020204030204" pitchFamily="34" charset="0"/>
                  <a:cs typeface="Times New Roman" panose="02020603050405020304" pitchFamily="18" charset="0"/>
                </a:rPr>
                <a:t> </a:t>
              </a:r>
              <a:r>
                <a:rPr lang="fr-FR" sz="2400" dirty="0" err="1">
                  <a:solidFill>
                    <a:schemeClr val="tx1"/>
                  </a:solidFill>
                  <a:effectLst/>
                  <a:latin typeface="+mj-lt"/>
                  <a:ea typeface="Calibri" panose="020F0502020204030204" pitchFamily="34" charset="0"/>
                  <a:cs typeface="Times New Roman" panose="02020603050405020304" pitchFamily="18" charset="0"/>
                </a:rPr>
                <a:t>các</a:t>
              </a:r>
              <a:r>
                <a:rPr lang="fr-FR" sz="2400" dirty="0">
                  <a:solidFill>
                    <a:schemeClr val="tx1"/>
                  </a:solidFill>
                  <a:effectLst/>
                  <a:latin typeface="+mj-lt"/>
                  <a:ea typeface="Calibri" panose="020F0502020204030204" pitchFamily="34" charset="0"/>
                  <a:cs typeface="Times New Roman" panose="02020603050405020304" pitchFamily="18" charset="0"/>
                </a:rPr>
                <a:t> </a:t>
              </a:r>
              <a:r>
                <a:rPr lang="fr-FR" sz="2400" dirty="0" err="1">
                  <a:solidFill>
                    <a:schemeClr val="tx1"/>
                  </a:solidFill>
                  <a:effectLst/>
                  <a:latin typeface="+mj-lt"/>
                  <a:ea typeface="Calibri" panose="020F0502020204030204" pitchFamily="34" charset="0"/>
                  <a:cs typeface="Times New Roman" panose="02020603050405020304" pitchFamily="18" charset="0"/>
                </a:rPr>
                <a:t>dãy</a:t>
              </a:r>
              <a:r>
                <a:rPr lang="fr-FR" sz="2400" dirty="0">
                  <a:solidFill>
                    <a:schemeClr val="tx1"/>
                  </a:solidFill>
                  <a:effectLst/>
                  <a:latin typeface="+mj-lt"/>
                  <a:ea typeface="Calibri" panose="020F0502020204030204" pitchFamily="34" charset="0"/>
                  <a:cs typeface="Times New Roman" panose="02020603050405020304" pitchFamily="18" charset="0"/>
                </a:rPr>
                <a:t> </a:t>
              </a:r>
              <a:r>
                <a:rPr lang="fr-FR" sz="2400" dirty="0" err="1">
                  <a:solidFill>
                    <a:schemeClr val="tx1"/>
                  </a:solidFill>
                  <a:effectLst/>
                  <a:latin typeface="+mj-lt"/>
                  <a:ea typeface="Calibri" panose="020F0502020204030204" pitchFamily="34" charset="0"/>
                  <a:cs typeface="Times New Roman" panose="02020603050405020304" pitchFamily="18" charset="0"/>
                </a:rPr>
                <a:t>núi</a:t>
              </a:r>
              <a:r>
                <a:rPr lang="fr-FR" sz="2400" dirty="0">
                  <a:solidFill>
                    <a:schemeClr val="tx1"/>
                  </a:solidFill>
                  <a:effectLst/>
                  <a:latin typeface="+mj-lt"/>
                  <a:ea typeface="Calibri" panose="020F0502020204030204" pitchFamily="34" charset="0"/>
                  <a:cs typeface="Times New Roman" panose="02020603050405020304" pitchFamily="18" charset="0"/>
                </a:rPr>
                <a:t> </a:t>
              </a:r>
              <a:r>
                <a:rPr lang="fr-FR" sz="2400" dirty="0" err="1">
                  <a:solidFill>
                    <a:schemeClr val="tx1"/>
                  </a:solidFill>
                  <a:effectLst/>
                  <a:latin typeface="+mj-lt"/>
                  <a:ea typeface="Calibri" panose="020F0502020204030204" pitchFamily="34" charset="0"/>
                  <a:cs typeface="Times New Roman" panose="02020603050405020304" pitchFamily="18" charset="0"/>
                </a:rPr>
                <a:t>đá</a:t>
              </a:r>
              <a:r>
                <a:rPr lang="fr-FR" sz="2400" dirty="0">
                  <a:solidFill>
                    <a:schemeClr val="tx1"/>
                  </a:solidFill>
                  <a:effectLst/>
                  <a:latin typeface="+mj-lt"/>
                  <a:ea typeface="Calibri" panose="020F0502020204030204" pitchFamily="34" charset="0"/>
                  <a:cs typeface="Times New Roman" panose="02020603050405020304" pitchFamily="18" charset="0"/>
                </a:rPr>
                <a:t> </a:t>
              </a:r>
              <a:r>
                <a:rPr lang="fr-FR" sz="2400" dirty="0" err="1">
                  <a:solidFill>
                    <a:schemeClr val="tx1"/>
                  </a:solidFill>
                  <a:effectLst/>
                  <a:latin typeface="+mj-lt"/>
                  <a:ea typeface="Calibri" panose="020F0502020204030204" pitchFamily="34" charset="0"/>
                  <a:cs typeface="Times New Roman" panose="02020603050405020304" pitchFamily="18" charset="0"/>
                </a:rPr>
                <a:t>vôi</a:t>
              </a:r>
              <a:r>
                <a:rPr lang="fr-FR" sz="2400" dirty="0">
                  <a:solidFill>
                    <a:schemeClr val="tx1"/>
                  </a:solidFill>
                  <a:effectLst/>
                  <a:latin typeface="+mj-lt"/>
                  <a:ea typeface="Calibri" panose="020F0502020204030204" pitchFamily="34" charset="0"/>
                  <a:cs typeface="Times New Roman" panose="02020603050405020304" pitchFamily="18" charset="0"/>
                </a:rPr>
                <a:t>.</a:t>
              </a:r>
              <a:endParaRPr lang="en-US" sz="2400" dirty="0">
                <a:solidFill>
                  <a:schemeClr val="tx1"/>
                </a:solidFill>
                <a:effectLst/>
                <a:latin typeface="+mj-lt"/>
                <a:ea typeface="Calibri" panose="020F0502020204030204" pitchFamily="34" charset="0"/>
                <a:cs typeface="Times New Roman" panose="02020603050405020304" pitchFamily="18" charset="0"/>
              </a:endParaRPr>
            </a:p>
          </p:txBody>
        </p:sp>
        <p:pic>
          <p:nvPicPr>
            <p:cNvPr id="8" name="Graphic 24" descr="Back with solid fill">
              <a:extLst>
                <a:ext uri="{FF2B5EF4-FFF2-40B4-BE49-F238E27FC236}">
                  <a16:creationId xmlns:a16="http://schemas.microsoft.com/office/drawing/2014/main" id="{4FBCFC05-521E-D545-898F-1D1918D8A0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1862378" y="-94168"/>
              <a:ext cx="1125836" cy="1295671"/>
            </a:xfrm>
            <a:prstGeom prst="rect">
              <a:avLst/>
            </a:prstGeom>
          </p:spPr>
        </p:pic>
      </p:grpSp>
      <p:grpSp>
        <p:nvGrpSpPr>
          <p:cNvPr id="12" name="Group 11">
            <a:extLst>
              <a:ext uri="{FF2B5EF4-FFF2-40B4-BE49-F238E27FC236}">
                <a16:creationId xmlns:a16="http://schemas.microsoft.com/office/drawing/2014/main" id="{2230A26B-5C84-7F9D-551E-FEA6FB32F0AC}"/>
              </a:ext>
            </a:extLst>
          </p:cNvPr>
          <p:cNvGrpSpPr/>
          <p:nvPr/>
        </p:nvGrpSpPr>
        <p:grpSpPr>
          <a:xfrm>
            <a:off x="139363" y="2562064"/>
            <a:ext cx="8658049" cy="1200329"/>
            <a:chOff x="113767" y="1853609"/>
            <a:chExt cx="10812558" cy="1600439"/>
          </a:xfrm>
        </p:grpSpPr>
        <p:sp>
          <p:nvSpPr>
            <p:cNvPr id="13" name="Rounded Rectangle 40">
              <a:extLst>
                <a:ext uri="{FF2B5EF4-FFF2-40B4-BE49-F238E27FC236}">
                  <a16:creationId xmlns:a16="http://schemas.microsoft.com/office/drawing/2014/main" id="{8714980A-326C-0737-7B59-E831115ECB76}"/>
                </a:ext>
              </a:extLst>
            </p:cNvPr>
            <p:cNvSpPr/>
            <p:nvPr/>
          </p:nvSpPr>
          <p:spPr>
            <a:xfrm>
              <a:off x="546976" y="1908158"/>
              <a:ext cx="10379349" cy="1281392"/>
            </a:xfrm>
            <a:prstGeom prst="roundRect">
              <a:avLst>
                <a:gd name="adj" fmla="val 13332"/>
              </a:avLst>
            </a:prstGeom>
            <a:solidFill>
              <a:srgbClr val="FFF2E5"/>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endParaRPr kumimoji="0" lang="en-US" sz="2000" b="0" u="none" strike="noStrike" kern="1200" cap="none" spc="0" normalizeH="0" baseline="0" noProof="0">
                <a:ln>
                  <a:noFill/>
                </a:ln>
                <a:solidFill>
                  <a:schemeClr val="tx1"/>
                </a:solidFill>
                <a:effectLst/>
                <a:uLnTx/>
                <a:uFillTx/>
                <a:latin typeface="+mj-lt"/>
                <a:cs typeface="Arial" panose="020B0604020202020204" pitchFamily="34" charset="0"/>
                <a:sym typeface="Arial"/>
              </a:endParaRPr>
            </a:p>
          </p:txBody>
        </p:sp>
        <p:pic>
          <p:nvPicPr>
            <p:cNvPr id="14" name="Picture 2" descr="https://cdn-icons-png.flaticon.com/128/5184/5184592.png">
              <a:extLst>
                <a:ext uri="{FF2B5EF4-FFF2-40B4-BE49-F238E27FC236}">
                  <a16:creationId xmlns:a16="http://schemas.microsoft.com/office/drawing/2014/main" id="{36F3192E-0547-6899-FA47-479D2B2A677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767" y="2331064"/>
              <a:ext cx="680192" cy="62272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53459CD1-CD11-36C6-1576-6D5D1DA4FA9A}"/>
                </a:ext>
              </a:extLst>
            </p:cNvPr>
            <p:cNvSpPr txBox="1"/>
            <p:nvPr/>
          </p:nvSpPr>
          <p:spPr>
            <a:xfrm>
              <a:off x="546976" y="1853609"/>
              <a:ext cx="10116313" cy="1600439"/>
            </a:xfrm>
            <a:prstGeom prst="rect">
              <a:avLst/>
            </a:prstGeom>
            <a:noFill/>
          </p:spPr>
          <p:txBody>
            <a:bodyPr wrap="square" rtlCol="0">
              <a:spAutoFit/>
            </a:bodyPr>
            <a:lstStyle/>
            <a:p>
              <a:pPr algn="ctr" defTabSz="685800">
                <a:buClrTx/>
                <a:defRPr/>
              </a:pPr>
              <a:r>
                <a:rPr lang="fr-FR" sz="2400" b="1" dirty="0" err="1">
                  <a:solidFill>
                    <a:schemeClr val="tx1"/>
                  </a:solidFill>
                  <a:effectLst/>
                  <a:latin typeface="+mj-lt"/>
                  <a:ea typeface="Calibri" panose="020F0502020204030204" pitchFamily="34" charset="0"/>
                  <a:cs typeface="Times New Roman" panose="02020603050405020304" pitchFamily="18" charset="0"/>
                </a:rPr>
                <a:t>Câu</a:t>
              </a:r>
              <a:r>
                <a:rPr lang="fr-FR" sz="2400" b="1" dirty="0">
                  <a:solidFill>
                    <a:schemeClr val="tx1"/>
                  </a:solidFill>
                  <a:effectLst/>
                  <a:latin typeface="+mj-lt"/>
                  <a:ea typeface="Calibri" panose="020F0502020204030204" pitchFamily="34" charset="0"/>
                  <a:cs typeface="Times New Roman" panose="02020603050405020304" pitchFamily="18" charset="0"/>
                </a:rPr>
                <a:t> 2:</a:t>
              </a:r>
              <a:r>
                <a:rPr lang="fr-FR" sz="2400" dirty="0">
                  <a:solidFill>
                    <a:schemeClr val="tx1"/>
                  </a:solidFill>
                  <a:effectLst/>
                  <a:latin typeface="+mj-lt"/>
                  <a:ea typeface="Calibri" panose="020F0502020204030204" pitchFamily="34" charset="0"/>
                  <a:cs typeface="Times New Roman" panose="02020603050405020304" pitchFamily="18" charset="0"/>
                </a:rPr>
                <a:t> </a:t>
              </a:r>
              <a:r>
                <a:rPr lang="fr-FR" sz="2400" dirty="0" err="1">
                  <a:solidFill>
                    <a:schemeClr val="tx1"/>
                  </a:solidFill>
                  <a:effectLst/>
                  <a:latin typeface="+mj-lt"/>
                  <a:ea typeface="Calibri" panose="020F0502020204030204" pitchFamily="34" charset="0"/>
                  <a:cs typeface="Times New Roman" panose="02020603050405020304" pitchFamily="18" charset="0"/>
                </a:rPr>
                <a:t>Thành</a:t>
              </a:r>
              <a:r>
                <a:rPr lang="fr-FR" sz="2400" dirty="0">
                  <a:solidFill>
                    <a:schemeClr val="tx1"/>
                  </a:solidFill>
                  <a:effectLst/>
                  <a:latin typeface="+mj-lt"/>
                  <a:ea typeface="Calibri" panose="020F0502020204030204" pitchFamily="34" charset="0"/>
                  <a:cs typeface="Times New Roman" panose="02020603050405020304" pitchFamily="18" charset="0"/>
                </a:rPr>
                <a:t> </a:t>
              </a:r>
              <a:r>
                <a:rPr lang="fr-FR" sz="2400" dirty="0" err="1">
                  <a:solidFill>
                    <a:schemeClr val="tx1"/>
                  </a:solidFill>
                  <a:effectLst/>
                  <a:latin typeface="+mj-lt"/>
                  <a:ea typeface="Calibri" panose="020F0502020204030204" pitchFamily="34" charset="0"/>
                  <a:cs typeface="Times New Roman" panose="02020603050405020304" pitchFamily="18" charset="0"/>
                </a:rPr>
                <a:t>phần</a:t>
              </a:r>
              <a:r>
                <a:rPr lang="fr-FR" sz="2400" dirty="0">
                  <a:solidFill>
                    <a:schemeClr val="tx1"/>
                  </a:solidFill>
                  <a:effectLst/>
                  <a:latin typeface="+mj-lt"/>
                  <a:ea typeface="Calibri" panose="020F0502020204030204" pitchFamily="34" charset="0"/>
                  <a:cs typeface="Times New Roman" panose="02020603050405020304" pitchFamily="18" charset="0"/>
                </a:rPr>
                <a:t> </a:t>
              </a:r>
              <a:r>
                <a:rPr lang="fr-FR" sz="2400" dirty="0" err="1">
                  <a:solidFill>
                    <a:schemeClr val="tx1"/>
                  </a:solidFill>
                  <a:effectLst/>
                  <a:latin typeface="+mj-lt"/>
                  <a:ea typeface="Calibri" panose="020F0502020204030204" pitchFamily="34" charset="0"/>
                  <a:cs typeface="Times New Roman" panose="02020603050405020304" pitchFamily="18" charset="0"/>
                </a:rPr>
                <a:t>chính</a:t>
              </a:r>
              <a:r>
                <a:rPr lang="fr-FR" sz="2400" dirty="0">
                  <a:solidFill>
                    <a:schemeClr val="tx1"/>
                  </a:solidFill>
                  <a:effectLst/>
                  <a:latin typeface="+mj-lt"/>
                  <a:ea typeface="Calibri" panose="020F0502020204030204" pitchFamily="34" charset="0"/>
                  <a:cs typeface="Times New Roman" panose="02020603050405020304" pitchFamily="18" charset="0"/>
                </a:rPr>
                <a:t> </a:t>
              </a:r>
              <a:r>
                <a:rPr lang="fr-FR" sz="2400" dirty="0" err="1">
                  <a:solidFill>
                    <a:schemeClr val="tx1"/>
                  </a:solidFill>
                  <a:effectLst/>
                  <a:latin typeface="+mj-lt"/>
                  <a:ea typeface="Calibri" panose="020F0502020204030204" pitchFamily="34" charset="0"/>
                  <a:cs typeface="Times New Roman" panose="02020603050405020304" pitchFamily="18" charset="0"/>
                </a:rPr>
                <a:t>của</a:t>
              </a:r>
              <a:r>
                <a:rPr lang="fr-FR" sz="2400" dirty="0">
                  <a:solidFill>
                    <a:schemeClr val="tx1"/>
                  </a:solidFill>
                  <a:effectLst/>
                  <a:latin typeface="+mj-lt"/>
                  <a:ea typeface="Calibri" panose="020F0502020204030204" pitchFamily="34" charset="0"/>
                  <a:cs typeface="Times New Roman" panose="02020603050405020304" pitchFamily="18" charset="0"/>
                </a:rPr>
                <a:t> </a:t>
              </a:r>
              <a:r>
                <a:rPr lang="fr-FR" sz="2400" dirty="0" err="1">
                  <a:solidFill>
                    <a:schemeClr val="tx1"/>
                  </a:solidFill>
                  <a:effectLst/>
                  <a:latin typeface="+mj-lt"/>
                  <a:ea typeface="Calibri" panose="020F0502020204030204" pitchFamily="34" charset="0"/>
                  <a:cs typeface="Times New Roman" panose="02020603050405020304" pitchFamily="18" charset="0"/>
                </a:rPr>
                <a:t>đá</a:t>
              </a:r>
              <a:r>
                <a:rPr lang="fr-FR" sz="2400" dirty="0">
                  <a:solidFill>
                    <a:schemeClr val="tx1"/>
                  </a:solidFill>
                  <a:effectLst/>
                  <a:latin typeface="+mj-lt"/>
                  <a:ea typeface="Calibri" panose="020F0502020204030204" pitchFamily="34" charset="0"/>
                  <a:cs typeface="Times New Roman" panose="02020603050405020304" pitchFamily="18" charset="0"/>
                </a:rPr>
                <a:t> </a:t>
              </a:r>
              <a:r>
                <a:rPr lang="fr-FR" sz="2400" dirty="0" err="1">
                  <a:solidFill>
                    <a:schemeClr val="tx1"/>
                  </a:solidFill>
                  <a:effectLst/>
                  <a:latin typeface="+mj-lt"/>
                  <a:ea typeface="Calibri" panose="020F0502020204030204" pitchFamily="34" charset="0"/>
                  <a:cs typeface="Times New Roman" panose="02020603050405020304" pitchFamily="18" charset="0"/>
                </a:rPr>
                <a:t>vôi</a:t>
              </a:r>
              <a:r>
                <a:rPr lang="fr-FR" sz="2400" dirty="0">
                  <a:solidFill>
                    <a:schemeClr val="tx1"/>
                  </a:solidFill>
                  <a:effectLst/>
                  <a:latin typeface="+mj-lt"/>
                  <a:ea typeface="Calibri" panose="020F0502020204030204" pitchFamily="34" charset="0"/>
                  <a:cs typeface="Times New Roman" panose="02020603050405020304" pitchFamily="18" charset="0"/>
                </a:rPr>
                <a:t> là </a:t>
              </a:r>
              <a:r>
                <a:rPr lang="fr-FR" sz="2400" dirty="0" err="1">
                  <a:solidFill>
                    <a:schemeClr val="tx1"/>
                  </a:solidFill>
                  <a:effectLst/>
                  <a:latin typeface="+mj-lt"/>
                  <a:ea typeface="Calibri" panose="020F0502020204030204" pitchFamily="34" charset="0"/>
                  <a:cs typeface="Times New Roman" panose="02020603050405020304" pitchFamily="18" charset="0"/>
                </a:rPr>
                <a:t>gì</a:t>
              </a:r>
              <a:r>
                <a:rPr lang="fr-FR" sz="2400" dirty="0">
                  <a:solidFill>
                    <a:schemeClr val="tx1"/>
                  </a:solidFill>
                  <a:effectLst/>
                  <a:latin typeface="+mj-lt"/>
                  <a:ea typeface="Calibri" panose="020F0502020204030204" pitchFamily="34" charset="0"/>
                  <a:cs typeface="Times New Roman" panose="02020603050405020304" pitchFamily="18" charset="0"/>
                </a:rPr>
                <a:t>? </a:t>
              </a:r>
              <a:r>
                <a:rPr lang="fr-FR" sz="2400" dirty="0" err="1">
                  <a:solidFill>
                    <a:schemeClr val="tx1"/>
                  </a:solidFill>
                  <a:effectLst/>
                  <a:latin typeface="+mj-lt"/>
                  <a:ea typeface="Calibri" panose="020F0502020204030204" pitchFamily="34" charset="0"/>
                  <a:cs typeface="Times New Roman" panose="02020603050405020304" pitchFamily="18" charset="0"/>
                </a:rPr>
                <a:t>Hãy</a:t>
              </a:r>
              <a:r>
                <a:rPr lang="fr-FR" sz="2400" dirty="0">
                  <a:solidFill>
                    <a:schemeClr val="tx1"/>
                  </a:solidFill>
                  <a:effectLst/>
                  <a:latin typeface="+mj-lt"/>
                  <a:ea typeface="Calibri" panose="020F0502020204030204" pitchFamily="34" charset="0"/>
                  <a:cs typeface="Times New Roman" panose="02020603050405020304" pitchFamily="18" charset="0"/>
                </a:rPr>
                <a:t> </a:t>
              </a:r>
              <a:r>
                <a:rPr lang="fr-FR" sz="2400" dirty="0" err="1">
                  <a:solidFill>
                    <a:schemeClr val="tx1"/>
                  </a:solidFill>
                  <a:effectLst/>
                  <a:latin typeface="+mj-lt"/>
                  <a:ea typeface="Calibri" panose="020F0502020204030204" pitchFamily="34" charset="0"/>
                  <a:cs typeface="Times New Roman" panose="02020603050405020304" pitchFamily="18" charset="0"/>
                </a:rPr>
                <a:t>cho</a:t>
              </a:r>
              <a:r>
                <a:rPr lang="fr-FR" sz="2400" dirty="0">
                  <a:solidFill>
                    <a:schemeClr val="tx1"/>
                  </a:solidFill>
                  <a:effectLst/>
                  <a:latin typeface="+mj-lt"/>
                  <a:ea typeface="Calibri" panose="020F0502020204030204" pitchFamily="34" charset="0"/>
                  <a:cs typeface="Times New Roman" panose="02020603050405020304" pitchFamily="18" charset="0"/>
                </a:rPr>
                <a:t> </a:t>
              </a:r>
              <a:r>
                <a:rPr lang="fr-FR" sz="2400" dirty="0" err="1">
                  <a:solidFill>
                    <a:schemeClr val="tx1"/>
                  </a:solidFill>
                  <a:effectLst/>
                  <a:latin typeface="+mj-lt"/>
                  <a:ea typeface="Calibri" panose="020F0502020204030204" pitchFamily="34" charset="0"/>
                  <a:cs typeface="Times New Roman" panose="02020603050405020304" pitchFamily="18" charset="0"/>
                </a:rPr>
                <a:t>biết</a:t>
              </a:r>
              <a:r>
                <a:rPr lang="fr-FR" sz="2400" dirty="0">
                  <a:solidFill>
                    <a:schemeClr val="tx1"/>
                  </a:solidFill>
                  <a:effectLst/>
                  <a:latin typeface="+mj-lt"/>
                  <a:ea typeface="Calibri" panose="020F0502020204030204" pitchFamily="34" charset="0"/>
                  <a:cs typeface="Times New Roman" panose="02020603050405020304" pitchFamily="18" charset="0"/>
                </a:rPr>
                <a:t> </a:t>
              </a:r>
              <a:r>
                <a:rPr lang="fr-FR" sz="2400" dirty="0" err="1">
                  <a:solidFill>
                    <a:schemeClr val="tx1"/>
                  </a:solidFill>
                  <a:effectLst/>
                  <a:latin typeface="+mj-lt"/>
                  <a:ea typeface="Calibri" panose="020F0502020204030204" pitchFamily="34" charset="0"/>
                  <a:cs typeface="Times New Roman" panose="02020603050405020304" pitchFamily="18" charset="0"/>
                </a:rPr>
                <a:t>trạng</a:t>
              </a:r>
              <a:r>
                <a:rPr lang="fr-FR" sz="2400" dirty="0">
                  <a:solidFill>
                    <a:schemeClr val="tx1"/>
                  </a:solidFill>
                  <a:effectLst/>
                  <a:latin typeface="+mj-lt"/>
                  <a:ea typeface="Calibri" panose="020F0502020204030204" pitchFamily="34" charset="0"/>
                  <a:cs typeface="Times New Roman" panose="02020603050405020304" pitchFamily="18" charset="0"/>
                </a:rPr>
                <a:t> </a:t>
              </a:r>
              <a:r>
                <a:rPr lang="fr-FR" sz="2400" dirty="0" err="1">
                  <a:solidFill>
                    <a:schemeClr val="tx1"/>
                  </a:solidFill>
                  <a:effectLst/>
                  <a:latin typeface="+mj-lt"/>
                  <a:ea typeface="Calibri" panose="020F0502020204030204" pitchFamily="34" charset="0"/>
                  <a:cs typeface="Times New Roman" panose="02020603050405020304" pitchFamily="18" charset="0"/>
                </a:rPr>
                <a:t>thái</a:t>
              </a:r>
              <a:r>
                <a:rPr lang="fr-FR" sz="2400" dirty="0">
                  <a:solidFill>
                    <a:schemeClr val="tx1"/>
                  </a:solidFill>
                  <a:effectLst/>
                  <a:latin typeface="+mj-lt"/>
                  <a:ea typeface="Calibri" panose="020F0502020204030204" pitchFamily="34" charset="0"/>
                  <a:cs typeface="Times New Roman" panose="02020603050405020304" pitchFamily="18" charset="0"/>
                </a:rPr>
                <a:t> </a:t>
              </a:r>
              <a:r>
                <a:rPr lang="fr-FR" sz="2400" dirty="0" err="1">
                  <a:solidFill>
                    <a:schemeClr val="tx1"/>
                  </a:solidFill>
                  <a:effectLst/>
                  <a:latin typeface="+mj-lt"/>
                  <a:ea typeface="Calibri" panose="020F0502020204030204" pitchFamily="34" charset="0"/>
                  <a:cs typeface="Times New Roman" panose="02020603050405020304" pitchFamily="18" charset="0"/>
                </a:rPr>
                <a:t>tồn</a:t>
              </a:r>
              <a:r>
                <a:rPr lang="fr-FR" sz="2400" dirty="0">
                  <a:solidFill>
                    <a:schemeClr val="tx1"/>
                  </a:solidFill>
                  <a:effectLst/>
                  <a:latin typeface="+mj-lt"/>
                  <a:ea typeface="Calibri" panose="020F0502020204030204" pitchFamily="34" charset="0"/>
                  <a:cs typeface="Times New Roman" panose="02020603050405020304" pitchFamily="18" charset="0"/>
                </a:rPr>
                <a:t> </a:t>
              </a:r>
              <a:r>
                <a:rPr lang="fr-FR" sz="2400" dirty="0" err="1">
                  <a:solidFill>
                    <a:schemeClr val="tx1"/>
                  </a:solidFill>
                  <a:effectLst/>
                  <a:latin typeface="+mj-lt"/>
                  <a:ea typeface="Calibri" panose="020F0502020204030204" pitchFamily="34" charset="0"/>
                  <a:cs typeface="Times New Roman" panose="02020603050405020304" pitchFamily="18" charset="0"/>
                </a:rPr>
                <a:t>tại</a:t>
              </a:r>
              <a:r>
                <a:rPr lang="fr-FR" sz="2400" dirty="0">
                  <a:solidFill>
                    <a:schemeClr val="tx1"/>
                  </a:solidFill>
                  <a:effectLst/>
                  <a:latin typeface="+mj-lt"/>
                  <a:ea typeface="Calibri" panose="020F0502020204030204" pitchFamily="34" charset="0"/>
                  <a:cs typeface="Times New Roman" panose="02020603050405020304" pitchFamily="18" charset="0"/>
                </a:rPr>
                <a:t> </a:t>
              </a:r>
              <a:r>
                <a:rPr lang="fr-FR" sz="2400" dirty="0" err="1">
                  <a:solidFill>
                    <a:schemeClr val="tx1"/>
                  </a:solidFill>
                  <a:effectLst/>
                  <a:latin typeface="+mj-lt"/>
                  <a:ea typeface="Calibri" panose="020F0502020204030204" pitchFamily="34" charset="0"/>
                  <a:cs typeface="Times New Roman" panose="02020603050405020304" pitchFamily="18" charset="0"/>
                </a:rPr>
                <a:t>và</a:t>
              </a:r>
              <a:r>
                <a:rPr lang="fr-FR" sz="2400" dirty="0">
                  <a:solidFill>
                    <a:schemeClr val="tx1"/>
                  </a:solidFill>
                  <a:effectLst/>
                  <a:latin typeface="+mj-lt"/>
                  <a:ea typeface="Calibri" panose="020F0502020204030204" pitchFamily="34" charset="0"/>
                  <a:cs typeface="Times New Roman" panose="02020603050405020304" pitchFamily="18" charset="0"/>
                </a:rPr>
                <a:t> </a:t>
              </a:r>
              <a:r>
                <a:rPr lang="fr-FR" sz="2400" dirty="0" err="1">
                  <a:solidFill>
                    <a:schemeClr val="tx1"/>
                  </a:solidFill>
                  <a:effectLst/>
                  <a:latin typeface="+mj-lt"/>
                  <a:ea typeface="Calibri" panose="020F0502020204030204" pitchFamily="34" charset="0"/>
                  <a:cs typeface="Times New Roman" panose="02020603050405020304" pitchFamily="18" charset="0"/>
                </a:rPr>
                <a:t>tính</a:t>
              </a:r>
              <a:r>
                <a:rPr lang="fr-FR" sz="2400" dirty="0">
                  <a:solidFill>
                    <a:schemeClr val="tx1"/>
                  </a:solidFill>
                  <a:effectLst/>
                  <a:latin typeface="+mj-lt"/>
                  <a:ea typeface="Calibri" panose="020F0502020204030204" pitchFamily="34" charset="0"/>
                  <a:cs typeface="Times New Roman" panose="02020603050405020304" pitchFamily="18" charset="0"/>
                </a:rPr>
                <a:t> tan </a:t>
              </a:r>
              <a:r>
                <a:rPr lang="fr-FR" sz="2400" dirty="0" err="1">
                  <a:solidFill>
                    <a:schemeClr val="tx1"/>
                  </a:solidFill>
                  <a:effectLst/>
                  <a:latin typeface="+mj-lt"/>
                  <a:ea typeface="Calibri" panose="020F0502020204030204" pitchFamily="34" charset="0"/>
                  <a:cs typeface="Times New Roman" panose="02020603050405020304" pitchFamily="18" charset="0"/>
                </a:rPr>
                <a:t>của</a:t>
              </a:r>
              <a:r>
                <a:rPr lang="fr-FR" sz="2400" dirty="0">
                  <a:solidFill>
                    <a:schemeClr val="tx1"/>
                  </a:solidFill>
                  <a:effectLst/>
                  <a:latin typeface="+mj-lt"/>
                  <a:ea typeface="Calibri" panose="020F0502020204030204" pitchFamily="34" charset="0"/>
                  <a:cs typeface="Times New Roman" panose="02020603050405020304" pitchFamily="18" charset="0"/>
                </a:rPr>
                <a:t> </a:t>
              </a:r>
              <a:r>
                <a:rPr lang="fr-FR" sz="2400" dirty="0" err="1">
                  <a:solidFill>
                    <a:schemeClr val="tx1"/>
                  </a:solidFill>
                  <a:effectLst/>
                  <a:latin typeface="+mj-lt"/>
                  <a:ea typeface="Calibri" panose="020F0502020204030204" pitchFamily="34" charset="0"/>
                  <a:cs typeface="Times New Roman" panose="02020603050405020304" pitchFamily="18" charset="0"/>
                </a:rPr>
                <a:t>đá</a:t>
              </a:r>
              <a:r>
                <a:rPr lang="fr-FR" sz="2400" dirty="0">
                  <a:solidFill>
                    <a:schemeClr val="tx1"/>
                  </a:solidFill>
                  <a:effectLst/>
                  <a:latin typeface="+mj-lt"/>
                  <a:ea typeface="Calibri" panose="020F0502020204030204" pitchFamily="34" charset="0"/>
                  <a:cs typeface="Times New Roman" panose="02020603050405020304" pitchFamily="18" charset="0"/>
                </a:rPr>
                <a:t> </a:t>
              </a:r>
              <a:r>
                <a:rPr lang="fr-FR" sz="2400" dirty="0" err="1">
                  <a:solidFill>
                    <a:schemeClr val="tx1"/>
                  </a:solidFill>
                  <a:effectLst/>
                  <a:latin typeface="+mj-lt"/>
                  <a:ea typeface="Calibri" panose="020F0502020204030204" pitchFamily="34" charset="0"/>
                  <a:cs typeface="Times New Roman" panose="02020603050405020304" pitchFamily="18" charset="0"/>
                </a:rPr>
                <a:t>vôi</a:t>
              </a:r>
              <a:r>
                <a:rPr lang="fr-FR" sz="2400" dirty="0">
                  <a:solidFill>
                    <a:schemeClr val="tx1"/>
                  </a:solidFill>
                  <a:effectLst/>
                  <a:latin typeface="+mj-lt"/>
                  <a:ea typeface="Calibri" panose="020F0502020204030204" pitchFamily="34" charset="0"/>
                  <a:cs typeface="Times New Roman" panose="02020603050405020304" pitchFamily="18" charset="0"/>
                </a:rPr>
                <a:t>?</a:t>
              </a:r>
              <a:endParaRPr lang="en-US" sz="2400" dirty="0">
                <a:solidFill>
                  <a:schemeClr val="tx1"/>
                </a:solidFill>
                <a:effectLst/>
                <a:latin typeface="+mj-lt"/>
                <a:ea typeface="Calibri" panose="020F0502020204030204" pitchFamily="34" charset="0"/>
                <a:cs typeface="Times New Roman" panose="02020603050405020304" pitchFamily="18" charset="0"/>
              </a:endParaRPr>
            </a:p>
            <a:p>
              <a:pPr algn="ctr" defTabSz="685800">
                <a:buClrTx/>
                <a:defRPr/>
              </a:pPr>
              <a:endParaRPr lang="en-US" sz="2400" dirty="0">
                <a:solidFill>
                  <a:schemeClr val="tx1"/>
                </a:solidFill>
                <a:effectLst/>
                <a:latin typeface="+mj-lt"/>
                <a:ea typeface="Calibri" panose="020F0502020204030204" pitchFamily="34" charset="0"/>
                <a:cs typeface="Times New Roman" panose="02020603050405020304" pitchFamily="18" charset="0"/>
              </a:endParaRPr>
            </a:p>
          </p:txBody>
        </p:sp>
      </p:grpSp>
      <p:grpSp>
        <p:nvGrpSpPr>
          <p:cNvPr id="16" name="Group 15">
            <a:extLst>
              <a:ext uri="{FF2B5EF4-FFF2-40B4-BE49-F238E27FC236}">
                <a16:creationId xmlns:a16="http://schemas.microsoft.com/office/drawing/2014/main" id="{A31E1CAB-A8F8-DDD7-A167-D95F56E21D6B}"/>
              </a:ext>
            </a:extLst>
          </p:cNvPr>
          <p:cNvGrpSpPr/>
          <p:nvPr/>
        </p:nvGrpSpPr>
        <p:grpSpPr>
          <a:xfrm>
            <a:off x="900272" y="3628598"/>
            <a:ext cx="7715333" cy="1192836"/>
            <a:chOff x="1862378" y="-94168"/>
            <a:chExt cx="9421367" cy="2328821"/>
          </a:xfrm>
        </p:grpSpPr>
        <p:sp>
          <p:nvSpPr>
            <p:cNvPr id="17" name="Rounded Rectangle 36">
              <a:extLst>
                <a:ext uri="{FF2B5EF4-FFF2-40B4-BE49-F238E27FC236}">
                  <a16:creationId xmlns:a16="http://schemas.microsoft.com/office/drawing/2014/main" id="{732D4B54-C392-90D2-6D65-A5CD52FFF1CC}"/>
                </a:ext>
              </a:extLst>
            </p:cNvPr>
            <p:cNvSpPr/>
            <p:nvPr/>
          </p:nvSpPr>
          <p:spPr>
            <a:xfrm>
              <a:off x="3023401" y="261470"/>
              <a:ext cx="8260344" cy="1973183"/>
            </a:xfrm>
            <a:prstGeom prst="roundRect">
              <a:avLst>
                <a:gd name="adj" fmla="val 7933"/>
              </a:avLst>
            </a:prstGeom>
            <a:solidFill>
              <a:srgbClr val="FFFFCD"/>
            </a:solidFill>
            <a:ln w="12700">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indent="-342900" algn="just">
                <a:spcBef>
                  <a:spcPts val="0"/>
                </a:spcBef>
                <a:spcAft>
                  <a:spcPts val="0"/>
                </a:spcAft>
                <a:buFont typeface="Arial" panose="020B0604020202020204" pitchFamily="34" charset="0"/>
                <a:buChar char="•"/>
              </a:pPr>
              <a:r>
                <a:rPr lang="fr-FR" sz="2400">
                  <a:solidFill>
                    <a:schemeClr val="tx1"/>
                  </a:solidFill>
                  <a:effectLst/>
                  <a:latin typeface="+mj-lt"/>
                  <a:ea typeface="Calibri" panose="020F0502020204030204" pitchFamily="34" charset="0"/>
                  <a:cs typeface="Times New Roman" panose="02020603050405020304" pitchFamily="18" charset="0"/>
                </a:rPr>
                <a:t>Thành phần chính: CaCO</a:t>
              </a:r>
              <a:r>
                <a:rPr lang="fr-FR" sz="2400" baseline="-25000">
                  <a:solidFill>
                    <a:schemeClr val="tx1"/>
                  </a:solidFill>
                  <a:effectLst/>
                  <a:latin typeface="+mj-lt"/>
                  <a:ea typeface="Calibri" panose="020F0502020204030204" pitchFamily="34" charset="0"/>
                  <a:cs typeface="Times New Roman" panose="02020603050405020304" pitchFamily="18" charset="0"/>
                </a:rPr>
                <a:t>3</a:t>
              </a:r>
              <a:r>
                <a:rPr lang="fr-FR" sz="2400">
                  <a:solidFill>
                    <a:schemeClr val="tx1"/>
                  </a:solidFill>
                  <a:effectLst/>
                  <a:latin typeface="+mj-lt"/>
                  <a:ea typeface="Calibri" panose="020F0502020204030204" pitchFamily="34" charset="0"/>
                  <a:cs typeface="Times New Roman" panose="02020603050405020304" pitchFamily="18" charset="0"/>
                </a:rPr>
                <a:t>.</a:t>
              </a:r>
              <a:endParaRPr lang="en-US" sz="2400">
                <a:solidFill>
                  <a:schemeClr val="tx1"/>
                </a:solidFill>
                <a:latin typeface="+mj-lt"/>
                <a:ea typeface="Calibri" panose="020F0502020204030204" pitchFamily="34" charset="0"/>
                <a:cs typeface="Times New Roman" panose="02020603050405020304" pitchFamily="18" charset="0"/>
              </a:endParaRPr>
            </a:p>
            <a:p>
              <a:pPr marL="342900" marR="0" indent="-342900" algn="just">
                <a:spcBef>
                  <a:spcPts val="0"/>
                </a:spcBef>
                <a:spcAft>
                  <a:spcPts val="0"/>
                </a:spcAft>
                <a:buFont typeface="Arial" panose="020B0604020202020204" pitchFamily="34" charset="0"/>
                <a:buChar char="•"/>
              </a:pPr>
              <a:r>
                <a:rPr lang="fr-FR" sz="2400">
                  <a:solidFill>
                    <a:schemeClr val="tx1"/>
                  </a:solidFill>
                  <a:effectLst/>
                  <a:latin typeface="+mj-lt"/>
                  <a:ea typeface="Calibri" panose="020F0502020204030204" pitchFamily="34" charset="0"/>
                  <a:cs typeface="Times New Roman" panose="02020603050405020304" pitchFamily="18" charset="0"/>
                </a:rPr>
                <a:t>Là chất rắn màu trắng, không tan trong nước.</a:t>
              </a:r>
              <a:endParaRPr lang="en-US" sz="2400">
                <a:solidFill>
                  <a:schemeClr val="tx1"/>
                </a:solidFill>
                <a:effectLst/>
                <a:latin typeface="+mj-lt"/>
                <a:ea typeface="Calibri" panose="020F0502020204030204" pitchFamily="34" charset="0"/>
                <a:cs typeface="Times New Roman" panose="02020603050405020304" pitchFamily="18" charset="0"/>
              </a:endParaRPr>
            </a:p>
          </p:txBody>
        </p:sp>
        <p:pic>
          <p:nvPicPr>
            <p:cNvPr id="18" name="Graphic 24" descr="Back with solid fill">
              <a:extLst>
                <a:ext uri="{FF2B5EF4-FFF2-40B4-BE49-F238E27FC236}">
                  <a16:creationId xmlns:a16="http://schemas.microsoft.com/office/drawing/2014/main" id="{CC87346C-B58C-7DF1-9633-5C03899DA9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1862378" y="-94168"/>
              <a:ext cx="1125836" cy="1295671"/>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grpSp>
        <p:nvGrpSpPr>
          <p:cNvPr id="2" name="Group 1">
            <a:extLst>
              <a:ext uri="{FF2B5EF4-FFF2-40B4-BE49-F238E27FC236}">
                <a16:creationId xmlns:a16="http://schemas.microsoft.com/office/drawing/2014/main" id="{E9D03238-9EC1-DDEC-CDA2-BF1CE19D993D}"/>
              </a:ext>
            </a:extLst>
          </p:cNvPr>
          <p:cNvGrpSpPr/>
          <p:nvPr/>
        </p:nvGrpSpPr>
        <p:grpSpPr>
          <a:xfrm>
            <a:off x="242975" y="345054"/>
            <a:ext cx="8658049" cy="893810"/>
            <a:chOff x="113767" y="1908158"/>
            <a:chExt cx="10812558" cy="1281392"/>
          </a:xfrm>
        </p:grpSpPr>
        <p:sp>
          <p:nvSpPr>
            <p:cNvPr id="3" name="Rounded Rectangle 40">
              <a:extLst>
                <a:ext uri="{FF2B5EF4-FFF2-40B4-BE49-F238E27FC236}">
                  <a16:creationId xmlns:a16="http://schemas.microsoft.com/office/drawing/2014/main" id="{29AD2467-170F-AFE7-9898-C5CB4201F573}"/>
                </a:ext>
              </a:extLst>
            </p:cNvPr>
            <p:cNvSpPr/>
            <p:nvPr/>
          </p:nvSpPr>
          <p:spPr>
            <a:xfrm>
              <a:off x="546976" y="1908158"/>
              <a:ext cx="10379349" cy="1281392"/>
            </a:xfrm>
            <a:prstGeom prst="roundRect">
              <a:avLst>
                <a:gd name="adj" fmla="val 13332"/>
              </a:avLst>
            </a:prstGeom>
            <a:solidFill>
              <a:srgbClr val="FFF2E5"/>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spcBef>
                  <a:spcPts val="0"/>
                </a:spcBef>
                <a:spcAft>
                  <a:spcPts val="0"/>
                </a:spcAft>
                <a:buClrTx/>
                <a:buSzTx/>
                <a:buFont typeface="Arial"/>
                <a:buNone/>
                <a:tabLst/>
                <a:defRPr/>
              </a:pPr>
              <a:endParaRPr kumimoji="0" lang="en-US" sz="2400" b="0" u="none" strike="noStrike" kern="1200" cap="none" spc="0" normalizeH="0" baseline="0" noProof="0">
                <a:ln>
                  <a:noFill/>
                </a:ln>
                <a:solidFill>
                  <a:schemeClr val="tx1"/>
                </a:solidFill>
                <a:effectLst/>
                <a:uLnTx/>
                <a:uFillTx/>
                <a:latin typeface="+mj-lt"/>
                <a:cs typeface="Arial" panose="020B0604020202020204" pitchFamily="34" charset="0"/>
                <a:sym typeface="Arial"/>
              </a:endParaRPr>
            </a:p>
          </p:txBody>
        </p:sp>
        <p:pic>
          <p:nvPicPr>
            <p:cNvPr id="4" name="Picture 2" descr="https://cdn-icons-png.flaticon.com/128/5184/5184592.png">
              <a:extLst>
                <a:ext uri="{FF2B5EF4-FFF2-40B4-BE49-F238E27FC236}">
                  <a16:creationId xmlns:a16="http://schemas.microsoft.com/office/drawing/2014/main" id="{EC34CECC-6441-E018-C1C9-897C526558C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767" y="2331064"/>
              <a:ext cx="680192" cy="62272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1A93B24-7426-C2A0-3301-4971B613EE89}"/>
                </a:ext>
              </a:extLst>
            </p:cNvPr>
            <p:cNvSpPr txBox="1"/>
            <p:nvPr/>
          </p:nvSpPr>
          <p:spPr>
            <a:xfrm>
              <a:off x="1425506" y="1908158"/>
              <a:ext cx="8390992" cy="1191341"/>
            </a:xfrm>
            <a:prstGeom prst="rect">
              <a:avLst/>
            </a:prstGeom>
            <a:noFill/>
          </p:spPr>
          <p:txBody>
            <a:bodyPr wrap="square" rtlCol="0">
              <a:spAutoFit/>
            </a:bodyPr>
            <a:lstStyle/>
            <a:p>
              <a:pPr algn="ctr" defTabSz="685800">
                <a:buClrTx/>
                <a:defRPr/>
              </a:pPr>
              <a:r>
                <a:rPr lang="fr-FR" sz="2400" b="1" dirty="0" err="1">
                  <a:solidFill>
                    <a:schemeClr val="tx1"/>
                  </a:solidFill>
                  <a:effectLst/>
                  <a:latin typeface="+mj-lt"/>
                  <a:ea typeface="Calibri" panose="020F0502020204030204" pitchFamily="34" charset="0"/>
                  <a:cs typeface="Times New Roman" panose="02020603050405020304" pitchFamily="18" charset="0"/>
                </a:rPr>
                <a:t>Câu</a:t>
              </a:r>
              <a:r>
                <a:rPr lang="fr-FR" sz="2400" b="1" dirty="0">
                  <a:solidFill>
                    <a:schemeClr val="tx1"/>
                  </a:solidFill>
                  <a:effectLst/>
                  <a:latin typeface="+mj-lt"/>
                  <a:ea typeface="Calibri" panose="020F0502020204030204" pitchFamily="34" charset="0"/>
                  <a:cs typeface="Times New Roman" panose="02020603050405020304" pitchFamily="18" charset="0"/>
                </a:rPr>
                <a:t> 3:</a:t>
              </a:r>
              <a:r>
                <a:rPr lang="fr-FR" sz="2400" dirty="0">
                  <a:solidFill>
                    <a:schemeClr val="tx1"/>
                  </a:solidFill>
                  <a:effectLst/>
                  <a:latin typeface="+mj-lt"/>
                  <a:ea typeface="Calibri" panose="020F0502020204030204" pitchFamily="34" charset="0"/>
                  <a:cs typeface="Times New Roman" panose="02020603050405020304" pitchFamily="18" charset="0"/>
                </a:rPr>
                <a:t> </a:t>
              </a:r>
              <a:r>
                <a:rPr lang="fr-FR" sz="2400" dirty="0" err="1">
                  <a:solidFill>
                    <a:schemeClr val="tx1"/>
                  </a:solidFill>
                  <a:effectLst/>
                  <a:latin typeface="+mj-lt"/>
                  <a:ea typeface="Calibri" panose="020F0502020204030204" pitchFamily="34" charset="0"/>
                  <a:cs typeface="Times New Roman" panose="02020603050405020304" pitchFamily="18" charset="0"/>
                </a:rPr>
                <a:t>Các</a:t>
              </a:r>
              <a:r>
                <a:rPr lang="fr-FR" sz="2400" dirty="0">
                  <a:solidFill>
                    <a:schemeClr val="tx1"/>
                  </a:solidFill>
                  <a:effectLst/>
                  <a:latin typeface="+mj-lt"/>
                  <a:ea typeface="Calibri" panose="020F0502020204030204" pitchFamily="34" charset="0"/>
                  <a:cs typeface="Times New Roman" panose="02020603050405020304" pitchFamily="18" charset="0"/>
                </a:rPr>
                <a:t> </a:t>
              </a:r>
              <a:r>
                <a:rPr lang="fr-FR" sz="2400" dirty="0" err="1">
                  <a:solidFill>
                    <a:schemeClr val="tx1"/>
                  </a:solidFill>
                  <a:effectLst/>
                  <a:latin typeface="+mj-lt"/>
                  <a:ea typeface="Calibri" panose="020F0502020204030204" pitchFamily="34" charset="0"/>
                  <a:cs typeface="Times New Roman" panose="02020603050405020304" pitchFamily="18" charset="0"/>
                </a:rPr>
                <a:t>sản</a:t>
              </a:r>
              <a:r>
                <a:rPr lang="fr-FR" sz="2400" dirty="0">
                  <a:solidFill>
                    <a:schemeClr val="tx1"/>
                  </a:solidFill>
                  <a:effectLst/>
                  <a:latin typeface="+mj-lt"/>
                  <a:ea typeface="Calibri" panose="020F0502020204030204" pitchFamily="34" charset="0"/>
                  <a:cs typeface="Times New Roman" panose="02020603050405020304" pitchFamily="18" charset="0"/>
                </a:rPr>
                <a:t> </a:t>
              </a:r>
              <a:r>
                <a:rPr lang="fr-FR" sz="2400" dirty="0" err="1">
                  <a:solidFill>
                    <a:schemeClr val="tx1"/>
                  </a:solidFill>
                  <a:effectLst/>
                  <a:latin typeface="+mj-lt"/>
                  <a:ea typeface="Calibri" panose="020F0502020204030204" pitchFamily="34" charset="0"/>
                  <a:cs typeface="Times New Roman" panose="02020603050405020304" pitchFamily="18" charset="0"/>
                </a:rPr>
                <a:t>phẩm</a:t>
              </a:r>
              <a:r>
                <a:rPr lang="fr-FR" sz="2400" dirty="0">
                  <a:solidFill>
                    <a:schemeClr val="tx1"/>
                  </a:solidFill>
                  <a:effectLst/>
                  <a:latin typeface="+mj-lt"/>
                  <a:ea typeface="Calibri" panose="020F0502020204030204" pitchFamily="34" charset="0"/>
                  <a:cs typeface="Times New Roman" panose="02020603050405020304" pitchFamily="18" charset="0"/>
                </a:rPr>
                <a:t> </a:t>
              </a:r>
              <a:r>
                <a:rPr lang="fr-FR" sz="2400" dirty="0" err="1">
                  <a:solidFill>
                    <a:schemeClr val="tx1"/>
                  </a:solidFill>
                  <a:effectLst/>
                  <a:latin typeface="+mj-lt"/>
                  <a:ea typeface="Calibri" panose="020F0502020204030204" pitchFamily="34" charset="0"/>
                  <a:cs typeface="Times New Roman" panose="02020603050405020304" pitchFamily="18" charset="0"/>
                </a:rPr>
                <a:t>chính</a:t>
              </a:r>
              <a:r>
                <a:rPr lang="fr-FR" sz="2400" dirty="0">
                  <a:solidFill>
                    <a:schemeClr val="tx1"/>
                  </a:solidFill>
                  <a:effectLst/>
                  <a:latin typeface="+mj-lt"/>
                  <a:ea typeface="Calibri" panose="020F0502020204030204" pitchFamily="34" charset="0"/>
                  <a:cs typeface="Times New Roman" panose="02020603050405020304" pitchFamily="18" charset="0"/>
                </a:rPr>
                <a:t> </a:t>
              </a:r>
              <a:r>
                <a:rPr lang="fr-FR" sz="2400" dirty="0" err="1">
                  <a:solidFill>
                    <a:schemeClr val="tx1"/>
                  </a:solidFill>
                  <a:effectLst/>
                  <a:latin typeface="+mj-lt"/>
                  <a:ea typeface="Calibri" panose="020F0502020204030204" pitchFamily="34" charset="0"/>
                  <a:cs typeface="Times New Roman" panose="02020603050405020304" pitchFamily="18" charset="0"/>
                </a:rPr>
                <a:t>của</a:t>
              </a:r>
              <a:r>
                <a:rPr lang="fr-FR" sz="2400" dirty="0">
                  <a:solidFill>
                    <a:schemeClr val="tx1"/>
                  </a:solidFill>
                  <a:effectLst/>
                  <a:latin typeface="+mj-lt"/>
                  <a:ea typeface="Calibri" panose="020F0502020204030204" pitchFamily="34" charset="0"/>
                  <a:cs typeface="Times New Roman" panose="02020603050405020304" pitchFamily="18" charset="0"/>
                </a:rPr>
                <a:t> </a:t>
              </a:r>
              <a:r>
                <a:rPr lang="fr-FR" sz="2400" dirty="0" err="1">
                  <a:solidFill>
                    <a:schemeClr val="tx1"/>
                  </a:solidFill>
                  <a:effectLst/>
                  <a:latin typeface="+mj-lt"/>
                  <a:ea typeface="Calibri" panose="020F0502020204030204" pitchFamily="34" charset="0"/>
                  <a:cs typeface="Times New Roman" panose="02020603050405020304" pitchFamily="18" charset="0"/>
                </a:rPr>
                <a:t>đá</a:t>
              </a:r>
              <a:r>
                <a:rPr lang="fr-FR" sz="2400" dirty="0">
                  <a:solidFill>
                    <a:schemeClr val="tx1"/>
                  </a:solidFill>
                  <a:effectLst/>
                  <a:latin typeface="+mj-lt"/>
                  <a:ea typeface="Calibri" panose="020F0502020204030204" pitchFamily="34" charset="0"/>
                  <a:cs typeface="Times New Roman" panose="02020603050405020304" pitchFamily="18" charset="0"/>
                </a:rPr>
                <a:t> </a:t>
              </a:r>
              <a:r>
                <a:rPr lang="fr-FR" sz="2400" dirty="0" err="1">
                  <a:solidFill>
                    <a:schemeClr val="tx1"/>
                  </a:solidFill>
                  <a:effectLst/>
                  <a:latin typeface="+mj-lt"/>
                  <a:ea typeface="Calibri" panose="020F0502020204030204" pitchFamily="34" charset="0"/>
                  <a:cs typeface="Times New Roman" panose="02020603050405020304" pitchFamily="18" charset="0"/>
                </a:rPr>
                <a:t>vôi</a:t>
              </a:r>
              <a:r>
                <a:rPr lang="fr-FR" sz="2400" dirty="0">
                  <a:solidFill>
                    <a:schemeClr val="tx1"/>
                  </a:solidFill>
                  <a:effectLst/>
                  <a:latin typeface="+mj-lt"/>
                  <a:ea typeface="Calibri" panose="020F0502020204030204" pitchFamily="34" charset="0"/>
                  <a:cs typeface="Times New Roman" panose="02020603050405020304" pitchFamily="18" charset="0"/>
                </a:rPr>
                <a:t> là </a:t>
              </a:r>
              <a:r>
                <a:rPr lang="fr-FR" sz="2400" dirty="0" err="1">
                  <a:solidFill>
                    <a:schemeClr val="tx1"/>
                  </a:solidFill>
                  <a:effectLst/>
                  <a:latin typeface="+mj-lt"/>
                  <a:ea typeface="Calibri" panose="020F0502020204030204" pitchFamily="34" charset="0"/>
                  <a:cs typeface="Times New Roman" panose="02020603050405020304" pitchFamily="18" charset="0"/>
                </a:rPr>
                <a:t>gì</a:t>
              </a:r>
              <a:r>
                <a:rPr lang="fr-FR" sz="2400" dirty="0">
                  <a:solidFill>
                    <a:schemeClr val="tx1"/>
                  </a:solidFill>
                  <a:effectLst/>
                  <a:latin typeface="+mj-lt"/>
                  <a:ea typeface="Calibri" panose="020F0502020204030204" pitchFamily="34" charset="0"/>
                  <a:cs typeface="Times New Roman" panose="02020603050405020304" pitchFamily="18" charset="0"/>
                </a:rPr>
                <a:t>? </a:t>
              </a:r>
              <a:r>
                <a:rPr lang="fr-FR" sz="2400" dirty="0" err="1">
                  <a:solidFill>
                    <a:schemeClr val="tx1"/>
                  </a:solidFill>
                  <a:effectLst/>
                  <a:latin typeface="+mj-lt"/>
                  <a:ea typeface="Calibri" panose="020F0502020204030204" pitchFamily="34" charset="0"/>
                  <a:cs typeface="Times New Roman" panose="02020603050405020304" pitchFamily="18" charset="0"/>
                </a:rPr>
                <a:t>Chúng</a:t>
              </a:r>
              <a:r>
                <a:rPr lang="fr-FR" sz="2400" dirty="0">
                  <a:solidFill>
                    <a:schemeClr val="tx1"/>
                  </a:solidFill>
                  <a:effectLst/>
                  <a:latin typeface="+mj-lt"/>
                  <a:ea typeface="Calibri" panose="020F0502020204030204" pitchFamily="34" charset="0"/>
                  <a:cs typeface="Times New Roman" panose="02020603050405020304" pitchFamily="18" charset="0"/>
                </a:rPr>
                <a:t> </a:t>
              </a:r>
              <a:r>
                <a:rPr lang="fr-FR" sz="2400" dirty="0" err="1">
                  <a:solidFill>
                    <a:schemeClr val="tx1"/>
                  </a:solidFill>
                  <a:effectLst/>
                  <a:latin typeface="+mj-lt"/>
                  <a:ea typeface="Calibri" panose="020F0502020204030204" pitchFamily="34" charset="0"/>
                  <a:cs typeface="Times New Roman" panose="02020603050405020304" pitchFamily="18" charset="0"/>
                </a:rPr>
                <a:t>có</a:t>
              </a:r>
              <a:r>
                <a:rPr lang="fr-FR" sz="2400" dirty="0">
                  <a:solidFill>
                    <a:schemeClr val="tx1"/>
                  </a:solidFill>
                  <a:effectLst/>
                  <a:latin typeface="+mj-lt"/>
                  <a:ea typeface="Calibri" panose="020F0502020204030204" pitchFamily="34" charset="0"/>
                  <a:cs typeface="Times New Roman" panose="02020603050405020304" pitchFamily="18" charset="0"/>
                </a:rPr>
                <a:t> </a:t>
              </a:r>
              <a:r>
                <a:rPr lang="fr-FR" sz="2400" dirty="0" err="1">
                  <a:solidFill>
                    <a:schemeClr val="tx1"/>
                  </a:solidFill>
                  <a:effectLst/>
                  <a:latin typeface="+mj-lt"/>
                  <a:ea typeface="Calibri" panose="020F0502020204030204" pitchFamily="34" charset="0"/>
                  <a:cs typeface="Times New Roman" panose="02020603050405020304" pitchFamily="18" charset="0"/>
                </a:rPr>
                <a:t>những</a:t>
              </a:r>
              <a:r>
                <a:rPr lang="fr-FR" sz="2400" dirty="0">
                  <a:solidFill>
                    <a:schemeClr val="tx1"/>
                  </a:solidFill>
                  <a:effectLst/>
                  <a:latin typeface="+mj-lt"/>
                  <a:ea typeface="Calibri" panose="020F0502020204030204" pitchFamily="34" charset="0"/>
                  <a:cs typeface="Times New Roman" panose="02020603050405020304" pitchFamily="18" charset="0"/>
                </a:rPr>
                <a:t> </a:t>
              </a:r>
              <a:r>
                <a:rPr lang="fr-FR" sz="2400" dirty="0" err="1">
                  <a:solidFill>
                    <a:schemeClr val="tx1"/>
                  </a:solidFill>
                  <a:effectLst/>
                  <a:latin typeface="+mj-lt"/>
                  <a:ea typeface="Calibri" panose="020F0502020204030204" pitchFamily="34" charset="0"/>
                  <a:cs typeface="Times New Roman" panose="02020603050405020304" pitchFamily="18" charset="0"/>
                </a:rPr>
                <a:t>ứng</a:t>
              </a:r>
              <a:r>
                <a:rPr lang="fr-FR" sz="2400" dirty="0">
                  <a:solidFill>
                    <a:schemeClr val="tx1"/>
                  </a:solidFill>
                  <a:effectLst/>
                  <a:latin typeface="+mj-lt"/>
                  <a:ea typeface="Calibri" panose="020F0502020204030204" pitchFamily="34" charset="0"/>
                  <a:cs typeface="Times New Roman" panose="02020603050405020304" pitchFamily="18" charset="0"/>
                </a:rPr>
                <a:t> </a:t>
              </a:r>
              <a:r>
                <a:rPr lang="fr-FR" sz="2400" dirty="0" err="1">
                  <a:solidFill>
                    <a:schemeClr val="tx1"/>
                  </a:solidFill>
                  <a:effectLst/>
                  <a:latin typeface="+mj-lt"/>
                  <a:ea typeface="Calibri" panose="020F0502020204030204" pitchFamily="34" charset="0"/>
                  <a:cs typeface="Times New Roman" panose="02020603050405020304" pitchFamily="18" charset="0"/>
                </a:rPr>
                <a:t>dụng</a:t>
              </a:r>
              <a:r>
                <a:rPr lang="fr-FR" sz="2400" dirty="0">
                  <a:solidFill>
                    <a:schemeClr val="tx1"/>
                  </a:solidFill>
                  <a:effectLst/>
                  <a:latin typeface="+mj-lt"/>
                  <a:ea typeface="Calibri" panose="020F0502020204030204" pitchFamily="34" charset="0"/>
                  <a:cs typeface="Times New Roman" panose="02020603050405020304" pitchFamily="18" charset="0"/>
                </a:rPr>
                <a:t> </a:t>
              </a:r>
              <a:r>
                <a:rPr lang="fr-FR" sz="2400" dirty="0" err="1">
                  <a:solidFill>
                    <a:schemeClr val="tx1"/>
                  </a:solidFill>
                  <a:effectLst/>
                  <a:latin typeface="+mj-lt"/>
                  <a:ea typeface="Calibri" panose="020F0502020204030204" pitchFamily="34" charset="0"/>
                  <a:cs typeface="Times New Roman" panose="02020603050405020304" pitchFamily="18" charset="0"/>
                </a:rPr>
                <a:t>nào</a:t>
              </a:r>
              <a:r>
                <a:rPr lang="fr-FR" sz="2400" dirty="0">
                  <a:solidFill>
                    <a:schemeClr val="tx1"/>
                  </a:solidFill>
                  <a:effectLst/>
                  <a:latin typeface="+mj-lt"/>
                  <a:ea typeface="Calibri" panose="020F0502020204030204" pitchFamily="34" charset="0"/>
                  <a:cs typeface="Times New Roman" panose="02020603050405020304" pitchFamily="18" charset="0"/>
                </a:rPr>
                <a:t>?</a:t>
              </a:r>
              <a:endParaRPr lang="en-US" sz="2400" dirty="0">
                <a:solidFill>
                  <a:schemeClr val="tx1"/>
                </a:solidFill>
                <a:effectLst/>
                <a:latin typeface="+mj-lt"/>
                <a:ea typeface="Calibri" panose="020F0502020204030204" pitchFamily="34" charset="0"/>
                <a:cs typeface="Times New Roman" panose="02020603050405020304" pitchFamily="18" charset="0"/>
              </a:endParaRPr>
            </a:p>
          </p:txBody>
        </p:sp>
      </p:grpSp>
      <p:grpSp>
        <p:nvGrpSpPr>
          <p:cNvPr id="6" name="Group 5">
            <a:extLst>
              <a:ext uri="{FF2B5EF4-FFF2-40B4-BE49-F238E27FC236}">
                <a16:creationId xmlns:a16="http://schemas.microsoft.com/office/drawing/2014/main" id="{1BF35725-88C2-4908-9DBD-682B52AC4B3D}"/>
              </a:ext>
            </a:extLst>
          </p:cNvPr>
          <p:cNvGrpSpPr/>
          <p:nvPr/>
        </p:nvGrpSpPr>
        <p:grpSpPr>
          <a:xfrm>
            <a:off x="333387" y="1415030"/>
            <a:ext cx="7992077" cy="1648286"/>
            <a:chOff x="1811833" y="-2865072"/>
            <a:chExt cx="9436725" cy="3460082"/>
          </a:xfrm>
        </p:grpSpPr>
        <p:sp>
          <p:nvSpPr>
            <p:cNvPr id="7" name="Rounded Rectangle 36">
              <a:extLst>
                <a:ext uri="{FF2B5EF4-FFF2-40B4-BE49-F238E27FC236}">
                  <a16:creationId xmlns:a16="http://schemas.microsoft.com/office/drawing/2014/main" id="{6D18DBBF-F7D0-59A0-E505-48B45613F86A}"/>
                </a:ext>
              </a:extLst>
            </p:cNvPr>
            <p:cNvSpPr/>
            <p:nvPr/>
          </p:nvSpPr>
          <p:spPr>
            <a:xfrm>
              <a:off x="2785207" y="-2694793"/>
              <a:ext cx="8463351" cy="3289803"/>
            </a:xfrm>
            <a:prstGeom prst="roundRect">
              <a:avLst>
                <a:gd name="adj" fmla="val 7933"/>
              </a:avLst>
            </a:prstGeom>
            <a:solidFill>
              <a:srgbClr val="FFFFCD"/>
            </a:solidFill>
            <a:ln w="12700">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indent="-285750" algn="just">
                <a:spcBef>
                  <a:spcPts val="0"/>
                </a:spcBef>
                <a:spcAft>
                  <a:spcPts val="0"/>
                </a:spcAft>
                <a:buFont typeface="Arial" panose="020B0604020202020204" pitchFamily="34" charset="0"/>
                <a:buChar char="•"/>
              </a:pPr>
              <a:r>
                <a:rPr lang="fr-FR" sz="2400" b="1">
                  <a:solidFill>
                    <a:schemeClr val="tx1"/>
                  </a:solidFill>
                  <a:effectLst/>
                  <a:latin typeface="+mj-lt"/>
                  <a:ea typeface="Calibri" panose="020F0502020204030204" pitchFamily="34" charset="0"/>
                  <a:cs typeface="Times New Roman" panose="02020603050405020304" pitchFamily="18" charset="0"/>
                </a:rPr>
                <a:t>Đá vôi nghiền: </a:t>
              </a:r>
              <a:r>
                <a:rPr lang="fr-FR" sz="2400">
                  <a:solidFill>
                    <a:schemeClr val="tx1"/>
                  </a:solidFill>
                  <a:effectLst/>
                  <a:latin typeface="+mj-lt"/>
                  <a:ea typeface="Calibri" panose="020F0502020204030204" pitchFamily="34" charset="0"/>
                  <a:cs typeface="Times New Roman" panose="02020603050405020304" pitchFamily="18" charset="0"/>
                </a:rPr>
                <a:t>dùng làm chất độn cao su trong sản xuất lốp xe, chất độn trong sản xuất chất dẻo,…; dùng trong công nghiệp thủy tinh, xi măng,…</a:t>
              </a:r>
              <a:endParaRPr lang="en-US" sz="2400">
                <a:solidFill>
                  <a:schemeClr val="tx1"/>
                </a:solidFill>
                <a:latin typeface="+mj-lt"/>
                <a:ea typeface="Calibri" panose="020F0502020204030204" pitchFamily="34" charset="0"/>
                <a:cs typeface="Times New Roman" panose="02020603050405020304" pitchFamily="18" charset="0"/>
              </a:endParaRPr>
            </a:p>
          </p:txBody>
        </p:sp>
        <p:pic>
          <p:nvPicPr>
            <p:cNvPr id="8" name="Graphic 24" descr="Back with solid fill">
              <a:extLst>
                <a:ext uri="{FF2B5EF4-FFF2-40B4-BE49-F238E27FC236}">
                  <a16:creationId xmlns:a16="http://schemas.microsoft.com/office/drawing/2014/main" id="{4FBCFC05-521E-D545-898F-1D1918D8A0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1811833" y="-2865072"/>
              <a:ext cx="1125836" cy="1295670"/>
            </a:xfrm>
            <a:prstGeom prst="rect">
              <a:avLst/>
            </a:prstGeom>
          </p:spPr>
        </p:pic>
      </p:grpSp>
      <p:pic>
        <p:nvPicPr>
          <p:cNvPr id="1026" name="Picture 2" descr="6 sự cố điển hình khiến bạn phải thay lốp xe mới dù chưa bị mòn">
            <a:extLst>
              <a:ext uri="{FF2B5EF4-FFF2-40B4-BE49-F238E27FC236}">
                <a16:creationId xmlns:a16="http://schemas.microsoft.com/office/drawing/2014/main" id="{A43DE9A4-AB59-06B9-3838-9C85D1EB46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8123" y="3189153"/>
            <a:ext cx="2752641" cy="1567170"/>
          </a:xfrm>
          <a:prstGeom prst="rect">
            <a:avLst/>
          </a:prstGeom>
          <a:extLst>
            <a:ext uri="{909E8E84-426E-40DD-AFC4-6F175D3DCCD1}">
              <a14:hiddenFill xmlns:a14="http://schemas.microsoft.com/office/drawing/2010/main">
                <a:solidFill>
                  <a:srgbClr val="FFFFFF"/>
                </a:solidFill>
              </a14:hiddenFill>
            </a:ext>
          </a:extLst>
        </p:spPr>
      </p:pic>
      <p:pic>
        <p:nvPicPr>
          <p:cNvPr id="1028" name="Picture 4" descr="Xi măng là gì? Có những loại nào và giá bán bao nhiêu? - CafeLand.Vn">
            <a:extLst>
              <a:ext uri="{FF2B5EF4-FFF2-40B4-BE49-F238E27FC236}">
                <a16:creationId xmlns:a16="http://schemas.microsoft.com/office/drawing/2014/main" id="{EB8DC835-A3DA-DEFC-482C-B9FEB25231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37696" y="3189153"/>
            <a:ext cx="2350755" cy="1567170"/>
          </a:xfrm>
          <a:prstGeom prst="rect">
            <a:avLst/>
          </a:prstGeom>
          <a:extLst>
            <a:ext uri="{909E8E84-426E-40DD-AFC4-6F175D3DCCD1}">
              <a14:hiddenFill xmlns:a14="http://schemas.microsoft.com/office/drawing/2010/main">
                <a:solidFill>
                  <a:srgbClr val="FFFFFF"/>
                </a:solidFill>
              </a14:hiddenFill>
            </a:ext>
          </a:extLst>
        </p:spPr>
      </p:pic>
      <p:sp>
        <p:nvSpPr>
          <p:cNvPr id="11" name="AutoShape 12" descr="Clorua Vôi là gì? Ứng dụng của Clorua vôi trong thực tế">
            <a:extLst>
              <a:ext uri="{FF2B5EF4-FFF2-40B4-BE49-F238E27FC236}">
                <a16:creationId xmlns:a16="http://schemas.microsoft.com/office/drawing/2014/main" id="{E630B392-AFF9-D01F-0D31-2090C040A3C9}"/>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AutoShape 14" descr="Clorua Vôi là gì? Ứng dụng của Clorua vôi trong thực tế">
            <a:extLst>
              <a:ext uri="{FF2B5EF4-FFF2-40B4-BE49-F238E27FC236}">
                <a16:creationId xmlns:a16="http://schemas.microsoft.com/office/drawing/2014/main" id="{AF033580-B278-4E72-57C0-C5846A8B5AF3}"/>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2285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randombar(horizontal)">
                                      <p:cBhvr>
                                        <p:cTn id="18" dur="500"/>
                                        <p:tgtEl>
                                          <p:spTgt spid="1026"/>
                                        </p:tgtEl>
                                      </p:cBhvr>
                                    </p:animEffect>
                                  </p:childTnLst>
                                </p:cTn>
                              </p:par>
                              <p:par>
                                <p:cTn id="19" presetID="14" presetClass="entr" presetSubtype="1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randombar(horizontal)">
                                      <p:cBhvr>
                                        <p:cTn id="21"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grpSp>
        <p:nvGrpSpPr>
          <p:cNvPr id="6" name="Group 5">
            <a:extLst>
              <a:ext uri="{FF2B5EF4-FFF2-40B4-BE49-F238E27FC236}">
                <a16:creationId xmlns:a16="http://schemas.microsoft.com/office/drawing/2014/main" id="{1BF35725-88C2-4908-9DBD-682B52AC4B3D}"/>
              </a:ext>
            </a:extLst>
          </p:cNvPr>
          <p:cNvGrpSpPr/>
          <p:nvPr/>
        </p:nvGrpSpPr>
        <p:grpSpPr>
          <a:xfrm>
            <a:off x="423561" y="381635"/>
            <a:ext cx="7992077" cy="1370126"/>
            <a:chOff x="1811833" y="-2865072"/>
            <a:chExt cx="9436725" cy="2876169"/>
          </a:xfrm>
        </p:grpSpPr>
        <p:sp>
          <p:nvSpPr>
            <p:cNvPr id="7" name="Rounded Rectangle 36">
              <a:extLst>
                <a:ext uri="{FF2B5EF4-FFF2-40B4-BE49-F238E27FC236}">
                  <a16:creationId xmlns:a16="http://schemas.microsoft.com/office/drawing/2014/main" id="{6D18DBBF-F7D0-59A0-E505-48B45613F86A}"/>
                </a:ext>
              </a:extLst>
            </p:cNvPr>
            <p:cNvSpPr/>
            <p:nvPr/>
          </p:nvSpPr>
          <p:spPr>
            <a:xfrm>
              <a:off x="2785207" y="-2694793"/>
              <a:ext cx="8463351" cy="2705890"/>
            </a:xfrm>
            <a:prstGeom prst="roundRect">
              <a:avLst>
                <a:gd name="adj" fmla="val 7933"/>
              </a:avLst>
            </a:prstGeom>
            <a:solidFill>
              <a:srgbClr val="FFFFCD"/>
            </a:solidFill>
            <a:ln w="12700">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indent="-285750" algn="just">
                <a:spcBef>
                  <a:spcPts val="0"/>
                </a:spcBef>
                <a:spcAft>
                  <a:spcPts val="0"/>
                </a:spcAft>
                <a:buFont typeface="Arial" panose="020B0604020202020204" pitchFamily="34" charset="0"/>
                <a:buChar char="•"/>
              </a:pPr>
              <a:r>
                <a:rPr lang="fr-FR" sz="2400" b="1">
                  <a:solidFill>
                    <a:schemeClr val="tx1"/>
                  </a:solidFill>
                  <a:effectLst/>
                  <a:latin typeface="+mj-lt"/>
                  <a:ea typeface="Calibri" panose="020F0502020204030204" pitchFamily="34" charset="0"/>
                  <a:cs typeface="Times New Roman" panose="02020603050405020304" pitchFamily="18" charset="0"/>
                </a:rPr>
                <a:t>Calcium oxide: </a:t>
              </a:r>
              <a:r>
                <a:rPr lang="fr-FR" sz="2400">
                  <a:solidFill>
                    <a:schemeClr val="tx1"/>
                  </a:solidFill>
                  <a:effectLst/>
                  <a:latin typeface="+mj-lt"/>
                  <a:ea typeface="Calibri" panose="020F0502020204030204" pitchFamily="34" charset="0"/>
                  <a:cs typeface="Times New Roman" panose="02020603050405020304" pitchFamily="18" charset="0"/>
                </a:rPr>
                <a:t>nguyên liệu sản xuất thủy tinh, chất tạo xỉ trong luyện kim, xử lí nước thải, khử chua cho đất, khử trùng.</a:t>
              </a:r>
            </a:p>
          </p:txBody>
        </p:sp>
        <p:pic>
          <p:nvPicPr>
            <p:cNvPr id="8" name="Graphic 24" descr="Back with solid fill">
              <a:extLst>
                <a:ext uri="{FF2B5EF4-FFF2-40B4-BE49-F238E27FC236}">
                  <a16:creationId xmlns:a16="http://schemas.microsoft.com/office/drawing/2014/main" id="{4FBCFC05-521E-D545-898F-1D1918D8A0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1811833" y="-2865072"/>
              <a:ext cx="1125836" cy="1295670"/>
            </a:xfrm>
            <a:prstGeom prst="rect">
              <a:avLst/>
            </a:prstGeom>
          </p:spPr>
        </p:pic>
      </p:grpSp>
      <p:pic>
        <p:nvPicPr>
          <p:cNvPr id="1030" name="Picture 6" descr="Các công trình xử lý nước thải theo QCVN 07:2023/BXD">
            <a:extLst>
              <a:ext uri="{FF2B5EF4-FFF2-40B4-BE49-F238E27FC236}">
                <a16:creationId xmlns:a16="http://schemas.microsoft.com/office/drawing/2014/main" id="{09FD2465-B733-8951-C34C-1119C84C4F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6942" y="2298371"/>
            <a:ext cx="2833512" cy="1829894"/>
          </a:xfrm>
          <a:prstGeom prst="rect">
            <a:avLst/>
          </a:prstGeom>
          <a:extLst>
            <a:ext uri="{909E8E84-426E-40DD-AFC4-6F175D3DCCD1}">
              <a14:hiddenFill xmlns:a14="http://schemas.microsoft.com/office/drawing/2010/main">
                <a:solidFill>
                  <a:srgbClr val="FFFFFF"/>
                </a:solidFill>
              </a14:hiddenFill>
            </a:ext>
          </a:extLst>
        </p:spPr>
      </p:pic>
      <p:pic>
        <p:nvPicPr>
          <p:cNvPr id="1032" name="Picture 8" descr="Mới nhất) Khám phá quy trình sản xuất thủy tinh từ A tới Z">
            <a:extLst>
              <a:ext uri="{FF2B5EF4-FFF2-40B4-BE49-F238E27FC236}">
                <a16:creationId xmlns:a16="http://schemas.microsoft.com/office/drawing/2014/main" id="{B8C7BE97-1C51-0489-97E5-071041B83E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7045" y="2298371"/>
            <a:ext cx="3248332" cy="1829894"/>
          </a:xfrm>
          <a:prstGeom prst="rect">
            <a:avLst/>
          </a:prstGeom>
          <a:extLst>
            <a:ext uri="{909E8E84-426E-40DD-AFC4-6F175D3DCCD1}">
              <a14:hiddenFill xmlns:a14="http://schemas.microsoft.com/office/drawing/2010/main">
                <a:solidFill>
                  <a:srgbClr val="FFFFFF"/>
                </a:solidFill>
              </a14:hiddenFill>
            </a:ext>
          </a:extLst>
        </p:spPr>
      </p:pic>
      <p:sp>
        <p:nvSpPr>
          <p:cNvPr id="11" name="AutoShape 12" descr="Clorua Vôi là gì? Ứng dụng của Clorua vôi trong thực tế">
            <a:extLst>
              <a:ext uri="{FF2B5EF4-FFF2-40B4-BE49-F238E27FC236}">
                <a16:creationId xmlns:a16="http://schemas.microsoft.com/office/drawing/2014/main" id="{E630B392-AFF9-D01F-0D31-2090C040A3C9}"/>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AutoShape 14" descr="Clorua Vôi là gì? Ứng dụng của Clorua vôi trong thực tế">
            <a:extLst>
              <a:ext uri="{FF2B5EF4-FFF2-40B4-BE49-F238E27FC236}">
                <a16:creationId xmlns:a16="http://schemas.microsoft.com/office/drawing/2014/main" id="{AF033580-B278-4E72-57C0-C5846A8B5AF3}"/>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465239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32"/>
                                        </p:tgtEl>
                                        <p:attrNameLst>
                                          <p:attrName>style.visibility</p:attrName>
                                        </p:attrNameLst>
                                      </p:cBhvr>
                                      <p:to>
                                        <p:strVal val="visible"/>
                                      </p:to>
                                    </p:set>
                                    <p:animEffect transition="in" filter="randombar(horizontal)">
                                      <p:cBhvr>
                                        <p:cTn id="12" dur="500"/>
                                        <p:tgtEl>
                                          <p:spTgt spid="1032"/>
                                        </p:tgtEl>
                                      </p:cBhvr>
                                    </p:animEffect>
                                  </p:childTnLst>
                                </p:cTn>
                              </p:par>
                              <p:par>
                                <p:cTn id="13" presetID="14" presetClass="entr" presetSubtype="10" fill="hold" nodeType="withEffect">
                                  <p:stCondLst>
                                    <p:cond delay="0"/>
                                  </p:stCondLst>
                                  <p:childTnLst>
                                    <p:set>
                                      <p:cBhvr>
                                        <p:cTn id="14" dur="1" fill="hold">
                                          <p:stCondLst>
                                            <p:cond delay="0"/>
                                          </p:stCondLst>
                                        </p:cTn>
                                        <p:tgtEl>
                                          <p:spTgt spid="1030"/>
                                        </p:tgtEl>
                                        <p:attrNameLst>
                                          <p:attrName>style.visibility</p:attrName>
                                        </p:attrNameLst>
                                      </p:cBhvr>
                                      <p:to>
                                        <p:strVal val="visible"/>
                                      </p:to>
                                    </p:set>
                                    <p:animEffect transition="in" filter="randombar(horizontal)">
                                      <p:cBhvr>
                                        <p:cTn id="15"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grpSp>
        <p:nvGrpSpPr>
          <p:cNvPr id="6" name="Group 5">
            <a:extLst>
              <a:ext uri="{FF2B5EF4-FFF2-40B4-BE49-F238E27FC236}">
                <a16:creationId xmlns:a16="http://schemas.microsoft.com/office/drawing/2014/main" id="{1BF35725-88C2-4908-9DBD-682B52AC4B3D}"/>
              </a:ext>
            </a:extLst>
          </p:cNvPr>
          <p:cNvGrpSpPr/>
          <p:nvPr/>
        </p:nvGrpSpPr>
        <p:grpSpPr>
          <a:xfrm>
            <a:off x="622664" y="363330"/>
            <a:ext cx="7593871" cy="1288799"/>
            <a:chOff x="1811833" y="-3008945"/>
            <a:chExt cx="8966539" cy="2705447"/>
          </a:xfrm>
        </p:grpSpPr>
        <p:sp>
          <p:nvSpPr>
            <p:cNvPr id="7" name="Rounded Rectangle 36">
              <a:extLst>
                <a:ext uri="{FF2B5EF4-FFF2-40B4-BE49-F238E27FC236}">
                  <a16:creationId xmlns:a16="http://schemas.microsoft.com/office/drawing/2014/main" id="{6D18DBBF-F7D0-59A0-E505-48B45613F86A}"/>
                </a:ext>
              </a:extLst>
            </p:cNvPr>
            <p:cNvSpPr/>
            <p:nvPr/>
          </p:nvSpPr>
          <p:spPr>
            <a:xfrm>
              <a:off x="2937669" y="-3008945"/>
              <a:ext cx="7840703" cy="2705447"/>
            </a:xfrm>
            <a:prstGeom prst="roundRect">
              <a:avLst>
                <a:gd name="adj" fmla="val 7933"/>
              </a:avLst>
            </a:prstGeom>
            <a:solidFill>
              <a:srgbClr val="FFFFCD"/>
            </a:solidFill>
            <a:ln w="12700">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indent="-285750" algn="just">
                <a:spcBef>
                  <a:spcPts val="0"/>
                </a:spcBef>
                <a:spcAft>
                  <a:spcPts val="0"/>
                </a:spcAft>
                <a:buFont typeface="Arial" panose="020B0604020202020204" pitchFamily="34" charset="0"/>
                <a:buChar char="•"/>
              </a:pPr>
              <a:r>
                <a:rPr lang="fr-FR" sz="2400" b="1">
                  <a:solidFill>
                    <a:schemeClr val="tx1"/>
                  </a:solidFill>
                  <a:effectLst/>
                  <a:latin typeface="+mj-lt"/>
                  <a:ea typeface="Calibri" panose="020F0502020204030204" pitchFamily="34" charset="0"/>
                  <a:cs typeface="Times New Roman" panose="02020603050405020304" pitchFamily="18" charset="0"/>
                </a:rPr>
                <a:t>Đá vôi nghiền: Calcium hydroxide: </a:t>
              </a:r>
              <a:r>
                <a:rPr lang="fr-FR" sz="2400">
                  <a:solidFill>
                    <a:schemeClr val="tx1"/>
                  </a:solidFill>
                  <a:effectLst/>
                  <a:latin typeface="+mj-lt"/>
                  <a:ea typeface="Calibri" panose="020F0502020204030204" pitchFamily="34" charset="0"/>
                  <a:cs typeface="Times New Roman" panose="02020603050405020304" pitchFamily="18" charset="0"/>
                </a:rPr>
                <a:t>khử chua đất trồng, sản xuất clorua vôi,…</a:t>
              </a:r>
              <a:endParaRPr lang="en-US" sz="2400">
                <a:solidFill>
                  <a:schemeClr val="tx1"/>
                </a:solidFill>
                <a:effectLst/>
                <a:latin typeface="+mj-lt"/>
                <a:ea typeface="Calibri" panose="020F0502020204030204" pitchFamily="34" charset="0"/>
                <a:cs typeface="Times New Roman" panose="02020603050405020304" pitchFamily="18" charset="0"/>
              </a:endParaRPr>
            </a:p>
          </p:txBody>
        </p:sp>
        <p:pic>
          <p:nvPicPr>
            <p:cNvPr id="8" name="Graphic 24" descr="Back with solid fill">
              <a:extLst>
                <a:ext uri="{FF2B5EF4-FFF2-40B4-BE49-F238E27FC236}">
                  <a16:creationId xmlns:a16="http://schemas.microsoft.com/office/drawing/2014/main" id="{4FBCFC05-521E-D545-898F-1D1918D8A0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1811833" y="-2865072"/>
              <a:ext cx="1125836" cy="1295670"/>
            </a:xfrm>
            <a:prstGeom prst="rect">
              <a:avLst/>
            </a:prstGeom>
          </p:spPr>
        </p:pic>
      </p:grpSp>
      <p:pic>
        <p:nvPicPr>
          <p:cNvPr id="1034" name="Picture 10" descr="Hướng dẫn cách cải tạo đất khô cằn, đất chua phèn hiệu quả (1) - PH Việt Nam">
            <a:extLst>
              <a:ext uri="{FF2B5EF4-FFF2-40B4-BE49-F238E27FC236}">
                <a16:creationId xmlns:a16="http://schemas.microsoft.com/office/drawing/2014/main" id="{2D81F16D-5276-72FA-9169-37826A9391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664" y="2166553"/>
            <a:ext cx="3810000" cy="2217420"/>
          </a:xfrm>
          <a:prstGeom prst="rect">
            <a:avLst/>
          </a:prstGeom>
          <a:extLst>
            <a:ext uri="{909E8E84-426E-40DD-AFC4-6F175D3DCCD1}">
              <a14:hiddenFill xmlns:a14="http://schemas.microsoft.com/office/drawing/2010/main">
                <a:solidFill>
                  <a:srgbClr val="FFFFFF"/>
                </a:solidFill>
              </a14:hiddenFill>
            </a:ext>
          </a:extLst>
        </p:spPr>
      </p:pic>
      <p:sp>
        <p:nvSpPr>
          <p:cNvPr id="11" name="AutoShape 12" descr="Clorua Vôi là gì? Ứng dụng của Clorua vôi trong thực tế">
            <a:extLst>
              <a:ext uri="{FF2B5EF4-FFF2-40B4-BE49-F238E27FC236}">
                <a16:creationId xmlns:a16="http://schemas.microsoft.com/office/drawing/2014/main" id="{E630B392-AFF9-D01F-0D31-2090C040A3C9}"/>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AutoShape 14" descr="Clorua Vôi là gì? Ứng dụng của Clorua vôi trong thực tế">
            <a:extLst>
              <a:ext uri="{FF2B5EF4-FFF2-40B4-BE49-F238E27FC236}">
                <a16:creationId xmlns:a16="http://schemas.microsoft.com/office/drawing/2014/main" id="{AF033580-B278-4E72-57C0-C5846A8B5AF3}"/>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40" name="Picture 16" descr="Clorua vôi là gì? Những ứng dụng điển hình của Clorua vôi - Primer">
            <a:extLst>
              <a:ext uri="{FF2B5EF4-FFF2-40B4-BE49-F238E27FC236}">
                <a16:creationId xmlns:a16="http://schemas.microsoft.com/office/drawing/2014/main" id="{C934FD01-935F-6D9C-8C21-4682192E8C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0293" y="2169469"/>
            <a:ext cx="3550307" cy="2214504"/>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1163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34"/>
                                        </p:tgtEl>
                                        <p:attrNameLst>
                                          <p:attrName>style.visibility</p:attrName>
                                        </p:attrNameLst>
                                      </p:cBhvr>
                                      <p:to>
                                        <p:strVal val="visible"/>
                                      </p:to>
                                    </p:set>
                                    <p:animEffect transition="in" filter="randombar(horizontal)">
                                      <p:cBhvr>
                                        <p:cTn id="12" dur="500"/>
                                        <p:tgtEl>
                                          <p:spTgt spid="1034"/>
                                        </p:tgtEl>
                                      </p:cBhvr>
                                    </p:animEffect>
                                  </p:childTnLst>
                                </p:cTn>
                              </p:par>
                              <p:par>
                                <p:cTn id="13" presetID="14" presetClass="entr" presetSubtype="10" fill="hold" nodeType="withEffect">
                                  <p:stCondLst>
                                    <p:cond delay="0"/>
                                  </p:stCondLst>
                                  <p:childTnLst>
                                    <p:set>
                                      <p:cBhvr>
                                        <p:cTn id="14" dur="1" fill="hold">
                                          <p:stCondLst>
                                            <p:cond delay="0"/>
                                          </p:stCondLst>
                                        </p:cTn>
                                        <p:tgtEl>
                                          <p:spTgt spid="1040"/>
                                        </p:tgtEl>
                                        <p:attrNameLst>
                                          <p:attrName>style.visibility</p:attrName>
                                        </p:attrNameLst>
                                      </p:cBhvr>
                                      <p:to>
                                        <p:strVal val="visible"/>
                                      </p:to>
                                    </p:set>
                                    <p:animEffect transition="in" filter="randombar(horizontal)">
                                      <p:cBhvr>
                                        <p:cTn id="15" dur="500"/>
                                        <p:tgtEl>
                                          <p:spTgt spid="1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Artistic Serif Fonts Business Basic Template by Slidesgo">
  <a:themeElements>
    <a:clrScheme name="Simple Light">
      <a:dk1>
        <a:srgbClr val="050505"/>
      </a:dk1>
      <a:lt1>
        <a:srgbClr val="F1EAE4"/>
      </a:lt1>
      <a:dk2>
        <a:srgbClr val="B5855D"/>
      </a:dk2>
      <a:lt2>
        <a:srgbClr val="DCD3CE"/>
      </a:lt2>
      <a:accent1>
        <a:srgbClr val="ECCAAD"/>
      </a:accent1>
      <a:accent2>
        <a:srgbClr val="FFFFFF"/>
      </a:accent2>
      <a:accent3>
        <a:srgbClr val="FFFFFF"/>
      </a:accent3>
      <a:accent4>
        <a:srgbClr val="FFFFFF"/>
      </a:accent4>
      <a:accent5>
        <a:srgbClr val="FFFFFF"/>
      </a:accent5>
      <a:accent6>
        <a:srgbClr val="FFFFFF"/>
      </a:accent6>
      <a:hlink>
        <a:srgbClr val="05050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429</TotalTime>
  <Words>1483</Words>
  <Application>Microsoft Office PowerPoint</Application>
  <PresentationFormat>On-screen Show (16:9)</PresentationFormat>
  <Paragraphs>163</Paragraphs>
  <Slides>39</Slides>
  <Notes>30</Notes>
  <HiddenSlides>0</HiddenSlides>
  <MMClips>20</MMClips>
  <ScaleCrop>false</ScaleCrop>
  <HeadingPairs>
    <vt:vector size="8" baseType="variant">
      <vt:variant>
        <vt:lpstr>Fonts Used</vt:lpstr>
      </vt:variant>
      <vt:variant>
        <vt:i4>12</vt:i4>
      </vt:variant>
      <vt:variant>
        <vt:lpstr>Theme</vt:lpstr>
      </vt:variant>
      <vt:variant>
        <vt:i4>2</vt:i4>
      </vt:variant>
      <vt:variant>
        <vt:lpstr>Embedded OLE Servers</vt:lpstr>
      </vt:variant>
      <vt:variant>
        <vt:i4>1</vt:i4>
      </vt:variant>
      <vt:variant>
        <vt:lpstr>Slide Titles</vt:lpstr>
      </vt:variant>
      <vt:variant>
        <vt:i4>39</vt:i4>
      </vt:variant>
    </vt:vector>
  </HeadingPairs>
  <TitlesOfParts>
    <vt:vector size="54" baseType="lpstr">
      <vt:lpstr>Abril Fatface</vt:lpstr>
      <vt:lpstr>Nunito Light</vt:lpstr>
      <vt:lpstr>Albert Sans</vt:lpstr>
      <vt:lpstr>Arial</vt:lpstr>
      <vt:lpstr>Playfair Display</vt:lpstr>
      <vt:lpstr>Bebas Neue</vt:lpstr>
      <vt:lpstr>Wingdings</vt:lpstr>
      <vt:lpstr>Albert Sans Light</vt:lpstr>
      <vt:lpstr>Calibri</vt:lpstr>
      <vt:lpstr>Times New Roman</vt:lpstr>
      <vt:lpstr>Calibri Light</vt:lpstr>
      <vt:lpstr>Cambria Math</vt:lpstr>
      <vt:lpstr>Artistic Serif Fonts Business Basic Template by Slidesgo</vt:lpstr>
      <vt:lpstr>Office Theme</vt:lpstr>
      <vt:lpstr>Equation</vt:lpstr>
      <vt:lpstr>PowerPoint Presentation</vt:lpstr>
      <vt:lpstr>PowerPoint Presentation</vt:lpstr>
      <vt:lpstr>PowerPoint Presentation</vt:lpstr>
      <vt:lpstr>NỘI DUNG BÀI HỌC</vt:lpstr>
      <vt:lpstr>KHAI THÁC ĐÁ VÔI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CÔNG NGHIỆP SILICATE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Đinh Thị Uyên</cp:lastModifiedBy>
  <cp:revision>15</cp:revision>
  <dcterms:modified xsi:type="dcterms:W3CDTF">2025-04-01T14:28:28Z</dcterms:modified>
</cp:coreProperties>
</file>