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1"/>
    <p:sldMasterId id="2147483789" r:id="rId2"/>
    <p:sldMasterId id="2147483801" r:id="rId3"/>
    <p:sldMasterId id="2147483813" r:id="rId4"/>
  </p:sldMasterIdLst>
  <p:notesMasterIdLst>
    <p:notesMasterId r:id="rId32"/>
  </p:notesMasterIdLst>
  <p:sldIdLst>
    <p:sldId id="303" r:id="rId5"/>
    <p:sldId id="306" r:id="rId6"/>
    <p:sldId id="277" r:id="rId7"/>
    <p:sldId id="276" r:id="rId8"/>
    <p:sldId id="283" r:id="rId9"/>
    <p:sldId id="285" r:id="rId10"/>
    <p:sldId id="314" r:id="rId11"/>
    <p:sldId id="326" r:id="rId12"/>
    <p:sldId id="327" r:id="rId13"/>
    <p:sldId id="328" r:id="rId14"/>
    <p:sldId id="329" r:id="rId15"/>
    <p:sldId id="320" r:id="rId16"/>
    <p:sldId id="287" r:id="rId17"/>
    <p:sldId id="304" r:id="rId18"/>
    <p:sldId id="305" r:id="rId19"/>
    <p:sldId id="290" r:id="rId20"/>
    <p:sldId id="291" r:id="rId21"/>
    <p:sldId id="297" r:id="rId22"/>
    <p:sldId id="315" r:id="rId23"/>
    <p:sldId id="316" r:id="rId24"/>
    <p:sldId id="317" r:id="rId25"/>
    <p:sldId id="318" r:id="rId26"/>
    <p:sldId id="319" r:id="rId27"/>
    <p:sldId id="331" r:id="rId28"/>
    <p:sldId id="302" r:id="rId29"/>
    <p:sldId id="313" r:id="rId30"/>
    <p:sldId id="332" r:id="rId31"/>
  </p:sldIdLst>
  <p:sldSz cx="12192000" cy="6858000"/>
  <p:notesSz cx="6858000" cy="9144000"/>
  <p:custDataLst>
    <p:tags r:id="rId33"/>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88" autoAdjust="0"/>
    <p:restoredTop sz="94660"/>
  </p:normalViewPr>
  <p:slideViewPr>
    <p:cSldViewPr>
      <p:cViewPr varScale="1">
        <p:scale>
          <a:sx n="69" d="100"/>
          <a:sy n="69" d="100"/>
        </p:scale>
        <p:origin x="450" y="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43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4B3A581-3999-4C83-80C1-C2E7CFC881A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E0394-FE81-4246-AED6-FD42E08F5BCE}" type="slidenum">
              <a:rPr lang="en-US" altLang="en-US" smtClean="0"/>
              <a:pPr/>
              <a:t>25</a:t>
            </a:fld>
            <a:endParaRPr lang="en-US" altLang="en-US" smtClean="0"/>
          </a:p>
        </p:txBody>
      </p:sp>
      <p:sp>
        <p:nvSpPr>
          <p:cNvPr id="348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387E220-3F45-4E1A-B06A-7B4E71861258}" type="slidenum">
              <a:rPr lang="en-US" altLang="en-US" sz="1200">
                <a:latin typeface="Times New Roman" panose="02020603050405020304" pitchFamily="18" charset="0"/>
              </a:rPr>
              <a:pPr algn="r" eaLnBrk="1" hangingPunct="1"/>
              <a:t>25</a:t>
            </a:fld>
            <a:endParaRPr lang="en-US" altLang="en-US" sz="1200">
              <a:latin typeface="Times New Roman" panose="02020603050405020304" pitchFamily="18" charset="0"/>
            </a:endParaRPr>
          </a:p>
        </p:txBody>
      </p:sp>
      <p:sp>
        <p:nvSpPr>
          <p:cNvPr id="34820" name="Rectangle 2"/>
          <p:cNvSpPr>
            <a:spLocks noGrp="1" noRot="1" noChangeAspect="1" noChangeArrowheads="1" noTextEdit="1"/>
          </p:cNvSpPr>
          <p:nvPr>
            <p:ph type="sldImg"/>
          </p:nvPr>
        </p:nvSpPr>
        <p:spPr>
          <a:xfrm>
            <a:off x="381000" y="685800"/>
            <a:ext cx="6096000" cy="3429000"/>
          </a:xfrm>
          <a:ln/>
        </p:spPr>
      </p:sp>
      <p:sp>
        <p:nvSpPr>
          <p:cNvPr id="34821"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0863EA1-F8A9-424B-97CC-CCE345998E0E}" type="slidenum">
              <a:rPr lang="en-US" altLang="en-US" smtClean="0"/>
              <a:pPr>
                <a:defRPr/>
              </a:pPr>
              <a:t>‹#›</a:t>
            </a:fld>
            <a:endParaRPr lang="en-US" altLang="en-US"/>
          </a:p>
        </p:txBody>
      </p:sp>
    </p:spTree>
    <p:extLst>
      <p:ext uri="{BB962C8B-B14F-4D97-AF65-F5344CB8AC3E}">
        <p14:creationId xmlns:p14="http://schemas.microsoft.com/office/powerpoint/2010/main" val="2975724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CAF4DFD-A246-4467-9EB6-F561D8445771}" type="slidenum">
              <a:rPr lang="en-US" altLang="en-US" smtClean="0"/>
              <a:pPr>
                <a:defRPr/>
              </a:pPr>
              <a:t>‹#›</a:t>
            </a:fld>
            <a:endParaRPr lang="en-US" altLang="en-US"/>
          </a:p>
        </p:txBody>
      </p:sp>
    </p:spTree>
    <p:extLst>
      <p:ext uri="{BB962C8B-B14F-4D97-AF65-F5344CB8AC3E}">
        <p14:creationId xmlns:p14="http://schemas.microsoft.com/office/powerpoint/2010/main" val="2647532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AA1AD68-7D08-4BCF-AEBB-AB20F5738CB4}" type="slidenum">
              <a:rPr lang="en-US" altLang="en-US" smtClean="0"/>
              <a:pPr>
                <a:defRPr/>
              </a:pPr>
              <a:t>‹#›</a:t>
            </a:fld>
            <a:endParaRPr lang="en-US" altLang="en-US"/>
          </a:p>
        </p:txBody>
      </p:sp>
    </p:spTree>
    <p:extLst>
      <p:ext uri="{BB962C8B-B14F-4D97-AF65-F5344CB8AC3E}">
        <p14:creationId xmlns:p14="http://schemas.microsoft.com/office/powerpoint/2010/main" val="2913016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4BFD945-F14C-4497-8E5F-B42CFF73A9A9}" type="slidenum">
              <a:rPr lang="en-US" altLang="en-US" smtClean="0"/>
              <a:pPr>
                <a:defRPr/>
              </a:pPr>
              <a:t>‹#›</a:t>
            </a:fld>
            <a:endParaRPr lang="en-US" altLang="en-US"/>
          </a:p>
        </p:txBody>
      </p:sp>
    </p:spTree>
    <p:extLst>
      <p:ext uri="{BB962C8B-B14F-4D97-AF65-F5344CB8AC3E}">
        <p14:creationId xmlns:p14="http://schemas.microsoft.com/office/powerpoint/2010/main" val="12075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F96104E-D77C-419C-BE18-05213E4A04E1}" type="slidenum">
              <a:rPr lang="en-US" altLang="en-US" smtClean="0"/>
              <a:pPr>
                <a:defRPr/>
              </a:pPr>
              <a:t>‹#›</a:t>
            </a:fld>
            <a:endParaRPr lang="en-US" altLang="en-US"/>
          </a:p>
        </p:txBody>
      </p:sp>
    </p:spTree>
    <p:extLst>
      <p:ext uri="{BB962C8B-B14F-4D97-AF65-F5344CB8AC3E}">
        <p14:creationId xmlns:p14="http://schemas.microsoft.com/office/powerpoint/2010/main" val="3563267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9AB83C5-DF80-40F3-A13D-63A064919F2C}" type="slidenum">
              <a:rPr lang="en-US" altLang="en-US" smtClean="0"/>
              <a:pPr>
                <a:defRPr/>
              </a:pPr>
              <a:t>‹#›</a:t>
            </a:fld>
            <a:endParaRPr lang="en-US" altLang="en-US"/>
          </a:p>
        </p:txBody>
      </p:sp>
    </p:spTree>
    <p:extLst>
      <p:ext uri="{BB962C8B-B14F-4D97-AF65-F5344CB8AC3E}">
        <p14:creationId xmlns:p14="http://schemas.microsoft.com/office/powerpoint/2010/main" val="2261416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E252DD98-27C2-4961-9C44-8164B56E5E7C}" type="slidenum">
              <a:rPr lang="en-US" altLang="en-US" smtClean="0"/>
              <a:pPr>
                <a:defRPr/>
              </a:pPr>
              <a:t>‹#›</a:t>
            </a:fld>
            <a:endParaRPr lang="en-US" altLang="en-US"/>
          </a:p>
        </p:txBody>
      </p:sp>
    </p:spTree>
    <p:extLst>
      <p:ext uri="{BB962C8B-B14F-4D97-AF65-F5344CB8AC3E}">
        <p14:creationId xmlns:p14="http://schemas.microsoft.com/office/powerpoint/2010/main" val="3000822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AF990C2D-C075-4C14-87FE-3A463BF8DEAC}" type="slidenum">
              <a:rPr lang="en-US" altLang="en-US" smtClean="0"/>
              <a:pPr>
                <a:defRPr/>
              </a:pPr>
              <a:t>‹#›</a:t>
            </a:fld>
            <a:endParaRPr lang="en-US" altLang="en-US"/>
          </a:p>
        </p:txBody>
      </p:sp>
    </p:spTree>
    <p:extLst>
      <p:ext uri="{BB962C8B-B14F-4D97-AF65-F5344CB8AC3E}">
        <p14:creationId xmlns:p14="http://schemas.microsoft.com/office/powerpoint/2010/main" val="3751224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1B98F85B-4B6A-4280-A41C-44CFECC069EB}" type="slidenum">
              <a:rPr lang="en-US" altLang="en-US" smtClean="0"/>
              <a:pPr>
                <a:defRPr/>
              </a:pPr>
              <a:t>‹#›</a:t>
            </a:fld>
            <a:endParaRPr lang="en-US" altLang="en-US"/>
          </a:p>
        </p:txBody>
      </p:sp>
    </p:spTree>
    <p:extLst>
      <p:ext uri="{BB962C8B-B14F-4D97-AF65-F5344CB8AC3E}">
        <p14:creationId xmlns:p14="http://schemas.microsoft.com/office/powerpoint/2010/main" val="3251908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26DAB8B8-2238-46DA-BAF1-D8DF788FE639}" type="slidenum">
              <a:rPr lang="en-US" altLang="en-US" smtClean="0"/>
              <a:pPr>
                <a:defRPr/>
              </a:pPr>
              <a:t>‹#›</a:t>
            </a:fld>
            <a:endParaRPr lang="en-US" altLang="en-US"/>
          </a:p>
        </p:txBody>
      </p:sp>
    </p:spTree>
    <p:extLst>
      <p:ext uri="{BB962C8B-B14F-4D97-AF65-F5344CB8AC3E}">
        <p14:creationId xmlns:p14="http://schemas.microsoft.com/office/powerpoint/2010/main" val="304071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E4F07485-2F25-420F-97B4-12B05D5FCD63}" type="slidenum">
              <a:rPr lang="en-US" altLang="en-US" smtClean="0"/>
              <a:pPr>
                <a:defRPr/>
              </a:pPr>
              <a:t>‹#›</a:t>
            </a:fld>
            <a:endParaRPr lang="en-US" altLang="en-US"/>
          </a:p>
        </p:txBody>
      </p:sp>
    </p:spTree>
    <p:extLst>
      <p:ext uri="{BB962C8B-B14F-4D97-AF65-F5344CB8AC3E}">
        <p14:creationId xmlns:p14="http://schemas.microsoft.com/office/powerpoint/2010/main" val="349210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3980A87-DB73-48B2-ADB9-3DB589184FFD}" type="slidenum">
              <a:rPr lang="en-US" altLang="en-US" smtClean="0"/>
              <a:pPr>
                <a:defRPr/>
              </a:pPr>
              <a:t>‹#›</a:t>
            </a:fld>
            <a:endParaRPr lang="en-US" altLang="en-US"/>
          </a:p>
        </p:txBody>
      </p:sp>
    </p:spTree>
    <p:extLst>
      <p:ext uri="{BB962C8B-B14F-4D97-AF65-F5344CB8AC3E}">
        <p14:creationId xmlns:p14="http://schemas.microsoft.com/office/powerpoint/2010/main" val="2316827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047F8695-2017-4F0F-9FD5-399219836AF2}" type="slidenum">
              <a:rPr lang="en-US" altLang="en-US" smtClean="0"/>
              <a:pPr>
                <a:defRPr/>
              </a:pPr>
              <a:t>‹#›</a:t>
            </a:fld>
            <a:endParaRPr lang="en-US" altLang="en-US"/>
          </a:p>
        </p:txBody>
      </p:sp>
    </p:spTree>
    <p:extLst>
      <p:ext uri="{BB962C8B-B14F-4D97-AF65-F5344CB8AC3E}">
        <p14:creationId xmlns:p14="http://schemas.microsoft.com/office/powerpoint/2010/main" val="3944096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0419E01-5B1A-430A-8DF8-29D968B0F76C}" type="slidenum">
              <a:rPr lang="en-US" altLang="en-US" smtClean="0"/>
              <a:pPr>
                <a:defRPr/>
              </a:pPr>
              <a:t>‹#›</a:t>
            </a:fld>
            <a:endParaRPr lang="en-US" altLang="en-US"/>
          </a:p>
        </p:txBody>
      </p:sp>
    </p:spTree>
    <p:extLst>
      <p:ext uri="{BB962C8B-B14F-4D97-AF65-F5344CB8AC3E}">
        <p14:creationId xmlns:p14="http://schemas.microsoft.com/office/powerpoint/2010/main" val="1105941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8CD3EB8-AAC3-4DE1-AEB4-9E7C8D8CE955}" type="slidenum">
              <a:rPr lang="en-US" altLang="en-US" smtClean="0"/>
              <a:pPr>
                <a:defRPr/>
              </a:pPr>
              <a:t>‹#›</a:t>
            </a:fld>
            <a:endParaRPr lang="en-US" altLang="en-US"/>
          </a:p>
        </p:txBody>
      </p:sp>
    </p:spTree>
    <p:extLst>
      <p:ext uri="{BB962C8B-B14F-4D97-AF65-F5344CB8AC3E}">
        <p14:creationId xmlns:p14="http://schemas.microsoft.com/office/powerpoint/2010/main" val="3743991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F9A3EB3B-6B8B-491E-BE18-6AFE7F15ABBE}" type="datetimeFigureOut">
              <a:rPr lang="en-US" smtClean="0"/>
              <a:pPr>
                <a:defRPr/>
              </a:pPr>
              <a:t>2/20/2025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0480DAE-2686-47C5-A603-058B5DBFFDFA}" type="slidenum">
              <a:rPr lang="en-US" smtClean="0"/>
              <a:pPr>
                <a:defRPr/>
              </a:pPr>
              <a:t>‹#›</a:t>
            </a:fld>
            <a:endParaRPr lang="en-US"/>
          </a:p>
        </p:txBody>
      </p:sp>
    </p:spTree>
    <p:extLst>
      <p:ext uri="{BB962C8B-B14F-4D97-AF65-F5344CB8AC3E}">
        <p14:creationId xmlns:p14="http://schemas.microsoft.com/office/powerpoint/2010/main" val="2700541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0A8D1352-E113-45C6-8631-9B96DE009D43}" type="datetimeFigureOut">
              <a:rPr lang="en-US" smtClean="0"/>
              <a:pPr>
                <a:defRPr/>
              </a:pPr>
              <a:t>2/20/2025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0CA8252-3A42-43F2-8306-575C8E515E4F}" type="slidenum">
              <a:rPr lang="en-US" smtClean="0"/>
              <a:pPr>
                <a:defRPr/>
              </a:pPr>
              <a:t>‹#›</a:t>
            </a:fld>
            <a:endParaRPr lang="en-US"/>
          </a:p>
        </p:txBody>
      </p:sp>
    </p:spTree>
    <p:extLst>
      <p:ext uri="{BB962C8B-B14F-4D97-AF65-F5344CB8AC3E}">
        <p14:creationId xmlns:p14="http://schemas.microsoft.com/office/powerpoint/2010/main" val="418139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F87FB88D-D24F-4373-B660-224BF9C531B1}" type="datetimeFigureOut">
              <a:rPr lang="en-US" smtClean="0"/>
              <a:pPr>
                <a:defRPr/>
              </a:pPr>
              <a:t>2/20/2025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115B635-A3BF-43D6-A04F-31A3CCF54CC7}" type="slidenum">
              <a:rPr lang="en-US" smtClean="0"/>
              <a:pPr>
                <a:defRPr/>
              </a:pPr>
              <a:t>‹#›</a:t>
            </a:fld>
            <a:endParaRPr lang="en-US"/>
          </a:p>
        </p:txBody>
      </p:sp>
    </p:spTree>
    <p:extLst>
      <p:ext uri="{BB962C8B-B14F-4D97-AF65-F5344CB8AC3E}">
        <p14:creationId xmlns:p14="http://schemas.microsoft.com/office/powerpoint/2010/main" val="513212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B7E34785-2766-49D1-B10C-A7EE012B860F}" type="datetimeFigureOut">
              <a:rPr lang="en-US" smtClean="0"/>
              <a:pPr>
                <a:defRPr/>
              </a:pPr>
              <a:t>2/20/2025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B93761E-C502-4026-9576-28E9344A39AF}" type="slidenum">
              <a:rPr lang="en-US" smtClean="0"/>
              <a:pPr>
                <a:defRPr/>
              </a:pPr>
              <a:t>‹#›</a:t>
            </a:fld>
            <a:endParaRPr lang="en-US"/>
          </a:p>
        </p:txBody>
      </p:sp>
    </p:spTree>
    <p:extLst>
      <p:ext uri="{BB962C8B-B14F-4D97-AF65-F5344CB8AC3E}">
        <p14:creationId xmlns:p14="http://schemas.microsoft.com/office/powerpoint/2010/main" val="2919904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09022F56-FAA2-4B5D-A2F3-5E2C32B80918}" type="datetimeFigureOut">
              <a:rPr lang="en-US" smtClean="0"/>
              <a:pPr>
                <a:defRPr/>
              </a:pPr>
              <a:t>2/20/2025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19E84B4-A5E0-4D79-92F6-AF412C77705D}" type="slidenum">
              <a:rPr lang="en-US" smtClean="0"/>
              <a:pPr>
                <a:defRPr/>
              </a:pPr>
              <a:t>‹#›</a:t>
            </a:fld>
            <a:endParaRPr lang="en-US"/>
          </a:p>
        </p:txBody>
      </p:sp>
    </p:spTree>
    <p:extLst>
      <p:ext uri="{BB962C8B-B14F-4D97-AF65-F5344CB8AC3E}">
        <p14:creationId xmlns:p14="http://schemas.microsoft.com/office/powerpoint/2010/main" val="3790192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23BF3482-BE70-40B4-9D57-DAEDE95FE696}" type="datetimeFigureOut">
              <a:rPr lang="en-US" smtClean="0"/>
              <a:pPr>
                <a:defRPr/>
              </a:pPr>
              <a:t>2/20/2025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20C56F2-34DC-4E53-AAA7-08A62579CF31}" type="slidenum">
              <a:rPr lang="en-US" smtClean="0"/>
              <a:pPr>
                <a:defRPr/>
              </a:pPr>
              <a:t>‹#›</a:t>
            </a:fld>
            <a:endParaRPr lang="en-US"/>
          </a:p>
        </p:txBody>
      </p:sp>
    </p:spTree>
    <p:extLst>
      <p:ext uri="{BB962C8B-B14F-4D97-AF65-F5344CB8AC3E}">
        <p14:creationId xmlns:p14="http://schemas.microsoft.com/office/powerpoint/2010/main" val="4048698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E95B4E4-EAE9-4EB0-B0C8-E43698AD6F33}" type="datetimeFigureOut">
              <a:rPr lang="en-US" smtClean="0"/>
              <a:pPr>
                <a:defRPr/>
              </a:pPr>
              <a:t>2/20/2025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EF88DC3-61AF-45E3-A8B9-E506F7B38A9F}" type="slidenum">
              <a:rPr lang="en-US" smtClean="0"/>
              <a:pPr>
                <a:defRPr/>
              </a:pPr>
              <a:t>‹#›</a:t>
            </a:fld>
            <a:endParaRPr lang="en-US"/>
          </a:p>
        </p:txBody>
      </p:sp>
    </p:spTree>
    <p:extLst>
      <p:ext uri="{BB962C8B-B14F-4D97-AF65-F5344CB8AC3E}">
        <p14:creationId xmlns:p14="http://schemas.microsoft.com/office/powerpoint/2010/main" val="225077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DCB198E-A18B-4337-860D-D9422E7AFA5B}" type="slidenum">
              <a:rPr lang="en-US" altLang="en-US" smtClean="0"/>
              <a:pPr>
                <a:defRPr/>
              </a:pPr>
              <a:t>‹#›</a:t>
            </a:fld>
            <a:endParaRPr lang="en-US" altLang="en-US"/>
          </a:p>
        </p:txBody>
      </p:sp>
    </p:spTree>
    <p:extLst>
      <p:ext uri="{BB962C8B-B14F-4D97-AF65-F5344CB8AC3E}">
        <p14:creationId xmlns:p14="http://schemas.microsoft.com/office/powerpoint/2010/main" val="2023716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4ADD61D2-F219-413E-85C8-EE0EFACEDE91}" type="datetimeFigureOut">
              <a:rPr lang="en-US" smtClean="0"/>
              <a:pPr>
                <a:defRPr/>
              </a:pPr>
              <a:t>2/20/2025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152A05A-D65E-4560-A21F-CE9EDE132A05}" type="slidenum">
              <a:rPr lang="en-US" smtClean="0"/>
              <a:pPr>
                <a:defRPr/>
              </a:pPr>
              <a:t>‹#›</a:t>
            </a:fld>
            <a:endParaRPr lang="en-US"/>
          </a:p>
        </p:txBody>
      </p:sp>
    </p:spTree>
    <p:extLst>
      <p:ext uri="{BB962C8B-B14F-4D97-AF65-F5344CB8AC3E}">
        <p14:creationId xmlns:p14="http://schemas.microsoft.com/office/powerpoint/2010/main" val="2015067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3E82EC9A-DA82-408D-A083-8A38182CFBB2}" type="datetimeFigureOut">
              <a:rPr lang="en-US" smtClean="0"/>
              <a:pPr>
                <a:defRPr/>
              </a:pPr>
              <a:t>2/20/2025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BCE3B0E-91B3-46A8-A49C-EB2270D7625B}" type="slidenum">
              <a:rPr lang="en-US" smtClean="0"/>
              <a:pPr>
                <a:defRPr/>
              </a:pPr>
              <a:t>‹#›</a:t>
            </a:fld>
            <a:endParaRPr lang="en-US"/>
          </a:p>
        </p:txBody>
      </p:sp>
    </p:spTree>
    <p:extLst>
      <p:ext uri="{BB962C8B-B14F-4D97-AF65-F5344CB8AC3E}">
        <p14:creationId xmlns:p14="http://schemas.microsoft.com/office/powerpoint/2010/main" val="3398408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C5302BFC-EF3B-4813-8944-C2BE1A6B5A9F}" type="datetimeFigureOut">
              <a:rPr lang="en-US" smtClean="0"/>
              <a:pPr>
                <a:defRPr/>
              </a:pPr>
              <a:t>2/20/2025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DFED416-BEAD-438C-A912-C7F4C9BAA57F}" type="slidenum">
              <a:rPr lang="en-US" smtClean="0"/>
              <a:pPr>
                <a:defRPr/>
              </a:pPr>
              <a:t>‹#›</a:t>
            </a:fld>
            <a:endParaRPr lang="en-US"/>
          </a:p>
        </p:txBody>
      </p:sp>
    </p:spTree>
    <p:extLst>
      <p:ext uri="{BB962C8B-B14F-4D97-AF65-F5344CB8AC3E}">
        <p14:creationId xmlns:p14="http://schemas.microsoft.com/office/powerpoint/2010/main" val="3439626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F6F398C7-061E-4650-920A-4C9CDF70492B}" type="datetimeFigureOut">
              <a:rPr lang="en-US" smtClean="0"/>
              <a:pPr>
                <a:defRPr/>
              </a:pPr>
              <a:t>2/20/2025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805883-9E52-4A94-92A2-9E0EC6B22918}" type="slidenum">
              <a:rPr lang="en-US" smtClean="0"/>
              <a:pPr>
                <a:defRPr/>
              </a:pPr>
              <a:t>‹#›</a:t>
            </a:fld>
            <a:endParaRPr lang="en-US"/>
          </a:p>
        </p:txBody>
      </p:sp>
    </p:spTree>
    <p:extLst>
      <p:ext uri="{BB962C8B-B14F-4D97-AF65-F5344CB8AC3E}">
        <p14:creationId xmlns:p14="http://schemas.microsoft.com/office/powerpoint/2010/main" val="40673865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400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992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618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20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46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96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F9A950F-3A50-4927-9FAF-1A9F5D0EC620}" type="slidenum">
              <a:rPr lang="en-US" altLang="en-US" smtClean="0"/>
              <a:pPr>
                <a:defRPr/>
              </a:pPr>
              <a:t>‹#›</a:t>
            </a:fld>
            <a:endParaRPr lang="en-US" altLang="en-US"/>
          </a:p>
        </p:txBody>
      </p:sp>
    </p:spTree>
    <p:extLst>
      <p:ext uri="{BB962C8B-B14F-4D97-AF65-F5344CB8AC3E}">
        <p14:creationId xmlns:p14="http://schemas.microsoft.com/office/powerpoint/2010/main" val="3766043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960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5681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881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0501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96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7821373C-C308-46A6-9BC0-113446EA3C6E}" type="slidenum">
              <a:rPr lang="en-US" altLang="en-US" smtClean="0"/>
              <a:pPr>
                <a:defRPr/>
              </a:pPr>
              <a:t>‹#›</a:t>
            </a:fld>
            <a:endParaRPr lang="en-US" altLang="en-US"/>
          </a:p>
        </p:txBody>
      </p:sp>
    </p:spTree>
    <p:extLst>
      <p:ext uri="{BB962C8B-B14F-4D97-AF65-F5344CB8AC3E}">
        <p14:creationId xmlns:p14="http://schemas.microsoft.com/office/powerpoint/2010/main" val="997318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90039125-628B-440F-A72C-BC5EE39A3546}" type="slidenum">
              <a:rPr lang="en-US" altLang="en-US" smtClean="0"/>
              <a:pPr>
                <a:defRPr/>
              </a:pPr>
              <a:t>‹#›</a:t>
            </a:fld>
            <a:endParaRPr lang="en-US" altLang="en-US"/>
          </a:p>
        </p:txBody>
      </p:sp>
    </p:spTree>
    <p:extLst>
      <p:ext uri="{BB962C8B-B14F-4D97-AF65-F5344CB8AC3E}">
        <p14:creationId xmlns:p14="http://schemas.microsoft.com/office/powerpoint/2010/main" val="84176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CE8D9F51-4DC6-46DD-A10F-63A87EFC6E3D}" type="slidenum">
              <a:rPr lang="en-US" altLang="en-US" smtClean="0"/>
              <a:pPr>
                <a:defRPr/>
              </a:pPr>
              <a:t>‹#›</a:t>
            </a:fld>
            <a:endParaRPr lang="en-US" altLang="en-US"/>
          </a:p>
        </p:txBody>
      </p:sp>
    </p:spTree>
    <p:extLst>
      <p:ext uri="{BB962C8B-B14F-4D97-AF65-F5344CB8AC3E}">
        <p14:creationId xmlns:p14="http://schemas.microsoft.com/office/powerpoint/2010/main" val="810422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28AC6A0-9619-4D0A-8BE3-2F0869D9BD80}" type="slidenum">
              <a:rPr lang="en-US" altLang="en-US" smtClean="0"/>
              <a:pPr>
                <a:defRPr/>
              </a:pPr>
              <a:t>‹#›</a:t>
            </a:fld>
            <a:endParaRPr lang="en-US" altLang="en-US"/>
          </a:p>
        </p:txBody>
      </p:sp>
    </p:spTree>
    <p:extLst>
      <p:ext uri="{BB962C8B-B14F-4D97-AF65-F5344CB8AC3E}">
        <p14:creationId xmlns:p14="http://schemas.microsoft.com/office/powerpoint/2010/main" val="4156309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E04F2278-8FCE-4AF3-A241-864E82637321}" type="slidenum">
              <a:rPr lang="en-US" altLang="en-US" smtClean="0"/>
              <a:pPr>
                <a:defRPr/>
              </a:pPr>
              <a:t>‹#›</a:t>
            </a:fld>
            <a:endParaRPr lang="en-US" altLang="en-US"/>
          </a:p>
        </p:txBody>
      </p:sp>
    </p:spTree>
    <p:extLst>
      <p:ext uri="{BB962C8B-B14F-4D97-AF65-F5344CB8AC3E}">
        <p14:creationId xmlns:p14="http://schemas.microsoft.com/office/powerpoint/2010/main" val="107833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E85EF83-A626-4DC0-9603-804C24E8C877}" type="slidenum">
              <a:rPr lang="en-US" altLang="en-US" smtClean="0"/>
              <a:pPr>
                <a:defRPr/>
              </a:pPr>
              <a:t>‹#›</a:t>
            </a:fld>
            <a:endParaRPr lang="en-US" altLang="en-US"/>
          </a:p>
        </p:txBody>
      </p:sp>
    </p:spTree>
    <p:extLst>
      <p:ext uri="{BB962C8B-B14F-4D97-AF65-F5344CB8AC3E}">
        <p14:creationId xmlns:p14="http://schemas.microsoft.com/office/powerpoint/2010/main" val="310425110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E85EF83-A626-4DC0-9603-804C24E8C877}" type="slidenum">
              <a:rPr lang="en-US" altLang="en-US" smtClean="0"/>
              <a:pPr>
                <a:defRPr/>
              </a:pPr>
              <a:t>‹#›</a:t>
            </a:fld>
            <a:endParaRPr lang="en-US" altLang="en-US"/>
          </a:p>
        </p:txBody>
      </p:sp>
    </p:spTree>
    <p:extLst>
      <p:ext uri="{BB962C8B-B14F-4D97-AF65-F5344CB8AC3E}">
        <p14:creationId xmlns:p14="http://schemas.microsoft.com/office/powerpoint/2010/main" val="248035051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EE75CDF-44B4-42FC-9F2F-2F8867268AE2}" type="datetimeFigureOut">
              <a:rPr lang="en-US" smtClean="0"/>
              <a:pPr>
                <a:defRPr/>
              </a:pPr>
              <a:t>2/20/2025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2D3697D-1DCE-4050-AA82-E79F38C15C2C}" type="slidenum">
              <a:rPr lang="en-US" smtClean="0"/>
              <a:pPr>
                <a:defRPr/>
              </a:pPr>
              <a:t>‹#›</a:t>
            </a:fld>
            <a:endParaRPr lang="en-US"/>
          </a:p>
        </p:txBody>
      </p:sp>
    </p:spTree>
    <p:extLst>
      <p:ext uri="{BB962C8B-B14F-4D97-AF65-F5344CB8AC3E}">
        <p14:creationId xmlns:p14="http://schemas.microsoft.com/office/powerpoint/2010/main" val="338330575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42269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6.png"/><Relationship Id="rId5" Type="http://schemas.microsoft.com/office/2007/relationships/media" Target="../media/media4.mp3"/><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E:\GVG%2024-25\KHTN%207%20(THI)\B&#224;i%2023\M&#7896;T%20S&#7888;%20Y&#7870;U%20T&#7888;%20&#7842;NH%20H&#431;&#7902;NG%20&#272;&#7870;N%20QUANG%20H&#7906;P.mp4" TargetMode="External"/><Relationship Id="rId1" Type="http://schemas.microsoft.com/office/2007/relationships/media" Target="file:///E:\GVG%2024-25\KHTN%207%20(THI)\B&#224;i%2023\M&#7896;T%20S&#7888;%20Y&#7870;U%20T&#7888;%20&#7842;NH%20H&#431;&#7902;NG%20&#272;&#7870;N%20QUANG%20H&#7906;P.mp4"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6.png"/><Relationship Id="rId5" Type="http://schemas.microsoft.com/office/2007/relationships/media" Target="../media/media4.mp3"/><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6.png"/><Relationship Id="rId5" Type="http://schemas.microsoft.com/office/2007/relationships/media" Target="../media/media4.mp3"/><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6.png"/><Relationship Id="rId5" Type="http://schemas.microsoft.com/office/2007/relationships/media" Target="../media/media4.mp3"/><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6.png"/><Relationship Id="rId5" Type="http://schemas.microsoft.com/office/2007/relationships/media" Target="../media/media4.mp3"/><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575050" y="260350"/>
            <a:ext cx="6667500" cy="1016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a:solidFill>
                  <a:srgbClr val="0000FF"/>
                </a:solidFill>
                <a:latin typeface="Times New Roman" panose="02020603050405020304" pitchFamily="18" charset="0"/>
              </a:rPr>
              <a:t>PHÒNG GD &amp; ĐT HUYỆN TIÊN LÃNG</a:t>
            </a:r>
          </a:p>
          <a:p>
            <a:pPr algn="ctr">
              <a:spcBef>
                <a:spcPct val="50000"/>
              </a:spcBef>
            </a:pPr>
            <a:r>
              <a:rPr lang="en-US" altLang="en-US" sz="2400" b="1" u="sng">
                <a:solidFill>
                  <a:srgbClr val="0000FF"/>
                </a:solidFill>
                <a:latin typeface="Times New Roman" panose="02020603050405020304" pitchFamily="18" charset="0"/>
              </a:rPr>
              <a:t>TRƯỜNG THCS ĐOÀN LẬP</a:t>
            </a:r>
            <a:endParaRPr lang="en-US" altLang="en-US" sz="2400" u="sng">
              <a:solidFill>
                <a:srgbClr val="0000FF"/>
              </a:solidFill>
              <a:latin typeface=".VnTimeH" panose="020B7200000000000000" pitchFamily="34" charset="0"/>
            </a:endParaRPr>
          </a:p>
        </p:txBody>
      </p:sp>
      <p:sp>
        <p:nvSpPr>
          <p:cNvPr id="6147" name="WordArt 3" descr="Green marble"/>
          <p:cNvSpPr>
            <a:spLocks noChangeArrowheads="1" noChangeShapeType="1" noTextEdit="1"/>
          </p:cNvSpPr>
          <p:nvPr/>
        </p:nvSpPr>
        <p:spPr bwMode="auto">
          <a:xfrm>
            <a:off x="3508376" y="1628800"/>
            <a:ext cx="7556176" cy="16176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000" b="1" kern="10">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MỪNG QUÝ THẦY CÔ</a:t>
            </a:r>
          </a:p>
          <a:p>
            <a:pPr algn="ctr"/>
            <a:r>
              <a:rPr lang="en-US" sz="3000" b="1" kern="10">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VÀ CÁC EM HỌC SINH</a:t>
            </a:r>
          </a:p>
        </p:txBody>
      </p:sp>
      <p:sp>
        <p:nvSpPr>
          <p:cNvPr id="6148" name="Text Box 4"/>
          <p:cNvSpPr txBox="1">
            <a:spLocks noChangeArrowheads="1"/>
          </p:cNvSpPr>
          <p:nvPr/>
        </p:nvSpPr>
        <p:spPr bwMode="auto">
          <a:xfrm>
            <a:off x="3863752" y="5337914"/>
            <a:ext cx="60943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a:solidFill>
                  <a:srgbClr val="0000FF"/>
                </a:solidFill>
                <a:latin typeface="Times New Roman" panose="02020603050405020304" pitchFamily="18" charset="0"/>
              </a:rPr>
              <a:t>NGƯỜI THỰC HIỆN: LÊ VĂN MINH</a:t>
            </a:r>
          </a:p>
        </p:txBody>
      </p:sp>
      <p:pic>
        <p:nvPicPr>
          <p:cNvPr id="6149" name="Picture 5" descr="blumenpflanzen04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6945" y="3595688"/>
            <a:ext cx="286385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blumenpflanzen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9336" y="116632"/>
            <a:ext cx="1931987"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blumenpflanzen108[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488488" y="5337914"/>
            <a:ext cx="1414463"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WordArt 8"/>
          <p:cNvSpPr>
            <a:spLocks noChangeArrowheads="1" noChangeShapeType="1" noTextEdit="1"/>
          </p:cNvSpPr>
          <p:nvPr/>
        </p:nvSpPr>
        <p:spPr bwMode="auto">
          <a:xfrm>
            <a:off x="2783632" y="3595688"/>
            <a:ext cx="8784976" cy="971550"/>
          </a:xfrm>
          <a:prstGeom prst="rect">
            <a:avLst/>
          </a:prstGeom>
        </p:spPr>
        <p:txBody>
          <a:bodyPr wrap="none" fromWordArt="1">
            <a:prstTxWarp prst="textPlain">
              <a:avLst>
                <a:gd name="adj" fmla="val 50000"/>
              </a:avLst>
            </a:prstTxWarp>
          </a:bodyPr>
          <a:lstStyle/>
          <a:p>
            <a:pPr algn="ctr"/>
            <a:r>
              <a:rPr lang="en-US" sz="3000" b="1" kern="10">
                <a:ln w="12700">
                  <a:solidFill>
                    <a:srgbClr val="3333CC"/>
                  </a:solidFill>
                  <a:round/>
                  <a:headEnd/>
                  <a:tailEnd/>
                </a:ln>
                <a:solidFill>
                  <a:srgbClr val="B2B2B2">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VỀ DỰ HỘI THI GIÁO VIÊN DẠY GIỎI CẤP HUYỆN </a:t>
            </a:r>
          </a:p>
          <a:p>
            <a:pPr algn="ctr"/>
            <a:r>
              <a:rPr lang="en-US" sz="3000" b="1" kern="10">
                <a:ln w="12700">
                  <a:solidFill>
                    <a:srgbClr val="3333CC"/>
                  </a:solidFill>
                  <a:round/>
                  <a:headEnd/>
                  <a:tailEnd/>
                </a:ln>
                <a:solidFill>
                  <a:srgbClr val="B2B2B2">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MÔN: KHTN 7</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77AB33-69E1-A452-F980-92BD4B0E5958}"/>
              </a:ext>
            </a:extLst>
          </p:cNvPr>
          <p:cNvPicPr>
            <a:picLocks noChangeAspect="1"/>
          </p:cNvPicPr>
          <p:nvPr/>
        </p:nvPicPr>
        <p:blipFill>
          <a:blip r:embed="rId2"/>
          <a:stretch>
            <a:fillRect/>
          </a:stretch>
        </p:blipFill>
        <p:spPr>
          <a:xfrm>
            <a:off x="6456040" y="116632"/>
            <a:ext cx="5608807" cy="523956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75299131"/>
              </p:ext>
            </p:extLst>
          </p:nvPr>
        </p:nvGraphicFramePr>
        <p:xfrm>
          <a:off x="479376" y="188640"/>
          <a:ext cx="5400599" cy="4096070"/>
        </p:xfrm>
        <a:graphic>
          <a:graphicData uri="http://schemas.openxmlformats.org/drawingml/2006/table">
            <a:tbl>
              <a:tblPr firstRow="1" firstCol="1" bandRow="1"/>
              <a:tblGrid>
                <a:gridCol w="1441757">
                  <a:extLst>
                    <a:ext uri="{9D8B030D-6E8A-4147-A177-3AD203B41FA5}">
                      <a16:colId xmlns:a16="http://schemas.microsoft.com/office/drawing/2014/main" val="4118588228"/>
                    </a:ext>
                  </a:extLst>
                </a:gridCol>
                <a:gridCol w="1955394">
                  <a:extLst>
                    <a:ext uri="{9D8B030D-6E8A-4147-A177-3AD203B41FA5}">
                      <a16:colId xmlns:a16="http://schemas.microsoft.com/office/drawing/2014/main" val="1028689189"/>
                    </a:ext>
                  </a:extLst>
                </a:gridCol>
                <a:gridCol w="2003448">
                  <a:extLst>
                    <a:ext uri="{9D8B030D-6E8A-4147-A177-3AD203B41FA5}">
                      <a16:colId xmlns:a16="http://schemas.microsoft.com/office/drawing/2014/main" val="4011622756"/>
                    </a:ext>
                  </a:extLst>
                </a:gridCol>
              </a:tblGrid>
              <a:tr h="0">
                <a:tc rowSpan="2">
                  <a:txBody>
                    <a:bodyPr/>
                    <a:lstStyle/>
                    <a:p>
                      <a:pPr algn="ctr">
                        <a:lnSpc>
                          <a:spcPct val="150000"/>
                        </a:lnSpc>
                        <a:spcAft>
                          <a:spcPts val="0"/>
                        </a:spcAft>
                      </a:pPr>
                      <a:r>
                        <a:rPr lang="de-DE" sz="24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Nồng độ</a:t>
                      </a:r>
                      <a:endParaRPr lang="en-US" sz="24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de-DE" sz="24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Carbon dioxide (%)</a:t>
                      </a:r>
                      <a:endParaRPr lang="en-US" sz="24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Aft>
                          <a:spcPts val="0"/>
                        </a:spcAft>
                      </a:pPr>
                      <a:r>
                        <a:rPr lang="de-DE" sz="24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Cường độ quang hợp</a:t>
                      </a:r>
                      <a:endParaRPr lang="en-US" sz="24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de-DE" sz="24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(mg CO</a:t>
                      </a:r>
                      <a:r>
                        <a:rPr lang="de-DE" sz="2400"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4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/dm</a:t>
                      </a:r>
                      <a:r>
                        <a:rPr lang="de-DE" sz="2400" baseline="30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4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endParaRPr lang="en-US" sz="24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33828277"/>
                  </a:ext>
                </a:extLst>
              </a:tr>
              <a:tr h="0">
                <a:tc vMerge="1">
                  <a:txBody>
                    <a:bodyPr/>
                    <a:lstStyle/>
                    <a:p>
                      <a:endParaRPr lang="en-US"/>
                    </a:p>
                  </a:txBody>
                  <a:tcPr/>
                </a:tc>
                <a:tc>
                  <a:txBody>
                    <a:bodyPr/>
                    <a:lstStyle/>
                    <a:p>
                      <a:pPr algn="ctr">
                        <a:lnSpc>
                          <a:spcPct val="150000"/>
                        </a:lnSpc>
                        <a:spcAft>
                          <a:spcPts val="0"/>
                        </a:spcAft>
                      </a:pPr>
                      <a:r>
                        <a:rPr lang="de-DE" sz="24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Cây đậu xanh</a:t>
                      </a:r>
                      <a:endParaRPr lang="en-US" sz="24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24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Cây bí đỏ</a:t>
                      </a:r>
                      <a:endParaRPr lang="en-US" sz="24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147627"/>
                  </a:ext>
                </a:extLst>
              </a:tr>
              <a:tr h="0">
                <a:tc>
                  <a:txBody>
                    <a:bodyPr/>
                    <a:lstStyle/>
                    <a:p>
                      <a:pPr algn="ctr">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141791"/>
                  </a:ext>
                </a:extLst>
              </a:tr>
              <a:tr h="0">
                <a:tc>
                  <a:txBody>
                    <a:bodyPr/>
                    <a:lstStyle/>
                    <a:p>
                      <a:pPr algn="ctr">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0,06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52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236680"/>
                  </a:ext>
                </a:extLst>
              </a:tr>
              <a:tr h="0">
                <a:tc>
                  <a:txBody>
                    <a:bodyPr/>
                    <a:lstStyle/>
                    <a:p>
                      <a:pPr algn="ctr">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2797007"/>
                  </a:ext>
                </a:extLst>
              </a:tr>
              <a:tr h="0">
                <a:tc>
                  <a:txBody>
                    <a:bodyPr/>
                    <a:lstStyle/>
                    <a:p>
                      <a:pPr algn="ctr">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55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909390"/>
                  </a:ext>
                </a:extLst>
              </a:tr>
            </a:tbl>
          </a:graphicData>
        </a:graphic>
      </p:graphicFrame>
      <p:sp>
        <p:nvSpPr>
          <p:cNvPr id="6" name="Rectangle 1"/>
          <p:cNvSpPr>
            <a:spLocks noChangeArrowheads="1"/>
          </p:cNvSpPr>
          <p:nvPr/>
        </p:nvSpPr>
        <p:spPr bwMode="auto">
          <a:xfrm>
            <a:off x="3128963" y="28813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1"/>
          <p:cNvSpPr/>
          <p:nvPr/>
        </p:nvSpPr>
        <p:spPr>
          <a:xfrm>
            <a:off x="263352" y="5517232"/>
            <a:ext cx="11809312" cy="1274195"/>
          </a:xfrm>
          <a:prstGeom prst="rect">
            <a:avLst/>
          </a:prstGeom>
        </p:spPr>
        <p:txBody>
          <a:bodyPr wrap="square">
            <a:spAutoFit/>
          </a:bodyPr>
          <a:lstStyle/>
          <a:p>
            <a:pPr algn="just">
              <a:lnSpc>
                <a:spcPct val="120000"/>
              </a:lnSpc>
              <a:spcAft>
                <a:spcPts val="0"/>
              </a:spcAft>
            </a:pP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Nồng độ carbon </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dioxide tăng thì hiệu quả quang hợp sẽ </a:t>
            </a:r>
            <a:r>
              <a:rPr lang="en-US" sz="240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tăng và ngược lại.</a:t>
            </a:r>
            <a:endParaRPr lang="en-US" sz="240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r>
              <a:rPr lang="en-US" sz="2400">
                <a:solidFill>
                  <a:srgbClr val="C00000"/>
                </a:solidFill>
                <a:latin typeface="Times New Roman" panose="02020603050405020304" pitchFamily="18" charset="0"/>
                <a:ea typeface="Calibri" panose="020F0502020204030204" pitchFamily="34" charset="0"/>
              </a:rPr>
              <a:t>- Khi nồng độ khí carbon dioxide tăng quá cao (khoảng 0,2%)  có thể làm cây chết hoặc giảm xuống quá thấp cây sẽ không quang hợp được.</a:t>
            </a:r>
            <a:endParaRPr lang="en-US" sz="2400">
              <a:solidFill>
                <a:srgbClr val="C00000"/>
              </a:solidFill>
            </a:endParaRPr>
          </a:p>
        </p:txBody>
      </p:sp>
    </p:spTree>
    <p:extLst>
      <p:ext uri="{BB962C8B-B14F-4D97-AF65-F5344CB8AC3E}">
        <p14:creationId xmlns:p14="http://schemas.microsoft.com/office/powerpoint/2010/main" val="4187055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B5DA6750-3C5A-F3AF-FD58-ECD8C4A62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3912" y="116632"/>
            <a:ext cx="6810879" cy="3660024"/>
          </a:xfrm>
          <a:prstGeom prst="rect">
            <a:avLst/>
          </a:prstGeom>
          <a:ln w="19050">
            <a:solidFill>
              <a:srgbClr val="E69724"/>
            </a:solidFill>
          </a:ln>
        </p:spPr>
      </p:pic>
      <p:graphicFrame>
        <p:nvGraphicFramePr>
          <p:cNvPr id="5" name="Table 4"/>
          <p:cNvGraphicFramePr>
            <a:graphicFrameLocks noGrp="1"/>
          </p:cNvGraphicFramePr>
          <p:nvPr/>
        </p:nvGraphicFramePr>
        <p:xfrm>
          <a:off x="767408" y="4277192"/>
          <a:ext cx="10513168" cy="1960120"/>
        </p:xfrm>
        <a:graphic>
          <a:graphicData uri="http://schemas.openxmlformats.org/drawingml/2006/table">
            <a:tbl>
              <a:tblPr firstRow="1" firstCol="1" bandRow="1"/>
              <a:tblGrid>
                <a:gridCol w="2664296">
                  <a:extLst>
                    <a:ext uri="{9D8B030D-6E8A-4147-A177-3AD203B41FA5}">
                      <a16:colId xmlns:a16="http://schemas.microsoft.com/office/drawing/2014/main" val="1037496599"/>
                    </a:ext>
                  </a:extLst>
                </a:gridCol>
                <a:gridCol w="7848872">
                  <a:extLst>
                    <a:ext uri="{9D8B030D-6E8A-4147-A177-3AD203B41FA5}">
                      <a16:colId xmlns:a16="http://schemas.microsoft.com/office/drawing/2014/main" val="3088741240"/>
                    </a:ext>
                  </a:extLst>
                </a:gridCol>
              </a:tblGrid>
              <a:tr h="0">
                <a:tc>
                  <a:txBody>
                    <a:bodyPr/>
                    <a:lstStyle/>
                    <a:p>
                      <a:pPr algn="ctr">
                        <a:lnSpc>
                          <a:spcPct val="150000"/>
                        </a:lnSpc>
                        <a:spcAft>
                          <a:spcPts val="0"/>
                        </a:spcAft>
                      </a:pPr>
                      <a:r>
                        <a:rPr lang="de-DE"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Nhiệt độ (</a:t>
                      </a:r>
                      <a:r>
                        <a:rPr lang="de-DE" sz="2400" baseline="30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Quang hợp ở </a:t>
                      </a:r>
                      <a:r>
                        <a:rPr lang="de-DE" sz="24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Cà </a:t>
                      </a:r>
                      <a:r>
                        <a:rPr lang="de-DE"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chua</a:t>
                      </a: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807771"/>
                  </a:ext>
                </a:extLst>
              </a:tr>
              <a:tr h="0">
                <a:tc>
                  <a:txBody>
                    <a:bodyPr/>
                    <a:lstStyle/>
                    <a:p>
                      <a:pPr algn="ctr">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Lá có ít hạt diệp lục, cây quang hợp yếu</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412587"/>
                  </a:ext>
                </a:extLst>
              </a:tr>
              <a:tr h="0">
                <a:tc>
                  <a:txBody>
                    <a:bodyPr/>
                    <a:lstStyle/>
                    <a:p>
                      <a:pPr algn="ctr">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Lá có nhiều hạt diệp lục, cây quang hợp mạnh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1759006"/>
                  </a:ext>
                </a:extLst>
              </a:tr>
              <a:tr h="0">
                <a:tc>
                  <a:txBody>
                    <a:bodyPr/>
                    <a:lstStyle/>
                    <a:p>
                      <a:pPr algn="ctr">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Lá vàng, úa dần do hạt diệp lục bị phân huỷ</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8194014"/>
                  </a:ext>
                </a:extLst>
              </a:tr>
            </a:tbl>
          </a:graphicData>
        </a:graphic>
      </p:graphicFrame>
      <p:sp>
        <p:nvSpPr>
          <p:cNvPr id="2" name="Rectangle 1"/>
          <p:cNvSpPr/>
          <p:nvPr/>
        </p:nvSpPr>
        <p:spPr>
          <a:xfrm>
            <a:off x="119336" y="312350"/>
            <a:ext cx="4896544" cy="3268587"/>
          </a:xfrm>
          <a:prstGeom prst="rect">
            <a:avLst/>
          </a:prstGeom>
        </p:spPr>
        <p:txBody>
          <a:bodyPr wrap="square">
            <a:spAutoFit/>
          </a:bodyPr>
          <a:lstStyle/>
          <a:p>
            <a:pPr algn="just">
              <a:lnSpc>
                <a:spcPct val="120000"/>
              </a:lnSpc>
              <a:spcAft>
                <a:spcPts val="0"/>
              </a:spcAft>
            </a:pPr>
            <a:r>
              <a:rPr lang="en-US" sz="2400">
                <a:latin typeface="Times New Roman" panose="02020603050405020304" pitchFamily="18" charset="0"/>
                <a:ea typeface="Calibri" panose="020F0502020204030204" pitchFamily="34" charset="0"/>
                <a:cs typeface="Times New Roman" panose="02020603050405020304" pitchFamily="18" charset="0"/>
              </a:rPr>
              <a:t>- Nhiệt độ thuận lợi nhất cho hầu hết các loài cây quang hợp là từ 25</a:t>
            </a:r>
            <a:r>
              <a:rPr lang="en-US" sz="2400">
                <a:latin typeface="Times New Roman" panose="02020603050405020304" pitchFamily="18" charset="0"/>
                <a:ea typeface="Arial" panose="020B0604020202020204" pitchFamily="34" charset="0"/>
                <a:cs typeface="Times New Roman" panose="02020603050405020304" pitchFamily="18" charset="0"/>
              </a:rPr>
              <a:t>°C</a:t>
            </a:r>
            <a:r>
              <a:rPr lang="en-US" sz="2400">
                <a:latin typeface="Times New Roman" panose="02020603050405020304" pitchFamily="18" charset="0"/>
                <a:ea typeface="Calibri" panose="020F0502020204030204" pitchFamily="34" charset="0"/>
                <a:cs typeface="Times New Roman" panose="02020603050405020304" pitchFamily="18" charset="0"/>
              </a:rPr>
              <a:t> – 35</a:t>
            </a:r>
            <a:r>
              <a:rPr lang="en-US" sz="2400">
                <a:latin typeface="Times New Roman" panose="02020603050405020304" pitchFamily="18" charset="0"/>
                <a:ea typeface="Arial" panose="020B0604020202020204" pitchFamily="34" charset="0"/>
                <a:cs typeface="Times New Roman" panose="02020603050405020304" pitchFamily="18" charset="0"/>
              </a:rPr>
              <a:t>°C</a:t>
            </a:r>
            <a:r>
              <a:rPr lang="en-US" sz="2400">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r>
              <a:rPr lang="en-US" sz="2400">
                <a:latin typeface="Times New Roman" panose="02020603050405020304" pitchFamily="18" charset="0"/>
                <a:ea typeface="Calibri" panose="020F0502020204030204" pitchFamily="34" charset="0"/>
              </a:rPr>
              <a:t>- Khi nhiệt độ giảm xuống quá thấp (thường dưới 10</a:t>
            </a:r>
            <a:r>
              <a:rPr lang="en-US" sz="2400">
                <a:latin typeface="Times New Roman" panose="02020603050405020304" pitchFamily="18" charset="0"/>
                <a:ea typeface="Arial" panose="020B0604020202020204" pitchFamily="34" charset="0"/>
              </a:rPr>
              <a:t>°C</a:t>
            </a:r>
            <a:r>
              <a:rPr lang="en-US" sz="2400">
                <a:latin typeface="Times New Roman" panose="02020603050405020304" pitchFamily="18" charset="0"/>
                <a:ea typeface="Calibri" panose="020F0502020204030204" pitchFamily="34" charset="0"/>
              </a:rPr>
              <a:t>) hoặc tăng lên quá cao (trên 40</a:t>
            </a:r>
            <a:r>
              <a:rPr lang="en-US" sz="2400">
                <a:latin typeface="Times New Roman" panose="02020603050405020304" pitchFamily="18" charset="0"/>
                <a:ea typeface="Arial" panose="020B0604020202020204" pitchFamily="34" charset="0"/>
              </a:rPr>
              <a:t>°C</a:t>
            </a:r>
            <a:r>
              <a:rPr lang="en-US" sz="2400">
                <a:latin typeface="Times New Roman" panose="02020603050405020304" pitchFamily="18" charset="0"/>
                <a:ea typeface="Calibri" panose="020F0502020204030204" pitchFamily="34" charset="0"/>
              </a:rPr>
              <a:t>) làm cho quá trình quang hợp sẽ giảm dần, thậm trí là dừng hẳn.</a:t>
            </a:r>
            <a:endParaRPr lang="en-US" sz="2400"/>
          </a:p>
        </p:txBody>
      </p:sp>
    </p:spTree>
    <p:extLst>
      <p:ext uri="{BB962C8B-B14F-4D97-AF65-F5344CB8AC3E}">
        <p14:creationId xmlns:p14="http://schemas.microsoft.com/office/powerpoint/2010/main" val="14838794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518931" y="379512"/>
            <a:ext cx="59039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a:t>
            </a:r>
          </a:p>
        </p:txBody>
      </p:sp>
      <p:sp>
        <p:nvSpPr>
          <p:cNvPr id="16387" name="Text Box 3"/>
          <p:cNvSpPr txBox="1">
            <a:spLocks noChangeArrowheads="1"/>
          </p:cNvSpPr>
          <p:nvPr/>
        </p:nvSpPr>
        <p:spPr bwMode="auto">
          <a:xfrm>
            <a:off x="1524000" y="1268414"/>
            <a:ext cx="5651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endParaRPr kumimoji="0" lang="en-US" altLang="en-US" sz="2400" b="1" i="0" u="sng"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6388" name="Rectangle 4"/>
          <p:cNvSpPr>
            <a:spLocks noChangeArrowheads="1"/>
          </p:cNvSpPr>
          <p:nvPr/>
        </p:nvSpPr>
        <p:spPr bwMode="auto">
          <a:xfrm>
            <a:off x="2279651" y="1701800"/>
            <a:ext cx="43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endParaRPr kumimoji="0" lang="en-US" altLang="en-US" sz="2400" b="1" i="0" u="sng"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6389" name="AutoShape 5" descr="Hình nền : Bồ công anh, thực vật, hoa, Lông cừu 1920x1200 - CoolWallpapers  - 674065 - Hình nền đẹp hd - WallHere"/>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90" name="AutoShape 6" descr="Hình ảnh miễn phí: lá, thiên nhiên, mùa hè, thực vật, hướng dương, Hoa,  cánh hoa, thực vật"/>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91" name="Rectangle 7"/>
          <p:cNvSpPr>
            <a:spLocks noChangeArrowheads="1"/>
          </p:cNvSpPr>
          <p:nvPr/>
        </p:nvSpPr>
        <p:spPr bwMode="auto">
          <a:xfrm>
            <a:off x="2063751" y="1909238"/>
            <a:ext cx="820896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45085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45085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a:p>
            <a:pPr marL="0" marR="0" lvl="0" indent="45085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6412" name="Rectangle 137"/>
          <p:cNvSpPr>
            <a:spLocks noChangeArrowheads="1"/>
          </p:cNvSpPr>
          <p:nvPr/>
        </p:nvSpPr>
        <p:spPr bwMode="auto">
          <a:xfrm>
            <a:off x="153987" y="8192463"/>
            <a:ext cx="1187164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 Giải th</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í</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 v</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ì</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sao nên trồng cây đ</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ú</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 thời vụ v</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à</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đảm bảo mật độ ph</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ù</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hợp?</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3. Ở những khu công nghiệp hay nơi c</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ó</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nhiều nh</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à</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m</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á</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y, nồng độ kh</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í</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carbon dioxide thường tăng cao. Quang hợp của cây trồng tại đ</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ó</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bị ảnh hưởng như thế n</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à</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o?</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4. V</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à</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o những ng</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à</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y nắng n</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ó</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 hoặc trời r</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é</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 đậm, người l</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à</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 vườn thường che nắng hoặc chống r</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é</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 (ủ ấm gốc) cho cây. Em hãy giải th</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í</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 ý nghĩa của việc l</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à</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 đ</a:t>
            </a: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ó</a:t>
            </a: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6414" name="Rectangle 144"/>
          <p:cNvSpPr>
            <a:spLocks noChangeArrowheads="1"/>
          </p:cNvSpPr>
          <p:nvPr/>
        </p:nvSpPr>
        <p:spPr bwMode="auto">
          <a:xfrm>
            <a:off x="316881" y="1203826"/>
            <a:ext cx="11377264" cy="475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50000"/>
              </a:lnSpc>
              <a:spcBef>
                <a:spcPts val="600"/>
              </a:spcBef>
              <a:spcAft>
                <a:spcPts val="600"/>
              </a:spcAft>
              <a:buClrTx/>
              <a:buSzTx/>
              <a:buFontTx/>
              <a:buNone/>
              <a:tabLst/>
              <a:defRPr/>
            </a:pPr>
            <a:r>
              <a:rPr kumimoji="0" lang="en-US" altLang="en-US" sz="2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2. Giải thích vì sao nên trồng cây đúng thời </a:t>
            </a:r>
            <a:r>
              <a:rPr kumimoji="0" lang="en-US" altLang="en-US" sz="2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vụ?</a:t>
            </a:r>
          </a:p>
          <a:p>
            <a:pPr marL="0" marR="0" lvl="0" indent="0" algn="just" defTabSz="914400" rtl="0" eaLnBrk="1" fontAlgn="base" latinLnBrk="0" hangingPunct="1">
              <a:lnSpc>
                <a:spcPct val="150000"/>
              </a:lnSpc>
              <a:spcBef>
                <a:spcPts val="600"/>
              </a:spcBef>
              <a:spcAft>
                <a:spcPts val="600"/>
              </a:spcAft>
              <a:buClrTx/>
              <a:buSzTx/>
              <a:buFontTx/>
              <a:buNone/>
              <a:tabLst/>
              <a:defRPr/>
            </a:pPr>
            <a:endParaRPr kumimoji="0" lang="en-US" altLang="en-US" sz="2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3. Ở những khu công nghiệp hay nơi có nhiều nhà máy, nồng độ khí carbon dioxide thường tăng cao. Quang hợp của cây trồng tại đó bị ảnh hưởng như thế nào</a:t>
            </a:r>
            <a:r>
              <a:rPr kumimoji="0" lang="en-US" altLang="en-US" sz="2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a:t>
            </a:r>
          </a:p>
          <a:p>
            <a:pPr marL="0" marR="0" lvl="0" indent="0" algn="just" defTabSz="914400" rtl="0" eaLnBrk="1" fontAlgn="base" latinLnBrk="0" hangingPunct="1">
              <a:lnSpc>
                <a:spcPct val="15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4. Vào những ngày nắng nóng hoặc trời rét đậm, người làm vườn thường che nắng hoặc chống rét (ủ ấm gốc) cho cây. Em hãy giải thích ý nghĩa của việc làm đó?</a:t>
            </a:r>
          </a:p>
        </p:txBody>
      </p:sp>
      <p:sp>
        <p:nvSpPr>
          <p:cNvPr id="16415" name="Rectangle 145"/>
          <p:cNvSpPr>
            <a:spLocks noChangeArrowheads="1"/>
          </p:cNvSpPr>
          <p:nvPr/>
        </p:nvSpPr>
        <p:spPr bwMode="auto">
          <a:xfrm>
            <a:off x="3503712" y="379512"/>
            <a:ext cx="59048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smtClean="0">
                <a:ln>
                  <a:noFill/>
                </a:ln>
                <a:solidFill>
                  <a:srgbClr val="FF0000"/>
                </a:solidFill>
                <a:effectLst/>
                <a:uLnTx/>
                <a:uFillTx/>
                <a:latin typeface="Arial" panose="020B0604020202020204" pitchFamily="34" charset="0"/>
                <a:ea typeface="+mn-ea"/>
                <a:cs typeface="+mn-cs"/>
              </a:rPr>
              <a:t>THẢO</a:t>
            </a:r>
            <a:r>
              <a:rPr kumimoji="0" lang="en-US" altLang="en-US" sz="2400" b="1" i="0" u="none" strike="noStrike" kern="1200" cap="none" spc="0" normalizeH="0" noProof="0" smtClean="0">
                <a:ln>
                  <a:noFill/>
                </a:ln>
                <a:solidFill>
                  <a:srgbClr val="FF0000"/>
                </a:solidFill>
                <a:effectLst/>
                <a:uLnTx/>
                <a:uFillTx/>
                <a:latin typeface="Arial" panose="020B0604020202020204" pitchFamily="34" charset="0"/>
                <a:ea typeface="+mn-ea"/>
                <a:cs typeface="+mn-cs"/>
              </a:rPr>
              <a:t> LUẬN NHÓM TRẢ LỜI CÂU HỎI</a:t>
            </a:r>
            <a:endPar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5729699"/>
      </p:ext>
    </p:extLst>
  </p:cSld>
  <p:clrMapOvr>
    <a:masterClrMapping/>
  </p:clrMapOvr>
  <p:transition spd="slow">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1524000" y="1268414"/>
            <a:ext cx="5651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0000FF"/>
                </a:solidFill>
                <a:latin typeface="Times New Roman" panose="02020603050405020304" pitchFamily="18" charset="0"/>
              </a:rPr>
              <a:t>   </a:t>
            </a:r>
            <a:endParaRPr lang="en-US" altLang="en-US" sz="2400" b="1" u="sng">
              <a:solidFill>
                <a:srgbClr val="0000FF"/>
              </a:solidFill>
              <a:latin typeface="Times New Roman" panose="02020603050405020304" pitchFamily="18" charset="0"/>
            </a:endParaRPr>
          </a:p>
        </p:txBody>
      </p:sp>
      <p:sp>
        <p:nvSpPr>
          <p:cNvPr id="19459" name="Rectangle 4"/>
          <p:cNvSpPr>
            <a:spLocks noChangeArrowheads="1"/>
          </p:cNvSpPr>
          <p:nvPr/>
        </p:nvSpPr>
        <p:spPr bwMode="auto">
          <a:xfrm>
            <a:off x="2279651" y="1701800"/>
            <a:ext cx="43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FF"/>
                </a:solidFill>
              </a:rPr>
              <a:t>   </a:t>
            </a:r>
            <a:endParaRPr lang="en-US" altLang="en-US" sz="2400" b="1" u="sng">
              <a:solidFill>
                <a:srgbClr val="0000FF"/>
              </a:solidFill>
              <a:latin typeface="Times New Roman" panose="02020603050405020304" pitchFamily="18" charset="0"/>
            </a:endParaRPr>
          </a:p>
        </p:txBody>
      </p:sp>
      <p:sp>
        <p:nvSpPr>
          <p:cNvPr id="19460" name="AutoShape 5" descr="Hình nền : Bồ công anh, thực vật, hoa, Lông cừu 1920x1200 - CoolWallpapers  - 674065 - Hình nền đẹp hd - WallHere"/>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9461" name="AutoShape 6" descr="Hình ảnh miễn phí: lá, thiên nhiên, mùa hè, thực vật, hướng dương, Hoa,  cánh hoa, thực vật"/>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8312" name="Rectangle 8"/>
          <p:cNvSpPr>
            <a:spLocks noChangeArrowheads="1"/>
          </p:cNvSpPr>
          <p:nvPr/>
        </p:nvSpPr>
        <p:spPr bwMode="auto">
          <a:xfrm>
            <a:off x="263352" y="1558835"/>
            <a:ext cx="1101722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a:solidFill>
                  <a:srgbClr val="FF0000"/>
                </a:solidFill>
              </a:rPr>
              <a:t>TL: </a:t>
            </a:r>
            <a:r>
              <a:rPr lang="en-US" altLang="en-US" sz="2400" smtClean="0"/>
              <a:t>- Vì khi trồng </a:t>
            </a:r>
            <a:r>
              <a:rPr lang="en-US" altLang="en-US" sz="2400"/>
              <a:t>cây đúng thời vụ </a:t>
            </a:r>
            <a:r>
              <a:rPr lang="en-US" altLang="en-US" sz="2400" smtClean="0"/>
              <a:t>các yếu tố nhiệt </a:t>
            </a:r>
            <a:r>
              <a:rPr lang="en-US" altLang="en-US" sz="2400"/>
              <a:t>độ, ánh sáng, độ ẩm,… phù hợp nhất giúp cây quang hợp tốt, sinh trưởng nhanh, năng suất cao</a:t>
            </a:r>
            <a:r>
              <a:rPr lang="en-US" altLang="en-US" sz="2400" smtClean="0"/>
              <a:t>.</a:t>
            </a:r>
          </a:p>
          <a:p>
            <a:pPr algn="just" eaLnBrk="1" hangingPunct="1">
              <a:spcBef>
                <a:spcPct val="0"/>
              </a:spcBef>
              <a:buFontTx/>
              <a:buNone/>
            </a:pPr>
            <a:endParaRPr lang="en-US" altLang="en-US" sz="2400"/>
          </a:p>
        </p:txBody>
      </p:sp>
      <p:sp>
        <p:nvSpPr>
          <p:cNvPr id="19463" name="Rectangle 1"/>
          <p:cNvSpPr>
            <a:spLocks noChangeArrowheads="1"/>
          </p:cNvSpPr>
          <p:nvPr/>
        </p:nvSpPr>
        <p:spPr bwMode="auto">
          <a:xfrm>
            <a:off x="407368" y="508918"/>
            <a:ext cx="110172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a:solidFill>
                  <a:srgbClr val="FF0000"/>
                </a:solidFill>
              </a:rPr>
              <a:t>Câu 2: Giải thích vì sao nên trồng cây đúng thời </a:t>
            </a:r>
            <a:r>
              <a:rPr lang="en-US" altLang="en-US" sz="2400" b="1" smtClean="0">
                <a:solidFill>
                  <a:srgbClr val="FF0000"/>
                </a:solidFill>
              </a:rPr>
              <a:t>vụ?</a:t>
            </a:r>
            <a:endParaRPr lang="en-US" altLang="en-US" sz="2400" b="1">
              <a:solidFill>
                <a:srgbClr val="FF0000"/>
              </a:solidFill>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8312">
                                            <p:txEl>
                                              <p:pRg st="0" end="0"/>
                                            </p:txEl>
                                          </p:spTgt>
                                        </p:tgtEl>
                                        <p:attrNameLst>
                                          <p:attrName>style.visibility</p:attrName>
                                        </p:attrNameLst>
                                      </p:cBhvr>
                                      <p:to>
                                        <p:strVal val="visible"/>
                                      </p:to>
                                    </p:set>
                                    <p:animEffect transition="in" filter="blinds(horizontal)">
                                      <p:cBhvr>
                                        <p:cTn id="7" dur="500"/>
                                        <p:tgtEl>
                                          <p:spTgt spid="983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000376" y="1"/>
            <a:ext cx="59039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b="1">
                <a:solidFill>
                  <a:srgbClr val="FF0000"/>
                </a:solidFill>
                <a:latin typeface="Times New Roman" panose="02020603050405020304" pitchFamily="18" charset="0"/>
              </a:rPr>
              <a:t>   </a:t>
            </a:r>
          </a:p>
        </p:txBody>
      </p:sp>
      <p:sp>
        <p:nvSpPr>
          <p:cNvPr id="20483" name="Rectangle 4"/>
          <p:cNvSpPr>
            <a:spLocks noChangeArrowheads="1"/>
          </p:cNvSpPr>
          <p:nvPr/>
        </p:nvSpPr>
        <p:spPr bwMode="auto">
          <a:xfrm>
            <a:off x="2279651" y="1701800"/>
            <a:ext cx="43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FF"/>
                </a:solidFill>
              </a:rPr>
              <a:t>   </a:t>
            </a:r>
            <a:endParaRPr lang="en-US" altLang="en-US" sz="2400" b="1" u="sng">
              <a:solidFill>
                <a:srgbClr val="0000FF"/>
              </a:solidFill>
              <a:latin typeface="Times New Roman" panose="02020603050405020304" pitchFamily="18" charset="0"/>
            </a:endParaRPr>
          </a:p>
        </p:txBody>
      </p:sp>
      <p:sp>
        <p:nvSpPr>
          <p:cNvPr id="20484" name="AutoShape 5" descr="Hình nền : Bồ công anh, thực vật, hoa, Lông cừu 1920x1200 - CoolWallpapers  - 674065 - Hình nền đẹp hd - WallHere"/>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20485" name="AutoShape 6" descr="Hình ảnh miễn phí: lá, thiên nhiên, mùa hè, thực vật, hướng dương, Hoa,  cánh hoa, thực vật"/>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98312" name="Rectangle 8"/>
          <p:cNvSpPr>
            <a:spLocks noChangeArrowheads="1"/>
          </p:cNvSpPr>
          <p:nvPr/>
        </p:nvSpPr>
        <p:spPr bwMode="auto">
          <a:xfrm>
            <a:off x="263352" y="2606626"/>
            <a:ext cx="1130525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0"/>
              </a:spcBef>
              <a:buFontTx/>
              <a:buNone/>
            </a:pPr>
            <a:r>
              <a:rPr lang="en-US" altLang="en-US" sz="2400">
                <a:solidFill>
                  <a:srgbClr val="FF0000"/>
                </a:solidFill>
              </a:rPr>
              <a:t>TL: </a:t>
            </a:r>
            <a:r>
              <a:rPr lang="en-US" altLang="en-US" sz="2400">
                <a:solidFill>
                  <a:srgbClr val="000000"/>
                </a:solidFill>
              </a:rPr>
              <a:t>Ở những khu công nghiệp hay nơi có nhiều nhà máy, nồng độ khí carbon dioxide thường tăng cao. Nếu nồng độ khí carbon dioxide tăng quá cao, hiệu quả quang hợp của cây trồng tại đó thường giảm đi hoặc cây có thể chết vì ngộ độc CO</a:t>
            </a:r>
            <a:r>
              <a:rPr lang="en-US" altLang="en-US" sz="2400" baseline="-25000">
                <a:solidFill>
                  <a:srgbClr val="000000"/>
                </a:solidFill>
              </a:rPr>
              <a:t>2</a:t>
            </a:r>
            <a:r>
              <a:rPr lang="en-US" altLang="en-US" sz="2400">
                <a:solidFill>
                  <a:srgbClr val="000000"/>
                </a:solidFill>
              </a:rPr>
              <a:t>.</a:t>
            </a:r>
          </a:p>
        </p:txBody>
      </p:sp>
      <p:sp>
        <p:nvSpPr>
          <p:cNvPr id="20487" name="Rectangle 2"/>
          <p:cNvSpPr>
            <a:spLocks noChangeArrowheads="1"/>
          </p:cNvSpPr>
          <p:nvPr/>
        </p:nvSpPr>
        <p:spPr bwMode="auto">
          <a:xfrm>
            <a:off x="263352" y="188913"/>
            <a:ext cx="1130525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0"/>
              </a:spcBef>
              <a:buFontTx/>
              <a:buNone/>
            </a:pPr>
            <a:r>
              <a:rPr lang="en-US" altLang="en-US" sz="2400" b="1">
                <a:solidFill>
                  <a:srgbClr val="FF0000"/>
                </a:solidFill>
              </a:rPr>
              <a:t>Câu 3: Ở những khu công nghiệp hay nơi có nhiều nhà máy, nồng độ khí carbon dioxide thường tăng cao. Quang hợp của cây trồng tại đó bị ảnh hưởng như thế nào?</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8312">
                                            <p:txEl>
                                              <p:pRg st="0" end="0"/>
                                            </p:txEl>
                                          </p:spTgt>
                                        </p:tgtEl>
                                        <p:attrNameLst>
                                          <p:attrName>style.visibility</p:attrName>
                                        </p:attrNameLst>
                                      </p:cBhvr>
                                      <p:to>
                                        <p:strVal val="visible"/>
                                      </p:to>
                                    </p:set>
                                    <p:animEffect transition="in" filter="box(in)">
                                      <p:cBhvr>
                                        <p:cTn id="7" dur="500"/>
                                        <p:tgtEl>
                                          <p:spTgt spid="983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000376" y="1"/>
            <a:ext cx="59039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b="1">
                <a:solidFill>
                  <a:srgbClr val="FF0000"/>
                </a:solidFill>
                <a:latin typeface="Times New Roman" panose="02020603050405020304" pitchFamily="18" charset="0"/>
              </a:rPr>
              <a:t>   </a:t>
            </a:r>
          </a:p>
        </p:txBody>
      </p:sp>
      <p:sp>
        <p:nvSpPr>
          <p:cNvPr id="21507" name="Text Box 3"/>
          <p:cNvSpPr txBox="1">
            <a:spLocks noChangeArrowheads="1"/>
          </p:cNvSpPr>
          <p:nvPr/>
        </p:nvSpPr>
        <p:spPr bwMode="auto">
          <a:xfrm>
            <a:off x="1524000" y="1268414"/>
            <a:ext cx="5651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0000FF"/>
                </a:solidFill>
                <a:latin typeface="Times New Roman" panose="02020603050405020304" pitchFamily="18" charset="0"/>
              </a:rPr>
              <a:t>   </a:t>
            </a:r>
            <a:endParaRPr lang="en-US" altLang="en-US" sz="2400" b="1" u="sng">
              <a:solidFill>
                <a:srgbClr val="0000FF"/>
              </a:solidFill>
              <a:latin typeface="Times New Roman" panose="02020603050405020304" pitchFamily="18" charset="0"/>
            </a:endParaRPr>
          </a:p>
        </p:txBody>
      </p:sp>
      <p:sp>
        <p:nvSpPr>
          <p:cNvPr id="21508" name="Rectangle 4"/>
          <p:cNvSpPr>
            <a:spLocks noChangeArrowheads="1"/>
          </p:cNvSpPr>
          <p:nvPr/>
        </p:nvSpPr>
        <p:spPr bwMode="auto">
          <a:xfrm>
            <a:off x="2279651" y="1701800"/>
            <a:ext cx="43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FF"/>
                </a:solidFill>
              </a:rPr>
              <a:t>   </a:t>
            </a:r>
            <a:endParaRPr lang="en-US" altLang="en-US" sz="2400" b="1" u="sng">
              <a:solidFill>
                <a:srgbClr val="0000FF"/>
              </a:solidFill>
              <a:latin typeface="Times New Roman" panose="02020603050405020304" pitchFamily="18" charset="0"/>
            </a:endParaRPr>
          </a:p>
        </p:txBody>
      </p:sp>
      <p:sp>
        <p:nvSpPr>
          <p:cNvPr id="21509" name="AutoShape 5" descr="Hình nền : Bồ công anh, thực vật, hoa, Lông cừu 1920x1200 - CoolWallpapers  - 674065 - Hình nền đẹp hd - WallHere"/>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21510" name="AutoShape 6" descr="Hình ảnh miễn phí: lá, thiên nhiên, mùa hè, thực vật, hướng dương, Hoa,  cánh hoa, thực vật"/>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98312" name="Rectangle 8"/>
          <p:cNvSpPr>
            <a:spLocks noChangeArrowheads="1"/>
          </p:cNvSpPr>
          <p:nvPr/>
        </p:nvSpPr>
        <p:spPr bwMode="auto">
          <a:xfrm>
            <a:off x="263352" y="2625879"/>
            <a:ext cx="1137726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0"/>
              </a:spcBef>
              <a:buFontTx/>
              <a:buNone/>
            </a:pPr>
            <a:r>
              <a:rPr lang="en-US" altLang="en-US" sz="2400">
                <a:solidFill>
                  <a:srgbClr val="FF0000"/>
                </a:solidFill>
              </a:rPr>
              <a:t>TL:</a:t>
            </a:r>
            <a:r>
              <a:rPr lang="en-US" altLang="en-US" sz="2400">
                <a:solidFill>
                  <a:srgbClr val="002060"/>
                </a:solidFill>
              </a:rPr>
              <a:t> </a:t>
            </a:r>
            <a:r>
              <a:rPr lang="en-US" altLang="en-US" sz="2400">
                <a:solidFill>
                  <a:srgbClr val="000000"/>
                </a:solidFill>
              </a:rPr>
              <a:t>Vào những ngày nắng nóng hoặc trời rét đậm, người làm vườn thường che nắng hoặc chống rét (ủ ấm gốc) cho cây. Việc làm đó nhằm mục đích giữ cho nhiệt độ xung quanh cây trồng không quá nóng hoặc cây quá </a:t>
            </a:r>
            <a:r>
              <a:rPr lang="en-US" altLang="en-US" sz="2400" smtClean="0">
                <a:solidFill>
                  <a:srgbClr val="000000"/>
                </a:solidFill>
              </a:rPr>
              <a:t>lạnh. Điều </a:t>
            </a:r>
            <a:r>
              <a:rPr lang="en-US" altLang="en-US" sz="2400">
                <a:solidFill>
                  <a:srgbClr val="000000"/>
                </a:solidFill>
              </a:rPr>
              <a:t>đó thuận lợi cho quang hợp, tạo nhiều chất hữu cơ cho cây sinh trưởng tốt, năng suất cao.</a:t>
            </a:r>
          </a:p>
        </p:txBody>
      </p:sp>
      <p:sp>
        <p:nvSpPr>
          <p:cNvPr id="21512" name="Rectangle 1"/>
          <p:cNvSpPr>
            <a:spLocks noChangeArrowheads="1"/>
          </p:cNvSpPr>
          <p:nvPr/>
        </p:nvSpPr>
        <p:spPr bwMode="auto">
          <a:xfrm>
            <a:off x="263352" y="339725"/>
            <a:ext cx="113772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0"/>
              </a:spcBef>
              <a:buFontTx/>
              <a:buNone/>
            </a:pPr>
            <a:r>
              <a:rPr lang="en-US" altLang="en-US" sz="2400" b="1">
                <a:solidFill>
                  <a:srgbClr val="FF0000"/>
                </a:solidFill>
              </a:rPr>
              <a:t>Câu 4: Vào những ngày nắng nóng hoặc trời rét đậm, người làm vườn thường che nắng hoặc chống rét (ủ ấm gốc) cho cây. Em hãy giải thích ý nghĩa của việc làm đó?</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8312">
                                            <p:txEl>
                                              <p:pRg st="0" end="0"/>
                                            </p:txEl>
                                          </p:spTgt>
                                        </p:tgtEl>
                                        <p:attrNameLst>
                                          <p:attrName>style.visibility</p:attrName>
                                        </p:attrNameLst>
                                      </p:cBhvr>
                                      <p:to>
                                        <p:strVal val="visible"/>
                                      </p:to>
                                    </p:set>
                                    <p:animEffect transition="in" filter="box(in)">
                                      <p:cBhvr>
                                        <p:cTn id="7" dur="500"/>
                                        <p:tgtEl>
                                          <p:spTgt spid="983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roduct6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88640"/>
            <a:ext cx="4419600" cy="598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Luoi_ch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88640"/>
            <a:ext cx="4495800" cy="598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4343400" y="6202364"/>
            <a:ext cx="3276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a:solidFill>
                  <a:srgbClr val="3333FF"/>
                </a:solidFill>
                <a:latin typeface="Times New Roman" panose="02020603050405020304" pitchFamily="18" charset="0"/>
              </a:rPr>
              <a:t>Che nắng cho cây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va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6632"/>
            <a:ext cx="9144000"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8001000" y="6096000"/>
            <a:ext cx="259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a:solidFill>
                  <a:srgbClr val="00CC00"/>
                </a:solidFill>
                <a:latin typeface="Times New Roman" panose="02020603050405020304" pitchFamily="18" charset="0"/>
              </a:rPr>
              <a:t>Ủ ấm cho cây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000376" y="1"/>
            <a:ext cx="59039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b="1">
                <a:solidFill>
                  <a:srgbClr val="FF0000"/>
                </a:solidFill>
                <a:latin typeface="Times New Roman" panose="02020603050405020304" pitchFamily="18" charset="0"/>
              </a:rPr>
              <a:t>   </a:t>
            </a:r>
          </a:p>
        </p:txBody>
      </p:sp>
      <p:sp>
        <p:nvSpPr>
          <p:cNvPr id="25603" name="Rectangle 4"/>
          <p:cNvSpPr>
            <a:spLocks noChangeArrowheads="1"/>
          </p:cNvSpPr>
          <p:nvPr/>
        </p:nvSpPr>
        <p:spPr bwMode="auto">
          <a:xfrm>
            <a:off x="2279651" y="1701800"/>
            <a:ext cx="43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FF"/>
                </a:solidFill>
              </a:rPr>
              <a:t>   </a:t>
            </a:r>
            <a:endParaRPr lang="en-US" altLang="en-US" sz="2400" b="1" u="sng">
              <a:solidFill>
                <a:srgbClr val="0000FF"/>
              </a:solidFill>
              <a:latin typeface="Times New Roman" panose="02020603050405020304" pitchFamily="18" charset="0"/>
            </a:endParaRPr>
          </a:p>
        </p:txBody>
      </p:sp>
      <p:sp>
        <p:nvSpPr>
          <p:cNvPr id="25604" name="AutoShape 5" descr="Hình nền : Bồ công anh, thực vật, hoa, Lông cừu 1920x1200 - CoolWallpapers  - 674065 - Hình nền đẹp hd - WallHere"/>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5605" name="AutoShape 6" descr="Hình ảnh miễn phí: lá, thiên nhiên, mùa hè, thực vật, hướng dương, Hoa,  cánh hoa, thực vật"/>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5606" name="Rectangle 7"/>
          <p:cNvSpPr>
            <a:spLocks noChangeArrowheads="1"/>
          </p:cNvSpPr>
          <p:nvPr/>
        </p:nvSpPr>
        <p:spPr bwMode="auto">
          <a:xfrm>
            <a:off x="1917700" y="476250"/>
            <a:ext cx="799465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rPr>
              <a:t>TRÒ CHƠI</a:t>
            </a:r>
          </a:p>
        </p:txBody>
      </p:sp>
      <p:pic>
        <p:nvPicPr>
          <p:cNvPr id="2560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257300"/>
            <a:ext cx="34671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11238" y="3734113"/>
            <a:ext cx="93578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Câu 1.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Nước là nguyên liệu trong quá trình trao đổi chất và năng lượng nào ở thực </a:t>
            </a: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Calibri" panose="020F0502020204030204" pitchFamily="34" charset="0"/>
                <a:cs typeface="+mn-cs"/>
              </a:rPr>
              <a:t>vật?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5197163"/>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Quang hợp</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6060425"/>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a:t>
            </a: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Phân giải chất hữu cơ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400" b="0" i="0" u="none" strike="noStrike" kern="1200" cap="none" spc="0" normalizeH="0" baseline="0" noProof="0" smtClean="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Hô hấp</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34299"/>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400" b="0" i="0" u="none" strike="noStrike" kern="1200" cap="none" spc="0" normalizeH="0" baseline="0" noProof="0" smtClean="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Sinh trưởng và phát triển</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27226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YẾU TỐ ẢNH HƯỞNG ĐẾN QUANG HỢP.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400050" y="388"/>
            <a:ext cx="9448478" cy="660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721050"/>
            <a:ext cx="938369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Nồng độ khí carbon dioxide thấp nhất mà cây xanh tiến hành quang hợp </a:t>
            </a: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 là?</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5202784"/>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400" b="0" i="0" u="none" strike="noStrike" kern="1200" cap="none" spc="0" normalizeH="0" baseline="0" noProof="0" smtClean="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0,008% - 0,01%</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6021236"/>
            <a:ext cx="4650419"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a:t>
            </a: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0,001% - 0,08%</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400" b="0" i="0" u="none" strike="noStrike" kern="1200" cap="none" spc="0" normalizeH="0" baseline="0" noProof="0" smtClean="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0,001% - 0,01</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400" b="0" i="0" u="none" strike="noStrike" kern="1200" cap="none" spc="0" normalizeH="0" baseline="0" noProof="0" smtClean="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0,005% - 0,02</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979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907177" y="3877806"/>
            <a:ext cx="8490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smtClean="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3: Khi </a:t>
            </a:r>
            <a:r>
              <a:rPr kumimoji="0" lang="en-US" sz="28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nồng độ CO</a:t>
            </a:r>
            <a:r>
              <a:rPr kumimoji="0" lang="en-US" sz="2800" b="0" i="0" u="none" strike="noStrike" kern="1200" cap="none" spc="0" normalizeH="0" baseline="-2500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2</a:t>
            </a:r>
            <a:r>
              <a:rPr kumimoji="0" lang="en-US" sz="28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trong không khí tăng quá cao</a:t>
            </a:r>
            <a:endPar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16900" y="6024304"/>
            <a:ext cx="4731932"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a:t>
            </a: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Cây sẽ chết vì ngộ </a:t>
            </a:r>
            <a:r>
              <a:rPr kumimoji="0" lang="en-US" sz="2400" b="0" i="0" u="none" strike="noStrike" kern="1200" cap="none" spc="0" normalizeH="0" baseline="0" noProof="0" smtClean="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độc CO</a:t>
            </a:r>
            <a:r>
              <a:rPr kumimoji="0" lang="en-US" sz="2400" b="0" i="0" u="none" strike="noStrike" kern="1200" cap="none" spc="0" normalizeH="0" baseline="-25000" noProof="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2</a:t>
            </a:r>
            <a:endParaRPr kumimoji="0" lang="en-US" sz="2400" b="0" i="0" u="none" strike="noStrike" kern="1200" cap="none" spc="0" normalizeH="0" baseline="-25000" noProof="0" dirty="0">
              <a:ln>
                <a:noFill/>
              </a:ln>
              <a:solidFill>
                <a:prstClr val="white">
                  <a:lumMod val="9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134172" y="5171036"/>
            <a:ext cx="5112947"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Cây sẽ giảm cường độ quang hợp</a:t>
            </a:r>
            <a:endPar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04610" y="5157973"/>
            <a:ext cx="4951818"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400" b="0" i="0" u="none" strike="noStrike" kern="1200" cap="none" spc="0" normalizeH="0" baseline="0" noProof="0" smtClean="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Cây sẽ tăng cường độ quang hợp</a:t>
            </a:r>
            <a:r>
              <a:rPr kumimoji="0" lang="en-US" sz="2400" b="0" i="0" u="none" strike="noStrike" kern="1200" cap="none" spc="0" normalizeH="0" baseline="0" noProof="0" smtClean="0">
                <a:ln>
                  <a:noFill/>
                </a:ln>
                <a:solidFill>
                  <a:prstClr val="white">
                    <a:lumMod val="9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174311" y="6034299"/>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400" b="0" i="0" u="none" strike="noStrike" kern="1200" cap="none" spc="0" normalizeH="0" baseline="0" noProof="0" smtClean="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Cây quang hợp bình thường</a:t>
            </a:r>
            <a:r>
              <a:rPr kumimoji="0" lang="en-US" sz="2400" b="0" i="0" u="none" strike="noStrike" kern="1200" cap="none" spc="0" normalizeH="0" baseline="0" noProof="0" smtClean="0">
                <a:ln>
                  <a:noFill/>
                </a:ln>
                <a:solidFill>
                  <a:prstClr val="white">
                    <a:lumMod val="9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63282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96879" y="3861048"/>
            <a:ext cx="93836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smtClean="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4: Nước </a:t>
            </a:r>
            <a:r>
              <a:rPr kumimoji="0" lang="en-US" sz="28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ảnh hưởng đến quang hợp như thế nào?</a:t>
            </a:r>
            <a:endPar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21235"/>
            <a:ext cx="4650419" cy="830997"/>
          </a:xfrm>
          <a:prstGeom prst="rect">
            <a:avLst/>
          </a:prstGeom>
          <a:noFill/>
        </p:spPr>
        <p:txBody>
          <a:bodyPr wrap="square" rtlCol="0">
            <a:spAutoFit/>
          </a:bodyPr>
          <a:lstStyle/>
          <a:p>
            <a:pPr marL="342900" indent="-342900" eaLnBrk="1" fontAlgn="auto" hangingPunct="1">
              <a:spcBef>
                <a:spcPts val="0"/>
              </a:spcBef>
              <a:spcAft>
                <a:spcPts val="0"/>
              </a:spcAft>
              <a:buClr>
                <a:prstClr val="white"/>
              </a:buClr>
              <a:buFont typeface="Wingdings" panose="05000000000000000000" pitchFamily="2" charset="2"/>
              <a:buChar char="w"/>
              <a:defRPr/>
            </a:pP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400" b="0" i="0" u="none" strike="noStrike" kern="1200" cap="none" spc="0" normalizeH="0" baseline="0" noProof="0" smtClean="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lang="en-US" sz="2400">
                <a:solidFill>
                  <a:prstClr val="white">
                    <a:lumMod val="95000"/>
                  </a:prstClr>
                </a:solidFill>
                <a:latin typeface="Times New Roman" panose="02020603050405020304" pitchFamily="18" charset="0"/>
                <a:cs typeface="Times New Roman" panose="02020603050405020304" pitchFamily="18" charset="0"/>
              </a:rPr>
              <a:t>Cả A và B</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1"/>
            <a:ext cx="5029887" cy="461665"/>
          </a:xfrm>
          <a:prstGeom prst="rect">
            <a:avLst/>
          </a:prstGeom>
          <a:noFill/>
        </p:spPr>
        <p:txBody>
          <a:bodyPr wrap="square" rtlCol="0">
            <a:spAutoFit/>
          </a:bodyPr>
          <a:lstStyle/>
          <a:p>
            <a:pPr marL="342900" lvl="0" indent="-342900" eaLnBrk="1" fontAlgn="auto" hangingPunct="1">
              <a:spcBef>
                <a:spcPts val="0"/>
              </a:spcBef>
              <a:spcAft>
                <a:spcPts val="0"/>
              </a:spcAft>
              <a:buClr>
                <a:prstClr val="white"/>
              </a:buClr>
              <a:buFont typeface="Wingdings" panose="05000000000000000000" pitchFamily="2" charset="2"/>
              <a:buChar char="w"/>
              <a:defRPr/>
            </a:pP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400" b="0" i="0" u="none" strike="noStrike" kern="1200" cap="none" spc="0" normalizeH="0" baseline="0" noProof="0" smtClean="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lang="en-US" sz="2400" smtClean="0">
                <a:solidFill>
                  <a:prstClr val="white">
                    <a:lumMod val="95000"/>
                  </a:prstClr>
                </a:solidFill>
                <a:latin typeface="Times New Roman" panose="02020603050405020304" pitchFamily="18" charset="0"/>
                <a:cs typeface="Times New Roman" panose="02020603050405020304" pitchFamily="18" charset="0"/>
              </a:rPr>
              <a:t>Là </a:t>
            </a:r>
            <a:r>
              <a:rPr lang="en-US" sz="2400">
                <a:solidFill>
                  <a:prstClr val="white">
                    <a:lumMod val="95000"/>
                  </a:prstClr>
                </a:solidFill>
                <a:latin typeface="Times New Roman" panose="02020603050405020304" pitchFamily="18" charset="0"/>
                <a:cs typeface="Times New Roman" panose="02020603050405020304" pitchFamily="18" charset="0"/>
              </a:rPr>
              <a:t>nguyên liệu của quang hợp</a:t>
            </a:r>
            <a:endPar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400" b="0" i="0" u="none" strike="noStrike" kern="1200" cap="none" spc="0" normalizeH="0" baseline="0" noProof="0" smtClean="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Điều tiết không </a:t>
            </a:r>
            <a:r>
              <a:rPr kumimoji="0" lang="en-US" sz="2400" b="0" i="0" u="none" strike="noStrike" kern="1200" cap="none" spc="0" normalizeH="0" baseline="0" noProof="0" smtClean="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khí</a:t>
            </a:r>
            <a:endParaRPr kumimoji="0" lang="en-US" sz="24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6060424"/>
            <a:ext cx="4650419" cy="461665"/>
          </a:xfrm>
          <a:prstGeom prst="rect">
            <a:avLst/>
          </a:prstGeom>
          <a:noFill/>
        </p:spPr>
        <p:txBody>
          <a:bodyPr wrap="square" rtlCol="0">
            <a:spAutoFit/>
          </a:bodyPr>
          <a:lstStyle/>
          <a:p>
            <a:pPr marL="342900" lvl="0" indent="-342900" eaLnBrk="1" fontAlgn="auto" hangingPunct="1">
              <a:spcBef>
                <a:spcPts val="0"/>
              </a:spcBef>
              <a:spcAft>
                <a:spcPts val="0"/>
              </a:spcAft>
              <a:buClr>
                <a:prstClr val="white"/>
              </a:buClr>
              <a:buFont typeface="Wingdings" panose="05000000000000000000" pitchFamily="2" charset="2"/>
              <a:buChar char="w"/>
              <a:defRPr/>
            </a:pPr>
            <a:r>
              <a:rPr kumimoji="0" lang="en-US" sz="2400" b="0" i="0" u="none" strike="noStrike" kern="1200" cap="none" spc="0" normalizeH="0" baseline="0" noProof="0" smtClean="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a:t>
            </a:r>
            <a:r>
              <a:rPr kumimoji="0" lang="en-US" sz="24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2400">
                <a:solidFill>
                  <a:prstClr val="white">
                    <a:lumMod val="95000"/>
                  </a:prstClr>
                </a:solidFill>
                <a:latin typeface="Times New Roman" panose="02020603050405020304" pitchFamily="18" charset="0"/>
                <a:cs typeface="Times New Roman" panose="02020603050405020304" pitchFamily="18" charset="0"/>
              </a:rPr>
              <a:t>Điều tiết quang phổ</a:t>
            </a:r>
            <a:r>
              <a:rPr lang="en-US" sz="2400">
                <a:solidFill>
                  <a:prstClr val="white">
                    <a:lumMod val="95000"/>
                  </a:prstClr>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72137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06009" y="3877804"/>
            <a:ext cx="104260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5: Nhiệt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độ thuận lợi nhất cho hầu hết các loài cây quang hợp </a:t>
            </a: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là?</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400" b="0" i="0" u="none" strike="noStrike" kern="1200" cap="none" spc="0" normalizeH="0" baseline="0" noProof="0" smtClean="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25</a:t>
            </a:r>
            <a:r>
              <a:rPr kumimoji="0" lang="en-US" sz="2400" b="0" i="0" u="none" strike="noStrike" kern="1200" cap="none" spc="0" normalizeH="0" baseline="3000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 </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35</a:t>
            </a:r>
            <a:r>
              <a:rPr kumimoji="0" lang="en-US" sz="2400" b="0" i="0" u="none" strike="noStrike" kern="1200" cap="none" spc="0" normalizeH="0" baseline="3000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1"/>
            <a:ext cx="5029887"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400" b="0" i="0" u="none" strike="noStrike" kern="1200" cap="none" spc="0" normalizeH="0" baseline="0" noProof="0" smtClean="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15</a:t>
            </a:r>
            <a:r>
              <a:rPr kumimoji="0" lang="en-US" sz="2400" b="0" i="0" u="none" strike="noStrike" kern="1200" cap="none" spc="0" normalizeH="0" baseline="3000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 </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25</a:t>
            </a:r>
            <a:r>
              <a:rPr kumimoji="0" lang="en-US" sz="2400" b="0" i="0" u="none" strike="noStrike" kern="1200" cap="none" spc="0" normalizeH="0" baseline="3000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35</a:t>
            </a:r>
            <a:r>
              <a:rPr kumimoji="0" lang="en-US" sz="2400" b="0" i="0" u="none" strike="noStrike" kern="1200" cap="none" spc="0" normalizeH="0" baseline="3000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- 45</a:t>
            </a:r>
            <a:r>
              <a:rPr kumimoji="0" lang="en-US" sz="2400" b="0" i="0" u="none" strike="noStrike" kern="1200" cap="none" spc="0" normalizeH="0" baseline="3000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6060424"/>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a:t>
            </a:r>
            <a:r>
              <a:rPr kumimoji="0" lang="en-US" sz="2400" b="0" i="0" u="none" strike="noStrike" kern="1200" cap="none" spc="0" normalizeH="0" baseline="0" noProof="0" smtClean="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20</a:t>
            </a:r>
            <a:r>
              <a:rPr kumimoji="0" lang="en-US" sz="2400" b="0" i="0" u="none" strike="noStrike" kern="1200" cap="none" spc="0" normalizeH="0" baseline="3000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 </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35</a:t>
            </a:r>
            <a:r>
              <a:rPr kumimoji="0" lang="en-US" sz="2400" b="0" i="0" u="none" strike="noStrike" kern="1200" cap="none" spc="0" normalizeH="0" baseline="3000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06051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000376" y="1"/>
            <a:ext cx="59039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a:t>
            </a:r>
          </a:p>
        </p:txBody>
      </p:sp>
      <p:sp>
        <p:nvSpPr>
          <p:cNvPr id="32771" name="Text Box 3"/>
          <p:cNvSpPr txBox="1">
            <a:spLocks noChangeArrowheads="1"/>
          </p:cNvSpPr>
          <p:nvPr/>
        </p:nvSpPr>
        <p:spPr bwMode="auto">
          <a:xfrm>
            <a:off x="1524000" y="1268414"/>
            <a:ext cx="5651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endParaRPr kumimoji="0" lang="en-US" altLang="en-US" sz="2400" b="1" i="0" u="sng"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32772" name="Rectangle 4"/>
          <p:cNvSpPr>
            <a:spLocks noChangeArrowheads="1"/>
          </p:cNvSpPr>
          <p:nvPr/>
        </p:nvSpPr>
        <p:spPr bwMode="auto">
          <a:xfrm>
            <a:off x="2279651" y="1700213"/>
            <a:ext cx="43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endParaRPr kumimoji="0" lang="en-US" altLang="en-US" sz="2400" b="1" i="0" u="sng"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32773" name="AutoShape 5" descr="Hình nền : Bồ công anh, thực vật, hoa, Lông cừu 1920x1200 - CoolWallpapers  - 674065 - Hình nền đẹp hd - WallHere"/>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774" name="AutoShape 6" descr="Hình ảnh miễn phí: lá, thiên nhiên, mùa hè, thực vật, hướng dương, Hoa,  cánh hoa, thực vật"/>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775" name="Rectangle 8"/>
          <p:cNvSpPr>
            <a:spLocks noChangeArrowheads="1"/>
          </p:cNvSpPr>
          <p:nvPr/>
        </p:nvSpPr>
        <p:spPr bwMode="auto">
          <a:xfrm>
            <a:off x="619919" y="252725"/>
            <a:ext cx="18081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Vận dụng:</a:t>
            </a:r>
          </a:p>
        </p:txBody>
      </p:sp>
      <p:sp>
        <p:nvSpPr>
          <p:cNvPr id="32776" name="Rectangle 9"/>
          <p:cNvSpPr>
            <a:spLocks noChangeArrowheads="1"/>
          </p:cNvSpPr>
          <p:nvPr/>
        </p:nvSpPr>
        <p:spPr bwMode="auto">
          <a:xfrm>
            <a:off x="146956" y="3429000"/>
            <a:ext cx="1159328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0000"/>
                </a:solidFill>
                <a:effectLst/>
                <a:uLnTx/>
                <a:uFillTx/>
                <a:latin typeface="Arial" panose="020B0604020202020204" pitchFamily="34" charset="0"/>
                <a:ea typeface="+mn-ea"/>
                <a:cs typeface="+mn-cs"/>
              </a:rPr>
              <a:t>TL</a:t>
            </a:r>
            <a:endPar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Ông bà của Hoa nói không đúng vì mỗi loài cây có nhu cầu ánh sáng khác nhau, các cây ưa sáng trồng ở nơi quang đãng ánh sáng mạnh; cây ưa bóng trồng ở tầng dưới ánh sáng yếu hơn.</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Các loại cây phù hợp trồng dưới tán cây: lá lốt, mồng tơi, tía tô, diếp cá,… </a:t>
            </a:r>
          </a:p>
        </p:txBody>
      </p:sp>
      <p:sp>
        <p:nvSpPr>
          <p:cNvPr id="9" name="Rectangle 8"/>
          <p:cNvSpPr>
            <a:spLocks noChangeArrowheads="1"/>
          </p:cNvSpPr>
          <p:nvPr/>
        </p:nvSpPr>
        <p:spPr bwMode="auto">
          <a:xfrm>
            <a:off x="146956" y="968276"/>
            <a:ext cx="1159328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smtClean="0">
                <a:solidFill>
                  <a:srgbClr val="FF0000"/>
                </a:solidFill>
              </a:rPr>
              <a:t>?.</a:t>
            </a:r>
            <a:r>
              <a:rPr lang="en-US" altLang="en-US" sz="2400" smtClean="0"/>
              <a:t> </a:t>
            </a:r>
            <a:r>
              <a:rPr lang="en-US" altLang="en-US" sz="2400"/>
              <a:t>Ông bà của Hoa có một mảnh vườn, ông bà đang trồng các cây ăn quả như vải, nhãn, dừa. Hoa và mẹ muốn trồng thêm các loại cây rau, cây gia vị phù hợp mùa vụ như mướp, bầu, bí ngô, mồng tơi, lá lớp,…để cung cấp cho các bữa ăn hàng ngày. Ông bà khuyên Hoa và mẹ không nên trồng vì sợ cây bị thiếu ánh sáng, không phát triển được. Theo em ông bà của Hoa nói vậy có đúng không? Em hãy giúp bạn Hoa lựa chọn những loại cây có thể trồng trong vườn mà vẫn phát triển tốt.</a:t>
            </a:r>
          </a:p>
        </p:txBody>
      </p:sp>
    </p:spTree>
    <p:extLst>
      <p:ext uri="{BB962C8B-B14F-4D97-AF65-F5344CB8AC3E}">
        <p14:creationId xmlns:p14="http://schemas.microsoft.com/office/powerpoint/2010/main" val="53109402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2776"/>
                                        </p:tgtEl>
                                        <p:attrNameLst>
                                          <p:attrName>style.visibility</p:attrName>
                                        </p:attrNameLst>
                                      </p:cBhvr>
                                      <p:to>
                                        <p:strVal val="visible"/>
                                      </p:to>
                                    </p:set>
                                    <p:animEffect transition="in" filter="wipe(down)">
                                      <p:cBhvr>
                                        <p:cTn id="13" dur="5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AC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0"/>
            <a:ext cx="118813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4038600" y="1600200"/>
            <a:ext cx="6629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2400" b="1">
                <a:solidFill>
                  <a:schemeClr val="bg1">
                    <a:lumMod val="95000"/>
                  </a:schemeClr>
                </a:solidFill>
                <a:latin typeface="Times New Roman" panose="02020603050405020304" pitchFamily="18" charset="0"/>
              </a:rPr>
              <a:t>- </a:t>
            </a:r>
            <a:r>
              <a:rPr lang="en-US" altLang="en-US" sz="2800" b="1">
                <a:solidFill>
                  <a:schemeClr val="bg1">
                    <a:lumMod val="95000"/>
                  </a:schemeClr>
                </a:solidFill>
                <a:latin typeface="Times New Roman" panose="02020603050405020304" pitchFamily="18" charset="0"/>
              </a:rPr>
              <a:t>Học thuộc bài cũ và làm bài tập trong sách bài tập. </a:t>
            </a:r>
          </a:p>
          <a:p>
            <a:pPr eaLnBrk="1" hangingPunct="1">
              <a:spcBef>
                <a:spcPct val="50000"/>
              </a:spcBef>
              <a:buFontTx/>
              <a:buNone/>
              <a:defRPr/>
            </a:pPr>
            <a:r>
              <a:rPr lang="en-US" altLang="en-US" sz="2800" b="1">
                <a:solidFill>
                  <a:schemeClr val="bg1">
                    <a:lumMod val="95000"/>
                  </a:schemeClr>
                </a:solidFill>
                <a:latin typeface="Times New Roman" panose="02020603050405020304" pitchFamily="18" charset="0"/>
              </a:rPr>
              <a:t>- Đọc và thực hiện mục: “ Em có thể”. </a:t>
            </a:r>
          </a:p>
          <a:p>
            <a:pPr eaLnBrk="1" hangingPunct="1">
              <a:spcBef>
                <a:spcPct val="50000"/>
              </a:spcBef>
              <a:buFontTx/>
              <a:buChar char="-"/>
              <a:defRPr/>
            </a:pPr>
            <a:r>
              <a:rPr lang="en-US" altLang="en-US" sz="2800" b="1">
                <a:solidFill>
                  <a:schemeClr val="bg1">
                    <a:lumMod val="95000"/>
                  </a:schemeClr>
                </a:solidFill>
                <a:latin typeface="Times New Roman" panose="02020603050405020304" pitchFamily="18" charset="0"/>
              </a:rPr>
              <a:t> Chuẩn bị phần II và bài 24</a:t>
            </a:r>
          </a:p>
        </p:txBody>
      </p:sp>
      <p:pic>
        <p:nvPicPr>
          <p:cNvPr id="33796" name="Picture 4" descr="btul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4114801"/>
            <a:ext cx="51593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bflyW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04801"/>
            <a:ext cx="9144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3d butterfl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676401"/>
            <a:ext cx="5540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btul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1295401"/>
            <a:ext cx="51593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000376" y="1"/>
            <a:ext cx="59039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b="1">
                <a:solidFill>
                  <a:srgbClr val="FF0000"/>
                </a:solidFill>
                <a:latin typeface="Times New Roman" panose="02020603050405020304" pitchFamily="18" charset="0"/>
              </a:rPr>
              <a:t>   </a:t>
            </a:r>
          </a:p>
        </p:txBody>
      </p:sp>
      <p:sp>
        <p:nvSpPr>
          <p:cNvPr id="35843" name="Text Box 3"/>
          <p:cNvSpPr txBox="1">
            <a:spLocks noChangeArrowheads="1"/>
          </p:cNvSpPr>
          <p:nvPr/>
        </p:nvSpPr>
        <p:spPr bwMode="auto">
          <a:xfrm>
            <a:off x="1524000" y="1268414"/>
            <a:ext cx="5651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0000FF"/>
                </a:solidFill>
                <a:latin typeface="Times New Roman" panose="02020603050405020304" pitchFamily="18" charset="0"/>
              </a:rPr>
              <a:t>   </a:t>
            </a:r>
            <a:endParaRPr lang="en-US" altLang="en-US" sz="2400" b="1" u="sng">
              <a:solidFill>
                <a:srgbClr val="0000FF"/>
              </a:solidFill>
              <a:latin typeface="Times New Roman" panose="02020603050405020304" pitchFamily="18" charset="0"/>
            </a:endParaRPr>
          </a:p>
        </p:txBody>
      </p:sp>
      <p:sp>
        <p:nvSpPr>
          <p:cNvPr id="35844" name="Rectangle 4"/>
          <p:cNvSpPr>
            <a:spLocks noChangeArrowheads="1"/>
          </p:cNvSpPr>
          <p:nvPr/>
        </p:nvSpPr>
        <p:spPr bwMode="auto">
          <a:xfrm>
            <a:off x="2279651" y="1701800"/>
            <a:ext cx="43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FF"/>
                </a:solidFill>
              </a:rPr>
              <a:t>   </a:t>
            </a:r>
            <a:endParaRPr lang="en-US" altLang="en-US" sz="2400" b="1" u="sng">
              <a:solidFill>
                <a:srgbClr val="0000FF"/>
              </a:solidFill>
              <a:latin typeface="Times New Roman" panose="02020603050405020304" pitchFamily="18" charset="0"/>
            </a:endParaRPr>
          </a:p>
        </p:txBody>
      </p:sp>
      <p:sp>
        <p:nvSpPr>
          <p:cNvPr id="35845" name="AutoShape 5" descr="Hình nền : Bồ công anh, thực vật, hoa, Lông cừu 1920x1200 - CoolWallpapers  - 674065 - Hình nền đẹp hd - WallHere"/>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35846" name="AutoShape 6" descr="Hình ảnh miễn phí: lá, thiên nhiên, mùa hè, thực vật, hướng dương, Hoa,  cánh hoa, thực vật"/>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35847" name="Rectangle 7"/>
          <p:cNvSpPr>
            <a:spLocks noChangeArrowheads="1"/>
          </p:cNvSpPr>
          <p:nvPr/>
        </p:nvSpPr>
        <p:spPr bwMode="auto">
          <a:xfrm>
            <a:off x="1847850" y="0"/>
            <a:ext cx="86423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FF0000"/>
                </a:solidFill>
              </a:rPr>
              <a:t>Luyện tập: trả lời các câu hỏi sau:</a:t>
            </a:r>
          </a:p>
          <a:p>
            <a:pPr eaLnBrk="1" hangingPunct="1">
              <a:spcBef>
                <a:spcPct val="0"/>
              </a:spcBef>
              <a:buFontTx/>
              <a:buNone/>
            </a:pPr>
            <a:endParaRPr lang="en-US" altLang="en-US">
              <a:solidFill>
                <a:srgbClr val="FF0000"/>
              </a:solidFill>
            </a:endParaRPr>
          </a:p>
        </p:txBody>
      </p:sp>
      <p:sp>
        <p:nvSpPr>
          <p:cNvPr id="109576" name="Rectangle 8"/>
          <p:cNvSpPr>
            <a:spLocks noChangeArrowheads="1"/>
          </p:cNvSpPr>
          <p:nvPr/>
        </p:nvSpPr>
        <p:spPr bwMode="auto">
          <a:xfrm>
            <a:off x="1127448" y="549275"/>
            <a:ext cx="986509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450850">
              <a:spcBef>
                <a:spcPct val="20000"/>
              </a:spcBef>
              <a:buChar char="•"/>
              <a:tabLst>
                <a:tab pos="539750" algn="l"/>
                <a:tab pos="630238" algn="l"/>
              </a:tabLst>
              <a:defRPr sz="3200">
                <a:solidFill>
                  <a:schemeClr val="tx1"/>
                </a:solidFill>
                <a:latin typeface="Arial" panose="020B0604020202020204" pitchFamily="34" charset="0"/>
              </a:defRPr>
            </a:lvl1pPr>
            <a:lvl2pPr marL="742950" indent="-285750">
              <a:spcBef>
                <a:spcPct val="20000"/>
              </a:spcBef>
              <a:buChar char="–"/>
              <a:tabLst>
                <a:tab pos="539750" algn="l"/>
                <a:tab pos="630238" algn="l"/>
              </a:tabLst>
              <a:defRPr sz="2800">
                <a:solidFill>
                  <a:schemeClr val="tx1"/>
                </a:solidFill>
                <a:latin typeface="Arial" panose="020B0604020202020204" pitchFamily="34" charset="0"/>
              </a:defRPr>
            </a:lvl2pPr>
            <a:lvl3pPr marL="1143000" indent="-228600">
              <a:spcBef>
                <a:spcPct val="20000"/>
              </a:spcBef>
              <a:buChar char="•"/>
              <a:tabLst>
                <a:tab pos="539750" algn="l"/>
                <a:tab pos="630238" algn="l"/>
              </a:tabLst>
              <a:defRPr sz="2400">
                <a:solidFill>
                  <a:schemeClr val="tx1"/>
                </a:solidFill>
                <a:latin typeface="Arial" panose="020B0604020202020204" pitchFamily="34" charset="0"/>
              </a:defRPr>
            </a:lvl3pPr>
            <a:lvl4pPr marL="1600200" indent="-228600">
              <a:spcBef>
                <a:spcPct val="20000"/>
              </a:spcBef>
              <a:buChar char="–"/>
              <a:tabLst>
                <a:tab pos="539750" algn="l"/>
                <a:tab pos="630238" algn="l"/>
              </a:tabLst>
              <a:defRPr sz="2000">
                <a:solidFill>
                  <a:schemeClr val="tx1"/>
                </a:solidFill>
                <a:latin typeface="Arial" panose="020B0604020202020204" pitchFamily="34" charset="0"/>
              </a:defRPr>
            </a:lvl4pPr>
            <a:lvl5pPr marL="2057400" indent="-228600">
              <a:spcBef>
                <a:spcPct val="20000"/>
              </a:spcBef>
              <a:buChar char="»"/>
              <a:tabLst>
                <a:tab pos="539750" algn="l"/>
                <a:tab pos="6302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39750" algn="l"/>
                <a:tab pos="6302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39750" algn="l"/>
                <a:tab pos="6302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39750" algn="l"/>
                <a:tab pos="6302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39750" algn="l"/>
                <a:tab pos="630238" algn="l"/>
              </a:tabLst>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a:solidFill>
                  <a:srgbClr val="FF0000"/>
                </a:solidFill>
                <a:ea typeface="Arial" panose="020B0604020202020204" pitchFamily="34" charset="0"/>
                <a:cs typeface="Times New Roman" panose="02020603050405020304" pitchFamily="18" charset="0"/>
              </a:rPr>
              <a:t>H7.Các yếu tố chủ yếu ngoài môi trường ảnh hưởng đến quang hợp là</a:t>
            </a:r>
          </a:p>
          <a:p>
            <a:pPr algn="just">
              <a:spcBef>
                <a:spcPct val="0"/>
              </a:spcBef>
              <a:buFontTx/>
              <a:buNone/>
            </a:pPr>
            <a:r>
              <a:rPr lang="en-US" altLang="en-US" sz="1800">
                <a:solidFill>
                  <a:srgbClr val="0000FF"/>
                </a:solidFill>
                <a:ea typeface="Arial" panose="020B0604020202020204" pitchFamily="34" charset="0"/>
                <a:cs typeface="Times New Roman" panose="02020603050405020304" pitchFamily="18" charset="0"/>
              </a:rPr>
              <a:t>A.  Nước, hàm lượng khí carbon dioxide, hàm lượng khí oxygen.</a:t>
            </a:r>
          </a:p>
          <a:p>
            <a:pPr algn="just">
              <a:spcBef>
                <a:spcPct val="0"/>
              </a:spcBef>
              <a:buFontTx/>
              <a:buNone/>
            </a:pPr>
            <a:r>
              <a:rPr lang="en-US" altLang="en-US" sz="1800">
                <a:solidFill>
                  <a:srgbClr val="0000FF"/>
                </a:solidFill>
                <a:ea typeface="Arial" panose="020B0604020202020204" pitchFamily="34" charset="0"/>
                <a:cs typeface="Times New Roman" panose="02020603050405020304" pitchFamily="18" charset="0"/>
              </a:rPr>
              <a:t>B.  Nước, hàm lượng khí carbon dioxide, ánh sáng, nhiệt độ.</a:t>
            </a:r>
          </a:p>
          <a:p>
            <a:pPr algn="just">
              <a:spcBef>
                <a:spcPct val="0"/>
              </a:spcBef>
              <a:buFontTx/>
              <a:buNone/>
            </a:pPr>
            <a:r>
              <a:rPr lang="en-US" altLang="en-US" sz="1800">
                <a:solidFill>
                  <a:srgbClr val="0000FF"/>
                </a:solidFill>
                <a:ea typeface="Arial" panose="020B0604020202020204" pitchFamily="34" charset="0"/>
                <a:cs typeface="Times New Roman" panose="02020603050405020304" pitchFamily="18" charset="0"/>
              </a:rPr>
              <a:t>C.  Nước, hàm lượng khí oxygen, ánh sáng.</a:t>
            </a:r>
          </a:p>
          <a:p>
            <a:pPr algn="just">
              <a:spcBef>
                <a:spcPct val="0"/>
              </a:spcBef>
              <a:buFontTx/>
              <a:buNone/>
            </a:pPr>
            <a:r>
              <a:rPr lang="en-US" altLang="en-US" sz="1800">
                <a:solidFill>
                  <a:srgbClr val="0000FF"/>
                </a:solidFill>
                <a:ea typeface="Arial" panose="020B0604020202020204" pitchFamily="34" charset="0"/>
                <a:cs typeface="Times New Roman" panose="02020603050405020304" pitchFamily="18" charset="0"/>
              </a:rPr>
              <a:t>D.  Nước, hàm lượng khí oxygen, nhiệt độ.</a:t>
            </a:r>
          </a:p>
          <a:p>
            <a:pPr algn="just">
              <a:spcBef>
                <a:spcPct val="0"/>
              </a:spcBef>
              <a:buFontTx/>
              <a:buNone/>
            </a:pPr>
            <a:endParaRPr lang="en-US" altLang="en-US" sz="1800">
              <a:solidFill>
                <a:srgbClr val="FF0000"/>
              </a:solidFill>
              <a:ea typeface="Arial" panose="020B0604020202020204" pitchFamily="34" charset="0"/>
              <a:cs typeface="Times New Roman" panose="02020603050405020304" pitchFamily="18" charset="0"/>
            </a:endParaRPr>
          </a:p>
        </p:txBody>
      </p:sp>
      <p:graphicFrame>
        <p:nvGraphicFramePr>
          <p:cNvPr id="109694" name="Group 126"/>
          <p:cNvGraphicFramePr>
            <a:graphicFrameLocks noGrp="1"/>
          </p:cNvGraphicFramePr>
          <p:nvPr>
            <p:extLst>
              <p:ext uri="{D42A27DB-BD31-4B8C-83A1-F6EECF244321}">
                <p14:modId xmlns:p14="http://schemas.microsoft.com/office/powerpoint/2010/main" val="2511465756"/>
              </p:ext>
            </p:extLst>
          </p:nvPr>
        </p:nvGraphicFramePr>
        <p:xfrm>
          <a:off x="767410" y="2926480"/>
          <a:ext cx="10585174" cy="3598864"/>
        </p:xfrm>
        <a:graphic>
          <a:graphicData uri="http://schemas.openxmlformats.org/drawingml/2006/table">
            <a:tbl>
              <a:tblPr/>
              <a:tblGrid>
                <a:gridCol w="794384">
                  <a:extLst>
                    <a:ext uri="{9D8B030D-6E8A-4147-A177-3AD203B41FA5}">
                      <a16:colId xmlns:a16="http://schemas.microsoft.com/office/drawing/2014/main" val="31924889"/>
                    </a:ext>
                  </a:extLst>
                </a:gridCol>
                <a:gridCol w="7717446">
                  <a:extLst>
                    <a:ext uri="{9D8B030D-6E8A-4147-A177-3AD203B41FA5}">
                      <a16:colId xmlns:a16="http://schemas.microsoft.com/office/drawing/2014/main" val="1693482177"/>
                    </a:ext>
                  </a:extLst>
                </a:gridCol>
                <a:gridCol w="2073344">
                  <a:extLst>
                    <a:ext uri="{9D8B030D-6E8A-4147-A177-3AD203B41FA5}">
                      <a16:colId xmlns:a16="http://schemas.microsoft.com/office/drawing/2014/main" val="2260117409"/>
                    </a:ext>
                  </a:extLst>
                </a:gridCol>
              </a:tblGrid>
              <a:tr h="640137">
                <a:tc>
                  <a:txBody>
                    <a:bodyPr/>
                    <a:lstStyle>
                      <a:lvl1pPr>
                        <a:spcBef>
                          <a:spcPct val="20000"/>
                        </a:spcBef>
                        <a:tabLst>
                          <a:tab pos="539750" algn="l"/>
                          <a:tab pos="630238" algn="l"/>
                        </a:tabLst>
                        <a:defRPr sz="2800">
                          <a:solidFill>
                            <a:schemeClr val="tx1"/>
                          </a:solidFill>
                          <a:latin typeface="Arial" panose="020B0604020202020204" pitchFamily="34" charset="0"/>
                        </a:defRPr>
                      </a:lvl1pPr>
                      <a:lvl2pPr>
                        <a:spcBef>
                          <a:spcPct val="20000"/>
                        </a:spcBef>
                        <a:tabLst>
                          <a:tab pos="539750" algn="l"/>
                          <a:tab pos="630238" algn="l"/>
                        </a:tabLst>
                        <a:defRPr sz="2400">
                          <a:solidFill>
                            <a:schemeClr val="tx1"/>
                          </a:solidFill>
                          <a:latin typeface="Arial" panose="020B0604020202020204" pitchFamily="34" charset="0"/>
                        </a:defRPr>
                      </a:lvl2pPr>
                      <a:lvl3pPr>
                        <a:spcBef>
                          <a:spcPct val="20000"/>
                        </a:spcBef>
                        <a:tabLst>
                          <a:tab pos="539750" algn="l"/>
                          <a:tab pos="630238" algn="l"/>
                        </a:tabLst>
                        <a:defRPr sz="2000">
                          <a:solidFill>
                            <a:schemeClr val="tx1"/>
                          </a:solidFill>
                          <a:latin typeface="Arial" panose="020B0604020202020204" pitchFamily="34" charset="0"/>
                        </a:defRPr>
                      </a:lvl3pPr>
                      <a:lvl4pPr>
                        <a:spcBef>
                          <a:spcPct val="20000"/>
                        </a:spcBef>
                        <a:tabLst>
                          <a:tab pos="539750" algn="l"/>
                          <a:tab pos="630238" algn="l"/>
                        </a:tabLst>
                        <a:defRPr>
                          <a:solidFill>
                            <a:schemeClr val="tx1"/>
                          </a:solidFill>
                          <a:latin typeface="Arial" panose="020B0604020202020204" pitchFamily="34" charset="0"/>
                        </a:defRPr>
                      </a:lvl4pPr>
                      <a:lvl5pPr>
                        <a:spcBef>
                          <a:spcPct val="20000"/>
                        </a:spcBef>
                        <a:tabLst>
                          <a:tab pos="539750" algn="l"/>
                          <a:tab pos="630238" algn="l"/>
                        </a:tabLst>
                        <a:defRPr>
                          <a:solidFill>
                            <a:schemeClr val="tx1"/>
                          </a:solidFill>
                          <a:latin typeface="Arial" panose="020B0604020202020204" pitchFamily="34" charset="0"/>
                        </a:defRPr>
                      </a:lvl5pPr>
                      <a:lvl6pPr fontAlgn="base">
                        <a:spcBef>
                          <a:spcPct val="20000"/>
                        </a:spcBef>
                        <a:spcAft>
                          <a:spcPct val="0"/>
                        </a:spcAft>
                        <a:tabLst>
                          <a:tab pos="539750" algn="l"/>
                          <a:tab pos="630238" algn="l"/>
                        </a:tabLst>
                        <a:defRPr>
                          <a:solidFill>
                            <a:schemeClr val="tx1"/>
                          </a:solidFill>
                          <a:latin typeface="Arial" panose="020B0604020202020204" pitchFamily="34" charset="0"/>
                        </a:defRPr>
                      </a:lvl6pPr>
                      <a:lvl7pPr fontAlgn="base">
                        <a:spcBef>
                          <a:spcPct val="20000"/>
                        </a:spcBef>
                        <a:spcAft>
                          <a:spcPct val="0"/>
                        </a:spcAft>
                        <a:tabLst>
                          <a:tab pos="539750" algn="l"/>
                          <a:tab pos="630238" algn="l"/>
                        </a:tabLst>
                        <a:defRPr>
                          <a:solidFill>
                            <a:schemeClr val="tx1"/>
                          </a:solidFill>
                          <a:latin typeface="Arial" panose="020B0604020202020204" pitchFamily="34" charset="0"/>
                        </a:defRPr>
                      </a:lvl7pPr>
                      <a:lvl8pPr fontAlgn="base">
                        <a:spcBef>
                          <a:spcPct val="20000"/>
                        </a:spcBef>
                        <a:spcAft>
                          <a:spcPct val="0"/>
                        </a:spcAft>
                        <a:tabLst>
                          <a:tab pos="539750" algn="l"/>
                          <a:tab pos="630238" algn="l"/>
                        </a:tabLst>
                        <a:defRPr>
                          <a:solidFill>
                            <a:schemeClr val="tx1"/>
                          </a:solidFill>
                          <a:latin typeface="Arial" panose="020B0604020202020204" pitchFamily="34" charset="0"/>
                        </a:defRPr>
                      </a:lvl8pPr>
                      <a:lvl9pPr fontAlgn="base">
                        <a:spcBef>
                          <a:spcPct val="20000"/>
                        </a:spcBef>
                        <a:spcAft>
                          <a:spcPct val="0"/>
                        </a:spcAft>
                        <a:tabLst>
                          <a:tab pos="539750" algn="l"/>
                          <a:tab pos="630238"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539750" algn="l"/>
                          <a:tab pos="630238" algn="l"/>
                        </a:tabLst>
                      </a:pPr>
                      <a:endParaRPr kumimoji="0" lang="en-US" altLang="en-US" sz="1800" b="1"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39750" algn="l"/>
                          <a:tab pos="630238" algn="l"/>
                        </a:tabLst>
                      </a:pPr>
                      <a:r>
                        <a:rPr kumimoji="0" lang="en-US" altLang="en-US" sz="1800" b="1"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t>TT</a:t>
                      </a:r>
                      <a:endParaRPr kumimoji="0" lang="en-US" altLang="en-US" sz="1800" b="0"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tabLst>
                          <a:tab pos="539750" algn="l"/>
                          <a:tab pos="630238" algn="l"/>
                        </a:tabLst>
                        <a:defRPr sz="2800">
                          <a:solidFill>
                            <a:schemeClr val="tx1"/>
                          </a:solidFill>
                          <a:latin typeface="Arial" panose="020B0604020202020204" pitchFamily="34" charset="0"/>
                        </a:defRPr>
                      </a:lvl1pPr>
                      <a:lvl2pPr>
                        <a:spcBef>
                          <a:spcPct val="20000"/>
                        </a:spcBef>
                        <a:tabLst>
                          <a:tab pos="539750" algn="l"/>
                          <a:tab pos="630238" algn="l"/>
                        </a:tabLst>
                        <a:defRPr sz="2400">
                          <a:solidFill>
                            <a:schemeClr val="tx1"/>
                          </a:solidFill>
                          <a:latin typeface="Arial" panose="020B0604020202020204" pitchFamily="34" charset="0"/>
                        </a:defRPr>
                      </a:lvl2pPr>
                      <a:lvl3pPr>
                        <a:spcBef>
                          <a:spcPct val="20000"/>
                        </a:spcBef>
                        <a:tabLst>
                          <a:tab pos="539750" algn="l"/>
                          <a:tab pos="630238" algn="l"/>
                        </a:tabLst>
                        <a:defRPr sz="2000">
                          <a:solidFill>
                            <a:schemeClr val="tx1"/>
                          </a:solidFill>
                          <a:latin typeface="Arial" panose="020B0604020202020204" pitchFamily="34" charset="0"/>
                        </a:defRPr>
                      </a:lvl3pPr>
                      <a:lvl4pPr>
                        <a:spcBef>
                          <a:spcPct val="20000"/>
                        </a:spcBef>
                        <a:tabLst>
                          <a:tab pos="539750" algn="l"/>
                          <a:tab pos="630238" algn="l"/>
                        </a:tabLst>
                        <a:defRPr>
                          <a:solidFill>
                            <a:schemeClr val="tx1"/>
                          </a:solidFill>
                          <a:latin typeface="Arial" panose="020B0604020202020204" pitchFamily="34" charset="0"/>
                        </a:defRPr>
                      </a:lvl4pPr>
                      <a:lvl5pPr>
                        <a:spcBef>
                          <a:spcPct val="20000"/>
                        </a:spcBef>
                        <a:tabLst>
                          <a:tab pos="539750" algn="l"/>
                          <a:tab pos="630238" algn="l"/>
                        </a:tabLst>
                        <a:defRPr>
                          <a:solidFill>
                            <a:schemeClr val="tx1"/>
                          </a:solidFill>
                          <a:latin typeface="Arial" panose="020B0604020202020204" pitchFamily="34" charset="0"/>
                        </a:defRPr>
                      </a:lvl5pPr>
                      <a:lvl6pPr fontAlgn="base">
                        <a:spcBef>
                          <a:spcPct val="20000"/>
                        </a:spcBef>
                        <a:spcAft>
                          <a:spcPct val="0"/>
                        </a:spcAft>
                        <a:tabLst>
                          <a:tab pos="539750" algn="l"/>
                          <a:tab pos="630238" algn="l"/>
                        </a:tabLst>
                        <a:defRPr>
                          <a:solidFill>
                            <a:schemeClr val="tx1"/>
                          </a:solidFill>
                          <a:latin typeface="Arial" panose="020B0604020202020204" pitchFamily="34" charset="0"/>
                        </a:defRPr>
                      </a:lvl6pPr>
                      <a:lvl7pPr fontAlgn="base">
                        <a:spcBef>
                          <a:spcPct val="20000"/>
                        </a:spcBef>
                        <a:spcAft>
                          <a:spcPct val="0"/>
                        </a:spcAft>
                        <a:tabLst>
                          <a:tab pos="539750" algn="l"/>
                          <a:tab pos="630238" algn="l"/>
                        </a:tabLst>
                        <a:defRPr>
                          <a:solidFill>
                            <a:schemeClr val="tx1"/>
                          </a:solidFill>
                          <a:latin typeface="Arial" panose="020B0604020202020204" pitchFamily="34" charset="0"/>
                        </a:defRPr>
                      </a:lvl7pPr>
                      <a:lvl8pPr fontAlgn="base">
                        <a:spcBef>
                          <a:spcPct val="20000"/>
                        </a:spcBef>
                        <a:spcAft>
                          <a:spcPct val="0"/>
                        </a:spcAft>
                        <a:tabLst>
                          <a:tab pos="539750" algn="l"/>
                          <a:tab pos="630238" algn="l"/>
                        </a:tabLst>
                        <a:defRPr>
                          <a:solidFill>
                            <a:schemeClr val="tx1"/>
                          </a:solidFill>
                          <a:latin typeface="Arial" panose="020B0604020202020204" pitchFamily="34" charset="0"/>
                        </a:defRPr>
                      </a:lvl8pPr>
                      <a:lvl9pPr fontAlgn="base">
                        <a:spcBef>
                          <a:spcPct val="20000"/>
                        </a:spcBef>
                        <a:spcAft>
                          <a:spcPct val="0"/>
                        </a:spcAft>
                        <a:tabLst>
                          <a:tab pos="539750" algn="l"/>
                          <a:tab pos="630238"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539750" algn="l"/>
                          <a:tab pos="630238" algn="l"/>
                        </a:tabLst>
                      </a:pPr>
                      <a:r>
                        <a:rPr kumimoji="0" lang="en-US" altLang="en-US" sz="1800" b="1"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t>Khẳng định</a:t>
                      </a:r>
                      <a:endParaRPr kumimoji="0" lang="en-US" altLang="en-US" sz="1800" b="0"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tabLst>
                          <a:tab pos="539750" algn="l"/>
                          <a:tab pos="630238" algn="l"/>
                        </a:tabLst>
                        <a:defRPr sz="2800">
                          <a:solidFill>
                            <a:schemeClr val="tx1"/>
                          </a:solidFill>
                          <a:latin typeface="Arial" panose="020B0604020202020204" pitchFamily="34" charset="0"/>
                        </a:defRPr>
                      </a:lvl1pPr>
                      <a:lvl2pPr>
                        <a:spcBef>
                          <a:spcPct val="20000"/>
                        </a:spcBef>
                        <a:tabLst>
                          <a:tab pos="539750" algn="l"/>
                          <a:tab pos="630238" algn="l"/>
                        </a:tabLst>
                        <a:defRPr sz="2400">
                          <a:solidFill>
                            <a:schemeClr val="tx1"/>
                          </a:solidFill>
                          <a:latin typeface="Arial" panose="020B0604020202020204" pitchFamily="34" charset="0"/>
                        </a:defRPr>
                      </a:lvl2pPr>
                      <a:lvl3pPr>
                        <a:spcBef>
                          <a:spcPct val="20000"/>
                        </a:spcBef>
                        <a:tabLst>
                          <a:tab pos="539750" algn="l"/>
                          <a:tab pos="630238" algn="l"/>
                        </a:tabLst>
                        <a:defRPr sz="2000">
                          <a:solidFill>
                            <a:schemeClr val="tx1"/>
                          </a:solidFill>
                          <a:latin typeface="Arial" panose="020B0604020202020204" pitchFamily="34" charset="0"/>
                        </a:defRPr>
                      </a:lvl3pPr>
                      <a:lvl4pPr>
                        <a:spcBef>
                          <a:spcPct val="20000"/>
                        </a:spcBef>
                        <a:tabLst>
                          <a:tab pos="539750" algn="l"/>
                          <a:tab pos="630238" algn="l"/>
                        </a:tabLst>
                        <a:defRPr>
                          <a:solidFill>
                            <a:schemeClr val="tx1"/>
                          </a:solidFill>
                          <a:latin typeface="Arial" panose="020B0604020202020204" pitchFamily="34" charset="0"/>
                        </a:defRPr>
                      </a:lvl4pPr>
                      <a:lvl5pPr>
                        <a:spcBef>
                          <a:spcPct val="20000"/>
                        </a:spcBef>
                        <a:tabLst>
                          <a:tab pos="539750" algn="l"/>
                          <a:tab pos="630238" algn="l"/>
                        </a:tabLst>
                        <a:defRPr>
                          <a:solidFill>
                            <a:schemeClr val="tx1"/>
                          </a:solidFill>
                          <a:latin typeface="Arial" panose="020B0604020202020204" pitchFamily="34" charset="0"/>
                        </a:defRPr>
                      </a:lvl5pPr>
                      <a:lvl6pPr fontAlgn="base">
                        <a:spcBef>
                          <a:spcPct val="20000"/>
                        </a:spcBef>
                        <a:spcAft>
                          <a:spcPct val="0"/>
                        </a:spcAft>
                        <a:tabLst>
                          <a:tab pos="539750" algn="l"/>
                          <a:tab pos="630238" algn="l"/>
                        </a:tabLst>
                        <a:defRPr>
                          <a:solidFill>
                            <a:schemeClr val="tx1"/>
                          </a:solidFill>
                          <a:latin typeface="Arial" panose="020B0604020202020204" pitchFamily="34" charset="0"/>
                        </a:defRPr>
                      </a:lvl6pPr>
                      <a:lvl7pPr fontAlgn="base">
                        <a:spcBef>
                          <a:spcPct val="20000"/>
                        </a:spcBef>
                        <a:spcAft>
                          <a:spcPct val="0"/>
                        </a:spcAft>
                        <a:tabLst>
                          <a:tab pos="539750" algn="l"/>
                          <a:tab pos="630238" algn="l"/>
                        </a:tabLst>
                        <a:defRPr>
                          <a:solidFill>
                            <a:schemeClr val="tx1"/>
                          </a:solidFill>
                          <a:latin typeface="Arial" panose="020B0604020202020204" pitchFamily="34" charset="0"/>
                        </a:defRPr>
                      </a:lvl7pPr>
                      <a:lvl8pPr fontAlgn="base">
                        <a:spcBef>
                          <a:spcPct val="20000"/>
                        </a:spcBef>
                        <a:spcAft>
                          <a:spcPct val="0"/>
                        </a:spcAft>
                        <a:tabLst>
                          <a:tab pos="539750" algn="l"/>
                          <a:tab pos="630238" algn="l"/>
                        </a:tabLst>
                        <a:defRPr>
                          <a:solidFill>
                            <a:schemeClr val="tx1"/>
                          </a:solidFill>
                          <a:latin typeface="Arial" panose="020B0604020202020204" pitchFamily="34" charset="0"/>
                        </a:defRPr>
                      </a:lvl8pPr>
                      <a:lvl9pPr fontAlgn="base">
                        <a:spcBef>
                          <a:spcPct val="20000"/>
                        </a:spcBef>
                        <a:spcAft>
                          <a:spcPct val="0"/>
                        </a:spcAft>
                        <a:tabLst>
                          <a:tab pos="539750" algn="l"/>
                          <a:tab pos="630238"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539750" algn="l"/>
                          <a:tab pos="630238" algn="l"/>
                        </a:tabLst>
                      </a:pPr>
                      <a:r>
                        <a:rPr kumimoji="0" lang="en-US" altLang="en-US" sz="1800" b="1"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t>Đúng/Sai</a:t>
                      </a:r>
                      <a:endParaRPr kumimoji="0" lang="en-US" altLang="en-US" sz="1800" b="0"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776239505"/>
                  </a:ext>
                </a:extLst>
              </a:tr>
              <a:tr h="518206">
                <a:tc>
                  <a:txBody>
                    <a:bodyPr/>
                    <a:lstStyle>
                      <a:lvl1pPr>
                        <a:spcBef>
                          <a:spcPct val="20000"/>
                        </a:spcBef>
                        <a:tabLst>
                          <a:tab pos="539750" algn="l"/>
                          <a:tab pos="630238" algn="l"/>
                        </a:tabLst>
                        <a:defRPr sz="2800">
                          <a:solidFill>
                            <a:schemeClr val="tx1"/>
                          </a:solidFill>
                          <a:latin typeface="Arial" panose="020B0604020202020204" pitchFamily="34" charset="0"/>
                        </a:defRPr>
                      </a:lvl1pPr>
                      <a:lvl2pPr>
                        <a:spcBef>
                          <a:spcPct val="20000"/>
                        </a:spcBef>
                        <a:tabLst>
                          <a:tab pos="539750" algn="l"/>
                          <a:tab pos="630238" algn="l"/>
                        </a:tabLst>
                        <a:defRPr sz="2400">
                          <a:solidFill>
                            <a:schemeClr val="tx1"/>
                          </a:solidFill>
                          <a:latin typeface="Arial" panose="020B0604020202020204" pitchFamily="34" charset="0"/>
                        </a:defRPr>
                      </a:lvl2pPr>
                      <a:lvl3pPr>
                        <a:spcBef>
                          <a:spcPct val="20000"/>
                        </a:spcBef>
                        <a:tabLst>
                          <a:tab pos="539750" algn="l"/>
                          <a:tab pos="630238" algn="l"/>
                        </a:tabLst>
                        <a:defRPr sz="2000">
                          <a:solidFill>
                            <a:schemeClr val="tx1"/>
                          </a:solidFill>
                          <a:latin typeface="Arial" panose="020B0604020202020204" pitchFamily="34" charset="0"/>
                        </a:defRPr>
                      </a:lvl3pPr>
                      <a:lvl4pPr>
                        <a:spcBef>
                          <a:spcPct val="20000"/>
                        </a:spcBef>
                        <a:tabLst>
                          <a:tab pos="539750" algn="l"/>
                          <a:tab pos="630238" algn="l"/>
                        </a:tabLst>
                        <a:defRPr>
                          <a:solidFill>
                            <a:schemeClr val="tx1"/>
                          </a:solidFill>
                          <a:latin typeface="Arial" panose="020B0604020202020204" pitchFamily="34" charset="0"/>
                        </a:defRPr>
                      </a:lvl4pPr>
                      <a:lvl5pPr>
                        <a:spcBef>
                          <a:spcPct val="20000"/>
                        </a:spcBef>
                        <a:tabLst>
                          <a:tab pos="539750" algn="l"/>
                          <a:tab pos="630238" algn="l"/>
                        </a:tabLst>
                        <a:defRPr>
                          <a:solidFill>
                            <a:schemeClr val="tx1"/>
                          </a:solidFill>
                          <a:latin typeface="Arial" panose="020B0604020202020204" pitchFamily="34" charset="0"/>
                        </a:defRPr>
                      </a:lvl5pPr>
                      <a:lvl6pPr fontAlgn="base">
                        <a:spcBef>
                          <a:spcPct val="20000"/>
                        </a:spcBef>
                        <a:spcAft>
                          <a:spcPct val="0"/>
                        </a:spcAft>
                        <a:tabLst>
                          <a:tab pos="539750" algn="l"/>
                          <a:tab pos="630238" algn="l"/>
                        </a:tabLst>
                        <a:defRPr>
                          <a:solidFill>
                            <a:schemeClr val="tx1"/>
                          </a:solidFill>
                          <a:latin typeface="Arial" panose="020B0604020202020204" pitchFamily="34" charset="0"/>
                        </a:defRPr>
                      </a:lvl6pPr>
                      <a:lvl7pPr fontAlgn="base">
                        <a:spcBef>
                          <a:spcPct val="20000"/>
                        </a:spcBef>
                        <a:spcAft>
                          <a:spcPct val="0"/>
                        </a:spcAft>
                        <a:tabLst>
                          <a:tab pos="539750" algn="l"/>
                          <a:tab pos="630238" algn="l"/>
                        </a:tabLst>
                        <a:defRPr>
                          <a:solidFill>
                            <a:schemeClr val="tx1"/>
                          </a:solidFill>
                          <a:latin typeface="Arial" panose="020B0604020202020204" pitchFamily="34" charset="0"/>
                        </a:defRPr>
                      </a:lvl7pPr>
                      <a:lvl8pPr fontAlgn="base">
                        <a:spcBef>
                          <a:spcPct val="20000"/>
                        </a:spcBef>
                        <a:spcAft>
                          <a:spcPct val="0"/>
                        </a:spcAft>
                        <a:tabLst>
                          <a:tab pos="539750" algn="l"/>
                          <a:tab pos="630238" algn="l"/>
                        </a:tabLst>
                        <a:defRPr>
                          <a:solidFill>
                            <a:schemeClr val="tx1"/>
                          </a:solidFill>
                          <a:latin typeface="Arial" panose="020B0604020202020204" pitchFamily="34" charset="0"/>
                        </a:defRPr>
                      </a:lvl8pPr>
                      <a:lvl9pPr fontAlgn="base">
                        <a:spcBef>
                          <a:spcPct val="20000"/>
                        </a:spcBef>
                        <a:spcAft>
                          <a:spcPct val="0"/>
                        </a:spcAft>
                        <a:tabLst>
                          <a:tab pos="539750" algn="l"/>
                          <a:tab pos="630238"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539750" algn="l"/>
                          <a:tab pos="630238" algn="l"/>
                        </a:tabLst>
                      </a:pPr>
                      <a:r>
                        <a:rPr kumimoji="0" lang="en-US" altLang="en-US" sz="1800" b="0"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t>1</a:t>
                      </a: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tabLst>
                          <a:tab pos="539750" algn="l"/>
                          <a:tab pos="630238" algn="l"/>
                        </a:tabLst>
                        <a:defRPr sz="2800">
                          <a:solidFill>
                            <a:schemeClr val="tx1"/>
                          </a:solidFill>
                          <a:latin typeface="Arial" panose="020B0604020202020204" pitchFamily="34" charset="0"/>
                        </a:defRPr>
                      </a:lvl1pPr>
                      <a:lvl2pPr>
                        <a:spcBef>
                          <a:spcPct val="20000"/>
                        </a:spcBef>
                        <a:tabLst>
                          <a:tab pos="539750" algn="l"/>
                          <a:tab pos="630238" algn="l"/>
                        </a:tabLst>
                        <a:defRPr sz="2400">
                          <a:solidFill>
                            <a:schemeClr val="tx1"/>
                          </a:solidFill>
                          <a:latin typeface="Arial" panose="020B0604020202020204" pitchFamily="34" charset="0"/>
                        </a:defRPr>
                      </a:lvl2pPr>
                      <a:lvl3pPr>
                        <a:spcBef>
                          <a:spcPct val="20000"/>
                        </a:spcBef>
                        <a:tabLst>
                          <a:tab pos="539750" algn="l"/>
                          <a:tab pos="630238" algn="l"/>
                        </a:tabLst>
                        <a:defRPr sz="2000">
                          <a:solidFill>
                            <a:schemeClr val="tx1"/>
                          </a:solidFill>
                          <a:latin typeface="Arial" panose="020B0604020202020204" pitchFamily="34" charset="0"/>
                        </a:defRPr>
                      </a:lvl3pPr>
                      <a:lvl4pPr>
                        <a:spcBef>
                          <a:spcPct val="20000"/>
                        </a:spcBef>
                        <a:tabLst>
                          <a:tab pos="539750" algn="l"/>
                          <a:tab pos="630238" algn="l"/>
                        </a:tabLst>
                        <a:defRPr>
                          <a:solidFill>
                            <a:schemeClr val="tx1"/>
                          </a:solidFill>
                          <a:latin typeface="Arial" panose="020B0604020202020204" pitchFamily="34" charset="0"/>
                        </a:defRPr>
                      </a:lvl4pPr>
                      <a:lvl5pPr>
                        <a:spcBef>
                          <a:spcPct val="20000"/>
                        </a:spcBef>
                        <a:tabLst>
                          <a:tab pos="539750" algn="l"/>
                          <a:tab pos="630238" algn="l"/>
                        </a:tabLst>
                        <a:defRPr>
                          <a:solidFill>
                            <a:schemeClr val="tx1"/>
                          </a:solidFill>
                          <a:latin typeface="Arial" panose="020B0604020202020204" pitchFamily="34" charset="0"/>
                        </a:defRPr>
                      </a:lvl5pPr>
                      <a:lvl6pPr fontAlgn="base">
                        <a:spcBef>
                          <a:spcPct val="20000"/>
                        </a:spcBef>
                        <a:spcAft>
                          <a:spcPct val="0"/>
                        </a:spcAft>
                        <a:tabLst>
                          <a:tab pos="539750" algn="l"/>
                          <a:tab pos="630238" algn="l"/>
                        </a:tabLst>
                        <a:defRPr>
                          <a:solidFill>
                            <a:schemeClr val="tx1"/>
                          </a:solidFill>
                          <a:latin typeface="Arial" panose="020B0604020202020204" pitchFamily="34" charset="0"/>
                        </a:defRPr>
                      </a:lvl6pPr>
                      <a:lvl7pPr fontAlgn="base">
                        <a:spcBef>
                          <a:spcPct val="20000"/>
                        </a:spcBef>
                        <a:spcAft>
                          <a:spcPct val="0"/>
                        </a:spcAft>
                        <a:tabLst>
                          <a:tab pos="539750" algn="l"/>
                          <a:tab pos="630238" algn="l"/>
                        </a:tabLst>
                        <a:defRPr>
                          <a:solidFill>
                            <a:schemeClr val="tx1"/>
                          </a:solidFill>
                          <a:latin typeface="Arial" panose="020B0604020202020204" pitchFamily="34" charset="0"/>
                        </a:defRPr>
                      </a:lvl7pPr>
                      <a:lvl8pPr fontAlgn="base">
                        <a:spcBef>
                          <a:spcPct val="20000"/>
                        </a:spcBef>
                        <a:spcAft>
                          <a:spcPct val="0"/>
                        </a:spcAft>
                        <a:tabLst>
                          <a:tab pos="539750" algn="l"/>
                          <a:tab pos="630238" algn="l"/>
                        </a:tabLst>
                        <a:defRPr>
                          <a:solidFill>
                            <a:schemeClr val="tx1"/>
                          </a:solidFill>
                          <a:latin typeface="Arial" panose="020B0604020202020204" pitchFamily="34" charset="0"/>
                        </a:defRPr>
                      </a:lvl8pPr>
                      <a:lvl9pPr fontAlgn="base">
                        <a:spcBef>
                          <a:spcPct val="20000"/>
                        </a:spcBef>
                        <a:spcAft>
                          <a:spcPct val="0"/>
                        </a:spcAft>
                        <a:tabLst>
                          <a:tab pos="539750" algn="l"/>
                          <a:tab pos="630238"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539750" algn="l"/>
                          <a:tab pos="630238" algn="l"/>
                        </a:tabLst>
                      </a:pPr>
                      <a:r>
                        <a:rPr kumimoji="0" lang="en-US" altLang="en-US" sz="1800" b="0"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t>Cây ưa sáng có nhu cầu ánh sáng thấp</a:t>
                      </a: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032064832"/>
                  </a:ext>
                </a:extLst>
              </a:tr>
              <a:tr h="457240">
                <a:tc>
                  <a:txBody>
                    <a:bodyPr/>
                    <a:lstStyle>
                      <a:lvl1pPr>
                        <a:spcBef>
                          <a:spcPct val="20000"/>
                        </a:spcBef>
                        <a:tabLst>
                          <a:tab pos="539750" algn="l"/>
                          <a:tab pos="630238" algn="l"/>
                        </a:tabLst>
                        <a:defRPr sz="2800">
                          <a:solidFill>
                            <a:schemeClr val="tx1"/>
                          </a:solidFill>
                          <a:latin typeface="Arial" panose="020B0604020202020204" pitchFamily="34" charset="0"/>
                        </a:defRPr>
                      </a:lvl1pPr>
                      <a:lvl2pPr>
                        <a:spcBef>
                          <a:spcPct val="20000"/>
                        </a:spcBef>
                        <a:tabLst>
                          <a:tab pos="539750" algn="l"/>
                          <a:tab pos="630238" algn="l"/>
                        </a:tabLst>
                        <a:defRPr sz="2400">
                          <a:solidFill>
                            <a:schemeClr val="tx1"/>
                          </a:solidFill>
                          <a:latin typeface="Arial" panose="020B0604020202020204" pitchFamily="34" charset="0"/>
                        </a:defRPr>
                      </a:lvl2pPr>
                      <a:lvl3pPr>
                        <a:spcBef>
                          <a:spcPct val="20000"/>
                        </a:spcBef>
                        <a:tabLst>
                          <a:tab pos="539750" algn="l"/>
                          <a:tab pos="630238" algn="l"/>
                        </a:tabLst>
                        <a:defRPr sz="2000">
                          <a:solidFill>
                            <a:schemeClr val="tx1"/>
                          </a:solidFill>
                          <a:latin typeface="Arial" panose="020B0604020202020204" pitchFamily="34" charset="0"/>
                        </a:defRPr>
                      </a:lvl3pPr>
                      <a:lvl4pPr>
                        <a:spcBef>
                          <a:spcPct val="20000"/>
                        </a:spcBef>
                        <a:tabLst>
                          <a:tab pos="539750" algn="l"/>
                          <a:tab pos="630238" algn="l"/>
                        </a:tabLst>
                        <a:defRPr>
                          <a:solidFill>
                            <a:schemeClr val="tx1"/>
                          </a:solidFill>
                          <a:latin typeface="Arial" panose="020B0604020202020204" pitchFamily="34" charset="0"/>
                        </a:defRPr>
                      </a:lvl4pPr>
                      <a:lvl5pPr>
                        <a:spcBef>
                          <a:spcPct val="20000"/>
                        </a:spcBef>
                        <a:tabLst>
                          <a:tab pos="539750" algn="l"/>
                          <a:tab pos="630238" algn="l"/>
                        </a:tabLst>
                        <a:defRPr>
                          <a:solidFill>
                            <a:schemeClr val="tx1"/>
                          </a:solidFill>
                          <a:latin typeface="Arial" panose="020B0604020202020204" pitchFamily="34" charset="0"/>
                        </a:defRPr>
                      </a:lvl5pPr>
                      <a:lvl6pPr fontAlgn="base">
                        <a:spcBef>
                          <a:spcPct val="20000"/>
                        </a:spcBef>
                        <a:spcAft>
                          <a:spcPct val="0"/>
                        </a:spcAft>
                        <a:tabLst>
                          <a:tab pos="539750" algn="l"/>
                          <a:tab pos="630238" algn="l"/>
                        </a:tabLst>
                        <a:defRPr>
                          <a:solidFill>
                            <a:schemeClr val="tx1"/>
                          </a:solidFill>
                          <a:latin typeface="Arial" panose="020B0604020202020204" pitchFamily="34" charset="0"/>
                        </a:defRPr>
                      </a:lvl6pPr>
                      <a:lvl7pPr fontAlgn="base">
                        <a:spcBef>
                          <a:spcPct val="20000"/>
                        </a:spcBef>
                        <a:spcAft>
                          <a:spcPct val="0"/>
                        </a:spcAft>
                        <a:tabLst>
                          <a:tab pos="539750" algn="l"/>
                          <a:tab pos="630238" algn="l"/>
                        </a:tabLst>
                        <a:defRPr>
                          <a:solidFill>
                            <a:schemeClr val="tx1"/>
                          </a:solidFill>
                          <a:latin typeface="Arial" panose="020B0604020202020204" pitchFamily="34" charset="0"/>
                        </a:defRPr>
                      </a:lvl7pPr>
                      <a:lvl8pPr fontAlgn="base">
                        <a:spcBef>
                          <a:spcPct val="20000"/>
                        </a:spcBef>
                        <a:spcAft>
                          <a:spcPct val="0"/>
                        </a:spcAft>
                        <a:tabLst>
                          <a:tab pos="539750" algn="l"/>
                          <a:tab pos="630238" algn="l"/>
                        </a:tabLst>
                        <a:defRPr>
                          <a:solidFill>
                            <a:schemeClr val="tx1"/>
                          </a:solidFill>
                          <a:latin typeface="Arial" panose="020B0604020202020204" pitchFamily="34" charset="0"/>
                        </a:defRPr>
                      </a:lvl8pPr>
                      <a:lvl9pPr fontAlgn="base">
                        <a:spcBef>
                          <a:spcPct val="20000"/>
                        </a:spcBef>
                        <a:spcAft>
                          <a:spcPct val="0"/>
                        </a:spcAft>
                        <a:tabLst>
                          <a:tab pos="539750" algn="l"/>
                          <a:tab pos="630238"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539750" algn="l"/>
                          <a:tab pos="630238" algn="l"/>
                        </a:tabLst>
                      </a:pPr>
                      <a:r>
                        <a:rPr kumimoji="0" lang="en-US" altLang="en-US" sz="1800" b="0"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t>2</a:t>
                      </a: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tabLst>
                          <a:tab pos="539750" algn="l"/>
                          <a:tab pos="630238" algn="l"/>
                        </a:tabLst>
                        <a:defRPr sz="2800">
                          <a:solidFill>
                            <a:schemeClr val="tx1"/>
                          </a:solidFill>
                          <a:latin typeface="Arial" panose="020B0604020202020204" pitchFamily="34" charset="0"/>
                        </a:defRPr>
                      </a:lvl1pPr>
                      <a:lvl2pPr>
                        <a:spcBef>
                          <a:spcPct val="20000"/>
                        </a:spcBef>
                        <a:tabLst>
                          <a:tab pos="539750" algn="l"/>
                          <a:tab pos="630238" algn="l"/>
                        </a:tabLst>
                        <a:defRPr sz="2400">
                          <a:solidFill>
                            <a:schemeClr val="tx1"/>
                          </a:solidFill>
                          <a:latin typeface="Arial" panose="020B0604020202020204" pitchFamily="34" charset="0"/>
                        </a:defRPr>
                      </a:lvl2pPr>
                      <a:lvl3pPr>
                        <a:spcBef>
                          <a:spcPct val="20000"/>
                        </a:spcBef>
                        <a:tabLst>
                          <a:tab pos="539750" algn="l"/>
                          <a:tab pos="630238" algn="l"/>
                        </a:tabLst>
                        <a:defRPr sz="2000">
                          <a:solidFill>
                            <a:schemeClr val="tx1"/>
                          </a:solidFill>
                          <a:latin typeface="Arial" panose="020B0604020202020204" pitchFamily="34" charset="0"/>
                        </a:defRPr>
                      </a:lvl3pPr>
                      <a:lvl4pPr>
                        <a:spcBef>
                          <a:spcPct val="20000"/>
                        </a:spcBef>
                        <a:tabLst>
                          <a:tab pos="539750" algn="l"/>
                          <a:tab pos="630238" algn="l"/>
                        </a:tabLst>
                        <a:defRPr>
                          <a:solidFill>
                            <a:schemeClr val="tx1"/>
                          </a:solidFill>
                          <a:latin typeface="Arial" panose="020B0604020202020204" pitchFamily="34" charset="0"/>
                        </a:defRPr>
                      </a:lvl4pPr>
                      <a:lvl5pPr>
                        <a:spcBef>
                          <a:spcPct val="20000"/>
                        </a:spcBef>
                        <a:tabLst>
                          <a:tab pos="539750" algn="l"/>
                          <a:tab pos="630238" algn="l"/>
                        </a:tabLst>
                        <a:defRPr>
                          <a:solidFill>
                            <a:schemeClr val="tx1"/>
                          </a:solidFill>
                          <a:latin typeface="Arial" panose="020B0604020202020204" pitchFamily="34" charset="0"/>
                        </a:defRPr>
                      </a:lvl5pPr>
                      <a:lvl6pPr fontAlgn="base">
                        <a:spcBef>
                          <a:spcPct val="20000"/>
                        </a:spcBef>
                        <a:spcAft>
                          <a:spcPct val="0"/>
                        </a:spcAft>
                        <a:tabLst>
                          <a:tab pos="539750" algn="l"/>
                          <a:tab pos="630238" algn="l"/>
                        </a:tabLst>
                        <a:defRPr>
                          <a:solidFill>
                            <a:schemeClr val="tx1"/>
                          </a:solidFill>
                          <a:latin typeface="Arial" panose="020B0604020202020204" pitchFamily="34" charset="0"/>
                        </a:defRPr>
                      </a:lvl6pPr>
                      <a:lvl7pPr fontAlgn="base">
                        <a:spcBef>
                          <a:spcPct val="20000"/>
                        </a:spcBef>
                        <a:spcAft>
                          <a:spcPct val="0"/>
                        </a:spcAft>
                        <a:tabLst>
                          <a:tab pos="539750" algn="l"/>
                          <a:tab pos="630238" algn="l"/>
                        </a:tabLst>
                        <a:defRPr>
                          <a:solidFill>
                            <a:schemeClr val="tx1"/>
                          </a:solidFill>
                          <a:latin typeface="Arial" panose="020B0604020202020204" pitchFamily="34" charset="0"/>
                        </a:defRPr>
                      </a:lvl7pPr>
                      <a:lvl8pPr fontAlgn="base">
                        <a:spcBef>
                          <a:spcPct val="20000"/>
                        </a:spcBef>
                        <a:spcAft>
                          <a:spcPct val="0"/>
                        </a:spcAft>
                        <a:tabLst>
                          <a:tab pos="539750" algn="l"/>
                          <a:tab pos="630238" algn="l"/>
                        </a:tabLst>
                        <a:defRPr>
                          <a:solidFill>
                            <a:schemeClr val="tx1"/>
                          </a:solidFill>
                          <a:latin typeface="Arial" panose="020B0604020202020204" pitchFamily="34" charset="0"/>
                        </a:defRPr>
                      </a:lvl8pPr>
                      <a:lvl9pPr fontAlgn="base">
                        <a:spcBef>
                          <a:spcPct val="20000"/>
                        </a:spcBef>
                        <a:spcAft>
                          <a:spcPct val="0"/>
                        </a:spcAft>
                        <a:tabLst>
                          <a:tab pos="539750" algn="l"/>
                          <a:tab pos="630238"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539750" algn="l"/>
                          <a:tab pos="630238" algn="l"/>
                        </a:tabLst>
                      </a:pPr>
                      <a:r>
                        <a:rPr kumimoji="0" lang="en-US" altLang="en-US" sz="1800" b="0"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t>Cường độ quang hợp tỉ lệ thuận với cường độ ánh sáng</a:t>
                      </a: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smtClean="0">
                        <a:ln>
                          <a:noFill/>
                        </a:ln>
                        <a:solidFill>
                          <a:srgbClr val="0000FF"/>
                        </a:solidFill>
                        <a:effectLst/>
                        <a:latin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238180518"/>
                  </a:ext>
                </a:extLst>
              </a:tr>
              <a:tr h="640137">
                <a:tc>
                  <a:txBody>
                    <a:bodyPr/>
                    <a:lstStyle>
                      <a:lvl1pPr>
                        <a:spcBef>
                          <a:spcPct val="20000"/>
                        </a:spcBef>
                        <a:tabLst>
                          <a:tab pos="539750" algn="l"/>
                          <a:tab pos="630238" algn="l"/>
                        </a:tabLst>
                        <a:defRPr sz="2800">
                          <a:solidFill>
                            <a:schemeClr val="tx1"/>
                          </a:solidFill>
                          <a:latin typeface="Arial" panose="020B0604020202020204" pitchFamily="34" charset="0"/>
                        </a:defRPr>
                      </a:lvl1pPr>
                      <a:lvl2pPr>
                        <a:spcBef>
                          <a:spcPct val="20000"/>
                        </a:spcBef>
                        <a:tabLst>
                          <a:tab pos="539750" algn="l"/>
                          <a:tab pos="630238" algn="l"/>
                        </a:tabLst>
                        <a:defRPr sz="2400">
                          <a:solidFill>
                            <a:schemeClr val="tx1"/>
                          </a:solidFill>
                          <a:latin typeface="Arial" panose="020B0604020202020204" pitchFamily="34" charset="0"/>
                        </a:defRPr>
                      </a:lvl2pPr>
                      <a:lvl3pPr>
                        <a:spcBef>
                          <a:spcPct val="20000"/>
                        </a:spcBef>
                        <a:tabLst>
                          <a:tab pos="539750" algn="l"/>
                          <a:tab pos="630238" algn="l"/>
                        </a:tabLst>
                        <a:defRPr sz="2000">
                          <a:solidFill>
                            <a:schemeClr val="tx1"/>
                          </a:solidFill>
                          <a:latin typeface="Arial" panose="020B0604020202020204" pitchFamily="34" charset="0"/>
                        </a:defRPr>
                      </a:lvl3pPr>
                      <a:lvl4pPr>
                        <a:spcBef>
                          <a:spcPct val="20000"/>
                        </a:spcBef>
                        <a:tabLst>
                          <a:tab pos="539750" algn="l"/>
                          <a:tab pos="630238" algn="l"/>
                        </a:tabLst>
                        <a:defRPr>
                          <a:solidFill>
                            <a:schemeClr val="tx1"/>
                          </a:solidFill>
                          <a:latin typeface="Arial" panose="020B0604020202020204" pitchFamily="34" charset="0"/>
                        </a:defRPr>
                      </a:lvl4pPr>
                      <a:lvl5pPr>
                        <a:spcBef>
                          <a:spcPct val="20000"/>
                        </a:spcBef>
                        <a:tabLst>
                          <a:tab pos="539750" algn="l"/>
                          <a:tab pos="630238" algn="l"/>
                        </a:tabLst>
                        <a:defRPr>
                          <a:solidFill>
                            <a:schemeClr val="tx1"/>
                          </a:solidFill>
                          <a:latin typeface="Arial" panose="020B0604020202020204" pitchFamily="34" charset="0"/>
                        </a:defRPr>
                      </a:lvl5pPr>
                      <a:lvl6pPr fontAlgn="base">
                        <a:spcBef>
                          <a:spcPct val="20000"/>
                        </a:spcBef>
                        <a:spcAft>
                          <a:spcPct val="0"/>
                        </a:spcAft>
                        <a:tabLst>
                          <a:tab pos="539750" algn="l"/>
                          <a:tab pos="630238" algn="l"/>
                        </a:tabLst>
                        <a:defRPr>
                          <a:solidFill>
                            <a:schemeClr val="tx1"/>
                          </a:solidFill>
                          <a:latin typeface="Arial" panose="020B0604020202020204" pitchFamily="34" charset="0"/>
                        </a:defRPr>
                      </a:lvl6pPr>
                      <a:lvl7pPr fontAlgn="base">
                        <a:spcBef>
                          <a:spcPct val="20000"/>
                        </a:spcBef>
                        <a:spcAft>
                          <a:spcPct val="0"/>
                        </a:spcAft>
                        <a:tabLst>
                          <a:tab pos="539750" algn="l"/>
                          <a:tab pos="630238" algn="l"/>
                        </a:tabLst>
                        <a:defRPr>
                          <a:solidFill>
                            <a:schemeClr val="tx1"/>
                          </a:solidFill>
                          <a:latin typeface="Arial" panose="020B0604020202020204" pitchFamily="34" charset="0"/>
                        </a:defRPr>
                      </a:lvl7pPr>
                      <a:lvl8pPr fontAlgn="base">
                        <a:spcBef>
                          <a:spcPct val="20000"/>
                        </a:spcBef>
                        <a:spcAft>
                          <a:spcPct val="0"/>
                        </a:spcAft>
                        <a:tabLst>
                          <a:tab pos="539750" algn="l"/>
                          <a:tab pos="630238" algn="l"/>
                        </a:tabLst>
                        <a:defRPr>
                          <a:solidFill>
                            <a:schemeClr val="tx1"/>
                          </a:solidFill>
                          <a:latin typeface="Arial" panose="020B0604020202020204" pitchFamily="34" charset="0"/>
                        </a:defRPr>
                      </a:lvl8pPr>
                      <a:lvl9pPr fontAlgn="base">
                        <a:spcBef>
                          <a:spcPct val="20000"/>
                        </a:spcBef>
                        <a:spcAft>
                          <a:spcPct val="0"/>
                        </a:spcAft>
                        <a:tabLst>
                          <a:tab pos="539750" algn="l"/>
                          <a:tab pos="630238"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539750" algn="l"/>
                          <a:tab pos="630238" algn="l"/>
                        </a:tabLst>
                      </a:pPr>
                      <a:r>
                        <a:rPr kumimoji="0" lang="en-US" altLang="en-US" sz="1800" b="0"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t>3</a:t>
                      </a: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tabLst>
                          <a:tab pos="539750" algn="l"/>
                          <a:tab pos="630238" algn="l"/>
                        </a:tabLst>
                        <a:defRPr sz="2800">
                          <a:solidFill>
                            <a:schemeClr val="tx1"/>
                          </a:solidFill>
                          <a:latin typeface="Arial" panose="020B0604020202020204" pitchFamily="34" charset="0"/>
                        </a:defRPr>
                      </a:lvl1pPr>
                      <a:lvl2pPr>
                        <a:spcBef>
                          <a:spcPct val="20000"/>
                        </a:spcBef>
                        <a:tabLst>
                          <a:tab pos="539750" algn="l"/>
                          <a:tab pos="630238" algn="l"/>
                        </a:tabLst>
                        <a:defRPr sz="2400">
                          <a:solidFill>
                            <a:schemeClr val="tx1"/>
                          </a:solidFill>
                          <a:latin typeface="Arial" panose="020B0604020202020204" pitchFamily="34" charset="0"/>
                        </a:defRPr>
                      </a:lvl2pPr>
                      <a:lvl3pPr>
                        <a:spcBef>
                          <a:spcPct val="20000"/>
                        </a:spcBef>
                        <a:tabLst>
                          <a:tab pos="539750" algn="l"/>
                          <a:tab pos="630238" algn="l"/>
                        </a:tabLst>
                        <a:defRPr sz="2000">
                          <a:solidFill>
                            <a:schemeClr val="tx1"/>
                          </a:solidFill>
                          <a:latin typeface="Arial" panose="020B0604020202020204" pitchFamily="34" charset="0"/>
                        </a:defRPr>
                      </a:lvl3pPr>
                      <a:lvl4pPr>
                        <a:spcBef>
                          <a:spcPct val="20000"/>
                        </a:spcBef>
                        <a:tabLst>
                          <a:tab pos="539750" algn="l"/>
                          <a:tab pos="630238" algn="l"/>
                        </a:tabLst>
                        <a:defRPr>
                          <a:solidFill>
                            <a:schemeClr val="tx1"/>
                          </a:solidFill>
                          <a:latin typeface="Arial" panose="020B0604020202020204" pitchFamily="34" charset="0"/>
                        </a:defRPr>
                      </a:lvl4pPr>
                      <a:lvl5pPr>
                        <a:spcBef>
                          <a:spcPct val="20000"/>
                        </a:spcBef>
                        <a:tabLst>
                          <a:tab pos="539750" algn="l"/>
                          <a:tab pos="630238" algn="l"/>
                        </a:tabLst>
                        <a:defRPr>
                          <a:solidFill>
                            <a:schemeClr val="tx1"/>
                          </a:solidFill>
                          <a:latin typeface="Arial" panose="020B0604020202020204" pitchFamily="34" charset="0"/>
                        </a:defRPr>
                      </a:lvl5pPr>
                      <a:lvl6pPr fontAlgn="base">
                        <a:spcBef>
                          <a:spcPct val="20000"/>
                        </a:spcBef>
                        <a:spcAft>
                          <a:spcPct val="0"/>
                        </a:spcAft>
                        <a:tabLst>
                          <a:tab pos="539750" algn="l"/>
                          <a:tab pos="630238" algn="l"/>
                        </a:tabLst>
                        <a:defRPr>
                          <a:solidFill>
                            <a:schemeClr val="tx1"/>
                          </a:solidFill>
                          <a:latin typeface="Arial" panose="020B0604020202020204" pitchFamily="34" charset="0"/>
                        </a:defRPr>
                      </a:lvl6pPr>
                      <a:lvl7pPr fontAlgn="base">
                        <a:spcBef>
                          <a:spcPct val="20000"/>
                        </a:spcBef>
                        <a:spcAft>
                          <a:spcPct val="0"/>
                        </a:spcAft>
                        <a:tabLst>
                          <a:tab pos="539750" algn="l"/>
                          <a:tab pos="630238" algn="l"/>
                        </a:tabLst>
                        <a:defRPr>
                          <a:solidFill>
                            <a:schemeClr val="tx1"/>
                          </a:solidFill>
                          <a:latin typeface="Arial" panose="020B0604020202020204" pitchFamily="34" charset="0"/>
                        </a:defRPr>
                      </a:lvl7pPr>
                      <a:lvl8pPr fontAlgn="base">
                        <a:spcBef>
                          <a:spcPct val="20000"/>
                        </a:spcBef>
                        <a:spcAft>
                          <a:spcPct val="0"/>
                        </a:spcAft>
                        <a:tabLst>
                          <a:tab pos="539750" algn="l"/>
                          <a:tab pos="630238" algn="l"/>
                        </a:tabLst>
                        <a:defRPr>
                          <a:solidFill>
                            <a:schemeClr val="tx1"/>
                          </a:solidFill>
                          <a:latin typeface="Arial" panose="020B0604020202020204" pitchFamily="34" charset="0"/>
                        </a:defRPr>
                      </a:lvl8pPr>
                      <a:lvl9pPr fontAlgn="base">
                        <a:spcBef>
                          <a:spcPct val="20000"/>
                        </a:spcBef>
                        <a:spcAft>
                          <a:spcPct val="0"/>
                        </a:spcAft>
                        <a:tabLst>
                          <a:tab pos="539750" algn="l"/>
                          <a:tab pos="630238"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539750" algn="l"/>
                          <a:tab pos="630238" algn="l"/>
                        </a:tabLst>
                      </a:pPr>
                      <a:r>
                        <a:rPr kumimoji="0" lang="en-US" altLang="en-US" sz="1800" b="0"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t>Khi tế bào khí khổng mất nước thì khí khổng mở để CO</a:t>
                      </a:r>
                      <a:r>
                        <a:rPr kumimoji="0" lang="en-US" altLang="en-US" sz="1800" b="0" i="0" u="none" strike="noStrike" cap="none" normalizeH="0" baseline="-3000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t>2</a:t>
                      </a:r>
                      <a:br>
                        <a:rPr kumimoji="0" lang="en-US" altLang="en-US" sz="1800" b="0" i="0" u="none" strike="noStrike" cap="none" normalizeH="0" baseline="-3000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br>
                      <a:r>
                        <a:rPr kumimoji="0" lang="en-US" altLang="en-US" sz="1800" b="0"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t>khuếch tán vào trong lá</a:t>
                      </a: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smtClean="0">
                        <a:ln>
                          <a:noFill/>
                        </a:ln>
                        <a:solidFill>
                          <a:srgbClr val="0000FF"/>
                        </a:solidFill>
                        <a:effectLst/>
                        <a:latin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418566665"/>
                  </a:ext>
                </a:extLst>
              </a:tr>
              <a:tr h="730315">
                <a:tc>
                  <a:txBody>
                    <a:bodyPr/>
                    <a:lstStyle>
                      <a:lvl1pPr>
                        <a:spcBef>
                          <a:spcPct val="20000"/>
                        </a:spcBef>
                        <a:tabLst>
                          <a:tab pos="539750" algn="l"/>
                          <a:tab pos="630238" algn="l"/>
                        </a:tabLst>
                        <a:defRPr sz="2800">
                          <a:solidFill>
                            <a:schemeClr val="tx1"/>
                          </a:solidFill>
                          <a:latin typeface="Arial" panose="020B0604020202020204" pitchFamily="34" charset="0"/>
                        </a:defRPr>
                      </a:lvl1pPr>
                      <a:lvl2pPr>
                        <a:spcBef>
                          <a:spcPct val="20000"/>
                        </a:spcBef>
                        <a:tabLst>
                          <a:tab pos="539750" algn="l"/>
                          <a:tab pos="630238" algn="l"/>
                        </a:tabLst>
                        <a:defRPr sz="2400">
                          <a:solidFill>
                            <a:schemeClr val="tx1"/>
                          </a:solidFill>
                          <a:latin typeface="Arial" panose="020B0604020202020204" pitchFamily="34" charset="0"/>
                        </a:defRPr>
                      </a:lvl2pPr>
                      <a:lvl3pPr>
                        <a:spcBef>
                          <a:spcPct val="20000"/>
                        </a:spcBef>
                        <a:tabLst>
                          <a:tab pos="539750" algn="l"/>
                          <a:tab pos="630238" algn="l"/>
                        </a:tabLst>
                        <a:defRPr sz="2000">
                          <a:solidFill>
                            <a:schemeClr val="tx1"/>
                          </a:solidFill>
                          <a:latin typeface="Arial" panose="020B0604020202020204" pitchFamily="34" charset="0"/>
                        </a:defRPr>
                      </a:lvl3pPr>
                      <a:lvl4pPr>
                        <a:spcBef>
                          <a:spcPct val="20000"/>
                        </a:spcBef>
                        <a:tabLst>
                          <a:tab pos="539750" algn="l"/>
                          <a:tab pos="630238" algn="l"/>
                        </a:tabLst>
                        <a:defRPr>
                          <a:solidFill>
                            <a:schemeClr val="tx1"/>
                          </a:solidFill>
                          <a:latin typeface="Arial" panose="020B0604020202020204" pitchFamily="34" charset="0"/>
                        </a:defRPr>
                      </a:lvl4pPr>
                      <a:lvl5pPr>
                        <a:spcBef>
                          <a:spcPct val="20000"/>
                        </a:spcBef>
                        <a:tabLst>
                          <a:tab pos="539750" algn="l"/>
                          <a:tab pos="630238" algn="l"/>
                        </a:tabLst>
                        <a:defRPr>
                          <a:solidFill>
                            <a:schemeClr val="tx1"/>
                          </a:solidFill>
                          <a:latin typeface="Arial" panose="020B0604020202020204" pitchFamily="34" charset="0"/>
                        </a:defRPr>
                      </a:lvl5pPr>
                      <a:lvl6pPr fontAlgn="base">
                        <a:spcBef>
                          <a:spcPct val="20000"/>
                        </a:spcBef>
                        <a:spcAft>
                          <a:spcPct val="0"/>
                        </a:spcAft>
                        <a:tabLst>
                          <a:tab pos="539750" algn="l"/>
                          <a:tab pos="630238" algn="l"/>
                        </a:tabLst>
                        <a:defRPr>
                          <a:solidFill>
                            <a:schemeClr val="tx1"/>
                          </a:solidFill>
                          <a:latin typeface="Arial" panose="020B0604020202020204" pitchFamily="34" charset="0"/>
                        </a:defRPr>
                      </a:lvl6pPr>
                      <a:lvl7pPr fontAlgn="base">
                        <a:spcBef>
                          <a:spcPct val="20000"/>
                        </a:spcBef>
                        <a:spcAft>
                          <a:spcPct val="0"/>
                        </a:spcAft>
                        <a:tabLst>
                          <a:tab pos="539750" algn="l"/>
                          <a:tab pos="630238" algn="l"/>
                        </a:tabLst>
                        <a:defRPr>
                          <a:solidFill>
                            <a:schemeClr val="tx1"/>
                          </a:solidFill>
                          <a:latin typeface="Arial" panose="020B0604020202020204" pitchFamily="34" charset="0"/>
                        </a:defRPr>
                      </a:lvl7pPr>
                      <a:lvl8pPr fontAlgn="base">
                        <a:spcBef>
                          <a:spcPct val="20000"/>
                        </a:spcBef>
                        <a:spcAft>
                          <a:spcPct val="0"/>
                        </a:spcAft>
                        <a:tabLst>
                          <a:tab pos="539750" algn="l"/>
                          <a:tab pos="630238" algn="l"/>
                        </a:tabLst>
                        <a:defRPr>
                          <a:solidFill>
                            <a:schemeClr val="tx1"/>
                          </a:solidFill>
                          <a:latin typeface="Arial" panose="020B0604020202020204" pitchFamily="34" charset="0"/>
                        </a:defRPr>
                      </a:lvl8pPr>
                      <a:lvl9pPr fontAlgn="base">
                        <a:spcBef>
                          <a:spcPct val="20000"/>
                        </a:spcBef>
                        <a:spcAft>
                          <a:spcPct val="0"/>
                        </a:spcAft>
                        <a:tabLst>
                          <a:tab pos="539750" algn="l"/>
                          <a:tab pos="630238"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539750" algn="l"/>
                          <a:tab pos="630238" algn="l"/>
                        </a:tabLst>
                      </a:pPr>
                      <a:r>
                        <a:rPr kumimoji="0" lang="en-US" altLang="en-US" sz="1800" b="0"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t>4</a:t>
                      </a: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tabLst>
                          <a:tab pos="539750" algn="l"/>
                          <a:tab pos="630238" algn="l"/>
                        </a:tabLst>
                        <a:defRPr sz="2800">
                          <a:solidFill>
                            <a:schemeClr val="tx1"/>
                          </a:solidFill>
                          <a:latin typeface="Arial" panose="020B0604020202020204" pitchFamily="34" charset="0"/>
                        </a:defRPr>
                      </a:lvl1pPr>
                      <a:lvl2pPr>
                        <a:spcBef>
                          <a:spcPct val="20000"/>
                        </a:spcBef>
                        <a:tabLst>
                          <a:tab pos="539750" algn="l"/>
                          <a:tab pos="630238" algn="l"/>
                        </a:tabLst>
                        <a:defRPr sz="2400">
                          <a:solidFill>
                            <a:schemeClr val="tx1"/>
                          </a:solidFill>
                          <a:latin typeface="Arial" panose="020B0604020202020204" pitchFamily="34" charset="0"/>
                        </a:defRPr>
                      </a:lvl2pPr>
                      <a:lvl3pPr>
                        <a:spcBef>
                          <a:spcPct val="20000"/>
                        </a:spcBef>
                        <a:tabLst>
                          <a:tab pos="539750" algn="l"/>
                          <a:tab pos="630238" algn="l"/>
                        </a:tabLst>
                        <a:defRPr sz="2000">
                          <a:solidFill>
                            <a:schemeClr val="tx1"/>
                          </a:solidFill>
                          <a:latin typeface="Arial" panose="020B0604020202020204" pitchFamily="34" charset="0"/>
                        </a:defRPr>
                      </a:lvl3pPr>
                      <a:lvl4pPr>
                        <a:spcBef>
                          <a:spcPct val="20000"/>
                        </a:spcBef>
                        <a:tabLst>
                          <a:tab pos="539750" algn="l"/>
                          <a:tab pos="630238" algn="l"/>
                        </a:tabLst>
                        <a:defRPr>
                          <a:solidFill>
                            <a:schemeClr val="tx1"/>
                          </a:solidFill>
                          <a:latin typeface="Arial" panose="020B0604020202020204" pitchFamily="34" charset="0"/>
                        </a:defRPr>
                      </a:lvl4pPr>
                      <a:lvl5pPr>
                        <a:spcBef>
                          <a:spcPct val="20000"/>
                        </a:spcBef>
                        <a:tabLst>
                          <a:tab pos="539750" algn="l"/>
                          <a:tab pos="630238" algn="l"/>
                        </a:tabLst>
                        <a:defRPr>
                          <a:solidFill>
                            <a:schemeClr val="tx1"/>
                          </a:solidFill>
                          <a:latin typeface="Arial" panose="020B0604020202020204" pitchFamily="34" charset="0"/>
                        </a:defRPr>
                      </a:lvl5pPr>
                      <a:lvl6pPr fontAlgn="base">
                        <a:spcBef>
                          <a:spcPct val="20000"/>
                        </a:spcBef>
                        <a:spcAft>
                          <a:spcPct val="0"/>
                        </a:spcAft>
                        <a:tabLst>
                          <a:tab pos="539750" algn="l"/>
                          <a:tab pos="630238" algn="l"/>
                        </a:tabLst>
                        <a:defRPr>
                          <a:solidFill>
                            <a:schemeClr val="tx1"/>
                          </a:solidFill>
                          <a:latin typeface="Arial" panose="020B0604020202020204" pitchFamily="34" charset="0"/>
                        </a:defRPr>
                      </a:lvl6pPr>
                      <a:lvl7pPr fontAlgn="base">
                        <a:spcBef>
                          <a:spcPct val="20000"/>
                        </a:spcBef>
                        <a:spcAft>
                          <a:spcPct val="0"/>
                        </a:spcAft>
                        <a:tabLst>
                          <a:tab pos="539750" algn="l"/>
                          <a:tab pos="630238" algn="l"/>
                        </a:tabLst>
                        <a:defRPr>
                          <a:solidFill>
                            <a:schemeClr val="tx1"/>
                          </a:solidFill>
                          <a:latin typeface="Arial" panose="020B0604020202020204" pitchFamily="34" charset="0"/>
                        </a:defRPr>
                      </a:lvl7pPr>
                      <a:lvl8pPr fontAlgn="base">
                        <a:spcBef>
                          <a:spcPct val="20000"/>
                        </a:spcBef>
                        <a:spcAft>
                          <a:spcPct val="0"/>
                        </a:spcAft>
                        <a:tabLst>
                          <a:tab pos="539750" algn="l"/>
                          <a:tab pos="630238" algn="l"/>
                        </a:tabLst>
                        <a:defRPr>
                          <a:solidFill>
                            <a:schemeClr val="tx1"/>
                          </a:solidFill>
                          <a:latin typeface="Arial" panose="020B0604020202020204" pitchFamily="34" charset="0"/>
                        </a:defRPr>
                      </a:lvl8pPr>
                      <a:lvl9pPr fontAlgn="base">
                        <a:spcBef>
                          <a:spcPct val="20000"/>
                        </a:spcBef>
                        <a:spcAft>
                          <a:spcPct val="0"/>
                        </a:spcAft>
                        <a:tabLst>
                          <a:tab pos="539750" algn="l"/>
                          <a:tab pos="630238"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539750" algn="l"/>
                          <a:tab pos="630238" algn="l"/>
                        </a:tabLst>
                      </a:pPr>
                      <a:r>
                        <a:rPr kumimoji="0" lang="en-US" altLang="en-US" sz="1800" b="0"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t>Đa số thực vật bậc cao ở vùng nhiệt đới, khi nhiệt độ thấp (dưới 10°C) sẽ làm giảm hoặc ngừng quá trình quang hợp</a:t>
                      </a: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smtClean="0">
                        <a:ln>
                          <a:noFill/>
                        </a:ln>
                        <a:solidFill>
                          <a:srgbClr val="0000FF"/>
                        </a:solidFill>
                        <a:effectLst/>
                        <a:latin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730304275"/>
                  </a:ext>
                </a:extLst>
              </a:tr>
              <a:tr h="612829">
                <a:tc>
                  <a:txBody>
                    <a:bodyPr/>
                    <a:lstStyle>
                      <a:lvl1pPr>
                        <a:spcBef>
                          <a:spcPct val="20000"/>
                        </a:spcBef>
                        <a:tabLst>
                          <a:tab pos="539750" algn="l"/>
                          <a:tab pos="630238" algn="l"/>
                        </a:tabLst>
                        <a:defRPr sz="2800">
                          <a:solidFill>
                            <a:schemeClr val="tx1"/>
                          </a:solidFill>
                          <a:latin typeface="Arial" panose="020B0604020202020204" pitchFamily="34" charset="0"/>
                        </a:defRPr>
                      </a:lvl1pPr>
                      <a:lvl2pPr>
                        <a:spcBef>
                          <a:spcPct val="20000"/>
                        </a:spcBef>
                        <a:tabLst>
                          <a:tab pos="539750" algn="l"/>
                          <a:tab pos="630238" algn="l"/>
                        </a:tabLst>
                        <a:defRPr sz="2400">
                          <a:solidFill>
                            <a:schemeClr val="tx1"/>
                          </a:solidFill>
                          <a:latin typeface="Arial" panose="020B0604020202020204" pitchFamily="34" charset="0"/>
                        </a:defRPr>
                      </a:lvl2pPr>
                      <a:lvl3pPr>
                        <a:spcBef>
                          <a:spcPct val="20000"/>
                        </a:spcBef>
                        <a:tabLst>
                          <a:tab pos="539750" algn="l"/>
                          <a:tab pos="630238" algn="l"/>
                        </a:tabLst>
                        <a:defRPr sz="2000">
                          <a:solidFill>
                            <a:schemeClr val="tx1"/>
                          </a:solidFill>
                          <a:latin typeface="Arial" panose="020B0604020202020204" pitchFamily="34" charset="0"/>
                        </a:defRPr>
                      </a:lvl3pPr>
                      <a:lvl4pPr>
                        <a:spcBef>
                          <a:spcPct val="20000"/>
                        </a:spcBef>
                        <a:tabLst>
                          <a:tab pos="539750" algn="l"/>
                          <a:tab pos="630238" algn="l"/>
                        </a:tabLst>
                        <a:defRPr>
                          <a:solidFill>
                            <a:schemeClr val="tx1"/>
                          </a:solidFill>
                          <a:latin typeface="Arial" panose="020B0604020202020204" pitchFamily="34" charset="0"/>
                        </a:defRPr>
                      </a:lvl4pPr>
                      <a:lvl5pPr>
                        <a:spcBef>
                          <a:spcPct val="20000"/>
                        </a:spcBef>
                        <a:tabLst>
                          <a:tab pos="539750" algn="l"/>
                          <a:tab pos="630238" algn="l"/>
                        </a:tabLst>
                        <a:defRPr>
                          <a:solidFill>
                            <a:schemeClr val="tx1"/>
                          </a:solidFill>
                          <a:latin typeface="Arial" panose="020B0604020202020204" pitchFamily="34" charset="0"/>
                        </a:defRPr>
                      </a:lvl5pPr>
                      <a:lvl6pPr fontAlgn="base">
                        <a:spcBef>
                          <a:spcPct val="20000"/>
                        </a:spcBef>
                        <a:spcAft>
                          <a:spcPct val="0"/>
                        </a:spcAft>
                        <a:tabLst>
                          <a:tab pos="539750" algn="l"/>
                          <a:tab pos="630238" algn="l"/>
                        </a:tabLst>
                        <a:defRPr>
                          <a:solidFill>
                            <a:schemeClr val="tx1"/>
                          </a:solidFill>
                          <a:latin typeface="Arial" panose="020B0604020202020204" pitchFamily="34" charset="0"/>
                        </a:defRPr>
                      </a:lvl6pPr>
                      <a:lvl7pPr fontAlgn="base">
                        <a:spcBef>
                          <a:spcPct val="20000"/>
                        </a:spcBef>
                        <a:spcAft>
                          <a:spcPct val="0"/>
                        </a:spcAft>
                        <a:tabLst>
                          <a:tab pos="539750" algn="l"/>
                          <a:tab pos="630238" algn="l"/>
                        </a:tabLst>
                        <a:defRPr>
                          <a:solidFill>
                            <a:schemeClr val="tx1"/>
                          </a:solidFill>
                          <a:latin typeface="Arial" panose="020B0604020202020204" pitchFamily="34" charset="0"/>
                        </a:defRPr>
                      </a:lvl7pPr>
                      <a:lvl8pPr fontAlgn="base">
                        <a:spcBef>
                          <a:spcPct val="20000"/>
                        </a:spcBef>
                        <a:spcAft>
                          <a:spcPct val="0"/>
                        </a:spcAft>
                        <a:tabLst>
                          <a:tab pos="539750" algn="l"/>
                          <a:tab pos="630238" algn="l"/>
                        </a:tabLst>
                        <a:defRPr>
                          <a:solidFill>
                            <a:schemeClr val="tx1"/>
                          </a:solidFill>
                          <a:latin typeface="Arial" panose="020B0604020202020204" pitchFamily="34" charset="0"/>
                        </a:defRPr>
                      </a:lvl8pPr>
                      <a:lvl9pPr fontAlgn="base">
                        <a:spcBef>
                          <a:spcPct val="20000"/>
                        </a:spcBef>
                        <a:spcAft>
                          <a:spcPct val="0"/>
                        </a:spcAft>
                        <a:tabLst>
                          <a:tab pos="539750" algn="l"/>
                          <a:tab pos="630238"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539750" algn="l"/>
                          <a:tab pos="630238" algn="l"/>
                        </a:tabLst>
                      </a:pPr>
                      <a:r>
                        <a:rPr kumimoji="0" lang="en-US" altLang="en-US" sz="1800" b="0"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t>5</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tabLst>
                          <a:tab pos="539750" algn="l"/>
                          <a:tab pos="630238" algn="l"/>
                        </a:tabLst>
                        <a:defRPr sz="2800">
                          <a:solidFill>
                            <a:schemeClr val="tx1"/>
                          </a:solidFill>
                          <a:latin typeface="Arial" panose="020B0604020202020204" pitchFamily="34" charset="0"/>
                        </a:defRPr>
                      </a:lvl1pPr>
                      <a:lvl2pPr>
                        <a:spcBef>
                          <a:spcPct val="20000"/>
                        </a:spcBef>
                        <a:tabLst>
                          <a:tab pos="539750" algn="l"/>
                          <a:tab pos="630238" algn="l"/>
                        </a:tabLst>
                        <a:defRPr sz="2400">
                          <a:solidFill>
                            <a:schemeClr val="tx1"/>
                          </a:solidFill>
                          <a:latin typeface="Arial" panose="020B0604020202020204" pitchFamily="34" charset="0"/>
                        </a:defRPr>
                      </a:lvl2pPr>
                      <a:lvl3pPr>
                        <a:spcBef>
                          <a:spcPct val="20000"/>
                        </a:spcBef>
                        <a:tabLst>
                          <a:tab pos="539750" algn="l"/>
                          <a:tab pos="630238" algn="l"/>
                        </a:tabLst>
                        <a:defRPr sz="2000">
                          <a:solidFill>
                            <a:schemeClr val="tx1"/>
                          </a:solidFill>
                          <a:latin typeface="Arial" panose="020B0604020202020204" pitchFamily="34" charset="0"/>
                        </a:defRPr>
                      </a:lvl3pPr>
                      <a:lvl4pPr>
                        <a:spcBef>
                          <a:spcPct val="20000"/>
                        </a:spcBef>
                        <a:tabLst>
                          <a:tab pos="539750" algn="l"/>
                          <a:tab pos="630238" algn="l"/>
                        </a:tabLst>
                        <a:defRPr>
                          <a:solidFill>
                            <a:schemeClr val="tx1"/>
                          </a:solidFill>
                          <a:latin typeface="Arial" panose="020B0604020202020204" pitchFamily="34" charset="0"/>
                        </a:defRPr>
                      </a:lvl4pPr>
                      <a:lvl5pPr>
                        <a:spcBef>
                          <a:spcPct val="20000"/>
                        </a:spcBef>
                        <a:tabLst>
                          <a:tab pos="539750" algn="l"/>
                          <a:tab pos="630238" algn="l"/>
                        </a:tabLst>
                        <a:defRPr>
                          <a:solidFill>
                            <a:schemeClr val="tx1"/>
                          </a:solidFill>
                          <a:latin typeface="Arial" panose="020B0604020202020204" pitchFamily="34" charset="0"/>
                        </a:defRPr>
                      </a:lvl5pPr>
                      <a:lvl6pPr fontAlgn="base">
                        <a:spcBef>
                          <a:spcPct val="20000"/>
                        </a:spcBef>
                        <a:spcAft>
                          <a:spcPct val="0"/>
                        </a:spcAft>
                        <a:tabLst>
                          <a:tab pos="539750" algn="l"/>
                          <a:tab pos="630238" algn="l"/>
                        </a:tabLst>
                        <a:defRPr>
                          <a:solidFill>
                            <a:schemeClr val="tx1"/>
                          </a:solidFill>
                          <a:latin typeface="Arial" panose="020B0604020202020204" pitchFamily="34" charset="0"/>
                        </a:defRPr>
                      </a:lvl6pPr>
                      <a:lvl7pPr fontAlgn="base">
                        <a:spcBef>
                          <a:spcPct val="20000"/>
                        </a:spcBef>
                        <a:spcAft>
                          <a:spcPct val="0"/>
                        </a:spcAft>
                        <a:tabLst>
                          <a:tab pos="539750" algn="l"/>
                          <a:tab pos="630238" algn="l"/>
                        </a:tabLst>
                        <a:defRPr>
                          <a:solidFill>
                            <a:schemeClr val="tx1"/>
                          </a:solidFill>
                          <a:latin typeface="Arial" panose="020B0604020202020204" pitchFamily="34" charset="0"/>
                        </a:defRPr>
                      </a:lvl7pPr>
                      <a:lvl8pPr fontAlgn="base">
                        <a:spcBef>
                          <a:spcPct val="20000"/>
                        </a:spcBef>
                        <a:spcAft>
                          <a:spcPct val="0"/>
                        </a:spcAft>
                        <a:tabLst>
                          <a:tab pos="539750" algn="l"/>
                          <a:tab pos="630238" algn="l"/>
                        </a:tabLst>
                        <a:defRPr>
                          <a:solidFill>
                            <a:schemeClr val="tx1"/>
                          </a:solidFill>
                          <a:latin typeface="Arial" panose="020B0604020202020204" pitchFamily="34" charset="0"/>
                        </a:defRPr>
                      </a:lvl8pPr>
                      <a:lvl9pPr fontAlgn="base">
                        <a:spcBef>
                          <a:spcPct val="20000"/>
                        </a:spcBef>
                        <a:spcAft>
                          <a:spcPct val="0"/>
                        </a:spcAft>
                        <a:tabLst>
                          <a:tab pos="539750" algn="l"/>
                          <a:tab pos="630238"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539750" algn="l"/>
                          <a:tab pos="630238" algn="l"/>
                        </a:tabLst>
                      </a:pPr>
                      <a:r>
                        <a:rPr kumimoji="0" lang="en-US" altLang="en-US" sz="1800" b="0" i="0" u="none" strike="noStrike" cap="none" normalizeH="0" baseline="0" smtClean="0">
                          <a:ln>
                            <a:noFill/>
                          </a:ln>
                          <a:solidFill>
                            <a:srgbClr val="0000FF"/>
                          </a:solidFill>
                          <a:effectLst/>
                          <a:latin typeface="Arial" panose="020B0604020202020204" pitchFamily="34" charset="0"/>
                          <a:ea typeface="Arial" panose="020B0604020202020204" pitchFamily="34" charset="0"/>
                          <a:cs typeface="Times New Roman" panose="02020603050405020304" pitchFamily="18" charset="0"/>
                        </a:rPr>
                        <a:t>Không có quang hợp thì không có sự sống trên Trái Đất</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smtClean="0">
                        <a:ln>
                          <a:noFill/>
                        </a:ln>
                        <a:solidFill>
                          <a:srgbClr val="0000FF"/>
                        </a:solidFill>
                        <a:effectLst/>
                        <a:latin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961101623"/>
                  </a:ext>
                </a:extLst>
              </a:tr>
            </a:tbl>
          </a:graphicData>
        </a:graphic>
      </p:graphicFrame>
      <p:sp>
        <p:nvSpPr>
          <p:cNvPr id="37893" name="Oval 5"/>
          <p:cNvSpPr>
            <a:spLocks noChangeArrowheads="1"/>
          </p:cNvSpPr>
          <p:nvPr/>
        </p:nvSpPr>
        <p:spPr bwMode="auto">
          <a:xfrm>
            <a:off x="1559496" y="1148459"/>
            <a:ext cx="360362" cy="336325"/>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rgbClr val="D60093"/>
              </a:solidFill>
              <a:latin typeface="Times New Roman" panose="02020603050405020304" pitchFamily="18" charset="0"/>
            </a:endParaRPr>
          </a:p>
        </p:txBody>
      </p:sp>
      <p:sp>
        <p:nvSpPr>
          <p:cNvPr id="109695" name="Rectangle 127"/>
          <p:cNvSpPr>
            <a:spLocks noChangeArrowheads="1"/>
          </p:cNvSpPr>
          <p:nvPr/>
        </p:nvSpPr>
        <p:spPr bwMode="auto">
          <a:xfrm>
            <a:off x="2711450" y="2342207"/>
            <a:ext cx="454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0000"/>
                </a:solidFill>
              </a:rPr>
              <a:t>H8.</a:t>
            </a:r>
            <a:r>
              <a:rPr lang="en-US" altLang="en-US" sz="1800" b="1">
                <a:solidFill>
                  <a:srgbClr val="FF0000"/>
                </a:solidFill>
              </a:rPr>
              <a:t> </a:t>
            </a:r>
            <a:r>
              <a:rPr lang="en-US" altLang="en-US" sz="1800">
                <a:solidFill>
                  <a:srgbClr val="FF0000"/>
                </a:solidFill>
              </a:rPr>
              <a:t>Các khẳng định sau đây đúng hay sai?</a:t>
            </a:r>
          </a:p>
        </p:txBody>
      </p:sp>
      <p:sp>
        <p:nvSpPr>
          <p:cNvPr id="2" name="TextBox 1"/>
          <p:cNvSpPr txBox="1"/>
          <p:nvPr/>
        </p:nvSpPr>
        <p:spPr>
          <a:xfrm>
            <a:off x="10058152" y="3582588"/>
            <a:ext cx="864096" cy="523220"/>
          </a:xfrm>
          <a:prstGeom prst="rect">
            <a:avLst/>
          </a:prstGeom>
          <a:noFill/>
        </p:spPr>
        <p:txBody>
          <a:bodyPr wrap="square" rtlCol="0">
            <a:spAutoFit/>
          </a:bodyPr>
          <a:lstStyle/>
          <a:p>
            <a:r>
              <a:rPr lang="en-US" sz="2800" b="1" smtClean="0">
                <a:solidFill>
                  <a:srgbClr val="FF0000"/>
                </a:solidFill>
              </a:rPr>
              <a:t>Sai</a:t>
            </a:r>
            <a:endParaRPr lang="en-US" sz="2800" b="1">
              <a:solidFill>
                <a:srgbClr val="FF0000"/>
              </a:solidFill>
            </a:endParaRPr>
          </a:p>
        </p:txBody>
      </p:sp>
      <p:sp>
        <p:nvSpPr>
          <p:cNvPr id="13" name="TextBox 12"/>
          <p:cNvSpPr txBox="1"/>
          <p:nvPr/>
        </p:nvSpPr>
        <p:spPr>
          <a:xfrm>
            <a:off x="10058152" y="4057908"/>
            <a:ext cx="864096" cy="523220"/>
          </a:xfrm>
          <a:prstGeom prst="rect">
            <a:avLst/>
          </a:prstGeom>
          <a:noFill/>
        </p:spPr>
        <p:txBody>
          <a:bodyPr wrap="square" rtlCol="0">
            <a:spAutoFit/>
          </a:bodyPr>
          <a:lstStyle/>
          <a:p>
            <a:r>
              <a:rPr lang="en-US" sz="2800" b="1" smtClean="0">
                <a:solidFill>
                  <a:srgbClr val="FF0000"/>
                </a:solidFill>
              </a:rPr>
              <a:t>Sai</a:t>
            </a:r>
            <a:endParaRPr lang="en-US" sz="2800" b="1">
              <a:solidFill>
                <a:srgbClr val="FF0000"/>
              </a:solidFill>
            </a:endParaRPr>
          </a:p>
        </p:txBody>
      </p:sp>
      <p:sp>
        <p:nvSpPr>
          <p:cNvPr id="14" name="TextBox 13"/>
          <p:cNvSpPr txBox="1"/>
          <p:nvPr/>
        </p:nvSpPr>
        <p:spPr>
          <a:xfrm>
            <a:off x="10058152" y="4561964"/>
            <a:ext cx="864096" cy="523220"/>
          </a:xfrm>
          <a:prstGeom prst="rect">
            <a:avLst/>
          </a:prstGeom>
          <a:noFill/>
        </p:spPr>
        <p:txBody>
          <a:bodyPr wrap="square" rtlCol="0">
            <a:spAutoFit/>
          </a:bodyPr>
          <a:lstStyle/>
          <a:p>
            <a:r>
              <a:rPr lang="en-US" sz="2800" b="1" smtClean="0">
                <a:solidFill>
                  <a:srgbClr val="FF0000"/>
                </a:solidFill>
              </a:rPr>
              <a:t>Sai</a:t>
            </a:r>
            <a:endParaRPr lang="en-US" sz="2800" b="1">
              <a:solidFill>
                <a:srgbClr val="FF0000"/>
              </a:solidFill>
            </a:endParaRPr>
          </a:p>
        </p:txBody>
      </p:sp>
      <p:sp>
        <p:nvSpPr>
          <p:cNvPr id="15" name="TextBox 14"/>
          <p:cNvSpPr txBox="1"/>
          <p:nvPr/>
        </p:nvSpPr>
        <p:spPr>
          <a:xfrm>
            <a:off x="9840416" y="5297359"/>
            <a:ext cx="1582464" cy="523220"/>
          </a:xfrm>
          <a:prstGeom prst="rect">
            <a:avLst/>
          </a:prstGeom>
          <a:noFill/>
        </p:spPr>
        <p:txBody>
          <a:bodyPr wrap="square" rtlCol="0">
            <a:spAutoFit/>
          </a:bodyPr>
          <a:lstStyle/>
          <a:p>
            <a:r>
              <a:rPr lang="en-US" sz="2800" b="1" smtClean="0">
                <a:solidFill>
                  <a:srgbClr val="FF0000"/>
                </a:solidFill>
              </a:rPr>
              <a:t>Đúng</a:t>
            </a:r>
            <a:endParaRPr lang="en-US" sz="2800" b="1">
              <a:solidFill>
                <a:srgbClr val="FF0000"/>
              </a:solidFill>
            </a:endParaRPr>
          </a:p>
        </p:txBody>
      </p:sp>
      <p:sp>
        <p:nvSpPr>
          <p:cNvPr id="16" name="TextBox 15"/>
          <p:cNvSpPr txBox="1"/>
          <p:nvPr/>
        </p:nvSpPr>
        <p:spPr>
          <a:xfrm>
            <a:off x="9840416" y="5949280"/>
            <a:ext cx="1294432" cy="523220"/>
          </a:xfrm>
          <a:prstGeom prst="rect">
            <a:avLst/>
          </a:prstGeom>
          <a:noFill/>
        </p:spPr>
        <p:txBody>
          <a:bodyPr wrap="square" rtlCol="0">
            <a:spAutoFit/>
          </a:bodyPr>
          <a:lstStyle/>
          <a:p>
            <a:r>
              <a:rPr lang="en-US" sz="2800" b="1" smtClean="0">
                <a:solidFill>
                  <a:srgbClr val="FF0000"/>
                </a:solidFill>
              </a:rPr>
              <a:t>Đúng</a:t>
            </a:r>
            <a:endParaRPr lang="en-US" sz="2800" b="1">
              <a:solidFill>
                <a:srgbClr val="FF0000"/>
              </a:solidFill>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9576"/>
                                        </p:tgtEl>
                                        <p:attrNameLst>
                                          <p:attrName>style.visibility</p:attrName>
                                        </p:attrNameLst>
                                      </p:cBhvr>
                                      <p:to>
                                        <p:strVal val="visible"/>
                                      </p:to>
                                    </p:set>
                                    <p:animEffect transition="in" filter="box(in)">
                                      <p:cBhvr>
                                        <p:cTn id="7" dur="500"/>
                                        <p:tgtEl>
                                          <p:spTgt spid="1095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7893"/>
                                        </p:tgtEl>
                                        <p:attrNameLst>
                                          <p:attrName>style.visibility</p:attrName>
                                        </p:attrNameLst>
                                      </p:cBhvr>
                                      <p:to>
                                        <p:strVal val="visible"/>
                                      </p:to>
                                    </p:set>
                                    <p:animEffect transition="in" filter="blinds(horizontal)">
                                      <p:cBhvr>
                                        <p:cTn id="12" dur="500"/>
                                        <p:tgtEl>
                                          <p:spTgt spid="378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9695"/>
                                        </p:tgtEl>
                                        <p:attrNameLst>
                                          <p:attrName>style.visibility</p:attrName>
                                        </p:attrNameLst>
                                      </p:cBhvr>
                                      <p:to>
                                        <p:strVal val="visible"/>
                                      </p:to>
                                    </p:set>
                                    <p:animEffect transition="in" filter="blinds(horizontal)">
                                      <p:cBhvr>
                                        <p:cTn id="17" dur="500"/>
                                        <p:tgtEl>
                                          <p:spTgt spid="1096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09694"/>
                                        </p:tgtEl>
                                        <p:attrNameLst>
                                          <p:attrName>style.visibility</p:attrName>
                                        </p:attrNameLst>
                                      </p:cBhvr>
                                      <p:to>
                                        <p:strVal val="visible"/>
                                      </p:to>
                                    </p:set>
                                    <p:animEffect transition="in" filter="blinds(horizontal)">
                                      <p:cBhvr>
                                        <p:cTn id="22" dur="500"/>
                                        <p:tgtEl>
                                          <p:spTgt spid="10969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6" grpId="0"/>
      <p:bldP spid="37893" grpId="0" animBg="1"/>
      <p:bldP spid="109695" grpId="0"/>
      <p:bldP spid="2" grpId="0"/>
      <p:bldP spid="13"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000376" y="1"/>
            <a:ext cx="59039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a:t>
            </a:r>
          </a:p>
        </p:txBody>
      </p:sp>
      <p:sp>
        <p:nvSpPr>
          <p:cNvPr id="32771" name="Text Box 3"/>
          <p:cNvSpPr txBox="1">
            <a:spLocks noChangeArrowheads="1"/>
          </p:cNvSpPr>
          <p:nvPr/>
        </p:nvSpPr>
        <p:spPr bwMode="auto">
          <a:xfrm>
            <a:off x="1524000" y="1268414"/>
            <a:ext cx="5651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endParaRPr kumimoji="0" lang="en-US" altLang="en-US" sz="2400" b="1" i="0" u="sng"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32772" name="Rectangle 4"/>
          <p:cNvSpPr>
            <a:spLocks noChangeArrowheads="1"/>
          </p:cNvSpPr>
          <p:nvPr/>
        </p:nvSpPr>
        <p:spPr bwMode="auto">
          <a:xfrm>
            <a:off x="2279651" y="1700213"/>
            <a:ext cx="43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endParaRPr kumimoji="0" lang="en-US" altLang="en-US" sz="2400" b="1" i="0" u="sng"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32773" name="AutoShape 5" descr="Hình nền : Bồ công anh, thực vật, hoa, Lông cừu 1920x1200 - CoolWallpapers  - 674065 - Hình nền đẹp hd - WallHere"/>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774" name="AutoShape 6" descr="Hình ảnh miễn phí: lá, thiên nhiên, mùa hè, thực vật, hướng dương, Hoa,  cánh hoa, thực vật"/>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775" name="Rectangle 8"/>
          <p:cNvSpPr>
            <a:spLocks noChangeArrowheads="1"/>
          </p:cNvSpPr>
          <p:nvPr/>
        </p:nvSpPr>
        <p:spPr bwMode="auto">
          <a:xfrm>
            <a:off x="619919" y="252725"/>
            <a:ext cx="18081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Vận dụng:</a:t>
            </a:r>
          </a:p>
        </p:txBody>
      </p:sp>
      <p:sp>
        <p:nvSpPr>
          <p:cNvPr id="32776" name="Rectangle 9"/>
          <p:cNvSpPr>
            <a:spLocks noChangeArrowheads="1"/>
          </p:cNvSpPr>
          <p:nvPr/>
        </p:nvSpPr>
        <p:spPr bwMode="auto">
          <a:xfrm>
            <a:off x="407368" y="2780928"/>
            <a:ext cx="1144927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0000"/>
                </a:solidFill>
                <a:effectLst/>
                <a:uLnTx/>
                <a:uFillTx/>
                <a:latin typeface="Arial" panose="020B0604020202020204" pitchFamily="34" charset="0"/>
                <a:ea typeface="+mn-ea"/>
                <a:cs typeface="+mn-cs"/>
              </a:rPr>
              <a:t>TL.</a:t>
            </a:r>
            <a:r>
              <a:rPr kumimoji="0" lang="en-US" alt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Trong suốt quá trình sinh trưởng cây trồng đều cần nước, đặc biệt cho quá trình quang hợp tổng hợp chất hữu cơ. Nếu cây thiếu nước quá trình quang hợp giảm, chất hữu cơ tạo ra thấp. Hơn nữa giai đoạn ra hoa cần huy động chất hữu cơ đó để tạo ra quả, hạt,…. Vì vậy thiếu nước hạt sẽ lép, quả bé, năng suất thấp.</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đó ta cần cung cấp đủ nước cho cây, đặc biệt lúc cây ra hoa, tạo quả.</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FF0000"/>
              </a:solidFill>
              <a:effectLst/>
              <a:uLnTx/>
              <a:uFillTx/>
              <a:latin typeface="Arial" panose="020B0604020202020204" pitchFamily="34" charset="0"/>
              <a:ea typeface="+mn-ea"/>
              <a:cs typeface="+mn-cs"/>
            </a:endParaRPr>
          </a:p>
        </p:txBody>
      </p:sp>
      <p:sp>
        <p:nvSpPr>
          <p:cNvPr id="9" name="Rectangle 8"/>
          <p:cNvSpPr>
            <a:spLocks noChangeArrowheads="1"/>
          </p:cNvSpPr>
          <p:nvPr/>
        </p:nvSpPr>
        <p:spPr bwMode="auto">
          <a:xfrm>
            <a:off x="263353" y="1052736"/>
            <a:ext cx="1159328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45085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0000"/>
                </a:solidFill>
                <a:effectLst/>
                <a:uLnTx/>
                <a:uFillTx/>
                <a:latin typeface="Arial" panose="020B0604020202020204" pitchFamily="34" charset="0"/>
                <a:ea typeface="+mn-ea"/>
                <a:cs typeface="+mn-cs"/>
              </a:rPr>
              <a:t>H.</a:t>
            </a:r>
            <a:r>
              <a:rPr kumimoji="0" lang="en-US" alt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Tại sao lúa và một số cây trồng khác bị thiếu nước vào giai đoạn ra hoa, trổ bông thì khi thu hoạch hạt thường bị lép, quả nhỏ, năng suất thấp? Từ đó em rút ra được kinh nghiệm gì?</a:t>
            </a:r>
          </a:p>
          <a:p>
            <a:pPr marL="0" marR="0" lvl="0" indent="450850" algn="just"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030428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2776"/>
                                        </p:tgtEl>
                                        <p:attrNameLst>
                                          <p:attrName>style.visibility</p:attrName>
                                        </p:attrNameLst>
                                      </p:cBhvr>
                                      <p:to>
                                        <p:strVal val="visible"/>
                                      </p:to>
                                    </p:set>
                                    <p:animEffect transition="in" filter="wipe(down)">
                                      <p:cBhvr>
                                        <p:cTn id="13" dur="5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524000" y="2052639"/>
            <a:ext cx="5651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0000FF"/>
                </a:solidFill>
                <a:latin typeface="Times New Roman" panose="02020603050405020304" pitchFamily="18" charset="0"/>
              </a:rPr>
              <a:t>   </a:t>
            </a:r>
            <a:endParaRPr lang="en-US" altLang="en-US" sz="2400" b="1" u="sng">
              <a:solidFill>
                <a:srgbClr val="0000FF"/>
              </a:solidFill>
              <a:latin typeface="Times New Roman" panose="02020603050405020304" pitchFamily="18" charset="0"/>
            </a:endParaRPr>
          </a:p>
        </p:txBody>
      </p:sp>
      <p:sp>
        <p:nvSpPr>
          <p:cNvPr id="8195" name="Rectangle 5"/>
          <p:cNvSpPr>
            <a:spLocks noChangeArrowheads="1"/>
          </p:cNvSpPr>
          <p:nvPr/>
        </p:nvSpPr>
        <p:spPr bwMode="auto">
          <a:xfrm>
            <a:off x="2279651" y="2486025"/>
            <a:ext cx="43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FF"/>
                </a:solidFill>
              </a:rPr>
              <a:t>   </a:t>
            </a:r>
            <a:endParaRPr lang="en-US" altLang="en-US" sz="2400" b="1" u="sng">
              <a:solidFill>
                <a:srgbClr val="0000FF"/>
              </a:solidFill>
              <a:latin typeface="Times New Roman" panose="02020603050405020304" pitchFamily="18" charset="0"/>
            </a:endParaRPr>
          </a:p>
        </p:txBody>
      </p:sp>
      <p:sp>
        <p:nvSpPr>
          <p:cNvPr id="2" name="Rectangle 1"/>
          <p:cNvSpPr/>
          <p:nvPr/>
        </p:nvSpPr>
        <p:spPr>
          <a:xfrm>
            <a:off x="1703512" y="1010945"/>
            <a:ext cx="8531503" cy="631198"/>
          </a:xfrm>
          <a:prstGeom prst="rect">
            <a:avLst/>
          </a:prstGeom>
        </p:spPr>
        <p:txBody>
          <a:bodyPr wrap="none">
            <a:spAutoFit/>
          </a:bodyPr>
          <a:lstStyle/>
          <a:p>
            <a:pPr algn="just">
              <a:lnSpc>
                <a:spcPct val="120000"/>
              </a:lnSpc>
              <a:tabLst>
                <a:tab pos="90170" algn="l"/>
              </a:tabLst>
            </a:pPr>
            <a:r>
              <a:rPr lang="vi-VN" sz="3200">
                <a:solidFill>
                  <a:srgbClr val="FF0000"/>
                </a:solidFill>
                <a:latin typeface="Times New Roman" panose="02020603050405020304" pitchFamily="18" charset="0"/>
              </a:rPr>
              <a:t>Qua đoạn video, em thấy được những nội dung gì?</a:t>
            </a:r>
            <a:endParaRPr lang="en-US" sz="3200">
              <a:solidFill>
                <a:srgbClr val="FF0000"/>
              </a:solidFill>
              <a:effectLst/>
            </a:endParaRPr>
          </a:p>
        </p:txBody>
      </p:sp>
    </p:spTree>
  </p:cSld>
  <p:clrMapOvr>
    <a:masterClrMapping/>
  </p:clrMapOvr>
  <p:transition spd="slow">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3000376" y="1"/>
            <a:ext cx="59039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b="1">
                <a:solidFill>
                  <a:srgbClr val="FF0000"/>
                </a:solidFill>
                <a:latin typeface="Times New Roman" panose="02020603050405020304" pitchFamily="18" charset="0"/>
              </a:rPr>
              <a:t>   </a:t>
            </a:r>
          </a:p>
        </p:txBody>
      </p:sp>
      <p:sp>
        <p:nvSpPr>
          <p:cNvPr id="9219" name="Text Box 3"/>
          <p:cNvSpPr txBox="1">
            <a:spLocks noChangeArrowheads="1"/>
          </p:cNvSpPr>
          <p:nvPr/>
        </p:nvSpPr>
        <p:spPr bwMode="auto">
          <a:xfrm>
            <a:off x="407368" y="476250"/>
            <a:ext cx="113772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0000FF"/>
                </a:solidFill>
              </a:rPr>
              <a:t>Bài </a:t>
            </a:r>
            <a:r>
              <a:rPr lang="en-US" altLang="en-US" sz="2400" b="1" smtClean="0">
                <a:solidFill>
                  <a:srgbClr val="0000FF"/>
                </a:solidFill>
              </a:rPr>
              <a:t>23: </a:t>
            </a:r>
            <a:r>
              <a:rPr lang="en-US" altLang="en-US" sz="2400" b="1">
                <a:solidFill>
                  <a:srgbClr val="0000FF"/>
                </a:solidFill>
              </a:rPr>
              <a:t>MỘT SỐ YẾU TỐ ẢNH HƯỞNG ĐẾN </a:t>
            </a:r>
            <a:r>
              <a:rPr lang="en-US" altLang="en-US" sz="2400" b="1" smtClean="0">
                <a:solidFill>
                  <a:srgbClr val="0000FF"/>
                </a:solidFill>
              </a:rPr>
              <a:t>QUANG HỢP (Tiết 85)</a:t>
            </a:r>
            <a:endParaRPr lang="en-US" altLang="en-US" sz="2400" b="1">
              <a:solidFill>
                <a:srgbClr val="0000FF"/>
              </a:solidFill>
            </a:endParaRPr>
          </a:p>
        </p:txBody>
      </p:sp>
      <p:sp>
        <p:nvSpPr>
          <p:cNvPr id="9220" name="Text Box 4"/>
          <p:cNvSpPr txBox="1">
            <a:spLocks noChangeArrowheads="1"/>
          </p:cNvSpPr>
          <p:nvPr/>
        </p:nvSpPr>
        <p:spPr bwMode="auto">
          <a:xfrm>
            <a:off x="1524000" y="1268414"/>
            <a:ext cx="5651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0000FF"/>
                </a:solidFill>
                <a:latin typeface="Times New Roman" panose="02020603050405020304" pitchFamily="18" charset="0"/>
              </a:rPr>
              <a:t>   </a:t>
            </a:r>
            <a:endParaRPr lang="en-US" altLang="en-US" sz="2400" b="1" u="sng">
              <a:solidFill>
                <a:srgbClr val="0000FF"/>
              </a:solidFill>
              <a:latin typeface="Times New Roman" panose="02020603050405020304" pitchFamily="18" charset="0"/>
            </a:endParaRPr>
          </a:p>
        </p:txBody>
      </p:sp>
      <p:sp>
        <p:nvSpPr>
          <p:cNvPr id="9221" name="Rectangle 5"/>
          <p:cNvSpPr>
            <a:spLocks noChangeArrowheads="1"/>
          </p:cNvSpPr>
          <p:nvPr/>
        </p:nvSpPr>
        <p:spPr bwMode="auto">
          <a:xfrm>
            <a:off x="2279651" y="1701800"/>
            <a:ext cx="43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FF"/>
                </a:solidFill>
              </a:rPr>
              <a:t>   </a:t>
            </a:r>
            <a:endParaRPr lang="en-US" altLang="en-US" sz="2400" b="1" u="sng">
              <a:solidFill>
                <a:srgbClr val="0000FF"/>
              </a:solidFill>
              <a:latin typeface="Times New Roman" panose="02020603050405020304" pitchFamily="18" charset="0"/>
            </a:endParaRPr>
          </a:p>
        </p:txBody>
      </p:sp>
      <p:sp>
        <p:nvSpPr>
          <p:cNvPr id="9222" name="AutoShape 6" descr="Hình nền : Bồ công anh, thực vật, hoa, Lông cừu 1920x1200 - CoolWallpapers  - 674065 - Hình nền đẹp hd - WallHere"/>
          <p:cNvSpPr>
            <a:spLocks noChangeAspect="1" noChangeArrowheads="1"/>
          </p:cNvSpPr>
          <p:nvPr/>
        </p:nvSpPr>
        <p:spPr bwMode="auto">
          <a:xfrm>
            <a:off x="5872163" y="3276600"/>
            <a:ext cx="453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223" name="AutoShape 7" descr="Hình ảnh miễn phí: lá, thiên nhiên, mùa hè, thực vật, hướng dương, Hoa,  cánh hoa, thực vật"/>
          <p:cNvSpPr>
            <a:spLocks noChangeAspect="1" noChangeArrowheads="1"/>
          </p:cNvSpPr>
          <p:nvPr/>
        </p:nvSpPr>
        <p:spPr bwMode="auto">
          <a:xfrm>
            <a:off x="5872163" y="3276600"/>
            <a:ext cx="453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224" name="Rectangle 8"/>
          <p:cNvSpPr>
            <a:spLocks noChangeArrowheads="1"/>
          </p:cNvSpPr>
          <p:nvPr/>
        </p:nvSpPr>
        <p:spPr bwMode="auto">
          <a:xfrm>
            <a:off x="407368" y="1286370"/>
            <a:ext cx="963911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FF"/>
                </a:solidFill>
              </a:rPr>
              <a:t>I/ </a:t>
            </a:r>
            <a:r>
              <a:rPr lang="en-US" altLang="en-US" sz="2400" b="1" u="sng">
                <a:solidFill>
                  <a:srgbClr val="0000FF"/>
                </a:solidFill>
              </a:rPr>
              <a:t>Một số yếu tố ảnh hưởng đến quang hợp.</a:t>
            </a:r>
          </a:p>
        </p:txBody>
      </p:sp>
    </p:spTree>
  </p:cSld>
  <p:clrMapOvr>
    <a:masterClrMapping/>
  </p:clrMapOvr>
  <p:transition spd="slow">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000376" y="1"/>
            <a:ext cx="59039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b="1">
                <a:solidFill>
                  <a:srgbClr val="FF0000"/>
                </a:solidFill>
                <a:latin typeface="Times New Roman" panose="02020603050405020304" pitchFamily="18" charset="0"/>
              </a:rPr>
              <a:t>   </a:t>
            </a:r>
          </a:p>
        </p:txBody>
      </p:sp>
      <p:sp>
        <p:nvSpPr>
          <p:cNvPr id="14339" name="Text Box 4"/>
          <p:cNvSpPr txBox="1">
            <a:spLocks noChangeArrowheads="1"/>
          </p:cNvSpPr>
          <p:nvPr/>
        </p:nvSpPr>
        <p:spPr bwMode="auto">
          <a:xfrm>
            <a:off x="1524000" y="1268414"/>
            <a:ext cx="5651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0000FF"/>
                </a:solidFill>
                <a:latin typeface="Times New Roman" panose="02020603050405020304" pitchFamily="18" charset="0"/>
              </a:rPr>
              <a:t>   </a:t>
            </a:r>
            <a:endParaRPr lang="en-US" altLang="en-US" sz="2400" b="1" u="sng">
              <a:solidFill>
                <a:srgbClr val="0000FF"/>
              </a:solidFill>
              <a:latin typeface="Times New Roman" panose="02020603050405020304" pitchFamily="18" charset="0"/>
            </a:endParaRPr>
          </a:p>
        </p:txBody>
      </p:sp>
      <p:sp>
        <p:nvSpPr>
          <p:cNvPr id="14340" name="Rectangle 5"/>
          <p:cNvSpPr>
            <a:spLocks noChangeArrowheads="1"/>
          </p:cNvSpPr>
          <p:nvPr/>
        </p:nvSpPr>
        <p:spPr bwMode="auto">
          <a:xfrm>
            <a:off x="2279651" y="1701800"/>
            <a:ext cx="43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FF"/>
                </a:solidFill>
              </a:rPr>
              <a:t>   </a:t>
            </a:r>
            <a:endParaRPr lang="en-US" altLang="en-US" sz="2400" b="1" u="sng">
              <a:solidFill>
                <a:srgbClr val="0000FF"/>
              </a:solidFill>
              <a:latin typeface="Times New Roman" panose="02020603050405020304" pitchFamily="18" charset="0"/>
            </a:endParaRPr>
          </a:p>
        </p:txBody>
      </p:sp>
      <p:sp>
        <p:nvSpPr>
          <p:cNvPr id="14341" name="AutoShape 6" descr="Hình nền : Bồ công anh, thực vật, hoa, Lông cừu 1920x1200 - CoolWallpapers  - 674065 - Hình nền đẹp hd - WallHere"/>
          <p:cNvSpPr>
            <a:spLocks noChangeAspect="1" noChangeArrowheads="1"/>
          </p:cNvSpPr>
          <p:nvPr/>
        </p:nvSpPr>
        <p:spPr bwMode="auto">
          <a:xfrm>
            <a:off x="-190500" y="145851"/>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342" name="AutoShape 7" descr="Hình ảnh miễn phí: lá, thiên nhiên, mùa hè, thực vật, hướng dương, Hoa,  cánh hoa, thực vật"/>
          <p:cNvSpPr>
            <a:spLocks noChangeAspect="1" noChangeArrowheads="1"/>
          </p:cNvSpPr>
          <p:nvPr/>
        </p:nvSpPr>
        <p:spPr bwMode="auto">
          <a:xfrm>
            <a:off x="-190500" y="145851"/>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343" name="Rectangle 8"/>
          <p:cNvSpPr>
            <a:spLocks noChangeArrowheads="1"/>
          </p:cNvSpPr>
          <p:nvPr/>
        </p:nvSpPr>
        <p:spPr bwMode="auto">
          <a:xfrm>
            <a:off x="-47996" y="966213"/>
            <a:ext cx="12000655"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0" algn="ctr">
              <a:lnSpc>
                <a:spcPct val="150000"/>
              </a:lnSpc>
              <a:spcAft>
                <a:spcPts val="0"/>
              </a:spcAft>
              <a:buNone/>
            </a:pPr>
            <a:r>
              <a:rPr lang="de-DE" sz="28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Dựa vào tài liệu và những kiến thức đã </a:t>
            </a:r>
            <a:r>
              <a:rPr lang="de-DE" sz="28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biết</a:t>
            </a:r>
          </a:p>
          <a:p>
            <a:pPr indent="0" algn="ctr">
              <a:lnSpc>
                <a:spcPct val="150000"/>
              </a:lnSpc>
              <a:spcAft>
                <a:spcPts val="0"/>
              </a:spcAft>
              <a:buNone/>
            </a:pPr>
            <a:r>
              <a:rPr lang="en-US" altLang="en-US" sz="2800" smtClean="0">
                <a:solidFill>
                  <a:srgbClr val="FF0000"/>
                </a:solidFill>
              </a:rPr>
              <a:t>Hãy nêu </a:t>
            </a:r>
            <a:r>
              <a:rPr lang="en-US" altLang="en-US" sz="2800">
                <a:solidFill>
                  <a:srgbClr val="FF0000"/>
                </a:solidFill>
              </a:rPr>
              <a:t>các yếu tố ảnh hưởng đến quang hợp</a:t>
            </a:r>
            <a:r>
              <a:rPr lang="en-US" altLang="en-US" sz="2800" smtClean="0">
                <a:solidFill>
                  <a:srgbClr val="FF0000"/>
                </a:solidFill>
              </a:rPr>
              <a:t>?</a:t>
            </a:r>
            <a:endParaRPr lang="en-US" altLang="en-US" sz="2800">
              <a:solidFill>
                <a:srgbClr val="FF0000"/>
              </a:solidFill>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500"/>
                                        <p:tgtEl>
                                          <p:spTgt spid="14340"/>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4341"/>
                                        </p:tgtEl>
                                        <p:attrNameLst>
                                          <p:attrName>style.visibility</p:attrName>
                                        </p:attrNameLst>
                                      </p:cBhvr>
                                      <p:to>
                                        <p:strVal val="visible"/>
                                      </p:to>
                                    </p:set>
                                    <p:animEffect transition="in" filter="fade">
                                      <p:cBhvr>
                                        <p:cTn id="10" dur="500"/>
                                        <p:tgtEl>
                                          <p:spTgt spid="14341"/>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4342"/>
                                        </p:tgtEl>
                                        <p:attrNameLst>
                                          <p:attrName>style.visibility</p:attrName>
                                        </p:attrNameLst>
                                      </p:cBhvr>
                                      <p:to>
                                        <p:strVal val="visible"/>
                                      </p:to>
                                    </p:set>
                                    <p:animEffect transition="in" filter="fade">
                                      <p:cBhvr>
                                        <p:cTn id="13"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p:bldP spid="143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1524000" y="1268414"/>
            <a:ext cx="5651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0000FF"/>
                </a:solidFill>
                <a:latin typeface="Times New Roman" panose="02020603050405020304" pitchFamily="18" charset="0"/>
              </a:rPr>
              <a:t>   </a:t>
            </a:r>
            <a:endParaRPr lang="en-US" altLang="en-US" sz="2400" b="1" u="sng">
              <a:solidFill>
                <a:srgbClr val="0000FF"/>
              </a:solidFill>
              <a:latin typeface="Times New Roman" panose="02020603050405020304" pitchFamily="18" charset="0"/>
            </a:endParaRPr>
          </a:p>
        </p:txBody>
      </p:sp>
      <p:sp>
        <p:nvSpPr>
          <p:cNvPr id="16388" name="Rectangle 4"/>
          <p:cNvSpPr>
            <a:spLocks noChangeArrowheads="1"/>
          </p:cNvSpPr>
          <p:nvPr/>
        </p:nvSpPr>
        <p:spPr bwMode="auto">
          <a:xfrm>
            <a:off x="2279651" y="1701800"/>
            <a:ext cx="43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FF"/>
                </a:solidFill>
              </a:rPr>
              <a:t>   </a:t>
            </a:r>
            <a:endParaRPr lang="en-US" altLang="en-US" sz="2400" b="1" u="sng">
              <a:solidFill>
                <a:srgbClr val="0000FF"/>
              </a:solidFill>
              <a:latin typeface="Times New Roman" panose="02020603050405020304" pitchFamily="18" charset="0"/>
            </a:endParaRPr>
          </a:p>
        </p:txBody>
      </p:sp>
      <p:sp>
        <p:nvSpPr>
          <p:cNvPr id="16389" name="AutoShape 5" descr="Hình nền : Bồ công anh, thực vật, hoa, Lông cừu 1920x1200 - CoolWallpapers  - 674065 - Hình nền đẹp hd - WallHere"/>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90" name="AutoShape 6" descr="Hình ảnh miễn phí: lá, thiên nhiên, mùa hè, thực vật, hướng dương, Hoa,  cánh hoa, thực vật"/>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91" name="Rectangle 7"/>
          <p:cNvSpPr>
            <a:spLocks noChangeArrowheads="1"/>
          </p:cNvSpPr>
          <p:nvPr/>
        </p:nvSpPr>
        <p:spPr bwMode="auto">
          <a:xfrm>
            <a:off x="2063751" y="1909238"/>
            <a:ext cx="820896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F0000"/>
              </a:solidFill>
            </a:endParaRPr>
          </a:p>
          <a:p>
            <a:pPr eaLnBrk="1" hangingPunct="1">
              <a:spcBef>
                <a:spcPct val="0"/>
              </a:spcBef>
              <a:buFontTx/>
              <a:buNone/>
            </a:pPr>
            <a:endParaRPr lang="en-US" altLang="en-US" sz="2400">
              <a:solidFill>
                <a:srgbClr val="0000FF"/>
              </a:solidFill>
            </a:endParaRPr>
          </a:p>
          <a:p>
            <a:pPr eaLnBrk="1" hangingPunct="1">
              <a:spcBef>
                <a:spcPct val="0"/>
              </a:spcBef>
              <a:buFontTx/>
              <a:buNone/>
            </a:pPr>
            <a:endParaRPr lang="en-US" altLang="en-US" sz="2400">
              <a:solidFill>
                <a:srgbClr val="0000FF"/>
              </a:solidFill>
            </a:endParaRPr>
          </a:p>
        </p:txBody>
      </p:sp>
      <p:graphicFrame>
        <p:nvGraphicFramePr>
          <p:cNvPr id="96405" name="Group 149"/>
          <p:cNvGraphicFramePr>
            <a:graphicFrameLocks noGrp="1"/>
          </p:cNvGraphicFramePr>
          <p:nvPr>
            <p:extLst>
              <p:ext uri="{D42A27DB-BD31-4B8C-83A1-F6EECF244321}">
                <p14:modId xmlns:p14="http://schemas.microsoft.com/office/powerpoint/2010/main" val="1803705159"/>
              </p:ext>
            </p:extLst>
          </p:nvPr>
        </p:nvGraphicFramePr>
        <p:xfrm>
          <a:off x="1199456" y="1745509"/>
          <a:ext cx="9865096" cy="3915739"/>
        </p:xfrm>
        <a:graphic>
          <a:graphicData uri="http://schemas.openxmlformats.org/drawingml/2006/table">
            <a:tbl>
              <a:tblPr/>
              <a:tblGrid>
                <a:gridCol w="2768179">
                  <a:extLst>
                    <a:ext uri="{9D8B030D-6E8A-4147-A177-3AD203B41FA5}">
                      <a16:colId xmlns:a16="http://schemas.microsoft.com/office/drawing/2014/main" val="2440075917"/>
                    </a:ext>
                  </a:extLst>
                </a:gridCol>
                <a:gridCol w="7096917">
                  <a:extLst>
                    <a:ext uri="{9D8B030D-6E8A-4147-A177-3AD203B41FA5}">
                      <a16:colId xmlns:a16="http://schemas.microsoft.com/office/drawing/2014/main" val="3741720257"/>
                    </a:ext>
                  </a:extLst>
                </a:gridCol>
              </a:tblGrid>
              <a:tr h="120082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Yếu tố</a:t>
                      </a:r>
                      <a:endParaRPr kumimoji="0" lang="en-US" altLang="en-US" sz="2400" b="1" i="0" u="none" strike="noStrike" cap="none" normalizeH="0" baseline="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Ảnh hưởng đến quang hợp</a:t>
                      </a:r>
                      <a:endParaRPr kumimoji="0" lang="en-US" altLang="en-US" sz="2400" b="1" i="0" u="none" strike="noStrike" cap="none" normalizeH="0" baseline="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74398225"/>
                  </a:ext>
                </a:extLst>
              </a:tr>
              <a:tr h="67872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 s</a:t>
                      </a:r>
                      <a:r>
                        <a:rPr kumimoji="0" lang="en-US" altLang="en-US" sz="2400" b="0" i="0" u="none" strike="noStrike" cap="none" normalizeH="0" baseline="0" smtClean="0">
                          <a:ln>
                            <a:noFill/>
                          </a:ln>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a:t>
                      </a:r>
                      <a:endParaRPr kumimoji="0" lang="en-US" altLang="en-US" sz="2400" b="0" i="0" u="none" strike="noStrike" cap="none" normalizeH="0" baseline="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3730011"/>
                  </a:ext>
                </a:extLst>
              </a:tr>
              <a:tr h="67872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Nước</a:t>
                      </a:r>
                      <a:endParaRPr kumimoji="0" lang="en-US" altLang="en-US" sz="2400" b="0" i="0" u="none" strike="noStrike" cap="none" normalizeH="0" baseline="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22318422"/>
                  </a:ext>
                </a:extLst>
              </a:tr>
              <a:tr h="67872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a:t>
                      </a:r>
                      <a:r>
                        <a:rPr kumimoji="0" lang="en-US" altLang="en-US" sz="2400" b="0" i="0" u="none" strike="noStrike" cap="none" normalizeH="0" baseline="0" smtClean="0">
                          <a:ln>
                            <a:noFill/>
                          </a:ln>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400" b="0" i="0" u="none" strike="noStrike" cap="none" normalizeH="0" baseline="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carbon dioxide</a:t>
                      </a:r>
                      <a:endParaRPr kumimoji="0" lang="en-US" altLang="en-US" sz="2400" b="0" i="0" u="none" strike="noStrike" cap="none" normalizeH="0" baseline="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07860325"/>
                  </a:ext>
                </a:extLst>
              </a:tr>
              <a:tr h="67872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Nhiệt độ</a:t>
                      </a:r>
                      <a:endParaRPr kumimoji="0" lang="en-US" altLang="en-US" sz="2400" b="0" i="0" u="none" strike="noStrike" cap="none" normalizeH="0" baseline="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smtClean="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161798"/>
                  </a:ext>
                </a:extLst>
              </a:tr>
            </a:tbl>
          </a:graphicData>
        </a:graphic>
      </p:graphicFrame>
      <p:sp>
        <p:nvSpPr>
          <p:cNvPr id="16412" name="Rectangle 137"/>
          <p:cNvSpPr>
            <a:spLocks noChangeArrowheads="1"/>
          </p:cNvSpPr>
          <p:nvPr/>
        </p:nvSpPr>
        <p:spPr bwMode="auto">
          <a:xfrm>
            <a:off x="153987" y="8192463"/>
            <a:ext cx="1187164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Giải th</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í</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 v</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ì</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sao nên trồng cây đ</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ú</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 thời vụ v</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à</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đảm bảo mật độ ph</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ù</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hợp?</a:t>
            </a:r>
            <a:endParaRPr lang="en-US" altLang="en-US" sz="800">
              <a:ea typeface="Calibri" panose="020F0502020204030204" pitchFamily="34" charset="0"/>
              <a:cs typeface="Times New Roman" panose="02020603050405020304" pitchFamily="18" charset="0"/>
            </a:endParaRPr>
          </a:p>
          <a:p>
            <a:pPr>
              <a:spcBef>
                <a:spcPct val="0"/>
              </a:spcBef>
              <a:buFontTx/>
              <a:buNone/>
            </a:pP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Ở những khu công nghiệp hay nơi c</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ó</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nhiều nh</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à</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á</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y, nồng độ kh</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í</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carbon dioxide thường tăng cao. Quang hợp của cây trồng tại đ</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ó</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bị ảnh hưởng như thế n</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à</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a:t>
            </a:r>
            <a:endParaRPr lang="en-US" altLang="en-US" sz="800">
              <a:ea typeface="Calibri" panose="020F0502020204030204" pitchFamily="34" charset="0"/>
              <a:cs typeface="Times New Roman" panose="02020603050405020304" pitchFamily="18" charset="0"/>
            </a:endParaRPr>
          </a:p>
          <a:p>
            <a:pPr>
              <a:spcBef>
                <a:spcPct val="0"/>
              </a:spcBef>
              <a:buFontTx/>
              <a:buNone/>
            </a:pP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V</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à</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 những ng</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à</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y nắng n</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ó</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 hoặc trời r</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é</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 đậm, người l</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à</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 vườn thường che nắng hoặc chống r</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é</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 (ủ ấm gốc) cho cây. Em hãy giải th</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í</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 ý nghĩa của việc l</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à</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 đ</a:t>
            </a:r>
            <a:r>
              <a:rPr lang="en-US" altLang="en-US" sz="1400">
                <a:solidFill>
                  <a:srgbClr val="000000"/>
                </a:solidFill>
                <a:latin typeface="Calibri" panose="020F0502020204030204" pitchFamily="34" charset="0"/>
                <a:ea typeface="Calibri" panose="020F0502020204030204" pitchFamily="34" charset="0"/>
                <a:cs typeface="Times New Roman" panose="02020603050405020304" pitchFamily="18" charset="0"/>
              </a:rPr>
              <a:t>ó</a:t>
            </a:r>
            <a:r>
              <a:rPr lang="en-US" alt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800">
              <a:ea typeface="Calibri" panose="020F0502020204030204" pitchFamily="34" charset="0"/>
              <a:cs typeface="Times New Roman" panose="02020603050405020304" pitchFamily="18" charset="0"/>
            </a:endParaRPr>
          </a:p>
          <a:p>
            <a:pPr>
              <a:spcBef>
                <a:spcPct val="0"/>
              </a:spcBef>
              <a:buFontTx/>
              <a:buNone/>
            </a:pPr>
            <a:endParaRPr lang="en-US" altLang="en-US" sz="1800">
              <a:ea typeface="Calibri" panose="020F0502020204030204" pitchFamily="34" charset="0"/>
              <a:cs typeface="Times New Roman" panose="02020603050405020304" pitchFamily="18" charset="0"/>
            </a:endParaRPr>
          </a:p>
        </p:txBody>
      </p:sp>
      <p:sp>
        <p:nvSpPr>
          <p:cNvPr id="16413" name="Rectangle 143"/>
          <p:cNvSpPr>
            <a:spLocks noChangeArrowheads="1"/>
          </p:cNvSpPr>
          <p:nvPr/>
        </p:nvSpPr>
        <p:spPr bwMode="auto">
          <a:xfrm>
            <a:off x="911424" y="862162"/>
            <a:ext cx="106571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rPr>
              <a:t>1. Đọc thông tin trong mục I, thảo luận nhóm và hoàn thành theo Bảng 23.1.</a:t>
            </a:r>
          </a:p>
        </p:txBody>
      </p:sp>
      <p:sp>
        <p:nvSpPr>
          <p:cNvPr id="16415" name="Rectangle 145"/>
          <p:cNvSpPr>
            <a:spLocks noChangeArrowheads="1"/>
          </p:cNvSpPr>
          <p:nvPr/>
        </p:nvSpPr>
        <p:spPr bwMode="auto">
          <a:xfrm>
            <a:off x="3719513" y="26035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0000FF"/>
                </a:solidFill>
              </a:rPr>
              <a:t> </a:t>
            </a:r>
            <a:r>
              <a:rPr lang="en-US" altLang="en-US" sz="2400" b="1">
                <a:solidFill>
                  <a:srgbClr val="FF0000"/>
                </a:solidFill>
              </a:rPr>
              <a:t>PHIẾU HỌC </a:t>
            </a:r>
            <a:r>
              <a:rPr lang="en-US" altLang="en-US" sz="2400" b="1" smtClean="0">
                <a:solidFill>
                  <a:srgbClr val="FF0000"/>
                </a:solidFill>
              </a:rPr>
              <a:t>TẬP </a:t>
            </a:r>
            <a:endParaRPr lang="en-US" altLang="en-US" sz="2400" b="1">
              <a:solidFill>
                <a:srgbClr val="FF0000"/>
              </a:solidFill>
            </a:endParaRPr>
          </a:p>
        </p:txBody>
      </p:sp>
    </p:spTree>
  </p:cSld>
  <p:clrMapOvr>
    <a:masterClrMapping/>
  </p:clrMapOvr>
  <p:transition spd="slow">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mins digital">
            <a:hlinkClick r:id="" action="ppaction://media"/>
            <a:extLst>
              <a:ext uri="{FF2B5EF4-FFF2-40B4-BE49-F238E27FC236}">
                <a16:creationId xmlns:a16="http://schemas.microsoft.com/office/drawing/2014/main" id="{3C9CC8E3-56E5-48F2-8FCD-CAB046D1D9D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843" t="5699" r="2218" b="5699"/>
          <a:stretch/>
        </p:blipFill>
        <p:spPr>
          <a:xfrm>
            <a:off x="3221829" y="793093"/>
            <a:ext cx="5523049" cy="2577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2636912"/>
            <a:ext cx="5480992" cy="374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48" y="2815209"/>
            <a:ext cx="5184576" cy="360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127448" y="548680"/>
            <a:ext cx="10225136" cy="1384995"/>
          </a:xfrm>
          <a:prstGeom prst="rect">
            <a:avLst/>
          </a:prstGeom>
        </p:spPr>
        <p:txBody>
          <a:bodyPr wrap="square">
            <a:spAutoFit/>
          </a:bodyPr>
          <a:lstStyle/>
          <a:p>
            <a:pPr marL="0" marR="0" lvl="0" indent="90170" algn="just" defTabSz="914400" rtl="0" eaLnBrk="0" fontAlgn="base" latinLnBrk="0" hangingPunct="0">
              <a:lnSpc>
                <a:spcPct val="150000"/>
              </a:lnSpc>
              <a:spcBef>
                <a:spcPct val="0"/>
              </a:spcBef>
              <a:spcAft>
                <a:spcPts val="0"/>
              </a:spcAft>
              <a:buClrTx/>
              <a:buSzTx/>
              <a:buFontTx/>
              <a:buNone/>
              <a:tabLst/>
              <a:defRPr/>
            </a:pPr>
            <a:r>
              <a:rPr kumimoji="0" lang="de-DE" sz="2800" b="0"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Ánh sáng cung cấp năng lượng cho quang hợp.</a:t>
            </a:r>
            <a:endParaRPr kumimoji="0" lang="en-US" sz="2800" b="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90170" algn="just" defTabSz="914400" rtl="0" eaLnBrk="0" fontAlgn="base" latinLnBrk="0" hangingPunct="0">
              <a:lnSpc>
                <a:spcPct val="150000"/>
              </a:lnSpc>
              <a:spcBef>
                <a:spcPct val="0"/>
              </a:spcBef>
              <a:spcAft>
                <a:spcPts val="0"/>
              </a:spcAft>
              <a:buClrTx/>
              <a:buSzTx/>
              <a:buFontTx/>
              <a:buNone/>
              <a:tabLst/>
              <a:defRPr/>
            </a:pPr>
            <a:r>
              <a:rPr kumimoji="0" lang="de-DE" sz="2800" b="0"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Tuy nhiên nhu cầu ánh sáng của các loài cây không giống nhau.</a:t>
            </a:r>
            <a:endParaRPr kumimoji="0" lang="en-US" sz="2800" b="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7130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ý thuyết KHTN 7 Cánh diều Bài 23: Trao đổi khí ở sinh vậ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807" y="476672"/>
            <a:ext cx="7704857" cy="52853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63352" y="836712"/>
            <a:ext cx="3960439" cy="5262979"/>
          </a:xfrm>
          <a:prstGeom prst="rect">
            <a:avLst/>
          </a:prstGeom>
        </p:spPr>
        <p:txBody>
          <a:bodyPr wrap="square">
            <a:spAutoFit/>
          </a:bodyPr>
          <a:lstStyle/>
          <a:p>
            <a:pPr marL="457200" marR="0" lvl="0" indent="-457200" algn="just" defTabSz="914400" rtl="0" eaLnBrk="0" fontAlgn="base" latinLnBrk="0" hangingPunct="0">
              <a:lnSpc>
                <a:spcPct val="150000"/>
              </a:lnSpc>
              <a:spcBef>
                <a:spcPct val="0"/>
              </a:spcBef>
              <a:spcAft>
                <a:spcPct val="0"/>
              </a:spcAft>
              <a:buClrTx/>
              <a:buSzTx/>
              <a:buFontTx/>
              <a:buChar char="-"/>
              <a:tabL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mn-cs"/>
              </a:rPr>
              <a:t>Nước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là nguyên liệu </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mn-cs"/>
              </a:rPr>
              <a:t>cho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quang </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mn-cs"/>
              </a:rPr>
              <a:t>hợp ở cây xanh.</a:t>
            </a:r>
          </a:p>
          <a:p>
            <a:pPr marL="457200" marR="0" lvl="0" indent="-457200" algn="just" defTabSz="914400" rtl="0" eaLnBrk="0" fontAlgn="base" latinLnBrk="0" hangingPunct="0">
              <a:lnSpc>
                <a:spcPct val="150000"/>
              </a:lnSpc>
              <a:spcBef>
                <a:spcPct val="0"/>
              </a:spcBef>
              <a:spcAft>
                <a:spcPct val="0"/>
              </a:spcAft>
              <a:buClrTx/>
              <a:buSzTx/>
              <a:buFontTx/>
              <a:buChar char="-"/>
              <a:tabL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mn-cs"/>
              </a:rPr>
              <a:t> Khi cây mất nước khí khổng đóng lại, hàm lượng CO</a:t>
            </a:r>
            <a:r>
              <a:rPr kumimoji="0" lang="en-US" sz="2800" b="0" i="0" u="none" strike="noStrike" kern="1200" cap="none" spc="0" normalizeH="0" baseline="-25000" noProof="0" smtClean="0">
                <a:ln>
                  <a:noFill/>
                </a:ln>
                <a:solidFill>
                  <a:prstClr val="black"/>
                </a:solidFill>
                <a:effectLst/>
                <a:uLnTx/>
                <a:uFillTx/>
                <a:latin typeface="Times New Roman" panose="02020603050405020304" pitchFamily="18" charset="0"/>
                <a:ea typeface="Calibri" panose="020F0502020204030204" pitchFamily="34" charset="0"/>
                <a:cs typeface="+mn-cs"/>
              </a:rPr>
              <a:t>2</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mn-cs"/>
              </a:rPr>
              <a:t> đi vào cây giảm nên quang hợp giảm và ngược lại.</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969587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2&quot;/&gt;&lt;/object&gt;&lt;object type=&quot;3&quot; unique_id=&quot;10005&quot;&gt;&lt;property id=&quot;20148&quot; value=&quot;5&quot;/&gt;&lt;property id=&quot;20300&quot; value=&quot;Slide 2&quot;/&gt;&lt;property id=&quot;20307&quot; value=&quot;273&quot;/&gt;&lt;/object&gt;&lt;object type=&quot;3&quot; unique_id=&quot;10006&quot;&gt;&lt;property id=&quot;20148&quot; value=&quot;5&quot;/&gt;&lt;property id=&quot;20300&quot; value=&quot;Slide 3&quot;/&gt;&lt;property id=&quot;20307&quot; value=&quot;261&quot;/&gt;&lt;/object&gt;&lt;object type=&quot;3&quot; unique_id=&quot;10007&quot;&gt;&lt;property id=&quot;20148&quot; value=&quot;5&quot;/&gt;&lt;property id=&quot;20300&quot; value=&quot;Slide 4&quot;/&gt;&lt;property id=&quot;20307&quot; value=&quot;258&quot;/&gt;&lt;/object&gt;&lt;object type=&quot;3&quot; unique_id=&quot;10008&quot;&gt;&lt;property id=&quot;20148&quot; value=&quot;5&quot;/&gt;&lt;property id=&quot;20300&quot; value=&quot;Slide 5&quot;/&gt;&lt;property id=&quot;20307&quot; value=&quot;259&quot;/&gt;&lt;/object&gt;&lt;object type=&quot;3&quot; unique_id=&quot;10009&quot;&gt;&lt;property id=&quot;20148&quot; value=&quot;5&quot;/&gt;&lt;property id=&quot;20300&quot; value=&quot;Slide 6&quot;/&gt;&lt;property id=&quot;20307&quot; value=&quot;267&quot;/&gt;&lt;/object&gt;&lt;object type=&quot;3&quot; unique_id=&quot;10010&quot;&gt;&lt;property id=&quot;20148&quot; value=&quot;5&quot;/&gt;&lt;property id=&quot;20300&quot; value=&quot;Slide 7 - &amp;quot;Sơ đồ khái quát về thức ăn và các hoạt động chủ yếu của quá trình tiêu hóa &amp;quot;&quot;/&gt;&lt;property id=&quot;20307&quot; value=&quot;262&quot;/&gt;&lt;/object&gt;&lt;object type=&quot;3&quot; unique_id=&quot;10011&quot;&gt;&lt;property id=&quot;20148&quot; value=&quot;5&quot;/&gt;&lt;property id=&quot;20300&quot; value=&quot;Slide 8 - &amp;quot;Thảo luận :&amp;quot;&quot;/&gt;&lt;property id=&quot;20307&quot; value=&quot;263&quot;/&gt;&lt;/object&gt;&lt;object type=&quot;3&quot; unique_id=&quot;10012&quot;&gt;&lt;property id=&quot;20148&quot; value=&quot;5&quot;/&gt;&lt;property id=&quot;20300&quot; value=&quot;Slide 9 - &amp;quot;Sơ đồ khái quát về các hoạt động của quá trình tiêu hóa&amp;quot;&quot;/&gt;&lt;property id=&quot;20307&quot; value=&quot;274&quot;/&gt;&lt;/object&gt;&lt;object type=&quot;3&quot; unique_id=&quot;10013&quot;&gt;&lt;property id=&quot;20148&quot; value=&quot;5&quot;/&gt;&lt;property id=&quot;20300&quot; value=&quot;Slide 10&quot;/&gt;&lt;property id=&quot;20307&quot; value=&quot;275&quot;/&gt;&lt;/object&gt;&lt;object type=&quot;3&quot; unique_id=&quot;10014&quot;&gt;&lt;property id=&quot;20148&quot; value=&quot;5&quot;/&gt;&lt;property id=&quot;20300&quot; value=&quot;Slide 11 - &amp;quot;     &amp;quot;&quot;/&gt;&lt;property id=&quot;20307&quot; value=&quot;269&quot;/&gt;&lt;/object&gt;&lt;object type=&quot;3&quot; unique_id=&quot;10015&quot;&gt;&lt;property id=&quot;20148&quot; value=&quot;5&quot;/&gt;&lt;property id=&quot;20300&quot; value=&quot;Slide 12 - &amp;quot;     &amp;quot;&quot;/&gt;&lt;property id=&quot;20307&quot; value=&quot;276&quot;/&gt;&lt;/object&gt;&lt;object type=&quot;3&quot; unique_id=&quot;10016&quot;&gt;&lt;property id=&quot;20148&quot; value=&quot;5&quot;/&gt;&lt;property id=&quot;20300&quot; value=&quot;Slide 13&quot;/&gt;&lt;property id=&quot;20307&quot; value=&quot;265&quot;/&gt;&lt;/object&gt;&lt;object type=&quot;3&quot; unique_id=&quot;10017&quot;&gt;&lt;property id=&quot;20148&quot; value=&quot;5&quot;/&gt;&lt;property id=&quot;20300&quot; value=&quot;Slide 14&quot;/&gt;&lt;property id=&quot;20307&quot; value=&quot;277&quot;/&gt;&lt;/object&gt;&lt;object type=&quot;3&quot; unique_id=&quot;10018&quot;&gt;&lt;property id=&quot;20148&quot; value=&quot;5&quot;/&gt;&lt;property id=&quot;20300&quot; value=&quot;Slide 15&quot;/&gt;&lt;property id=&quot;20307&quot; value=&quot;266&quot;/&gt;&lt;/object&gt;&lt;object type=&quot;3&quot; unique_id=&quot;10019&quot;&gt;&lt;property id=&quot;20148&quot; value=&quot;5&quot;/&gt;&lt;property id=&quot;20300&quot; value=&quot;Slide 16&quot;/&gt;&lt;property id=&quot;20307&quot; value=&quot;271&quot;/&gt;&lt;/object&gt;&lt;/object&gt;&lt;/object&gt;&lt;/database&gt;"/>
  <p:tag name="SECTOMILLISECCONVERTED" val="1"/>
</p:tagLst>
</file>

<file path=ppt/theme/theme1.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2045</TotalTime>
  <Words>1759</Words>
  <Application>Microsoft Office PowerPoint</Application>
  <PresentationFormat>Widescreen</PresentationFormat>
  <Paragraphs>180</Paragraphs>
  <Slides>27</Slides>
  <Notes>1</Notes>
  <HiddenSlides>0</HiddenSlides>
  <MMClips>22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27</vt:i4>
      </vt:variant>
    </vt:vector>
  </HeadingPairs>
  <TitlesOfParts>
    <vt:vector size="38" baseType="lpstr">
      <vt:lpstr>.VnTimeH</vt:lpstr>
      <vt:lpstr>Arial</vt:lpstr>
      <vt:lpstr>Calibri</vt:lpstr>
      <vt:lpstr>Calibri Light</vt:lpstr>
      <vt:lpstr>Tahoma</vt:lpstr>
      <vt:lpstr>Times New Roman</vt:lpstr>
      <vt:lpstr>Wingdings</vt:lpstr>
      <vt:lpstr>1_Default Design</vt:lpstr>
      <vt:lpstr>Default Design</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Hanh Chinh Quoc Gia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Dai Loi</dc:creator>
  <cp:lastModifiedBy>Admin</cp:lastModifiedBy>
  <cp:revision>178</cp:revision>
  <dcterms:created xsi:type="dcterms:W3CDTF">2012-11-11T09:51:40Z</dcterms:created>
  <dcterms:modified xsi:type="dcterms:W3CDTF">2025-02-19T23:35:39Z</dcterms:modified>
</cp:coreProperties>
</file>