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2" r:id="rId2"/>
    <p:sldId id="257" r:id="rId3"/>
    <p:sldId id="256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3" r:id="rId20"/>
    <p:sldId id="276" r:id="rId2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15" y="-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6E340-EB87-4D07-ABCD-92B6BF8EE25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792FB-88B9-4766-8125-372A3C869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227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792FB-88B9-4766-8125-372A3C869CC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53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49A1-E28D-4173-9E5E-1BF0D3A5AB6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0E4B-0FCA-4E17-971A-FC0E0D9DE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04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49A1-E28D-4173-9E5E-1BF0D3A5AB6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0E4B-0FCA-4E17-971A-FC0E0D9DE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983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49A1-E28D-4173-9E5E-1BF0D3A5AB6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0E4B-0FCA-4E17-971A-FC0E0D9DE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870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49A1-E28D-4173-9E5E-1BF0D3A5AB6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0E4B-0FCA-4E17-971A-FC0E0D9DE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06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49A1-E28D-4173-9E5E-1BF0D3A5AB6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0E4B-0FCA-4E17-971A-FC0E0D9DE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587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49A1-E28D-4173-9E5E-1BF0D3A5AB6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0E4B-0FCA-4E17-971A-FC0E0D9DE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2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49A1-E28D-4173-9E5E-1BF0D3A5AB6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0E4B-0FCA-4E17-971A-FC0E0D9DE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57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49A1-E28D-4173-9E5E-1BF0D3A5AB6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0E4B-0FCA-4E17-971A-FC0E0D9DE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05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49A1-E28D-4173-9E5E-1BF0D3A5AB6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0E4B-0FCA-4E17-971A-FC0E0D9DE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84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49A1-E28D-4173-9E5E-1BF0D3A5AB6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0E4B-0FCA-4E17-971A-FC0E0D9DE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37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49A1-E28D-4173-9E5E-1BF0D3A5AB6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0E4B-0FCA-4E17-971A-FC0E0D9DE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892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549A1-E28D-4173-9E5E-1BF0D3A5AB6C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90E4B-0FCA-4E17-971A-FC0E0D9DEE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53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905000" y="257205"/>
            <a:ext cx="533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000" b="1" dirty="0" smtClean="0">
                <a:latin typeface="+mj-lt"/>
              </a:rPr>
              <a:t>BÀI 8: TIẾNG NÓI CỦA LƯƠNG TRI </a:t>
            </a:r>
            <a:endParaRPr lang="en-US" sz="2000" b="1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71793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b="1" dirty="0" smtClean="0">
                <a:solidFill>
                  <a:srgbClr val="FF0000"/>
                </a:solidFill>
                <a:latin typeface="+mj-lt"/>
              </a:rPr>
              <a:t>THỰC HÀNH TIẾNG VIỆT: </a:t>
            </a:r>
          </a:p>
          <a:p>
            <a:pPr algn="ctr"/>
            <a:r>
              <a:rPr lang="vi-VN" b="1" dirty="0" smtClean="0">
                <a:solidFill>
                  <a:srgbClr val="FF0000"/>
                </a:solidFill>
                <a:latin typeface="+mj-lt"/>
              </a:rPr>
              <a:t>NGHĨA VÀ CÁCH DÙNG TÊN  VIẾT TẮT CÁC TỔ CHỨC QUAN TRỌNG</a:t>
            </a:r>
            <a:endParaRPr lang="en-US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50359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43815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THỰC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HÀNH TIẾNG VIỆT (TIẾT 2)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LỰA CHỌN CÂU ĐƠN HOẶC CÂU GHÉP, CÁC KIỂU CÂU GHÉP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02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6200" y="133350"/>
            <a:ext cx="8915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ặt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971550"/>
            <a:ext cx="3581400" cy="36164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971550"/>
            <a:ext cx="5105400" cy="361640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038600" y="1123950"/>
            <a:ext cx="5029200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38600" y="112395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02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2400" y="36195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HS: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02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4800" y="209550"/>
            <a:ext cx="8763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8/8/2086,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50 000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tinh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ghê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gớm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đè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 …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huỷ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nôm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51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2400" y="133350"/>
            <a:ext cx="373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656999"/>
            <a:ext cx="883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nối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nối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…”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851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8600" y="133350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514350"/>
            <a:ext cx="8610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muôn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thuở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51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8600" y="133350"/>
            <a:ext cx="8839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Nương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Nàng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vợ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dung: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gộp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851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81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747415"/>
            <a:ext cx="8915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5 - 7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4600" y="78539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VẬN DỤNG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51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66750"/>
            <a:ext cx="2819400" cy="3352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705414"/>
            <a:ext cx="2819400" cy="332245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705414"/>
            <a:ext cx="28956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190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57150"/>
            <a:ext cx="9067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nay,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tan,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rét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do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dọa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tai,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nâng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...</a:t>
            </a:r>
          </a:p>
        </p:txBody>
      </p:sp>
    </p:spTree>
    <p:extLst>
      <p:ext uri="{BB962C8B-B14F-4D97-AF65-F5344CB8AC3E}">
        <p14:creationId xmlns:p14="http://schemas.microsoft.com/office/powerpoint/2010/main" val="1132027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296" y="19812"/>
            <a:ext cx="9220200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" y="2591562"/>
            <a:ext cx="88984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1.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WTO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OPEC, IMF, UN, ASEAN,...</a:t>
            </a:r>
          </a:p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3. HS trả lời đúng và nhanh nhất sẽ nhận được một phần quà từ vòng quay may mắn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图片 59">
            <a:extLst>
              <a:ext uri="{FF2B5EF4-FFF2-40B4-BE49-F238E27FC236}">
                <a16:creationId xmlns="" xmlns:a16="http://schemas.microsoft.com/office/drawing/2014/main" id="{0D2EF722-AC9E-4C65-A690-2FDDAAAD6C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0"/>
            <a:ext cx="5334000" cy="24162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26927DBB-6E79-4F87-A7E2-B1AF9FC2FF95}"/>
              </a:ext>
            </a:extLst>
          </p:cNvPr>
          <p:cNvSpPr/>
          <p:nvPr/>
        </p:nvSpPr>
        <p:spPr>
          <a:xfrm>
            <a:off x="1986445" y="343584"/>
            <a:ext cx="47953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/>
                <a:cs typeface="Times New Roman" panose="02020603050405020304" pitchFamily="18" charset="0"/>
              </a:rPr>
              <a:t>AI NHANH 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黑体"/>
                <a:cs typeface="Times New Roman" panose="02020603050405020304" pitchFamily="18" charset="0"/>
              </a:rPr>
              <a:t>HƠN?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黑体"/>
              <a:cs typeface="Times New Roman" panose="02020603050405020304" pitchFamily="18" charset="0"/>
            </a:endParaRPr>
          </a:p>
        </p:txBody>
      </p:sp>
      <p:pic>
        <p:nvPicPr>
          <p:cNvPr id="9" name="图片 74">
            <a:extLst>
              <a:ext uri="{FF2B5EF4-FFF2-40B4-BE49-F238E27FC236}">
                <a16:creationId xmlns="" xmlns:a16="http://schemas.microsoft.com/office/drawing/2014/main" id="{CE565F27-2DB3-464F-887A-824D0FF1F29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38400" y="989915"/>
            <a:ext cx="2438400" cy="1071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42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50"/>
            <a:ext cx="9144000" cy="51221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600" y="1047750"/>
            <a:ext cx="8153400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	</a:t>
            </a:r>
            <a:r>
              <a:rPr lang="en-US" sz="5400" dirty="0" smtClean="0">
                <a:solidFill>
                  <a:schemeClr val="accent6">
                    <a:lumMod val="75000"/>
                  </a:schemeClr>
                </a:solidFill>
                <a:latin typeface=".Vn3DH" pitchFamily="34" charset="0"/>
              </a:rPr>
              <a:t>CHÚC CÁC EM HỌC TỐT!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.Vn3DH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25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82" y="-16325"/>
            <a:ext cx="92964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2400" y="13335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WTO: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8992" y="133350"/>
            <a:ext cx="419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hế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giới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" y="729996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OPEC: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78992" y="687668"/>
            <a:ext cx="5367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776" y="1296213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IMF: 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9096" y="1287832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Quỹ Tiền tệ Quốc tế</a:t>
            </a:r>
            <a:endParaRPr lang="en-US" sz="2400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8016" y="1957736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0000"/>
                </a:solidFill>
                <a:latin typeface="+mj-lt"/>
              </a:rPr>
              <a:t>UN: </a:t>
            </a:r>
            <a:endParaRPr lang="en-US" sz="2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6592" y="1904705"/>
            <a:ext cx="2878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Liên Hợp Quốc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2776" y="257175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ASEAN</a:t>
            </a:r>
            <a:r>
              <a:rPr lang="vi-VN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71600" y="257175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Hiệp hội các nước Đông Nam Á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744" y="133350"/>
            <a:ext cx="3200400" cy="162452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744" y="1867418"/>
            <a:ext cx="3200400" cy="137601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12" y="3357372"/>
            <a:ext cx="2609088" cy="166547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3333750"/>
            <a:ext cx="2819400" cy="16891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744" y="3333750"/>
            <a:ext cx="3163824" cy="168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917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8600" y="285750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Tri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SGK (tr. 67);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SGK (tr. 71)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334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2400" y="13335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 smtClean="0"/>
              <a:t>I.</a:t>
            </a:r>
            <a:r>
              <a:rPr lang="en-US" b="1" dirty="0" smtClean="0"/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uốc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tế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742950"/>
            <a:ext cx="876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573947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uốc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8288" y="1962150"/>
            <a:ext cx="7696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-30480" y="2345960"/>
            <a:ext cx="9174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-30480" y="2767006"/>
            <a:ext cx="9067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VB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3562350"/>
            <a:ext cx="906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thiết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366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2400" y="13335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1064" y="666750"/>
            <a:ext cx="8839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VB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hoà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FAO, UNICEF,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FAO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Food and Agriculture Organization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13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2400" y="20955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78882"/>
            <a:ext cx="9067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50495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925419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22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1000" y="13335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" y="595015"/>
            <a:ext cx="8305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+ AFC: Liên đoàn bóng đá châu Á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+ APEC: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Á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+ CIA: Cục Tình báo Trung ương Mỹ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FAO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Quốc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IUNC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tế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02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02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974</Words>
  <Application>Microsoft Office PowerPoint</Application>
  <PresentationFormat>On-screen Show (16:9)</PresentationFormat>
  <Paragraphs>79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User</cp:lastModifiedBy>
  <cp:revision>28</cp:revision>
  <dcterms:created xsi:type="dcterms:W3CDTF">2024-06-26T08:56:07Z</dcterms:created>
  <dcterms:modified xsi:type="dcterms:W3CDTF">2025-04-01T03:24:37Z</dcterms:modified>
</cp:coreProperties>
</file>