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336" r:id="rId2"/>
    <p:sldId id="338" r:id="rId3"/>
    <p:sldId id="339" r:id="rId4"/>
    <p:sldId id="335" r:id="rId5"/>
    <p:sldId id="340" r:id="rId6"/>
    <p:sldId id="346" r:id="rId7"/>
    <p:sldId id="347" r:id="rId8"/>
    <p:sldId id="302" r:id="rId9"/>
    <p:sldId id="343" r:id="rId10"/>
    <p:sldId id="342" r:id="rId11"/>
    <p:sldId id="334" r:id="rId12"/>
    <p:sldId id="303" r:id="rId13"/>
    <p:sldId id="304" r:id="rId14"/>
    <p:sldId id="307" r:id="rId15"/>
    <p:sldId id="318" r:id="rId1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0B7AE"/>
    <a:srgbClr val="CF481F"/>
    <a:srgbClr val="3D8748"/>
    <a:srgbClr val="FFE69F"/>
    <a:srgbClr val="EEDBB4"/>
    <a:srgbClr val="FFE7A3"/>
    <a:srgbClr val="FFFFFF"/>
    <a:srgbClr val="6DBC79"/>
    <a:srgbClr val="FFF8E5"/>
    <a:srgbClr val="FFEB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4660"/>
  </p:normalViewPr>
  <p:slideViewPr>
    <p:cSldViewPr snapToGrid="0">
      <p:cViewPr varScale="1">
        <p:scale>
          <a:sx n="80" d="100"/>
          <a:sy n="80" d="100"/>
        </p:scale>
        <p:origin x="17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27BE27-76A3-4D58-9BE9-2501F1B0DC4B}" type="datetimeFigureOut">
              <a:rPr lang="en-US" smtClean="0"/>
              <a:t>7/15/2024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A3E748-172D-465E-8218-A443A3F09203}" type="slidenum">
              <a:rPr lang="en-US" smtClean="0"/>
              <a:t>‹#›</a:t>
            </a:fld>
            <a:endParaRPr lang="en-US"/>
          </a:p>
        </p:txBody>
      </p:sp>
    </p:spTree>
    <p:extLst>
      <p:ext uri="{BB962C8B-B14F-4D97-AF65-F5344CB8AC3E}">
        <p14:creationId xmlns:p14="http://schemas.microsoft.com/office/powerpoint/2010/main" val="1770963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6EAF38-0436-47A8-91A3-3A4BCDC0DE7B}" type="slidenum">
              <a:rPr lang="zh-CN" altLang="en-US" smtClean="0"/>
              <a:pPr/>
              <a:t>2</a:t>
            </a:fld>
            <a:endParaRPr lang="zh-CN" altLang="en-US"/>
          </a:p>
        </p:txBody>
      </p:sp>
    </p:spTree>
    <p:extLst>
      <p:ext uri="{BB962C8B-B14F-4D97-AF65-F5344CB8AC3E}">
        <p14:creationId xmlns:p14="http://schemas.microsoft.com/office/powerpoint/2010/main" val="3620467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t>15</a:t>
            </a:fld>
            <a:endParaRPr lang="en-US"/>
          </a:p>
        </p:txBody>
      </p:sp>
    </p:spTree>
    <p:extLst>
      <p:ext uri="{BB962C8B-B14F-4D97-AF65-F5344CB8AC3E}">
        <p14:creationId xmlns:p14="http://schemas.microsoft.com/office/powerpoint/2010/main" val="1757703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6EAF38-0436-47A8-91A3-3A4BCDC0DE7B}" type="slidenum">
              <a:rPr lang="zh-CN" altLang="en-US" smtClean="0"/>
              <a:pPr/>
              <a:t>3</a:t>
            </a:fld>
            <a:endParaRPr lang="zh-CN" altLang="en-US"/>
          </a:p>
        </p:txBody>
      </p:sp>
    </p:spTree>
    <p:extLst>
      <p:ext uri="{BB962C8B-B14F-4D97-AF65-F5344CB8AC3E}">
        <p14:creationId xmlns:p14="http://schemas.microsoft.com/office/powerpoint/2010/main" val="3620467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648684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t>8</a:t>
            </a:fld>
            <a:endParaRPr lang="en-US"/>
          </a:p>
        </p:txBody>
      </p:sp>
    </p:spTree>
    <p:extLst>
      <p:ext uri="{BB962C8B-B14F-4D97-AF65-F5344CB8AC3E}">
        <p14:creationId xmlns:p14="http://schemas.microsoft.com/office/powerpoint/2010/main" val="2162190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t>10</a:t>
            </a:fld>
            <a:endParaRPr lang="en-US"/>
          </a:p>
        </p:txBody>
      </p:sp>
    </p:spTree>
    <p:extLst>
      <p:ext uri="{BB962C8B-B14F-4D97-AF65-F5344CB8AC3E}">
        <p14:creationId xmlns:p14="http://schemas.microsoft.com/office/powerpoint/2010/main" val="2158463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450064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t>12</a:t>
            </a:fld>
            <a:endParaRPr lang="en-US"/>
          </a:p>
        </p:txBody>
      </p:sp>
    </p:spTree>
    <p:extLst>
      <p:ext uri="{BB962C8B-B14F-4D97-AF65-F5344CB8AC3E}">
        <p14:creationId xmlns:p14="http://schemas.microsoft.com/office/powerpoint/2010/main" val="759792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t>13</a:t>
            </a:fld>
            <a:endParaRPr lang="en-US"/>
          </a:p>
        </p:txBody>
      </p:sp>
    </p:spTree>
    <p:extLst>
      <p:ext uri="{BB962C8B-B14F-4D97-AF65-F5344CB8AC3E}">
        <p14:creationId xmlns:p14="http://schemas.microsoft.com/office/powerpoint/2010/main" val="1366780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t>14</a:t>
            </a:fld>
            <a:endParaRPr lang="en-US"/>
          </a:p>
        </p:txBody>
      </p:sp>
    </p:spTree>
    <p:extLst>
      <p:ext uri="{BB962C8B-B14F-4D97-AF65-F5344CB8AC3E}">
        <p14:creationId xmlns:p14="http://schemas.microsoft.com/office/powerpoint/2010/main" val="1099399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10" Type="http://schemas.microsoft.com/office/2007/relationships/hdphoto" Target="../media/hdphoto1.wdp"/><Relationship Id="rId4" Type="http://schemas.openxmlformats.org/officeDocument/2006/relationships/image" Target="../media/image8.png"/><Relationship Id="rId9"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6183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380DCA47-A4A1-4374-B4A4-B801B468B32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3674"/>
          <a:stretch/>
        </p:blipFill>
        <p:spPr>
          <a:xfrm>
            <a:off x="10541000" y="4800600"/>
            <a:ext cx="1651000" cy="2057400"/>
          </a:xfrm>
          <a:prstGeom prst="rect">
            <a:avLst/>
          </a:prstGeom>
        </p:spPr>
      </p:pic>
      <p:sp>
        <p:nvSpPr>
          <p:cNvPr id="36" name="矩形 35">
            <a:extLst>
              <a:ext uri="{FF2B5EF4-FFF2-40B4-BE49-F238E27FC236}">
                <a16:creationId xmlns:a16="http://schemas.microsoft.com/office/drawing/2014/main" id="{DE66D610-F080-4BA8-B03F-1D9DABCA7AF1}"/>
              </a:ext>
            </a:extLst>
          </p:cNvPr>
          <p:cNvSpPr/>
          <p:nvPr userDrawn="1"/>
        </p:nvSpPr>
        <p:spPr>
          <a:xfrm>
            <a:off x="916973" y="638403"/>
            <a:ext cx="10358055" cy="5581194"/>
          </a:xfrm>
          <a:prstGeom prst="rect">
            <a:avLst/>
          </a:prstGeom>
          <a:solidFill>
            <a:srgbClr val="FFF8E5"/>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图片 36">
            <a:extLst>
              <a:ext uri="{FF2B5EF4-FFF2-40B4-BE49-F238E27FC236}">
                <a16:creationId xmlns:a16="http://schemas.microsoft.com/office/drawing/2014/main" id="{916E6B3B-24D7-4ADC-ABF7-B769CB6A379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65542" b="57556"/>
          <a:stretch/>
        </p:blipFill>
        <p:spPr>
          <a:xfrm>
            <a:off x="916972" y="638403"/>
            <a:ext cx="4201128" cy="2587397"/>
          </a:xfrm>
          <a:prstGeom prst="rect">
            <a:avLst/>
          </a:prstGeom>
        </p:spPr>
      </p:pic>
      <p:pic>
        <p:nvPicPr>
          <p:cNvPr id="38" name="图片 37">
            <a:extLst>
              <a:ext uri="{FF2B5EF4-FFF2-40B4-BE49-F238E27FC236}">
                <a16:creationId xmlns:a16="http://schemas.microsoft.com/office/drawing/2014/main" id="{05A68491-BF56-4FC6-AEED-469C3F023B8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flipV="1">
            <a:off x="7594600" y="4860697"/>
            <a:ext cx="3680427" cy="1358900"/>
          </a:xfrm>
          <a:prstGeom prst="rect">
            <a:avLst/>
          </a:prstGeom>
        </p:spPr>
      </p:pic>
      <p:pic>
        <p:nvPicPr>
          <p:cNvPr id="42" name="图片 41">
            <a:extLst>
              <a:ext uri="{FF2B5EF4-FFF2-40B4-BE49-F238E27FC236}">
                <a16:creationId xmlns:a16="http://schemas.microsoft.com/office/drawing/2014/main" id="{18820FD0-4C43-48C1-99B3-B33EC046487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43944" y="1866676"/>
            <a:ext cx="3851268" cy="3851268"/>
          </a:xfrm>
          <a:prstGeom prst="rect">
            <a:avLst/>
          </a:prstGeom>
        </p:spPr>
      </p:pic>
      <p:pic>
        <p:nvPicPr>
          <p:cNvPr id="3" name="图片 2">
            <a:extLst>
              <a:ext uri="{FF2B5EF4-FFF2-40B4-BE49-F238E27FC236}">
                <a16:creationId xmlns:a16="http://schemas.microsoft.com/office/drawing/2014/main" id="{2F07D2D7-361F-40DD-A705-92573E2E0E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5872323" y="1239949"/>
            <a:ext cx="3762054" cy="1027020"/>
          </a:xfrm>
          <a:prstGeom prst="rect">
            <a:avLst/>
          </a:prstGeom>
        </p:spPr>
      </p:pic>
      <p:pic>
        <p:nvPicPr>
          <p:cNvPr id="15" name="图片 14">
            <a:extLst>
              <a:ext uri="{FF2B5EF4-FFF2-40B4-BE49-F238E27FC236}">
                <a16:creationId xmlns:a16="http://schemas.microsoft.com/office/drawing/2014/main" id="{46ED272B-D364-427A-9FCD-B68E9AD1145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5872323" y="2401980"/>
            <a:ext cx="3762054" cy="1027020"/>
          </a:xfrm>
          <a:prstGeom prst="rect">
            <a:avLst/>
          </a:prstGeom>
        </p:spPr>
      </p:pic>
      <p:pic>
        <p:nvPicPr>
          <p:cNvPr id="16" name="图片 15">
            <a:extLst>
              <a:ext uri="{FF2B5EF4-FFF2-40B4-BE49-F238E27FC236}">
                <a16:creationId xmlns:a16="http://schemas.microsoft.com/office/drawing/2014/main" id="{376BFF18-A667-4508-A88F-F18FCF25CE0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5872323" y="3647438"/>
            <a:ext cx="3762054" cy="1027020"/>
          </a:xfrm>
          <a:prstGeom prst="rect">
            <a:avLst/>
          </a:prstGeom>
        </p:spPr>
      </p:pic>
      <p:pic>
        <p:nvPicPr>
          <p:cNvPr id="17" name="图片 16">
            <a:extLst>
              <a:ext uri="{FF2B5EF4-FFF2-40B4-BE49-F238E27FC236}">
                <a16:creationId xmlns:a16="http://schemas.microsoft.com/office/drawing/2014/main" id="{C53FE265-93D6-4E23-8E36-636FA779D31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5872323" y="4809469"/>
            <a:ext cx="3762054" cy="1027020"/>
          </a:xfrm>
          <a:prstGeom prst="rect">
            <a:avLst/>
          </a:prstGeom>
        </p:spPr>
      </p:pic>
      <p:pic>
        <p:nvPicPr>
          <p:cNvPr id="5" name="图片 4">
            <a:extLst>
              <a:ext uri="{FF2B5EF4-FFF2-40B4-BE49-F238E27FC236}">
                <a16:creationId xmlns:a16="http://schemas.microsoft.com/office/drawing/2014/main" id="{CC703063-3F44-4D74-8B16-EBBC1FDD49E0}"/>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16209" t="11026" r="13681" b="12084"/>
          <a:stretch/>
        </p:blipFill>
        <p:spPr>
          <a:xfrm>
            <a:off x="9878374" y="638402"/>
            <a:ext cx="1416974" cy="1554009"/>
          </a:xfrm>
          <a:prstGeom prst="rect">
            <a:avLst/>
          </a:prstGeom>
        </p:spPr>
      </p:pic>
      <p:pic>
        <p:nvPicPr>
          <p:cNvPr id="18" name="图片 17">
            <a:extLst>
              <a:ext uri="{FF2B5EF4-FFF2-40B4-BE49-F238E27FC236}">
                <a16:creationId xmlns:a16="http://schemas.microsoft.com/office/drawing/2014/main" id="{7005ACB5-2735-4D0D-8D1E-1BF68A658719}"/>
              </a:ext>
            </a:extLst>
          </p:cNvPr>
          <p:cNvPicPr>
            <a:picLocks noChangeAspect="1"/>
          </p:cNvPicPr>
          <p:nvPr userDrawn="1"/>
        </p:nvPicPr>
        <p:blipFill rotWithShape="1">
          <a:blip r:embed="rId9" cstate="print">
            <a:extLst>
              <a:ext uri="{BEBA8EAE-BF5A-486C-A8C5-ECC9F3942E4B}">
                <a14:imgProps xmlns:a14="http://schemas.microsoft.com/office/drawing/2010/main">
                  <a14:imgLayer r:embed="rId10">
                    <a14:imgEffect>
                      <a14:backgroundRemoval t="2082" b="94421" l="9929" r="89953"/>
                    </a14:imgEffect>
                  </a14:imgLayer>
                </a14:imgProps>
              </a:ext>
              <a:ext uri="{28A0092B-C50C-407E-A947-70E740481C1C}">
                <a14:useLocalDpi xmlns:a14="http://schemas.microsoft.com/office/drawing/2010/main" val="0"/>
              </a:ext>
            </a:extLst>
          </a:blip>
          <a:srcRect l="22521" t="4445" r="17891" b="6065"/>
          <a:stretch/>
        </p:blipFill>
        <p:spPr>
          <a:xfrm>
            <a:off x="1183267" y="5303520"/>
            <a:ext cx="782112" cy="828849"/>
          </a:xfrm>
          <a:prstGeom prst="rect">
            <a:avLst/>
          </a:prstGeom>
        </p:spPr>
      </p:pic>
    </p:spTree>
    <p:extLst>
      <p:ext uri="{BB962C8B-B14F-4D97-AF65-F5344CB8AC3E}">
        <p14:creationId xmlns:p14="http://schemas.microsoft.com/office/powerpoint/2010/main" val="1522914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CB7A5A2B-CDB1-4D9F-849A-BECD51B2EE21}"/>
              </a:ext>
            </a:extLst>
          </p:cNvPr>
          <p:cNvSpPr/>
          <p:nvPr userDrawn="1"/>
        </p:nvSpPr>
        <p:spPr>
          <a:xfrm>
            <a:off x="3527425" y="860425"/>
            <a:ext cx="5137150" cy="5137150"/>
          </a:xfrm>
          <a:prstGeom prst="ellipse">
            <a:avLst/>
          </a:prstGeom>
          <a:solidFill>
            <a:srgbClr val="FFF8E5"/>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nvGrpSpPr>
          <p:cNvPr id="17" name="组合 16">
            <a:extLst>
              <a:ext uri="{FF2B5EF4-FFF2-40B4-BE49-F238E27FC236}">
                <a16:creationId xmlns:a16="http://schemas.microsoft.com/office/drawing/2014/main" id="{C0520F04-E3BE-4E53-8EC8-284A55BDBD77}"/>
              </a:ext>
            </a:extLst>
          </p:cNvPr>
          <p:cNvGrpSpPr/>
          <p:nvPr userDrawn="1"/>
        </p:nvGrpSpPr>
        <p:grpSpPr>
          <a:xfrm>
            <a:off x="3186643" y="569914"/>
            <a:ext cx="2909359" cy="2959627"/>
            <a:chOff x="3186643" y="569914"/>
            <a:chExt cx="2909359" cy="2959627"/>
          </a:xfrm>
        </p:grpSpPr>
        <p:sp>
          <p:nvSpPr>
            <p:cNvPr id="4" name="椭圆 3">
              <a:extLst>
                <a:ext uri="{FF2B5EF4-FFF2-40B4-BE49-F238E27FC236}">
                  <a16:creationId xmlns:a16="http://schemas.microsoft.com/office/drawing/2014/main" id="{C0812C1F-58DF-4D9F-BDB6-E30970A89F0F}"/>
                </a:ext>
              </a:extLst>
            </p:cNvPr>
            <p:cNvSpPr/>
            <p:nvPr userDrawn="1"/>
          </p:nvSpPr>
          <p:spPr>
            <a:xfrm>
              <a:off x="3236914" y="569914"/>
              <a:ext cx="2859088" cy="2859088"/>
            </a:xfrm>
            <a:custGeom>
              <a:avLst/>
              <a:gdLst>
                <a:gd name="connsiteX0" fmla="*/ 0 w 5718175"/>
                <a:gd name="connsiteY0" fmla="*/ 2859088 h 5718175"/>
                <a:gd name="connsiteX1" fmla="*/ 2859088 w 5718175"/>
                <a:gd name="connsiteY1" fmla="*/ 0 h 5718175"/>
                <a:gd name="connsiteX2" fmla="*/ 5718176 w 5718175"/>
                <a:gd name="connsiteY2" fmla="*/ 2859088 h 5718175"/>
                <a:gd name="connsiteX3" fmla="*/ 2859088 w 5718175"/>
                <a:gd name="connsiteY3" fmla="*/ 5718176 h 5718175"/>
                <a:gd name="connsiteX4" fmla="*/ 0 w 5718175"/>
                <a:gd name="connsiteY4" fmla="*/ 2859088 h 5718175"/>
                <a:gd name="connsiteX0" fmla="*/ 5718176 w 5809616"/>
                <a:gd name="connsiteY0" fmla="*/ 2859088 h 5718176"/>
                <a:gd name="connsiteX1" fmla="*/ 2859088 w 5809616"/>
                <a:gd name="connsiteY1" fmla="*/ 5718176 h 5718176"/>
                <a:gd name="connsiteX2" fmla="*/ 0 w 5809616"/>
                <a:gd name="connsiteY2" fmla="*/ 2859088 h 5718176"/>
                <a:gd name="connsiteX3" fmla="*/ 2859088 w 5809616"/>
                <a:gd name="connsiteY3" fmla="*/ 0 h 5718176"/>
                <a:gd name="connsiteX4" fmla="*/ 5809616 w 5809616"/>
                <a:gd name="connsiteY4" fmla="*/ 2950528 h 5718176"/>
                <a:gd name="connsiteX0" fmla="*/ 5718176 w 5718176"/>
                <a:gd name="connsiteY0" fmla="*/ 2859088 h 5718176"/>
                <a:gd name="connsiteX1" fmla="*/ 2859088 w 5718176"/>
                <a:gd name="connsiteY1" fmla="*/ 5718176 h 5718176"/>
                <a:gd name="connsiteX2" fmla="*/ 0 w 5718176"/>
                <a:gd name="connsiteY2" fmla="*/ 2859088 h 5718176"/>
                <a:gd name="connsiteX3" fmla="*/ 2859088 w 5718176"/>
                <a:gd name="connsiteY3" fmla="*/ 0 h 5718176"/>
                <a:gd name="connsiteX0" fmla="*/ 2859088 w 2859088"/>
                <a:gd name="connsiteY0" fmla="*/ 5718176 h 5718176"/>
                <a:gd name="connsiteX1" fmla="*/ 0 w 2859088"/>
                <a:gd name="connsiteY1" fmla="*/ 2859088 h 5718176"/>
                <a:gd name="connsiteX2" fmla="*/ 2859088 w 2859088"/>
                <a:gd name="connsiteY2" fmla="*/ 0 h 5718176"/>
                <a:gd name="connsiteX0" fmla="*/ 0 w 2859088"/>
                <a:gd name="connsiteY0" fmla="*/ 2859088 h 2859088"/>
                <a:gd name="connsiteX1" fmla="*/ 2859088 w 2859088"/>
                <a:gd name="connsiteY1" fmla="*/ 0 h 2859088"/>
              </a:gdLst>
              <a:ahLst/>
              <a:cxnLst>
                <a:cxn ang="0">
                  <a:pos x="connsiteX0" y="connsiteY0"/>
                </a:cxn>
                <a:cxn ang="0">
                  <a:pos x="connsiteX1" y="connsiteY1"/>
                </a:cxn>
              </a:cxnLst>
              <a:rect l="l" t="t" r="r" b="b"/>
              <a:pathLst>
                <a:path w="2859088" h="2859088">
                  <a:moveTo>
                    <a:pt x="0" y="2859088"/>
                  </a:moveTo>
                  <a:cubicBezTo>
                    <a:pt x="0" y="1280057"/>
                    <a:pt x="1280057" y="0"/>
                    <a:pt x="2859088" y="0"/>
                  </a:cubicBezTo>
                </a:path>
              </a:pathLst>
            </a:custGeom>
            <a:noFill/>
            <a:ln w="28575">
              <a:gradFill>
                <a:gsLst>
                  <a:gs pos="35400">
                    <a:srgbClr val="FFEFC1"/>
                  </a:gs>
                  <a:gs pos="0">
                    <a:srgbClr val="FFE69F"/>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6" name="椭圆 5">
              <a:extLst>
                <a:ext uri="{FF2B5EF4-FFF2-40B4-BE49-F238E27FC236}">
                  <a16:creationId xmlns:a16="http://schemas.microsoft.com/office/drawing/2014/main" id="{CE875C9C-02A1-4280-B044-C1551A530158}"/>
                </a:ext>
              </a:extLst>
            </p:cNvPr>
            <p:cNvSpPr/>
            <p:nvPr userDrawn="1"/>
          </p:nvSpPr>
          <p:spPr>
            <a:xfrm>
              <a:off x="3186643" y="3429000"/>
              <a:ext cx="100541" cy="100541"/>
            </a:xfrm>
            <a:prstGeom prst="ellipse">
              <a:avLst/>
            </a:prstGeom>
            <a:noFill/>
            <a:ln w="28575">
              <a:gradFill>
                <a:gsLst>
                  <a:gs pos="35400">
                    <a:srgbClr val="FFEFC1"/>
                  </a:gs>
                  <a:gs pos="0">
                    <a:srgbClr val="FFE69F"/>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grpSp>
        <p:nvGrpSpPr>
          <p:cNvPr id="19" name="组合 18">
            <a:extLst>
              <a:ext uri="{FF2B5EF4-FFF2-40B4-BE49-F238E27FC236}">
                <a16:creationId xmlns:a16="http://schemas.microsoft.com/office/drawing/2014/main" id="{403E7AC3-0130-4A32-A2FD-871A77D95D28}"/>
              </a:ext>
            </a:extLst>
          </p:cNvPr>
          <p:cNvGrpSpPr/>
          <p:nvPr userDrawn="1"/>
        </p:nvGrpSpPr>
        <p:grpSpPr>
          <a:xfrm rot="10800000">
            <a:off x="6146273" y="3320786"/>
            <a:ext cx="2909359" cy="2959627"/>
            <a:chOff x="3186643" y="569914"/>
            <a:chExt cx="2909359" cy="2959627"/>
          </a:xfrm>
        </p:grpSpPr>
        <p:sp>
          <p:nvSpPr>
            <p:cNvPr id="20" name="椭圆 3">
              <a:extLst>
                <a:ext uri="{FF2B5EF4-FFF2-40B4-BE49-F238E27FC236}">
                  <a16:creationId xmlns:a16="http://schemas.microsoft.com/office/drawing/2014/main" id="{EE5A2B4B-1410-4792-B7FE-17F3CA0112CB}"/>
                </a:ext>
              </a:extLst>
            </p:cNvPr>
            <p:cNvSpPr/>
            <p:nvPr userDrawn="1"/>
          </p:nvSpPr>
          <p:spPr>
            <a:xfrm>
              <a:off x="3236914" y="569914"/>
              <a:ext cx="2859088" cy="2859088"/>
            </a:xfrm>
            <a:custGeom>
              <a:avLst/>
              <a:gdLst>
                <a:gd name="connsiteX0" fmla="*/ 0 w 5718175"/>
                <a:gd name="connsiteY0" fmla="*/ 2859088 h 5718175"/>
                <a:gd name="connsiteX1" fmla="*/ 2859088 w 5718175"/>
                <a:gd name="connsiteY1" fmla="*/ 0 h 5718175"/>
                <a:gd name="connsiteX2" fmla="*/ 5718176 w 5718175"/>
                <a:gd name="connsiteY2" fmla="*/ 2859088 h 5718175"/>
                <a:gd name="connsiteX3" fmla="*/ 2859088 w 5718175"/>
                <a:gd name="connsiteY3" fmla="*/ 5718176 h 5718175"/>
                <a:gd name="connsiteX4" fmla="*/ 0 w 5718175"/>
                <a:gd name="connsiteY4" fmla="*/ 2859088 h 5718175"/>
                <a:gd name="connsiteX0" fmla="*/ 5718176 w 5809616"/>
                <a:gd name="connsiteY0" fmla="*/ 2859088 h 5718176"/>
                <a:gd name="connsiteX1" fmla="*/ 2859088 w 5809616"/>
                <a:gd name="connsiteY1" fmla="*/ 5718176 h 5718176"/>
                <a:gd name="connsiteX2" fmla="*/ 0 w 5809616"/>
                <a:gd name="connsiteY2" fmla="*/ 2859088 h 5718176"/>
                <a:gd name="connsiteX3" fmla="*/ 2859088 w 5809616"/>
                <a:gd name="connsiteY3" fmla="*/ 0 h 5718176"/>
                <a:gd name="connsiteX4" fmla="*/ 5809616 w 5809616"/>
                <a:gd name="connsiteY4" fmla="*/ 2950528 h 5718176"/>
                <a:gd name="connsiteX0" fmla="*/ 5718176 w 5718176"/>
                <a:gd name="connsiteY0" fmla="*/ 2859088 h 5718176"/>
                <a:gd name="connsiteX1" fmla="*/ 2859088 w 5718176"/>
                <a:gd name="connsiteY1" fmla="*/ 5718176 h 5718176"/>
                <a:gd name="connsiteX2" fmla="*/ 0 w 5718176"/>
                <a:gd name="connsiteY2" fmla="*/ 2859088 h 5718176"/>
                <a:gd name="connsiteX3" fmla="*/ 2859088 w 5718176"/>
                <a:gd name="connsiteY3" fmla="*/ 0 h 5718176"/>
                <a:gd name="connsiteX0" fmla="*/ 2859088 w 2859088"/>
                <a:gd name="connsiteY0" fmla="*/ 5718176 h 5718176"/>
                <a:gd name="connsiteX1" fmla="*/ 0 w 2859088"/>
                <a:gd name="connsiteY1" fmla="*/ 2859088 h 5718176"/>
                <a:gd name="connsiteX2" fmla="*/ 2859088 w 2859088"/>
                <a:gd name="connsiteY2" fmla="*/ 0 h 5718176"/>
                <a:gd name="connsiteX0" fmla="*/ 0 w 2859088"/>
                <a:gd name="connsiteY0" fmla="*/ 2859088 h 2859088"/>
                <a:gd name="connsiteX1" fmla="*/ 2859088 w 2859088"/>
                <a:gd name="connsiteY1" fmla="*/ 0 h 2859088"/>
              </a:gdLst>
              <a:ahLst/>
              <a:cxnLst>
                <a:cxn ang="0">
                  <a:pos x="connsiteX0" y="connsiteY0"/>
                </a:cxn>
                <a:cxn ang="0">
                  <a:pos x="connsiteX1" y="connsiteY1"/>
                </a:cxn>
              </a:cxnLst>
              <a:rect l="l" t="t" r="r" b="b"/>
              <a:pathLst>
                <a:path w="2859088" h="2859088">
                  <a:moveTo>
                    <a:pt x="0" y="2859088"/>
                  </a:moveTo>
                  <a:cubicBezTo>
                    <a:pt x="0" y="1280057"/>
                    <a:pt x="1280057" y="0"/>
                    <a:pt x="2859088" y="0"/>
                  </a:cubicBezTo>
                </a:path>
              </a:pathLst>
            </a:custGeom>
            <a:noFill/>
            <a:ln w="28575">
              <a:gradFill>
                <a:gsLst>
                  <a:gs pos="35400">
                    <a:srgbClr val="FFEFC1"/>
                  </a:gs>
                  <a:gs pos="0">
                    <a:srgbClr val="FFE69F"/>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1" name="椭圆 20">
              <a:extLst>
                <a:ext uri="{FF2B5EF4-FFF2-40B4-BE49-F238E27FC236}">
                  <a16:creationId xmlns:a16="http://schemas.microsoft.com/office/drawing/2014/main" id="{ECA4C24E-0BE6-4DDC-833A-ABC4DD9DC152}"/>
                </a:ext>
              </a:extLst>
            </p:cNvPr>
            <p:cNvSpPr/>
            <p:nvPr userDrawn="1"/>
          </p:nvSpPr>
          <p:spPr>
            <a:xfrm>
              <a:off x="3186643" y="3429000"/>
              <a:ext cx="100541" cy="100541"/>
            </a:xfrm>
            <a:prstGeom prst="ellipse">
              <a:avLst/>
            </a:prstGeom>
            <a:noFill/>
            <a:ln w="28575">
              <a:gradFill>
                <a:gsLst>
                  <a:gs pos="35400">
                    <a:srgbClr val="FFEFC1"/>
                  </a:gs>
                  <a:gs pos="0">
                    <a:srgbClr val="FFE69F"/>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pic>
        <p:nvPicPr>
          <p:cNvPr id="31" name="图片 30">
            <a:extLst>
              <a:ext uri="{FF2B5EF4-FFF2-40B4-BE49-F238E27FC236}">
                <a16:creationId xmlns:a16="http://schemas.microsoft.com/office/drawing/2014/main" id="{62175799-9BD7-4A64-96E7-7B08BCD5F1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119" r="915"/>
          <a:stretch/>
        </p:blipFill>
        <p:spPr>
          <a:xfrm flipH="1" flipV="1">
            <a:off x="3519613" y="1319432"/>
            <a:ext cx="3883273" cy="2061903"/>
          </a:xfrm>
          <a:custGeom>
            <a:avLst/>
            <a:gdLst>
              <a:gd name="connsiteX0" fmla="*/ 2792457 w 3883273"/>
              <a:gd name="connsiteY0" fmla="*/ 2061903 h 2061903"/>
              <a:gd name="connsiteX1" fmla="*/ 0 w 3883273"/>
              <a:gd name="connsiteY1" fmla="*/ 2061903 h 2061903"/>
              <a:gd name="connsiteX2" fmla="*/ 0 w 3883273"/>
              <a:gd name="connsiteY2" fmla="*/ 0 h 2061903"/>
              <a:gd name="connsiteX3" fmla="*/ 3883273 w 3883273"/>
              <a:gd name="connsiteY3" fmla="*/ 0 h 2061903"/>
              <a:gd name="connsiteX4" fmla="*/ 3870700 w 3883273"/>
              <a:gd name="connsiteY4" fmla="*/ 248991 h 2061903"/>
              <a:gd name="connsiteX5" fmla="*/ 2970472 w 3883273"/>
              <a:gd name="connsiteY5" fmla="*/ 1928786 h 206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3273" h="2061903">
                <a:moveTo>
                  <a:pt x="2792457" y="2061903"/>
                </a:moveTo>
                <a:lnTo>
                  <a:pt x="0" y="2061903"/>
                </a:lnTo>
                <a:lnTo>
                  <a:pt x="0" y="0"/>
                </a:lnTo>
                <a:lnTo>
                  <a:pt x="3883273" y="0"/>
                </a:lnTo>
                <a:lnTo>
                  <a:pt x="3870700" y="248991"/>
                </a:lnTo>
                <a:cubicBezTo>
                  <a:pt x="3802164" y="923857"/>
                  <a:pt x="3466209" y="1519667"/>
                  <a:pt x="2970472" y="1928786"/>
                </a:cubicBezTo>
                <a:close/>
              </a:path>
            </a:pathLst>
          </a:custGeom>
        </p:spPr>
      </p:pic>
      <p:pic>
        <p:nvPicPr>
          <p:cNvPr id="32" name="图片 31">
            <a:extLst>
              <a:ext uri="{FF2B5EF4-FFF2-40B4-BE49-F238E27FC236}">
                <a16:creationId xmlns:a16="http://schemas.microsoft.com/office/drawing/2014/main" id="{26A0B97C-B27C-4F81-94DB-9500772CCEC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3042" b="18166"/>
          <a:stretch/>
        </p:blipFill>
        <p:spPr>
          <a:xfrm>
            <a:off x="5461249" y="4527138"/>
            <a:ext cx="2973687" cy="1011430"/>
          </a:xfrm>
          <a:custGeom>
            <a:avLst/>
            <a:gdLst>
              <a:gd name="connsiteX0" fmla="*/ 0 w 2973687"/>
              <a:gd name="connsiteY0" fmla="*/ 0 h 1011430"/>
              <a:gd name="connsiteX1" fmla="*/ 2973687 w 2973687"/>
              <a:gd name="connsiteY1" fmla="*/ 0 h 1011430"/>
              <a:gd name="connsiteX2" fmla="*/ 2968998 w 2973687"/>
              <a:gd name="connsiteY2" fmla="*/ 9735 h 1011430"/>
              <a:gd name="connsiteX3" fmla="*/ 2165502 w 2973687"/>
              <a:gd name="connsiteY3" fmla="*/ 894435 h 1011430"/>
              <a:gd name="connsiteX4" fmla="*/ 1972923 w 2973687"/>
              <a:gd name="connsiteY4" fmla="*/ 1011430 h 1011430"/>
              <a:gd name="connsiteX5" fmla="*/ 0 w 2973687"/>
              <a:gd name="connsiteY5" fmla="*/ 1011430 h 10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3687" h="1011430">
                <a:moveTo>
                  <a:pt x="0" y="0"/>
                </a:moveTo>
                <a:lnTo>
                  <a:pt x="2973687" y="0"/>
                </a:lnTo>
                <a:lnTo>
                  <a:pt x="2968998" y="9735"/>
                </a:lnTo>
                <a:cubicBezTo>
                  <a:pt x="2775844" y="365298"/>
                  <a:pt x="2499253" y="668958"/>
                  <a:pt x="2165502" y="894435"/>
                </a:cubicBezTo>
                <a:lnTo>
                  <a:pt x="1972923" y="1011430"/>
                </a:lnTo>
                <a:lnTo>
                  <a:pt x="0" y="1011430"/>
                </a:lnTo>
                <a:close/>
              </a:path>
            </a:pathLst>
          </a:custGeom>
        </p:spPr>
      </p:pic>
      <p:pic>
        <p:nvPicPr>
          <p:cNvPr id="33" name="图片 32">
            <a:extLst>
              <a:ext uri="{FF2B5EF4-FFF2-40B4-BE49-F238E27FC236}">
                <a16:creationId xmlns:a16="http://schemas.microsoft.com/office/drawing/2014/main" id="{B2FF5E2D-F89A-4FF2-A6F8-6388796C738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a:xfrm flipH="1">
            <a:off x="4479029" y="3818102"/>
            <a:ext cx="2144001" cy="2144001"/>
          </a:xfrm>
          <a:custGeom>
            <a:avLst/>
            <a:gdLst>
              <a:gd name="connsiteX0" fmla="*/ 2839671 w 2839671"/>
              <a:gd name="connsiteY0" fmla="*/ 0 h 2839671"/>
              <a:gd name="connsiteX1" fmla="*/ 0 w 2839671"/>
              <a:gd name="connsiteY1" fmla="*/ 0 h 2839671"/>
              <a:gd name="connsiteX2" fmla="*/ 0 w 2839671"/>
              <a:gd name="connsiteY2" fmla="*/ 2722284 h 2839671"/>
              <a:gd name="connsiteX3" fmla="*/ 196060 w 2839671"/>
              <a:gd name="connsiteY3" fmla="*/ 2794043 h 2839671"/>
              <a:gd name="connsiteX4" fmla="*/ 373515 w 2839671"/>
              <a:gd name="connsiteY4" fmla="*/ 2839671 h 2839671"/>
              <a:gd name="connsiteX5" fmla="*/ 1546238 w 2839671"/>
              <a:gd name="connsiteY5" fmla="*/ 2839671 h 2839671"/>
              <a:gd name="connsiteX6" fmla="*/ 1723692 w 2839671"/>
              <a:gd name="connsiteY6" fmla="*/ 2794043 h 2839671"/>
              <a:gd name="connsiteX7" fmla="*/ 2776133 w 2839671"/>
              <a:gd name="connsiteY7" fmla="*/ 2157203 h 2839671"/>
              <a:gd name="connsiteX8" fmla="*/ 2839671 w 2839671"/>
              <a:gd name="connsiteY8" fmla="*/ 2087294 h 283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9671" h="2839671">
                <a:moveTo>
                  <a:pt x="2839671" y="0"/>
                </a:moveTo>
                <a:lnTo>
                  <a:pt x="0" y="0"/>
                </a:lnTo>
                <a:lnTo>
                  <a:pt x="0" y="2722284"/>
                </a:lnTo>
                <a:lnTo>
                  <a:pt x="196060" y="2794043"/>
                </a:lnTo>
                <a:lnTo>
                  <a:pt x="373515" y="2839671"/>
                </a:lnTo>
                <a:lnTo>
                  <a:pt x="1546238" y="2839671"/>
                </a:lnTo>
                <a:lnTo>
                  <a:pt x="1723692" y="2794043"/>
                </a:lnTo>
                <a:cubicBezTo>
                  <a:pt x="2125840" y="2668962"/>
                  <a:pt x="2485620" y="2447716"/>
                  <a:pt x="2776133" y="2157203"/>
                </a:cubicBezTo>
                <a:lnTo>
                  <a:pt x="2839671" y="2087294"/>
                </a:lnTo>
                <a:close/>
              </a:path>
            </a:pathLst>
          </a:custGeom>
        </p:spPr>
      </p:pic>
      <p:pic>
        <p:nvPicPr>
          <p:cNvPr id="34" name="图片 33">
            <a:extLst>
              <a:ext uri="{FF2B5EF4-FFF2-40B4-BE49-F238E27FC236}">
                <a16:creationId xmlns:a16="http://schemas.microsoft.com/office/drawing/2014/main" id="{23942622-D514-432A-BF16-EF1A28B7DB4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23203" y="2135244"/>
            <a:ext cx="926170" cy="1173572"/>
          </a:xfrm>
          <a:prstGeom prst="rect">
            <a:avLst/>
          </a:prstGeom>
        </p:spPr>
      </p:pic>
      <p:pic>
        <p:nvPicPr>
          <p:cNvPr id="35" name="图片 34">
            <a:extLst>
              <a:ext uri="{FF2B5EF4-FFF2-40B4-BE49-F238E27FC236}">
                <a16:creationId xmlns:a16="http://schemas.microsoft.com/office/drawing/2014/main" id="{AA6C47FC-8589-429F-B86A-E18DBD3DC90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9355287" y="1854200"/>
            <a:ext cx="1073000" cy="1125753"/>
          </a:xfrm>
          <a:prstGeom prst="rect">
            <a:avLst/>
          </a:prstGeom>
        </p:spPr>
      </p:pic>
    </p:spTree>
    <p:extLst>
      <p:ext uri="{BB962C8B-B14F-4D97-AF65-F5344CB8AC3E}">
        <p14:creationId xmlns:p14="http://schemas.microsoft.com/office/powerpoint/2010/main" val="3823418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4BC44A8-9F49-41EF-8AF7-C8A619FA2F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62860"/>
            <a:ext cx="12192000" cy="6095140"/>
          </a:xfrm>
          <a:prstGeom prst="rect">
            <a:avLst/>
          </a:prstGeom>
        </p:spPr>
      </p:pic>
      <p:sp>
        <p:nvSpPr>
          <p:cNvPr id="13" name="矩形 12">
            <a:extLst>
              <a:ext uri="{FF2B5EF4-FFF2-40B4-BE49-F238E27FC236}">
                <a16:creationId xmlns:a16="http://schemas.microsoft.com/office/drawing/2014/main" id="{3D6D5A31-41FF-4017-87C4-00017E8BE106}"/>
              </a:ext>
            </a:extLst>
          </p:cNvPr>
          <p:cNvSpPr/>
          <p:nvPr userDrawn="1"/>
        </p:nvSpPr>
        <p:spPr>
          <a:xfrm>
            <a:off x="534687" y="330200"/>
            <a:ext cx="11122627" cy="6261100"/>
          </a:xfrm>
          <a:prstGeom prst="rect">
            <a:avLst/>
          </a:prstGeom>
          <a:solidFill>
            <a:srgbClr val="FFF8E5"/>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pic>
        <p:nvPicPr>
          <p:cNvPr id="14" name="图片 13">
            <a:extLst>
              <a:ext uri="{FF2B5EF4-FFF2-40B4-BE49-F238E27FC236}">
                <a16:creationId xmlns:a16="http://schemas.microsoft.com/office/drawing/2014/main" id="{6A551DBA-7408-441D-94AB-312F289A501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4807290" y="660400"/>
            <a:ext cx="2577420" cy="703621"/>
          </a:xfrm>
          <a:prstGeom prst="rect">
            <a:avLst/>
          </a:prstGeom>
        </p:spPr>
      </p:pic>
    </p:spTree>
    <p:extLst>
      <p:ext uri="{BB962C8B-B14F-4D97-AF65-F5344CB8AC3E}">
        <p14:creationId xmlns:p14="http://schemas.microsoft.com/office/powerpoint/2010/main" val="640223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3D6D5A31-41FF-4017-87C4-00017E8BE106}"/>
              </a:ext>
            </a:extLst>
          </p:cNvPr>
          <p:cNvSpPr/>
          <p:nvPr userDrawn="1"/>
        </p:nvSpPr>
        <p:spPr>
          <a:xfrm>
            <a:off x="534687" y="330200"/>
            <a:ext cx="11122627" cy="6261100"/>
          </a:xfrm>
          <a:prstGeom prst="rect">
            <a:avLst/>
          </a:prstGeom>
          <a:solidFill>
            <a:srgbClr val="FFF8E5"/>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pic>
        <p:nvPicPr>
          <p:cNvPr id="16" name="图片 15">
            <a:extLst>
              <a:ext uri="{FF2B5EF4-FFF2-40B4-BE49-F238E27FC236}">
                <a16:creationId xmlns:a16="http://schemas.microsoft.com/office/drawing/2014/main" id="{2156E0FA-5C6F-4554-B941-E24B9B35E58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802208" y="676889"/>
            <a:ext cx="2577422" cy="703622"/>
          </a:xfrm>
          <a:prstGeom prst="rect">
            <a:avLst/>
          </a:prstGeom>
        </p:spPr>
      </p:pic>
    </p:spTree>
    <p:extLst>
      <p:ext uri="{BB962C8B-B14F-4D97-AF65-F5344CB8AC3E}">
        <p14:creationId xmlns:p14="http://schemas.microsoft.com/office/powerpoint/2010/main" val="65197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12"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4433DFD-9947-4735-A91D-F487EED6140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3" name="组合 2">
            <a:extLst>
              <a:ext uri="{FF2B5EF4-FFF2-40B4-BE49-F238E27FC236}">
                <a16:creationId xmlns:a16="http://schemas.microsoft.com/office/drawing/2014/main" id="{55D8F745-4FAC-4E3E-ADCD-57A3A63AB6BA}"/>
              </a:ext>
            </a:extLst>
          </p:cNvPr>
          <p:cNvGrpSpPr/>
          <p:nvPr userDrawn="1"/>
        </p:nvGrpSpPr>
        <p:grpSpPr>
          <a:xfrm>
            <a:off x="0" y="0"/>
            <a:ext cx="12192000" cy="6858000"/>
            <a:chOff x="0" y="0"/>
            <a:chExt cx="12192000" cy="6858000"/>
          </a:xfrm>
        </p:grpSpPr>
        <p:pic>
          <p:nvPicPr>
            <p:cNvPr id="4" name="图片 3">
              <a:extLst>
                <a:ext uri="{FF2B5EF4-FFF2-40B4-BE49-F238E27FC236}">
                  <a16:creationId xmlns:a16="http://schemas.microsoft.com/office/drawing/2014/main" id="{2E5725C7-87FE-4E4D-98F4-DF7649A96F5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0" y="0"/>
              <a:ext cx="3342640" cy="5219700"/>
            </a:xfrm>
            <a:prstGeom prst="rect">
              <a:avLst/>
            </a:prstGeom>
          </p:spPr>
        </p:pic>
        <p:pic>
          <p:nvPicPr>
            <p:cNvPr id="5" name="图片 4">
              <a:extLst>
                <a:ext uri="{FF2B5EF4-FFF2-40B4-BE49-F238E27FC236}">
                  <a16:creationId xmlns:a16="http://schemas.microsoft.com/office/drawing/2014/main" id="{EE5F1C7C-0040-4A3E-9C77-097BDF38C6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762860"/>
              <a:ext cx="12192000" cy="6095140"/>
            </a:xfrm>
            <a:prstGeom prst="rect">
              <a:avLst/>
            </a:prstGeom>
          </p:spPr>
        </p:pic>
        <p:pic>
          <p:nvPicPr>
            <p:cNvPr id="6" name="图片 5">
              <a:extLst>
                <a:ext uri="{FF2B5EF4-FFF2-40B4-BE49-F238E27FC236}">
                  <a16:creationId xmlns:a16="http://schemas.microsoft.com/office/drawing/2014/main" id="{118E695E-8E32-4238-A081-4902D9F5606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9702800" y="0"/>
              <a:ext cx="2489200" cy="1778000"/>
            </a:xfrm>
            <a:prstGeom prst="rect">
              <a:avLst/>
            </a:prstGeom>
          </p:spPr>
        </p:pic>
        <p:pic>
          <p:nvPicPr>
            <p:cNvPr id="7" name="图片 6">
              <a:extLst>
                <a:ext uri="{FF2B5EF4-FFF2-40B4-BE49-F238E27FC236}">
                  <a16:creationId xmlns:a16="http://schemas.microsoft.com/office/drawing/2014/main" id="{A9F9DC22-B471-4D77-BEFB-F65E9986F46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9017000" y="0"/>
              <a:ext cx="3175000" cy="2057400"/>
            </a:xfrm>
            <a:prstGeom prst="rect">
              <a:avLst/>
            </a:prstGeom>
          </p:spPr>
        </p:pic>
        <p:pic>
          <p:nvPicPr>
            <p:cNvPr id="9" name="图片 8">
              <a:extLst>
                <a:ext uri="{FF2B5EF4-FFF2-40B4-BE49-F238E27FC236}">
                  <a16:creationId xmlns:a16="http://schemas.microsoft.com/office/drawing/2014/main" id="{46CBEC2A-F461-47CF-8502-9C901453932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9702800" y="4800600"/>
              <a:ext cx="2489200" cy="2057400"/>
            </a:xfrm>
            <a:prstGeom prst="rect">
              <a:avLst/>
            </a:prstGeom>
          </p:spPr>
        </p:pic>
      </p:grpSp>
    </p:spTree>
    <p:extLst>
      <p:ext uri="{BB962C8B-B14F-4D97-AF65-F5344CB8AC3E}">
        <p14:creationId xmlns:p14="http://schemas.microsoft.com/office/powerpoint/2010/main" val="41839610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2" r:id="rId4"/>
    <p:sldLayoutId id="2147483654"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3.gif"/><Relationship Id="rId5" Type="http://schemas.openxmlformats.org/officeDocument/2006/relationships/slide" Target="slide2.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xml"/><Relationship Id="rId7"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1.xml"/><Relationship Id="rId5" Type="http://schemas.microsoft.com/office/2007/relationships/hdphoto" Target="../media/hdphoto2.wdp"/><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8247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loud Callout 16"/>
          <p:cNvSpPr/>
          <p:nvPr/>
        </p:nvSpPr>
        <p:spPr>
          <a:xfrm>
            <a:off x="2060812" y="1205008"/>
            <a:ext cx="9198591" cy="4597198"/>
          </a:xfrm>
          <a:prstGeom prst="cloudCallout">
            <a:avLst/>
          </a:prstGeom>
          <a:solidFill>
            <a:schemeClr val="bg1"/>
          </a:solidFill>
          <a:ln>
            <a:solidFill>
              <a:srgbClr val="CF48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i="1" dirty="0">
              <a:solidFill>
                <a:srgbClr val="FF0000"/>
              </a:solidFill>
              <a:latin typeface="Times New Roman" panose="02020603050405020304" pitchFamily="18" charset="0"/>
              <a:cs typeface="Times New Roman" panose="02020603050405020304" pitchFamily="18" charset="0"/>
            </a:endParaRPr>
          </a:p>
        </p:txBody>
      </p:sp>
      <p:pic>
        <p:nvPicPr>
          <p:cNvPr id="18" name="Picture 17" descr="22858PICdbgea5Gz679dY_PIC2018.png"/>
          <p:cNvPicPr>
            <a:picLocks noChangeAspect="1"/>
          </p:cNvPicPr>
          <p:nvPr/>
        </p:nvPicPr>
        <p:blipFill>
          <a:blip r:embed="rId4" cstate="print"/>
          <a:stretch>
            <a:fillRect/>
          </a:stretch>
        </p:blipFill>
        <p:spPr>
          <a:xfrm flipH="1">
            <a:off x="-122851" y="2343956"/>
            <a:ext cx="4053405" cy="4320380"/>
          </a:xfrm>
          <a:prstGeom prst="rect">
            <a:avLst/>
          </a:prstGeom>
        </p:spPr>
      </p:pic>
      <p:sp>
        <p:nvSpPr>
          <p:cNvPr id="19" name="Rectangle 18"/>
          <p:cNvSpPr/>
          <p:nvPr/>
        </p:nvSpPr>
        <p:spPr>
          <a:xfrm>
            <a:off x="3016155" y="1905506"/>
            <a:ext cx="7751929" cy="3046988"/>
          </a:xfrm>
          <a:prstGeom prst="rect">
            <a:avLst/>
          </a:prstGeom>
        </p:spPr>
        <p:txBody>
          <a:bodyPr wrap="square">
            <a:spAutoFit/>
          </a:bodyPr>
          <a:lstStyle/>
          <a:p>
            <a:r>
              <a:rPr lang="vi-VN" sz="3200" dirty="0">
                <a:latin typeface="+mj-lt"/>
              </a:rPr>
              <a:t>– Là câu có chủ ngữ hoặc vị ngữ</a:t>
            </a:r>
            <a:r>
              <a:rPr lang="en-US" sz="3200" dirty="0">
                <a:latin typeface="+mj-lt"/>
              </a:rPr>
              <a:t> </a:t>
            </a:r>
            <a:r>
              <a:rPr lang="vi-VN" sz="3200" dirty="0">
                <a:latin typeface="+mj-lt"/>
              </a:rPr>
              <a:t>bị tỉnh lược.</a:t>
            </a:r>
            <a:endParaRPr lang="en-US" sz="3200" dirty="0">
              <a:latin typeface="+mj-lt"/>
            </a:endParaRPr>
          </a:p>
          <a:p>
            <a:r>
              <a:rPr lang="vi-VN" sz="3200" dirty="0">
                <a:latin typeface="+mj-lt"/>
              </a:rPr>
              <a:t>– Câu rút gọn cũng có thể là</a:t>
            </a:r>
            <a:r>
              <a:rPr lang="en-US" sz="3200" dirty="0">
                <a:latin typeface="+mj-lt"/>
              </a:rPr>
              <a:t> </a:t>
            </a:r>
            <a:r>
              <a:rPr lang="vi-VN" sz="3200" dirty="0">
                <a:latin typeface="+mj-lt"/>
              </a:rPr>
              <a:t>câu tỉnh lược cả</a:t>
            </a:r>
            <a:r>
              <a:rPr lang="en-US" sz="3200" dirty="0">
                <a:latin typeface="+mj-lt"/>
              </a:rPr>
              <a:t> </a:t>
            </a:r>
            <a:r>
              <a:rPr lang="vi-VN" sz="3200" dirty="0">
                <a:latin typeface="+mj-lt"/>
              </a:rPr>
              <a:t>thành phần</a:t>
            </a:r>
            <a:r>
              <a:rPr lang="en-US" sz="3200" dirty="0">
                <a:latin typeface="+mj-lt"/>
              </a:rPr>
              <a:t> </a:t>
            </a:r>
            <a:r>
              <a:rPr lang="vi-VN" sz="3200" dirty="0">
                <a:latin typeface="+mj-lt"/>
              </a:rPr>
              <a:t>chủ ngữ và vị ngữ, chỉ giữ lại</a:t>
            </a:r>
            <a:r>
              <a:rPr lang="en-US" sz="3200" dirty="0">
                <a:latin typeface="+mj-lt"/>
              </a:rPr>
              <a:t> </a:t>
            </a:r>
            <a:r>
              <a:rPr lang="vi-VN" sz="3200" dirty="0">
                <a:latin typeface="+mj-lt"/>
              </a:rPr>
              <a:t>thành </a:t>
            </a:r>
            <a:r>
              <a:rPr lang="en-US" sz="3200" dirty="0">
                <a:latin typeface="+mj-lt"/>
              </a:rPr>
              <a:t> </a:t>
            </a:r>
            <a:r>
              <a:rPr lang="vi-VN" sz="3200" dirty="0">
                <a:latin typeface="+mj-lt"/>
              </a:rPr>
              <a:t>phần cung cấp thông tin</a:t>
            </a:r>
            <a:r>
              <a:rPr lang="en-US" sz="3200" dirty="0">
                <a:latin typeface="+mj-lt"/>
              </a:rPr>
              <a:t> </a:t>
            </a:r>
            <a:r>
              <a:rPr lang="vi-VN" sz="3200" dirty="0">
                <a:latin typeface="+mj-lt"/>
              </a:rPr>
              <a:t>cần thiết, cốt lõi trong </a:t>
            </a:r>
            <a:r>
              <a:rPr lang="en-US" sz="3200" dirty="0">
                <a:latin typeface="+mj-lt"/>
              </a:rPr>
              <a:t> </a:t>
            </a:r>
            <a:r>
              <a:rPr lang="vi-VN" sz="3200" dirty="0">
                <a:latin typeface="+mj-lt"/>
              </a:rPr>
              <a:t>một ngữ</a:t>
            </a:r>
            <a:r>
              <a:rPr lang="en-US" sz="3200" dirty="0">
                <a:latin typeface="+mj-lt"/>
              </a:rPr>
              <a:t> </a:t>
            </a:r>
            <a:r>
              <a:rPr lang="vi-VN" sz="3200" dirty="0">
                <a:latin typeface="+mj-lt"/>
              </a:rPr>
              <a:t>cảnh giao tiếp cụ thể như trạng</a:t>
            </a:r>
            <a:r>
              <a:rPr lang="en-US" sz="3200" dirty="0">
                <a:latin typeface="+mj-lt"/>
              </a:rPr>
              <a:t> </a:t>
            </a:r>
            <a:r>
              <a:rPr lang="vi-VN" sz="3200" dirty="0">
                <a:latin typeface="+mj-lt"/>
              </a:rPr>
              <a:t>ngữ, </a:t>
            </a:r>
            <a:r>
              <a:rPr lang="en-US" sz="3200" dirty="0">
                <a:latin typeface="+mj-lt"/>
              </a:rPr>
              <a:t> </a:t>
            </a:r>
            <a:r>
              <a:rPr lang="vi-VN" sz="3200" dirty="0">
                <a:latin typeface="+mj-lt"/>
              </a:rPr>
              <a:t>bổ ngữ hoặc định ngữ.</a:t>
            </a:r>
            <a:endParaRPr lang="en-US" sz="3200" dirty="0">
              <a:latin typeface="+mj-lt"/>
              <a:ea typeface="Calibri" panose="020F0502020204030204" pitchFamily="34" charset="0"/>
            </a:endParaRPr>
          </a:p>
        </p:txBody>
      </p:sp>
      <p:sp>
        <p:nvSpPr>
          <p:cNvPr id="5" name="Rectangle 4"/>
          <p:cNvSpPr/>
          <p:nvPr/>
        </p:nvSpPr>
        <p:spPr>
          <a:xfrm>
            <a:off x="5086145" y="743342"/>
            <a:ext cx="4021766" cy="461665"/>
          </a:xfrm>
          <a:prstGeom prst="rect">
            <a:avLst/>
          </a:prstGeom>
        </p:spPr>
        <p:txBody>
          <a:bodyPr wrap="square">
            <a:spAutoFit/>
          </a:bodyPr>
          <a:lstStyle/>
          <a:p>
            <a:pPr algn="just">
              <a:tabLst>
                <a:tab pos="1386840" algn="l"/>
              </a:tabLst>
            </a:pPr>
            <a:r>
              <a:rPr lang="en-US" sz="2400" b="1" dirty="0">
                <a:solidFill>
                  <a:schemeClr val="bg1"/>
                </a:solidFill>
                <a:latin typeface="Times New Roman" panose="02020603050405020304" pitchFamily="18" charset="0"/>
                <a:ea typeface="Times New Roman" panose="02020603050405020304" pitchFamily="18" charset="0"/>
              </a:rPr>
              <a:t>* KHÁI NIỆM</a:t>
            </a:r>
          </a:p>
        </p:txBody>
      </p:sp>
    </p:spTree>
    <p:custDataLst>
      <p:tags r:id="rId1"/>
    </p:custDataLst>
    <p:extLst>
      <p:ext uri="{BB962C8B-B14F-4D97-AF65-F5344CB8AC3E}">
        <p14:creationId xmlns:p14="http://schemas.microsoft.com/office/powerpoint/2010/main" val="1290735125"/>
      </p:ext>
    </p:extLst>
  </p:cSld>
  <p:clrMapOvr>
    <a:masterClrMapping/>
  </p:clrMapOvr>
  <mc:AlternateContent xmlns:mc="http://schemas.openxmlformats.org/markup-compatibility/2006" xmlns:p14="http://schemas.microsoft.com/office/powerpoint/2010/main">
    <mc:Choice Requires="p14">
      <p:transition spd="slow" p14:dur="1250" advTm="6000">
        <p:wipe dir="r"/>
      </p:transition>
    </mc:Choice>
    <mc:Fallback xmlns="">
      <p:transition spd="slow" advTm="6000">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581182" y="2252370"/>
            <a:ext cx="5029636" cy="2353260"/>
          </a:xfrm>
          <a:prstGeom prst="rect">
            <a:avLst/>
          </a:prstGeom>
        </p:spPr>
      </p:pic>
    </p:spTree>
    <p:extLst>
      <p:ext uri="{BB962C8B-B14F-4D97-AF65-F5344CB8AC3E}">
        <p14:creationId xmlns:p14="http://schemas.microsoft.com/office/powerpoint/2010/main" val="3793826123"/>
      </p:ext>
    </p:extLst>
  </p:cSld>
  <p:clrMapOvr>
    <a:masterClrMapping/>
  </p:clrMapOvr>
  <mc:AlternateContent xmlns:mc="http://schemas.openxmlformats.org/markup-compatibility/2006" xmlns:p14="http://schemas.microsoft.com/office/powerpoint/2010/main">
    <mc:Choice Requires="p14">
      <p:transition spd="slow" p14:dur="1250" advTm="6000">
        <p:wipe dir="r"/>
      </p:transition>
    </mc:Choice>
    <mc:Fallback xmlns="">
      <p:transition spd="slow" advTm="6000">
        <p:wipe dir="r"/>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
            <a:extLst>
              <a:ext uri="{FF2B5EF4-FFF2-40B4-BE49-F238E27FC236}">
                <a16:creationId xmlns:a16="http://schemas.microsoft.com/office/drawing/2014/main" id="{359CAA57-46BE-4B67-86E2-AF687E2356DE}"/>
              </a:ext>
            </a:extLst>
          </p:cNvPr>
          <p:cNvSpPr txBox="1"/>
          <p:nvPr/>
        </p:nvSpPr>
        <p:spPr>
          <a:xfrm>
            <a:off x="5098068" y="758931"/>
            <a:ext cx="2167581" cy="461665"/>
          </a:xfrm>
          <a:prstGeom prst="rect">
            <a:avLst/>
          </a:prstGeom>
          <a:noFill/>
        </p:spPr>
        <p:txBody>
          <a:bodyPr wrap="none" rtlCol="0">
            <a:spAutoFit/>
          </a:bodyPr>
          <a:lstStyle/>
          <a:p>
            <a:r>
              <a:rPr lang="en-US" sz="2400" b="1" dirty="0" err="1">
                <a:solidFill>
                  <a:schemeClr val="bg1"/>
                </a:solidFill>
                <a:latin typeface="Times New Roman" panose="02020603050405020304" pitchFamily="18" charset="0"/>
                <a:cs typeface="Times New Roman" panose="02020603050405020304" pitchFamily="18" charset="0"/>
              </a:rPr>
              <a:t>Bài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tập</a:t>
            </a:r>
            <a:r>
              <a:rPr lang="en-US" sz="2400" b="1" dirty="0">
                <a:solidFill>
                  <a:schemeClr val="bg1"/>
                </a:solidFill>
                <a:latin typeface="Times New Roman" panose="02020603050405020304" pitchFamily="18" charset="0"/>
                <a:cs typeface="Times New Roman" panose="02020603050405020304" pitchFamily="18" charset="0"/>
              </a:rPr>
              <a:t> </a:t>
            </a:r>
            <a:r>
              <a:rPr lang="vi-VN" sz="2400" b="1" dirty="0">
                <a:solidFill>
                  <a:schemeClr val="bg1"/>
                </a:solidFill>
                <a:latin typeface="Times New Roman" panose="02020603050405020304" pitchFamily="18" charset="0"/>
                <a:cs typeface="Times New Roman" panose="02020603050405020304" pitchFamily="18" charset="0"/>
              </a:rPr>
              <a:t>1 </a:t>
            </a:r>
            <a:r>
              <a:rPr lang="en-US" sz="2400" b="1" dirty="0">
                <a:solidFill>
                  <a:schemeClr val="bg1"/>
                </a:solidFill>
                <a:latin typeface="Times New Roman" panose="02020603050405020304" pitchFamily="18" charset="0"/>
                <a:cs typeface="Times New Roman" panose="02020603050405020304" pitchFamily="18" charset="0"/>
              </a:rPr>
              <a:t>SGK </a:t>
            </a:r>
            <a:endParaRPr lang="zh-CN" altLang="en-US" sz="2400" b="1" spc="300" dirty="0">
              <a:solidFill>
                <a:schemeClr val="bg1"/>
              </a:solidFill>
              <a:latin typeface="Times New Roman" panose="02020603050405020304" pitchFamily="18" charset="0"/>
              <a:ea typeface="思源宋体 Heavy" panose="02020900000000000000" pitchFamily="18" charset="-122"/>
              <a:cs typeface="Times New Roman" panose="02020603050405020304" pitchFamily="18" charset="0"/>
            </a:endParaRPr>
          </a:p>
        </p:txBody>
      </p:sp>
      <p:sp>
        <p:nvSpPr>
          <p:cNvPr id="2" name="Rectangle 1"/>
          <p:cNvSpPr/>
          <p:nvPr/>
        </p:nvSpPr>
        <p:spPr>
          <a:xfrm>
            <a:off x="573206" y="1714938"/>
            <a:ext cx="5608653" cy="4708981"/>
          </a:xfrm>
          <a:prstGeom prst="rect">
            <a:avLst/>
          </a:prstGeom>
        </p:spPr>
        <p:txBody>
          <a:bodyPr wrap="square">
            <a:spAutoFit/>
          </a:bodyPr>
          <a:lstStyle/>
          <a:p>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1 SGK </a:t>
            </a:r>
            <a:r>
              <a:rPr lang="en-US" sz="2400" b="1" dirty="0" err="1">
                <a:latin typeface="Times New Roman" panose="02020603050405020304" pitchFamily="18" charset="0"/>
                <a:cs typeface="Times New Roman" panose="02020603050405020304" pitchFamily="18" charset="0"/>
              </a:rPr>
              <a:t>trang</a:t>
            </a:r>
            <a:r>
              <a:rPr lang="en-US" sz="2400" b="1" dirty="0">
                <a:latin typeface="Times New Roman" panose="02020603050405020304" pitchFamily="18" charset="0"/>
                <a:cs typeface="Times New Roman" panose="02020603050405020304" pitchFamily="18" charset="0"/>
              </a:rPr>
              <a:t> 121-122</a:t>
            </a:r>
          </a:p>
          <a:p>
            <a:r>
              <a:rPr lang="vi-VN" dirty="0">
                <a:latin typeface="Times New Roman" panose="02020603050405020304" pitchFamily="18" charset="0"/>
                <a:cs typeface="Times New Roman" panose="02020603050405020304" pitchFamily="18" charset="0"/>
              </a:rPr>
              <a:t>Tìm câu rút gọn trong các lời thoại kịch sau và cho biết thành phần nào của câu bị tỉnh lược.</a:t>
            </a:r>
          </a:p>
          <a:p>
            <a:r>
              <a:rPr lang="vi-VN" dirty="0">
                <a:latin typeface="Times New Roman" panose="02020603050405020304" pitchFamily="18" charset="0"/>
                <a:cs typeface="Times New Roman" panose="02020603050405020304" pitchFamily="18" charset="0"/>
              </a:rPr>
              <a:t>Giu-li-ét: - Chỉ có tên họ chàng là thù địch của em thôi. Nhưng nếu chẳng phải là người họ Môn-ta-ghiu thì chàng cũng vẫn là chàng. Chàng ơi! Hãy mang tên họ nào khác đi! Thế nào là họ Môn-ta-ghiu nhỉ? </a:t>
            </a:r>
            <a:endParaRPr lang="en-US" dirty="0">
              <a:latin typeface="Times New Roman" panose="02020603050405020304" pitchFamily="18" charset="0"/>
              <a:cs typeface="Times New Roman" panose="02020603050405020304" pitchFamily="18" charset="0"/>
            </a:endParaRPr>
          </a:p>
          <a:p>
            <a:r>
              <a:rPr lang="vi-VN" dirty="0">
                <a:latin typeface="Times New Roman" panose="02020603050405020304" pitchFamily="18" charset="0"/>
                <a:cs typeface="Times New Roman" panose="02020603050405020304" pitchFamily="18" charset="0"/>
              </a:rPr>
              <a:t>[ ... ] Rô-mê-ô chàng ơi, chàng hãy từ bỏ tên họ đi. Cái tên kia đâu có phải xương thịt của chàng, chàng hãy đổi nó lấy cả tấm thân em.</a:t>
            </a:r>
          </a:p>
          <a:p>
            <a:r>
              <a:rPr lang="vi-VN" dirty="0">
                <a:latin typeface="Times New Roman" panose="02020603050405020304" pitchFamily="18" charset="0"/>
                <a:cs typeface="Times New Roman" panose="02020603050405020304" pitchFamily="18" charset="0"/>
              </a:rPr>
              <a:t>Rô-mê-ô: - Đúng là từ miệng nàng nói ra nhé! Chỉ cần được nàng gọi là người yêu là tôi xin tức thì nhận tên thánh mới; từ nay trở đi, tôi không muốn bao giờ là Rô-mê-ô nữa.</a:t>
            </a:r>
          </a:p>
          <a:p>
            <a:r>
              <a:rPr lang="vi-VN" dirty="0">
                <a:latin typeface="Times New Roman" panose="02020603050405020304" pitchFamily="18" charset="0"/>
                <a:cs typeface="Times New Roman" panose="02020603050405020304" pitchFamily="18" charset="0"/>
              </a:rPr>
              <a:t>(Sếch-xpia, Rô-mê-ô và Giu-li-ét)</a:t>
            </a:r>
          </a:p>
          <a:p>
            <a:endParaRPr lang="en-US" sz="2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A403D24-2466-0653-966A-90224A9AFA52}"/>
              </a:ext>
            </a:extLst>
          </p:cNvPr>
          <p:cNvSpPr txBox="1"/>
          <p:nvPr/>
        </p:nvSpPr>
        <p:spPr>
          <a:xfrm>
            <a:off x="6328611" y="2178657"/>
            <a:ext cx="5162804" cy="2649123"/>
          </a:xfrm>
          <a:prstGeom prst="rect">
            <a:avLst/>
          </a:prstGeom>
          <a:noFill/>
        </p:spPr>
        <p:txBody>
          <a:bodyPr wrap="square" rtlCol="0">
            <a:spAutoFit/>
          </a:bodyPr>
          <a:lstStyle/>
          <a:p>
            <a:pPr>
              <a:lnSpc>
                <a:spcPct val="107000"/>
              </a:lnSpc>
              <a:spcAft>
                <a:spcPts val="800"/>
              </a:spcAft>
            </a:pPr>
            <a:r>
              <a:rPr lang="vi-VN" sz="2400" kern="0" dirty="0">
                <a:solidFill>
                  <a:srgbClr val="231F20"/>
                </a:solidFill>
                <a:effectLst/>
                <a:latin typeface="Times New Roman" panose="02020603050405020304" pitchFamily="18" charset="0"/>
                <a:ea typeface="Symbola"/>
                <a:cs typeface="Arial" panose="020B0604020202020204" pitchFamily="34" charset="0"/>
              </a:rPr>
              <a:t>Có</a:t>
            </a:r>
            <a:r>
              <a:rPr lang="vi-VN" sz="2400" kern="0" spc="-5" dirty="0">
                <a:solidFill>
                  <a:srgbClr val="231F20"/>
                </a:solidFill>
                <a:effectLst/>
                <a:latin typeface="Times New Roman" panose="02020603050405020304" pitchFamily="18" charset="0"/>
                <a:ea typeface="Symbola"/>
                <a:cs typeface="Arial" panose="020B0604020202020204" pitchFamily="34" charset="0"/>
              </a:rPr>
              <a:t> </a:t>
            </a:r>
            <a:r>
              <a:rPr lang="vi-VN" sz="2400" kern="0" dirty="0">
                <a:solidFill>
                  <a:srgbClr val="231F20"/>
                </a:solidFill>
                <a:effectLst/>
                <a:latin typeface="Times New Roman" panose="02020603050405020304" pitchFamily="18" charset="0"/>
                <a:ea typeface="Symbola"/>
                <a:cs typeface="Arial" panose="020B0604020202020204" pitchFamily="34" charset="0"/>
              </a:rPr>
              <a:t>2 câu rút gọn</a:t>
            </a:r>
            <a:r>
              <a:rPr lang="vi-VN" sz="2400" kern="0" spc="-5" dirty="0">
                <a:solidFill>
                  <a:srgbClr val="231F20"/>
                </a:solidFill>
                <a:effectLst/>
                <a:latin typeface="Times New Roman" panose="02020603050405020304" pitchFamily="18" charset="0"/>
                <a:ea typeface="Symbola"/>
                <a:cs typeface="Arial" panose="020B0604020202020204" pitchFamily="34" charset="0"/>
              </a:rPr>
              <a:t> </a:t>
            </a:r>
            <a:r>
              <a:rPr lang="vi-VN" sz="2400" kern="0" dirty="0">
                <a:solidFill>
                  <a:srgbClr val="231F20"/>
                </a:solidFill>
                <a:effectLst/>
                <a:latin typeface="Times New Roman" panose="02020603050405020304" pitchFamily="18" charset="0"/>
                <a:ea typeface="Symbola"/>
                <a:cs typeface="Arial" panose="020B0604020202020204" pitchFamily="34" charset="0"/>
              </a:rPr>
              <a:t>trong lời thoại kịch</a:t>
            </a:r>
            <a:r>
              <a:rPr lang="vi-VN" sz="2400" kern="0" spc="-5" dirty="0">
                <a:solidFill>
                  <a:srgbClr val="231F20"/>
                </a:solidFill>
                <a:effectLst/>
                <a:latin typeface="Times New Roman" panose="02020603050405020304" pitchFamily="18" charset="0"/>
                <a:ea typeface="Symbola"/>
                <a:cs typeface="Arial" panose="020B0604020202020204" pitchFamily="34" charset="0"/>
              </a:rPr>
              <a:t> </a:t>
            </a:r>
            <a:r>
              <a:rPr lang="vi-VN" sz="2400" kern="0" spc="-20" dirty="0">
                <a:solidFill>
                  <a:srgbClr val="231F20"/>
                </a:solidFill>
                <a:effectLst/>
                <a:latin typeface="Times New Roman" panose="02020603050405020304" pitchFamily="18" charset="0"/>
                <a:ea typeface="Symbola"/>
                <a:cs typeface="Arial" panose="020B0604020202020204" pitchFamily="34" charset="0"/>
              </a:rPr>
              <a:t>này:</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Clr>
                <a:srgbClr val="231F20"/>
              </a:buClr>
              <a:buSzPts val="1250"/>
              <a:buFont typeface="Symbola"/>
              <a:buChar char="–"/>
              <a:tabLst>
                <a:tab pos="194945" algn="l"/>
              </a:tabLst>
            </a:pPr>
            <a:r>
              <a:rPr lang="vi-VN" sz="2400" kern="0" spc="0" dirty="0">
                <a:solidFill>
                  <a:srgbClr val="231F20"/>
                </a:solidFill>
                <a:effectLst/>
                <a:latin typeface="Times New Roman" panose="02020603050405020304" pitchFamily="18" charset="0"/>
                <a:ea typeface="Symbola"/>
                <a:cs typeface="Symbola"/>
              </a:rPr>
              <a:t>Câu</a:t>
            </a:r>
            <a:r>
              <a:rPr lang="vi-VN" sz="2400" kern="0" spc="-80" dirty="0">
                <a:solidFill>
                  <a:srgbClr val="231F20"/>
                </a:solidFill>
                <a:effectLst/>
                <a:latin typeface="Times New Roman" panose="02020603050405020304" pitchFamily="18" charset="0"/>
                <a:ea typeface="Symbola"/>
                <a:cs typeface="Symbola"/>
              </a:rPr>
              <a:t> </a:t>
            </a:r>
            <a:r>
              <a:rPr lang="vi-VN" sz="2400" kern="0" spc="0" dirty="0">
                <a:solidFill>
                  <a:srgbClr val="231F20"/>
                </a:solidFill>
                <a:effectLst/>
                <a:latin typeface="Times New Roman" panose="02020603050405020304" pitchFamily="18" charset="0"/>
                <a:ea typeface="Symbola"/>
                <a:cs typeface="Symbola"/>
              </a:rPr>
              <a:t>1:</a:t>
            </a:r>
            <a:r>
              <a:rPr lang="vi-VN" sz="2400" kern="0" spc="-80" dirty="0">
                <a:solidFill>
                  <a:srgbClr val="231F20"/>
                </a:solidFill>
                <a:effectLst/>
                <a:latin typeface="Times New Roman" panose="02020603050405020304" pitchFamily="18" charset="0"/>
                <a:ea typeface="Symbola"/>
                <a:cs typeface="Symbola"/>
              </a:rPr>
              <a:t> </a:t>
            </a:r>
            <a:r>
              <a:rPr lang="vi-VN" sz="2400" i="1" kern="0" spc="0" dirty="0">
                <a:solidFill>
                  <a:srgbClr val="231F20"/>
                </a:solidFill>
                <a:effectLst/>
                <a:latin typeface="Times New Roman" panose="02020603050405020304" pitchFamily="18" charset="0"/>
                <a:ea typeface="Symbola"/>
                <a:cs typeface="Symbola"/>
              </a:rPr>
              <a:t>Hãy</a:t>
            </a:r>
            <a:r>
              <a:rPr lang="vi-VN" sz="2400" i="1" kern="0" spc="-75" dirty="0">
                <a:solidFill>
                  <a:srgbClr val="231F20"/>
                </a:solidFill>
                <a:effectLst/>
                <a:latin typeface="Times New Roman" panose="02020603050405020304" pitchFamily="18" charset="0"/>
                <a:ea typeface="Symbola"/>
                <a:cs typeface="Symbola"/>
              </a:rPr>
              <a:t> </a:t>
            </a:r>
            <a:r>
              <a:rPr lang="vi-VN" sz="2400" i="1" kern="0" spc="0" dirty="0">
                <a:solidFill>
                  <a:srgbClr val="231F20"/>
                </a:solidFill>
                <a:effectLst/>
                <a:latin typeface="Times New Roman" panose="02020603050405020304" pitchFamily="18" charset="0"/>
                <a:ea typeface="Symbola"/>
                <a:cs typeface="Symbola"/>
              </a:rPr>
              <a:t>mang</a:t>
            </a:r>
            <a:r>
              <a:rPr lang="vi-VN" sz="2400" i="1" kern="0" spc="-80" dirty="0">
                <a:solidFill>
                  <a:srgbClr val="231F20"/>
                </a:solidFill>
                <a:effectLst/>
                <a:latin typeface="Times New Roman" panose="02020603050405020304" pitchFamily="18" charset="0"/>
                <a:ea typeface="Symbola"/>
                <a:cs typeface="Symbola"/>
              </a:rPr>
              <a:t> </a:t>
            </a:r>
            <a:r>
              <a:rPr lang="vi-VN" sz="2400" i="1" kern="0" spc="0" dirty="0">
                <a:solidFill>
                  <a:srgbClr val="231F20"/>
                </a:solidFill>
                <a:effectLst/>
                <a:latin typeface="Times New Roman" panose="02020603050405020304" pitchFamily="18" charset="0"/>
                <a:ea typeface="Symbola"/>
                <a:cs typeface="Symbola"/>
              </a:rPr>
              <a:t>tên</a:t>
            </a:r>
            <a:r>
              <a:rPr lang="vi-VN" sz="2400" i="1" kern="0" spc="-80" dirty="0">
                <a:solidFill>
                  <a:srgbClr val="231F20"/>
                </a:solidFill>
                <a:effectLst/>
                <a:latin typeface="Times New Roman" panose="02020603050405020304" pitchFamily="18" charset="0"/>
                <a:ea typeface="Symbola"/>
                <a:cs typeface="Symbola"/>
              </a:rPr>
              <a:t> </a:t>
            </a:r>
            <a:r>
              <a:rPr lang="vi-VN" sz="2400" i="1" kern="0" spc="0" dirty="0">
                <a:solidFill>
                  <a:srgbClr val="231F20"/>
                </a:solidFill>
                <a:effectLst/>
                <a:latin typeface="Times New Roman" panose="02020603050405020304" pitchFamily="18" charset="0"/>
                <a:ea typeface="Symbola"/>
                <a:cs typeface="Symbola"/>
              </a:rPr>
              <a:t>họ</a:t>
            </a:r>
            <a:r>
              <a:rPr lang="vi-VN" sz="2400" i="1" kern="0" spc="-75" dirty="0">
                <a:solidFill>
                  <a:srgbClr val="231F20"/>
                </a:solidFill>
                <a:effectLst/>
                <a:latin typeface="Times New Roman" panose="02020603050405020304" pitchFamily="18" charset="0"/>
                <a:ea typeface="Symbola"/>
                <a:cs typeface="Symbola"/>
              </a:rPr>
              <a:t> </a:t>
            </a:r>
            <a:r>
              <a:rPr lang="vi-VN" sz="2400" i="1" kern="0" spc="0" dirty="0">
                <a:solidFill>
                  <a:srgbClr val="231F20"/>
                </a:solidFill>
                <a:effectLst/>
                <a:latin typeface="Times New Roman" panose="02020603050405020304" pitchFamily="18" charset="0"/>
                <a:ea typeface="Symbola"/>
                <a:cs typeface="Symbola"/>
              </a:rPr>
              <a:t>nào</a:t>
            </a:r>
            <a:r>
              <a:rPr lang="vi-VN" sz="2400" i="1" kern="0" spc="-80" dirty="0">
                <a:solidFill>
                  <a:srgbClr val="231F20"/>
                </a:solidFill>
                <a:effectLst/>
                <a:latin typeface="Times New Roman" panose="02020603050405020304" pitchFamily="18" charset="0"/>
                <a:ea typeface="Symbola"/>
                <a:cs typeface="Symbola"/>
              </a:rPr>
              <a:t> </a:t>
            </a:r>
            <a:r>
              <a:rPr lang="vi-VN" sz="2400" i="1" kern="0" spc="0" dirty="0">
                <a:solidFill>
                  <a:srgbClr val="231F20"/>
                </a:solidFill>
                <a:effectLst/>
                <a:latin typeface="Times New Roman" panose="02020603050405020304" pitchFamily="18" charset="0"/>
                <a:ea typeface="Symbola"/>
                <a:cs typeface="Symbola"/>
              </a:rPr>
              <a:t>khác</a:t>
            </a:r>
            <a:r>
              <a:rPr lang="vi-VN" sz="2400" i="1" kern="0" spc="-75" dirty="0">
                <a:solidFill>
                  <a:srgbClr val="231F20"/>
                </a:solidFill>
                <a:effectLst/>
                <a:latin typeface="Times New Roman" panose="02020603050405020304" pitchFamily="18" charset="0"/>
                <a:ea typeface="Symbola"/>
                <a:cs typeface="Symbola"/>
              </a:rPr>
              <a:t> </a:t>
            </a:r>
            <a:r>
              <a:rPr lang="vi-VN" sz="2400" i="1" kern="0" spc="0" dirty="0">
                <a:solidFill>
                  <a:srgbClr val="231F20"/>
                </a:solidFill>
                <a:effectLst/>
                <a:latin typeface="Times New Roman" panose="02020603050405020304" pitchFamily="18" charset="0"/>
                <a:ea typeface="Symbola"/>
                <a:cs typeface="Symbola"/>
              </a:rPr>
              <a:t>đi!</a:t>
            </a:r>
            <a:r>
              <a:rPr lang="vi-VN" sz="2400" i="1" kern="0" spc="-80" dirty="0">
                <a:solidFill>
                  <a:srgbClr val="231F20"/>
                </a:solidFill>
                <a:effectLst/>
                <a:latin typeface="Times New Roman" panose="02020603050405020304" pitchFamily="18" charset="0"/>
                <a:ea typeface="Symbola"/>
                <a:cs typeface="Symbola"/>
              </a:rPr>
              <a:t> </a:t>
            </a:r>
            <a:r>
              <a:rPr lang="vi-VN" sz="2400" kern="0" spc="0" dirty="0">
                <a:solidFill>
                  <a:srgbClr val="231F20"/>
                </a:solidFill>
                <a:effectLst/>
                <a:latin typeface="Times New Roman" panose="02020603050405020304" pitchFamily="18" charset="0"/>
                <a:ea typeface="Symbola"/>
                <a:cs typeface="Symbola"/>
              </a:rPr>
              <a:t>(Chủ</a:t>
            </a:r>
            <a:r>
              <a:rPr lang="vi-VN" sz="2400" kern="0" spc="-80" dirty="0">
                <a:solidFill>
                  <a:srgbClr val="231F20"/>
                </a:solidFill>
                <a:effectLst/>
                <a:latin typeface="Times New Roman" panose="02020603050405020304" pitchFamily="18" charset="0"/>
                <a:ea typeface="Symbola"/>
                <a:cs typeface="Symbola"/>
              </a:rPr>
              <a:t> </a:t>
            </a:r>
            <a:r>
              <a:rPr lang="vi-VN" sz="2400" kern="0" spc="0" dirty="0">
                <a:solidFill>
                  <a:srgbClr val="231F20"/>
                </a:solidFill>
                <a:effectLst/>
                <a:latin typeface="Times New Roman" panose="02020603050405020304" pitchFamily="18" charset="0"/>
                <a:ea typeface="Symbola"/>
                <a:cs typeface="Symbola"/>
              </a:rPr>
              <a:t>ngữ được tỉnh lược)</a:t>
            </a:r>
            <a:endParaRPr lang="en-US" sz="2400" kern="100" spc="0" dirty="0">
              <a:effectLst/>
              <a:latin typeface="Calibri" panose="020F0502020204030204" pitchFamily="34" charset="0"/>
              <a:ea typeface="Symbola"/>
              <a:cs typeface="Symbola"/>
            </a:endParaRPr>
          </a:p>
          <a:p>
            <a:pPr marL="742950" lvl="1" indent="-285750">
              <a:lnSpc>
                <a:spcPct val="107000"/>
              </a:lnSpc>
              <a:spcAft>
                <a:spcPts val="800"/>
              </a:spcAft>
              <a:buClr>
                <a:srgbClr val="231F20"/>
              </a:buClr>
              <a:buSzPts val="1250"/>
              <a:buFont typeface="Symbola"/>
              <a:buChar char="–"/>
              <a:tabLst>
                <a:tab pos="195580" algn="l"/>
              </a:tabLst>
            </a:pPr>
            <a:r>
              <a:rPr lang="vi-VN" sz="2400" kern="0" spc="0" dirty="0">
                <a:solidFill>
                  <a:srgbClr val="231F20"/>
                </a:solidFill>
                <a:effectLst/>
                <a:latin typeface="Times New Roman" panose="02020603050405020304" pitchFamily="18" charset="0"/>
                <a:ea typeface="Symbola"/>
                <a:cs typeface="Symbola"/>
              </a:rPr>
              <a:t>Câu</a:t>
            </a:r>
            <a:r>
              <a:rPr lang="vi-VN" sz="2400" kern="0" spc="-70" dirty="0">
                <a:solidFill>
                  <a:srgbClr val="231F20"/>
                </a:solidFill>
                <a:effectLst/>
                <a:latin typeface="Times New Roman" panose="02020603050405020304" pitchFamily="18" charset="0"/>
                <a:ea typeface="Symbola"/>
                <a:cs typeface="Symbola"/>
              </a:rPr>
              <a:t> </a:t>
            </a:r>
            <a:r>
              <a:rPr lang="vi-VN" sz="2400" kern="0" spc="0" dirty="0">
                <a:solidFill>
                  <a:srgbClr val="231F20"/>
                </a:solidFill>
                <a:effectLst/>
                <a:latin typeface="Times New Roman" panose="02020603050405020304" pitchFamily="18" charset="0"/>
                <a:ea typeface="Symbola"/>
                <a:cs typeface="Symbola"/>
              </a:rPr>
              <a:t>2:</a:t>
            </a:r>
            <a:r>
              <a:rPr lang="vi-VN" sz="2400" kern="0" spc="-70" dirty="0">
                <a:solidFill>
                  <a:srgbClr val="231F20"/>
                </a:solidFill>
                <a:effectLst/>
                <a:latin typeface="Times New Roman" panose="02020603050405020304" pitchFamily="18" charset="0"/>
                <a:ea typeface="Symbola"/>
                <a:cs typeface="Symbola"/>
              </a:rPr>
              <a:t> </a:t>
            </a:r>
            <a:r>
              <a:rPr lang="vi-VN" sz="2400" i="1" kern="0" spc="0" dirty="0">
                <a:solidFill>
                  <a:srgbClr val="231F20"/>
                </a:solidFill>
                <a:effectLst/>
                <a:latin typeface="Times New Roman" panose="02020603050405020304" pitchFamily="18" charset="0"/>
                <a:ea typeface="Symbola"/>
                <a:cs typeface="Symbola"/>
              </a:rPr>
              <a:t>Đúng</a:t>
            </a:r>
            <a:r>
              <a:rPr lang="vi-VN" sz="2400" i="1" kern="0" spc="-70" dirty="0">
                <a:solidFill>
                  <a:srgbClr val="231F20"/>
                </a:solidFill>
                <a:effectLst/>
                <a:latin typeface="Times New Roman" panose="02020603050405020304" pitchFamily="18" charset="0"/>
                <a:ea typeface="Symbola"/>
                <a:cs typeface="Symbola"/>
              </a:rPr>
              <a:t> </a:t>
            </a:r>
            <a:r>
              <a:rPr lang="vi-VN" sz="2400" i="1" kern="0" spc="0" dirty="0">
                <a:solidFill>
                  <a:srgbClr val="231F20"/>
                </a:solidFill>
                <a:effectLst/>
                <a:latin typeface="Times New Roman" panose="02020603050405020304" pitchFamily="18" charset="0"/>
                <a:ea typeface="Symbola"/>
                <a:cs typeface="Symbola"/>
              </a:rPr>
              <a:t>là</a:t>
            </a:r>
            <a:r>
              <a:rPr lang="vi-VN" sz="2400" i="1" kern="0" spc="-70" dirty="0">
                <a:solidFill>
                  <a:srgbClr val="231F20"/>
                </a:solidFill>
                <a:effectLst/>
                <a:latin typeface="Times New Roman" panose="02020603050405020304" pitchFamily="18" charset="0"/>
                <a:ea typeface="Symbola"/>
                <a:cs typeface="Symbola"/>
              </a:rPr>
              <a:t> </a:t>
            </a:r>
            <a:r>
              <a:rPr lang="vi-VN" sz="2400" i="1" kern="0" spc="0" dirty="0">
                <a:solidFill>
                  <a:srgbClr val="231F20"/>
                </a:solidFill>
                <a:effectLst/>
                <a:latin typeface="Times New Roman" panose="02020603050405020304" pitchFamily="18" charset="0"/>
                <a:ea typeface="Symbola"/>
                <a:cs typeface="Symbola"/>
              </a:rPr>
              <a:t>từ</a:t>
            </a:r>
            <a:r>
              <a:rPr lang="vi-VN" sz="2400" i="1" kern="0" spc="-70" dirty="0">
                <a:solidFill>
                  <a:srgbClr val="231F20"/>
                </a:solidFill>
                <a:effectLst/>
                <a:latin typeface="Times New Roman" panose="02020603050405020304" pitchFamily="18" charset="0"/>
                <a:ea typeface="Symbola"/>
                <a:cs typeface="Symbola"/>
              </a:rPr>
              <a:t> </a:t>
            </a:r>
            <a:r>
              <a:rPr lang="vi-VN" sz="2400" i="1" kern="0" spc="0" dirty="0">
                <a:solidFill>
                  <a:srgbClr val="231F20"/>
                </a:solidFill>
                <a:effectLst/>
                <a:latin typeface="Times New Roman" panose="02020603050405020304" pitchFamily="18" charset="0"/>
                <a:ea typeface="Symbola"/>
                <a:cs typeface="Symbola"/>
              </a:rPr>
              <a:t>miệng</a:t>
            </a:r>
            <a:r>
              <a:rPr lang="vi-VN" sz="2400" i="1" kern="0" spc="-70" dirty="0">
                <a:solidFill>
                  <a:srgbClr val="231F20"/>
                </a:solidFill>
                <a:effectLst/>
                <a:latin typeface="Times New Roman" panose="02020603050405020304" pitchFamily="18" charset="0"/>
                <a:ea typeface="Symbola"/>
                <a:cs typeface="Symbola"/>
              </a:rPr>
              <a:t> </a:t>
            </a:r>
            <a:r>
              <a:rPr lang="vi-VN" sz="2400" i="1" kern="0" spc="0" dirty="0">
                <a:solidFill>
                  <a:srgbClr val="231F20"/>
                </a:solidFill>
                <a:effectLst/>
                <a:latin typeface="Times New Roman" panose="02020603050405020304" pitchFamily="18" charset="0"/>
                <a:ea typeface="Symbola"/>
                <a:cs typeface="Symbola"/>
              </a:rPr>
              <a:t>nàng</a:t>
            </a:r>
            <a:r>
              <a:rPr lang="vi-VN" sz="2400" i="1" kern="0" spc="-70" dirty="0">
                <a:solidFill>
                  <a:srgbClr val="231F20"/>
                </a:solidFill>
                <a:effectLst/>
                <a:latin typeface="Times New Roman" panose="02020603050405020304" pitchFamily="18" charset="0"/>
                <a:ea typeface="Symbola"/>
                <a:cs typeface="Symbola"/>
              </a:rPr>
              <a:t> </a:t>
            </a:r>
            <a:r>
              <a:rPr lang="vi-VN" sz="2400" i="1" kern="0" spc="0" dirty="0">
                <a:solidFill>
                  <a:srgbClr val="231F20"/>
                </a:solidFill>
                <a:effectLst/>
                <a:latin typeface="Times New Roman" panose="02020603050405020304" pitchFamily="18" charset="0"/>
                <a:ea typeface="Symbola"/>
                <a:cs typeface="Symbola"/>
              </a:rPr>
              <a:t>nói</a:t>
            </a:r>
            <a:r>
              <a:rPr lang="vi-VN" sz="2400" i="1" kern="0" spc="-70" dirty="0">
                <a:solidFill>
                  <a:srgbClr val="231F20"/>
                </a:solidFill>
                <a:effectLst/>
                <a:latin typeface="Times New Roman" panose="02020603050405020304" pitchFamily="18" charset="0"/>
                <a:ea typeface="Symbola"/>
                <a:cs typeface="Symbola"/>
              </a:rPr>
              <a:t> </a:t>
            </a:r>
            <a:r>
              <a:rPr lang="vi-VN" sz="2400" i="1" kern="0" spc="0" dirty="0">
                <a:solidFill>
                  <a:srgbClr val="231F20"/>
                </a:solidFill>
                <a:effectLst/>
                <a:latin typeface="Times New Roman" panose="02020603050405020304" pitchFamily="18" charset="0"/>
                <a:ea typeface="Symbola"/>
                <a:cs typeface="Symbola"/>
              </a:rPr>
              <a:t>ra</a:t>
            </a:r>
            <a:r>
              <a:rPr lang="vi-VN" sz="2400" i="1" kern="0" spc="-70" dirty="0">
                <a:solidFill>
                  <a:srgbClr val="231F20"/>
                </a:solidFill>
                <a:effectLst/>
                <a:latin typeface="Times New Roman" panose="02020603050405020304" pitchFamily="18" charset="0"/>
                <a:ea typeface="Symbola"/>
                <a:cs typeface="Symbola"/>
              </a:rPr>
              <a:t> </a:t>
            </a:r>
            <a:r>
              <a:rPr lang="vi-VN" sz="2400" i="1" kern="0" spc="0" dirty="0">
                <a:solidFill>
                  <a:srgbClr val="231F20"/>
                </a:solidFill>
                <a:effectLst/>
                <a:latin typeface="Times New Roman" panose="02020603050405020304" pitchFamily="18" charset="0"/>
                <a:ea typeface="Symbola"/>
                <a:cs typeface="Symbola"/>
              </a:rPr>
              <a:t>nhé!</a:t>
            </a:r>
            <a:r>
              <a:rPr lang="vi-VN" sz="2400" i="1" kern="0" spc="-70" dirty="0">
                <a:solidFill>
                  <a:srgbClr val="231F20"/>
                </a:solidFill>
                <a:effectLst/>
                <a:latin typeface="Times New Roman" panose="02020603050405020304" pitchFamily="18" charset="0"/>
                <a:ea typeface="Symbola"/>
                <a:cs typeface="Symbola"/>
              </a:rPr>
              <a:t> </a:t>
            </a:r>
            <a:r>
              <a:rPr lang="vi-VN" sz="2400" kern="0" spc="0" dirty="0">
                <a:solidFill>
                  <a:srgbClr val="231F20"/>
                </a:solidFill>
                <a:effectLst/>
                <a:latin typeface="Times New Roman" panose="02020603050405020304" pitchFamily="18" charset="0"/>
                <a:ea typeface="Symbola"/>
                <a:cs typeface="Symbola"/>
              </a:rPr>
              <a:t>(Chủ ngữ</a:t>
            </a:r>
            <a:r>
              <a:rPr lang="vi-VN" sz="2400" kern="0" spc="-80" dirty="0">
                <a:solidFill>
                  <a:srgbClr val="231F20"/>
                </a:solidFill>
                <a:effectLst/>
                <a:latin typeface="Times New Roman" panose="02020603050405020304" pitchFamily="18" charset="0"/>
                <a:ea typeface="Symbola"/>
                <a:cs typeface="Symbola"/>
              </a:rPr>
              <a:t> </a:t>
            </a:r>
            <a:r>
              <a:rPr lang="vi-VN" sz="2400" kern="0" spc="0" dirty="0">
                <a:solidFill>
                  <a:srgbClr val="231F20"/>
                </a:solidFill>
                <a:effectLst/>
                <a:latin typeface="Times New Roman" panose="02020603050405020304" pitchFamily="18" charset="0"/>
                <a:ea typeface="Symbola"/>
                <a:cs typeface="Symbola"/>
              </a:rPr>
              <a:t>được</a:t>
            </a:r>
            <a:r>
              <a:rPr lang="vi-VN" sz="2400" kern="0" spc="-80" dirty="0">
                <a:solidFill>
                  <a:srgbClr val="231F20"/>
                </a:solidFill>
                <a:effectLst/>
                <a:latin typeface="Times New Roman" panose="02020603050405020304" pitchFamily="18" charset="0"/>
                <a:ea typeface="Symbola"/>
                <a:cs typeface="Symbola"/>
              </a:rPr>
              <a:t> </a:t>
            </a:r>
            <a:r>
              <a:rPr lang="vi-VN" sz="2400" kern="0" spc="0" dirty="0">
                <a:solidFill>
                  <a:srgbClr val="231F20"/>
                </a:solidFill>
                <a:effectLst/>
                <a:latin typeface="Times New Roman" panose="02020603050405020304" pitchFamily="18" charset="0"/>
                <a:ea typeface="Symbola"/>
                <a:cs typeface="Symbola"/>
              </a:rPr>
              <a:t>tỉnh</a:t>
            </a:r>
            <a:r>
              <a:rPr lang="vi-VN" sz="2400" kern="0" spc="-75" dirty="0">
                <a:solidFill>
                  <a:srgbClr val="231F20"/>
                </a:solidFill>
                <a:effectLst/>
                <a:latin typeface="Times New Roman" panose="02020603050405020304" pitchFamily="18" charset="0"/>
                <a:ea typeface="Symbola"/>
                <a:cs typeface="Symbola"/>
              </a:rPr>
              <a:t> </a:t>
            </a:r>
            <a:r>
              <a:rPr lang="vi-VN" sz="2400" kern="0" spc="0" dirty="0">
                <a:solidFill>
                  <a:srgbClr val="231F20"/>
                </a:solidFill>
                <a:effectLst/>
                <a:latin typeface="Times New Roman" panose="02020603050405020304" pitchFamily="18" charset="0"/>
                <a:ea typeface="Symbola"/>
                <a:cs typeface="Symbola"/>
              </a:rPr>
              <a:t>lược).</a:t>
            </a:r>
            <a:endParaRPr lang="en-US" sz="2400" kern="100" spc="0" dirty="0">
              <a:effectLst/>
              <a:latin typeface="Calibri" panose="020F0502020204030204" pitchFamily="34" charset="0"/>
              <a:ea typeface="Symbola"/>
              <a:cs typeface="Symbola"/>
            </a:endParaRPr>
          </a:p>
        </p:txBody>
      </p:sp>
    </p:spTree>
    <p:extLst>
      <p:ext uri="{BB962C8B-B14F-4D97-AF65-F5344CB8AC3E}">
        <p14:creationId xmlns:p14="http://schemas.microsoft.com/office/powerpoint/2010/main" val="3656958148"/>
      </p:ext>
    </p:extLst>
  </p:cSld>
  <p:clrMapOvr>
    <a:masterClrMapping/>
  </p:clrMapOvr>
  <mc:AlternateContent xmlns:mc="http://schemas.openxmlformats.org/markup-compatibility/2006" xmlns:p14="http://schemas.microsoft.com/office/powerpoint/2010/main">
    <mc:Choice Requires="p14">
      <p:transition spd="slow" p14:dur="1250" advTm="6000">
        <p:wipe dir="r"/>
      </p:transition>
    </mc:Choice>
    <mc:Fallback xmlns="">
      <p:transition spd="slow" advTm="6000">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
            <a:extLst>
              <a:ext uri="{FF2B5EF4-FFF2-40B4-BE49-F238E27FC236}">
                <a16:creationId xmlns:a16="http://schemas.microsoft.com/office/drawing/2014/main" id="{359CAA57-46BE-4B67-86E2-AF687E2356DE}"/>
              </a:ext>
            </a:extLst>
          </p:cNvPr>
          <p:cNvSpPr txBox="1"/>
          <p:nvPr/>
        </p:nvSpPr>
        <p:spPr>
          <a:xfrm>
            <a:off x="5002078" y="745174"/>
            <a:ext cx="2219838" cy="523220"/>
          </a:xfrm>
          <a:prstGeom prst="rect">
            <a:avLst/>
          </a:prstGeom>
          <a:noFill/>
        </p:spPr>
        <p:txBody>
          <a:bodyPr wrap="none" rtlCol="0">
            <a:spAutoFit/>
          </a:bodyPr>
          <a:lstStyle/>
          <a:p>
            <a:r>
              <a:rPr lang="en-US" altLang="zh-CN" sz="28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BÀI TẬP 2</a:t>
            </a:r>
            <a:endParaRPr lang="zh-CN" altLang="en-US" sz="28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endParaRPr>
          </a:p>
        </p:txBody>
      </p:sp>
      <p:sp>
        <p:nvSpPr>
          <p:cNvPr id="2" name="TextBox 1">
            <a:extLst>
              <a:ext uri="{FF2B5EF4-FFF2-40B4-BE49-F238E27FC236}">
                <a16:creationId xmlns:a16="http://schemas.microsoft.com/office/drawing/2014/main" id="{DF9639C3-EBB7-AE44-45E8-E96A3F6C972A}"/>
              </a:ext>
            </a:extLst>
          </p:cNvPr>
          <p:cNvSpPr txBox="1"/>
          <p:nvPr/>
        </p:nvSpPr>
        <p:spPr>
          <a:xfrm>
            <a:off x="914399" y="2090172"/>
            <a:ext cx="5474369" cy="3108543"/>
          </a:xfrm>
          <a:prstGeom prst="rect">
            <a:avLst/>
          </a:prstGeom>
          <a:noFill/>
        </p:spPr>
        <p:txBody>
          <a:bodyPr wrap="square" rtlCol="0">
            <a:spAutoFit/>
          </a:bodyPr>
          <a:lstStyle/>
          <a:p>
            <a:r>
              <a:rPr lang="en-US" sz="2800" b="1" i="0" dirty="0" err="1">
                <a:effectLst/>
                <a:latin typeface="Times New Roman" panose="02020603050405020304" pitchFamily="18" charset="0"/>
                <a:cs typeface="Times New Roman" panose="02020603050405020304" pitchFamily="18" charset="0"/>
              </a:rPr>
              <a:t>Bài</a:t>
            </a:r>
            <a:r>
              <a:rPr lang="en-US" sz="2800" b="1" i="0" dirty="0">
                <a:effectLst/>
                <a:latin typeface="Times New Roman" panose="02020603050405020304" pitchFamily="18" charset="0"/>
                <a:cs typeface="Times New Roman" panose="02020603050405020304" pitchFamily="18" charset="0"/>
              </a:rPr>
              <a:t> </a:t>
            </a:r>
            <a:r>
              <a:rPr lang="en-US" sz="2800" b="1" i="0" dirty="0" err="1">
                <a:effectLst/>
                <a:latin typeface="Times New Roman" panose="02020603050405020304" pitchFamily="18" charset="0"/>
                <a:cs typeface="Times New Roman" panose="02020603050405020304" pitchFamily="18" charset="0"/>
              </a:rPr>
              <a:t>tập</a:t>
            </a:r>
            <a:r>
              <a:rPr lang="en-US" sz="2800" b="1" i="0" dirty="0">
                <a:effectLst/>
                <a:latin typeface="Times New Roman" panose="02020603050405020304" pitchFamily="18" charset="0"/>
                <a:cs typeface="Times New Roman" panose="02020603050405020304" pitchFamily="18" charset="0"/>
              </a:rPr>
              <a:t> 2 SGK </a:t>
            </a:r>
            <a:r>
              <a:rPr lang="en-US" sz="2800" b="1" i="0" dirty="0" err="1">
                <a:effectLst/>
                <a:latin typeface="Times New Roman" panose="02020603050405020304" pitchFamily="18" charset="0"/>
                <a:cs typeface="Times New Roman" panose="02020603050405020304" pitchFamily="18" charset="0"/>
              </a:rPr>
              <a:t>trang</a:t>
            </a:r>
            <a:r>
              <a:rPr lang="en-US" sz="2800" b="1" i="0" dirty="0">
                <a:effectLst/>
                <a:latin typeface="Times New Roman" panose="02020603050405020304" pitchFamily="18" charset="0"/>
                <a:cs typeface="Times New Roman" panose="02020603050405020304" pitchFamily="18" charset="0"/>
              </a:rPr>
              <a:t> 122</a:t>
            </a:r>
          </a:p>
          <a:p>
            <a:r>
              <a:rPr lang="vi-VN" sz="2800" b="0" i="0" dirty="0">
                <a:effectLst/>
                <a:latin typeface="Times New Roman" panose="02020603050405020304" pitchFamily="18" charset="0"/>
                <a:cs typeface="Times New Roman" panose="02020603050405020304" pitchFamily="18" charset="0"/>
              </a:rPr>
              <a:t>Dựa vào ngữ cảnh, hãy chuyển các câu rút gọn tìm được ở bài tập 1 thành câu đầy đủ. So sánh câu rút gọn và câu đầy đủ để làm rõ tác dụng của việc dùng câu rút gọn trong ngữ cảnh.</a:t>
            </a:r>
            <a:endParaRPr lang="en-US" sz="28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E735FA8-D287-D199-8DD9-662D30A746C4}"/>
              </a:ext>
            </a:extLst>
          </p:cNvPr>
          <p:cNvSpPr txBox="1"/>
          <p:nvPr/>
        </p:nvSpPr>
        <p:spPr>
          <a:xfrm>
            <a:off x="6111997" y="1467852"/>
            <a:ext cx="5474369" cy="4953920"/>
          </a:xfrm>
          <a:prstGeom prst="rect">
            <a:avLst/>
          </a:prstGeom>
          <a:noFill/>
        </p:spPr>
        <p:txBody>
          <a:bodyPr wrap="square" rtlCol="0">
            <a:spAutoFit/>
          </a:bodyPr>
          <a:lstStyle/>
          <a:p>
            <a:pPr algn="just">
              <a:lnSpc>
                <a:spcPct val="107000"/>
              </a:lnSpc>
              <a:spcAft>
                <a:spcPts val="800"/>
              </a:spcAft>
            </a:pPr>
            <a:r>
              <a:rPr lang="vi-VN" b="1" kern="0" dirty="0">
                <a:solidFill>
                  <a:srgbClr val="231F20"/>
                </a:solidFill>
                <a:effectLst/>
                <a:latin typeface="Times New Roman" panose="02020603050405020304" pitchFamily="18" charset="0"/>
                <a:ea typeface="Symbola"/>
                <a:cs typeface="Arial" panose="020B0604020202020204" pitchFamily="34" charset="0"/>
              </a:rPr>
              <a:t>–</a:t>
            </a:r>
            <a:r>
              <a:rPr lang="vi-VN" b="1" kern="0" spc="-25" dirty="0">
                <a:solidFill>
                  <a:srgbClr val="231F20"/>
                </a:solidFill>
                <a:effectLst/>
                <a:latin typeface="Times New Roman" panose="02020603050405020304" pitchFamily="18" charset="0"/>
                <a:ea typeface="Symbola"/>
                <a:cs typeface="Arial" panose="020B0604020202020204" pitchFamily="34" charset="0"/>
              </a:rPr>
              <a:t> </a:t>
            </a:r>
            <a:r>
              <a:rPr lang="vi-VN" b="1" kern="0" dirty="0">
                <a:solidFill>
                  <a:srgbClr val="231F20"/>
                </a:solidFill>
                <a:effectLst/>
                <a:latin typeface="Times New Roman" panose="02020603050405020304" pitchFamily="18" charset="0"/>
                <a:ea typeface="Symbola"/>
                <a:cs typeface="Arial" panose="020B0604020202020204" pitchFamily="34" charset="0"/>
              </a:rPr>
              <a:t>Với</a:t>
            </a:r>
            <a:r>
              <a:rPr lang="vi-VN" b="1" kern="0" spc="-20" dirty="0">
                <a:solidFill>
                  <a:srgbClr val="231F20"/>
                </a:solidFill>
                <a:effectLst/>
                <a:latin typeface="Times New Roman" panose="02020603050405020304" pitchFamily="18" charset="0"/>
                <a:ea typeface="Symbola"/>
                <a:cs typeface="Arial" panose="020B0604020202020204" pitchFamily="34" charset="0"/>
              </a:rPr>
              <a:t> </a:t>
            </a:r>
            <a:r>
              <a:rPr lang="vi-VN" b="1" kern="0" dirty="0">
                <a:solidFill>
                  <a:srgbClr val="231F20"/>
                </a:solidFill>
                <a:effectLst/>
                <a:latin typeface="Times New Roman" panose="02020603050405020304" pitchFamily="18" charset="0"/>
                <a:ea typeface="Symbola"/>
                <a:cs typeface="Arial" panose="020B0604020202020204" pitchFamily="34" charset="0"/>
              </a:rPr>
              <a:t>trường</a:t>
            </a:r>
            <a:r>
              <a:rPr lang="vi-VN" b="1" kern="0" spc="-20" dirty="0">
                <a:solidFill>
                  <a:srgbClr val="231F20"/>
                </a:solidFill>
                <a:effectLst/>
                <a:latin typeface="Times New Roman" panose="02020603050405020304" pitchFamily="18" charset="0"/>
                <a:ea typeface="Symbola"/>
                <a:cs typeface="Arial" panose="020B0604020202020204" pitchFamily="34" charset="0"/>
              </a:rPr>
              <a:t> </a:t>
            </a:r>
            <a:r>
              <a:rPr lang="vi-VN" b="1" kern="0" dirty="0">
                <a:solidFill>
                  <a:srgbClr val="231F20"/>
                </a:solidFill>
                <a:effectLst/>
                <a:latin typeface="Times New Roman" panose="02020603050405020304" pitchFamily="18" charset="0"/>
                <a:ea typeface="Symbola"/>
                <a:cs typeface="Arial" panose="020B0604020202020204" pitchFamily="34" charset="0"/>
              </a:rPr>
              <a:t>hợp</a:t>
            </a:r>
            <a:r>
              <a:rPr lang="vi-VN" b="1" kern="0" spc="-20" dirty="0">
                <a:solidFill>
                  <a:srgbClr val="231F20"/>
                </a:solidFill>
                <a:effectLst/>
                <a:latin typeface="Times New Roman" panose="02020603050405020304" pitchFamily="18" charset="0"/>
                <a:ea typeface="Symbola"/>
                <a:cs typeface="Arial" panose="020B0604020202020204" pitchFamily="34" charset="0"/>
              </a:rPr>
              <a:t> </a:t>
            </a:r>
            <a:r>
              <a:rPr lang="vi-VN" b="1" kern="0" dirty="0">
                <a:solidFill>
                  <a:srgbClr val="231F20"/>
                </a:solidFill>
                <a:effectLst/>
                <a:latin typeface="Times New Roman" panose="02020603050405020304" pitchFamily="18" charset="0"/>
                <a:ea typeface="Symbola"/>
                <a:cs typeface="Arial" panose="020B0604020202020204" pitchFamily="34" charset="0"/>
              </a:rPr>
              <a:t>câu</a:t>
            </a:r>
            <a:r>
              <a:rPr lang="vi-VN" b="1" kern="0" spc="-20" dirty="0">
                <a:solidFill>
                  <a:srgbClr val="231F20"/>
                </a:solidFill>
                <a:effectLst/>
                <a:latin typeface="Times New Roman" panose="02020603050405020304" pitchFamily="18" charset="0"/>
                <a:ea typeface="Symbola"/>
                <a:cs typeface="Arial" panose="020B0604020202020204" pitchFamily="34" charset="0"/>
              </a:rPr>
              <a:t> </a:t>
            </a:r>
            <a:r>
              <a:rPr lang="vi-VN" b="1" kern="0" spc="-35" dirty="0">
                <a:solidFill>
                  <a:srgbClr val="231F20"/>
                </a:solidFill>
                <a:effectLst/>
                <a:latin typeface="Times New Roman" panose="02020603050405020304" pitchFamily="18" charset="0"/>
                <a:ea typeface="Symbola"/>
                <a:cs typeface="Arial" panose="020B0604020202020204" pitchFamily="34" charset="0"/>
              </a:rPr>
              <a:t>1:</a:t>
            </a:r>
            <a:endParaRPr lang="en-US" b="1" kern="1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vi-VN" kern="0" spc="-30" dirty="0">
                <a:solidFill>
                  <a:srgbClr val="231F20"/>
                </a:solidFill>
                <a:effectLst/>
                <a:latin typeface="Times New Roman" panose="02020603050405020304" pitchFamily="18" charset="0"/>
                <a:ea typeface="Symbola"/>
                <a:cs typeface="Arial" panose="020B0604020202020204" pitchFamily="34" charset="0"/>
              </a:rPr>
              <a:t>+</a:t>
            </a:r>
            <a:r>
              <a:rPr lang="vi-VN" kern="0" spc="-50" dirty="0">
                <a:solidFill>
                  <a:srgbClr val="231F20"/>
                </a:solidFill>
                <a:effectLst/>
                <a:latin typeface="Times New Roman" panose="02020603050405020304" pitchFamily="18" charset="0"/>
                <a:ea typeface="Symbola"/>
                <a:cs typeface="Arial" panose="020B0604020202020204" pitchFamily="34" charset="0"/>
              </a:rPr>
              <a:t> </a:t>
            </a:r>
            <a:r>
              <a:rPr lang="vi-VN" kern="0" spc="-30" dirty="0">
                <a:solidFill>
                  <a:srgbClr val="231F20"/>
                </a:solidFill>
                <a:effectLst/>
                <a:latin typeface="Times New Roman" panose="02020603050405020304" pitchFamily="18" charset="0"/>
                <a:ea typeface="Symbola"/>
                <a:cs typeface="Arial" panose="020B0604020202020204" pitchFamily="34" charset="0"/>
              </a:rPr>
              <a:t>Chuyển</a:t>
            </a:r>
            <a:r>
              <a:rPr lang="vi-VN" kern="0" spc="-50" dirty="0">
                <a:solidFill>
                  <a:srgbClr val="231F20"/>
                </a:solidFill>
                <a:effectLst/>
                <a:latin typeface="Times New Roman" panose="02020603050405020304" pitchFamily="18" charset="0"/>
                <a:ea typeface="Symbola"/>
                <a:cs typeface="Arial" panose="020B0604020202020204" pitchFamily="34" charset="0"/>
              </a:rPr>
              <a:t> </a:t>
            </a:r>
            <a:r>
              <a:rPr lang="vi-VN" kern="0" spc="-30" dirty="0">
                <a:solidFill>
                  <a:srgbClr val="231F20"/>
                </a:solidFill>
                <a:effectLst/>
                <a:latin typeface="Times New Roman" panose="02020603050405020304" pitchFamily="18" charset="0"/>
                <a:ea typeface="Symbola"/>
                <a:cs typeface="Arial" panose="020B0604020202020204" pitchFamily="34" charset="0"/>
              </a:rPr>
              <a:t>câu</a:t>
            </a:r>
            <a:r>
              <a:rPr lang="vi-VN" kern="0" spc="-45" dirty="0">
                <a:solidFill>
                  <a:srgbClr val="231F20"/>
                </a:solidFill>
                <a:effectLst/>
                <a:latin typeface="Times New Roman" panose="02020603050405020304" pitchFamily="18" charset="0"/>
                <a:ea typeface="Symbola"/>
                <a:cs typeface="Arial" panose="020B0604020202020204" pitchFamily="34" charset="0"/>
              </a:rPr>
              <a:t> </a:t>
            </a:r>
            <a:r>
              <a:rPr lang="vi-VN" kern="0" spc="-30" dirty="0">
                <a:solidFill>
                  <a:srgbClr val="231F20"/>
                </a:solidFill>
                <a:effectLst/>
                <a:latin typeface="Times New Roman" panose="02020603050405020304" pitchFamily="18" charset="0"/>
                <a:ea typeface="Symbola"/>
                <a:cs typeface="Arial" panose="020B0604020202020204" pitchFamily="34" charset="0"/>
              </a:rPr>
              <a:t>rút</a:t>
            </a:r>
            <a:r>
              <a:rPr lang="vi-VN" kern="0" spc="-50" dirty="0">
                <a:solidFill>
                  <a:srgbClr val="231F20"/>
                </a:solidFill>
                <a:effectLst/>
                <a:latin typeface="Times New Roman" panose="02020603050405020304" pitchFamily="18" charset="0"/>
                <a:ea typeface="Symbola"/>
                <a:cs typeface="Arial" panose="020B0604020202020204" pitchFamily="34" charset="0"/>
              </a:rPr>
              <a:t> </a:t>
            </a:r>
            <a:r>
              <a:rPr lang="vi-VN" kern="0" spc="-30" dirty="0">
                <a:solidFill>
                  <a:srgbClr val="231F20"/>
                </a:solidFill>
                <a:effectLst/>
                <a:latin typeface="Times New Roman" panose="02020603050405020304" pitchFamily="18" charset="0"/>
                <a:ea typeface="Symbola"/>
                <a:cs typeface="Arial" panose="020B0604020202020204" pitchFamily="34" charset="0"/>
              </a:rPr>
              <a:t>gọn</a:t>
            </a:r>
            <a:r>
              <a:rPr lang="vi-VN" kern="0" spc="-50" dirty="0">
                <a:solidFill>
                  <a:srgbClr val="231F20"/>
                </a:solidFill>
                <a:effectLst/>
                <a:latin typeface="Times New Roman" panose="02020603050405020304" pitchFamily="18" charset="0"/>
                <a:ea typeface="Symbola"/>
                <a:cs typeface="Arial" panose="020B0604020202020204" pitchFamily="34" charset="0"/>
              </a:rPr>
              <a:t> </a:t>
            </a:r>
            <a:r>
              <a:rPr lang="vi-VN" kern="0" spc="-30" dirty="0">
                <a:solidFill>
                  <a:srgbClr val="231F20"/>
                </a:solidFill>
                <a:effectLst/>
                <a:latin typeface="Times New Roman" panose="02020603050405020304" pitchFamily="18" charset="0"/>
                <a:ea typeface="Symbola"/>
                <a:cs typeface="Arial" panose="020B0604020202020204" pitchFamily="34" charset="0"/>
              </a:rPr>
              <a:t>thành</a:t>
            </a:r>
            <a:r>
              <a:rPr lang="vi-VN" kern="0" spc="-45" dirty="0">
                <a:solidFill>
                  <a:srgbClr val="231F20"/>
                </a:solidFill>
                <a:effectLst/>
                <a:latin typeface="Times New Roman" panose="02020603050405020304" pitchFamily="18" charset="0"/>
                <a:ea typeface="Symbola"/>
                <a:cs typeface="Arial" panose="020B0604020202020204" pitchFamily="34" charset="0"/>
              </a:rPr>
              <a:t> </a:t>
            </a:r>
            <a:r>
              <a:rPr lang="vi-VN" kern="0" spc="-30" dirty="0">
                <a:solidFill>
                  <a:srgbClr val="231F20"/>
                </a:solidFill>
                <a:effectLst/>
                <a:latin typeface="Times New Roman" panose="02020603050405020304" pitchFamily="18" charset="0"/>
                <a:ea typeface="Symbola"/>
                <a:cs typeface="Arial" panose="020B0604020202020204" pitchFamily="34" charset="0"/>
              </a:rPr>
              <a:t>câu</a:t>
            </a:r>
            <a:r>
              <a:rPr lang="vi-VN" kern="0" spc="-50" dirty="0">
                <a:solidFill>
                  <a:srgbClr val="231F20"/>
                </a:solidFill>
                <a:effectLst/>
                <a:latin typeface="Times New Roman" panose="02020603050405020304" pitchFamily="18" charset="0"/>
                <a:ea typeface="Symbola"/>
                <a:cs typeface="Arial" panose="020B0604020202020204" pitchFamily="34" charset="0"/>
              </a:rPr>
              <a:t> </a:t>
            </a:r>
            <a:r>
              <a:rPr lang="vi-VN" kern="0" spc="-30" dirty="0">
                <a:solidFill>
                  <a:srgbClr val="231F20"/>
                </a:solidFill>
                <a:effectLst/>
                <a:latin typeface="Times New Roman" panose="02020603050405020304" pitchFamily="18" charset="0"/>
                <a:ea typeface="Symbola"/>
                <a:cs typeface="Arial" panose="020B0604020202020204" pitchFamily="34" charset="0"/>
              </a:rPr>
              <a:t>đầy</a:t>
            </a:r>
            <a:r>
              <a:rPr lang="vi-VN" kern="0" spc="-45" dirty="0">
                <a:solidFill>
                  <a:srgbClr val="231F20"/>
                </a:solidFill>
                <a:effectLst/>
                <a:latin typeface="Times New Roman" panose="02020603050405020304" pitchFamily="18" charset="0"/>
                <a:ea typeface="Symbola"/>
                <a:cs typeface="Arial" panose="020B0604020202020204" pitchFamily="34" charset="0"/>
              </a:rPr>
              <a:t> </a:t>
            </a:r>
            <a:r>
              <a:rPr lang="vi-VN" kern="0" spc="-30" dirty="0">
                <a:solidFill>
                  <a:srgbClr val="231F20"/>
                </a:solidFill>
                <a:effectLst/>
                <a:latin typeface="Times New Roman" panose="02020603050405020304" pitchFamily="18" charset="0"/>
                <a:ea typeface="Symbola"/>
                <a:cs typeface="Arial" panose="020B0604020202020204" pitchFamily="34" charset="0"/>
              </a:rPr>
              <a:t>đủ:</a:t>
            </a:r>
            <a:r>
              <a:rPr lang="vi-VN" kern="0" spc="-50" dirty="0">
                <a:solidFill>
                  <a:srgbClr val="231F20"/>
                </a:solidFill>
                <a:effectLst/>
                <a:latin typeface="Times New Roman" panose="02020603050405020304" pitchFamily="18" charset="0"/>
                <a:ea typeface="Symbola"/>
                <a:cs typeface="Arial" panose="020B0604020202020204" pitchFamily="34" charset="0"/>
              </a:rPr>
              <a:t> </a:t>
            </a:r>
            <a:r>
              <a:rPr lang="vi-VN" i="1" kern="0" spc="-30" dirty="0">
                <a:solidFill>
                  <a:srgbClr val="231F20"/>
                </a:solidFill>
                <a:effectLst/>
                <a:latin typeface="Times New Roman" panose="02020603050405020304" pitchFamily="18" charset="0"/>
                <a:ea typeface="Symbola"/>
                <a:cs typeface="Arial" panose="020B0604020202020204" pitchFamily="34" charset="0"/>
              </a:rPr>
              <a:t>Chàng </a:t>
            </a:r>
            <a:r>
              <a:rPr lang="vi-VN" i="1" kern="0" dirty="0">
                <a:solidFill>
                  <a:srgbClr val="231F20"/>
                </a:solidFill>
                <a:effectLst/>
                <a:latin typeface="Times New Roman" panose="02020603050405020304" pitchFamily="18" charset="0"/>
                <a:ea typeface="Symbola"/>
                <a:cs typeface="Arial" panose="020B0604020202020204" pitchFamily="34" charset="0"/>
              </a:rPr>
              <a:t>hãy mang tên họ nào khác đi!</a:t>
            </a:r>
            <a:endParaRPr lang="en-US"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vi-VN" kern="0" dirty="0">
                <a:solidFill>
                  <a:srgbClr val="231F20"/>
                </a:solidFill>
                <a:effectLst/>
                <a:latin typeface="Times New Roman" panose="02020603050405020304" pitchFamily="18" charset="0"/>
                <a:ea typeface="Symbola"/>
                <a:cs typeface="Arial" panose="020B0604020202020204" pitchFamily="34" charset="0"/>
              </a:rPr>
              <a:t>+ Tác dụng của câu rút gọn: Như nhiều câu (cầu) khiến khác, câu </a:t>
            </a:r>
            <a:r>
              <a:rPr lang="vi-VN" i="1" kern="0" dirty="0">
                <a:solidFill>
                  <a:srgbClr val="231F20"/>
                </a:solidFill>
                <a:effectLst/>
                <a:latin typeface="Times New Roman" panose="02020603050405020304" pitchFamily="18" charset="0"/>
                <a:ea typeface="Symbola"/>
                <a:cs typeface="Arial" panose="020B0604020202020204" pitchFamily="34" charset="0"/>
              </a:rPr>
              <a:t>Hãy mang tên họ nào khác đi! </a:t>
            </a:r>
            <a:r>
              <a:rPr lang="vi-VN" kern="0" dirty="0">
                <a:solidFill>
                  <a:srgbClr val="231F20"/>
                </a:solidFill>
                <a:effectLst/>
                <a:latin typeface="Times New Roman" panose="02020603050405020304" pitchFamily="18" charset="0"/>
                <a:ea typeface="Symbola"/>
                <a:cs typeface="Arial" panose="020B0604020202020204" pitchFamily="34" charset="0"/>
              </a:rPr>
              <a:t>được tỉnh lược chủ ngữ (biểu thị người tiếp nhận), làm cho ý cầu khiến được thể hiện một cách mạnh mẽ và</a:t>
            </a:r>
            <a:r>
              <a:rPr lang="vi-VN" kern="0" spc="-80" dirty="0">
                <a:solidFill>
                  <a:srgbClr val="231F20"/>
                </a:solidFill>
                <a:effectLst/>
                <a:latin typeface="Times New Roman" panose="02020603050405020304" pitchFamily="18" charset="0"/>
                <a:ea typeface="Symbola"/>
                <a:cs typeface="Arial" panose="020B0604020202020204" pitchFamily="34" charset="0"/>
              </a:rPr>
              <a:t> </a:t>
            </a:r>
            <a:r>
              <a:rPr lang="vi-VN" kern="0" dirty="0">
                <a:solidFill>
                  <a:srgbClr val="231F20"/>
                </a:solidFill>
                <a:effectLst/>
                <a:latin typeface="Times New Roman" panose="02020603050405020304" pitchFamily="18" charset="0"/>
                <a:ea typeface="Symbola"/>
                <a:cs typeface="Arial" panose="020B0604020202020204" pitchFamily="34" charset="0"/>
              </a:rPr>
              <a:t>dứt</a:t>
            </a:r>
            <a:r>
              <a:rPr lang="vi-VN" kern="0" spc="-80" dirty="0">
                <a:solidFill>
                  <a:srgbClr val="231F20"/>
                </a:solidFill>
                <a:effectLst/>
                <a:latin typeface="Times New Roman" panose="02020603050405020304" pitchFamily="18" charset="0"/>
                <a:ea typeface="Symbola"/>
                <a:cs typeface="Arial" panose="020B0604020202020204" pitchFamily="34" charset="0"/>
              </a:rPr>
              <a:t> </a:t>
            </a:r>
            <a:r>
              <a:rPr lang="vi-VN" kern="0" dirty="0">
                <a:solidFill>
                  <a:srgbClr val="231F20"/>
                </a:solidFill>
                <a:effectLst/>
                <a:latin typeface="Times New Roman" panose="02020603050405020304" pitchFamily="18" charset="0"/>
                <a:ea typeface="Symbola"/>
                <a:cs typeface="Arial" panose="020B0604020202020204" pitchFamily="34" charset="0"/>
              </a:rPr>
              <a:t>khoát</a:t>
            </a:r>
            <a:r>
              <a:rPr lang="vi-VN" kern="0" spc="-75" dirty="0">
                <a:solidFill>
                  <a:srgbClr val="231F20"/>
                </a:solidFill>
                <a:effectLst/>
                <a:latin typeface="Times New Roman" panose="02020603050405020304" pitchFamily="18" charset="0"/>
                <a:ea typeface="Symbola"/>
                <a:cs typeface="Arial" panose="020B0604020202020204" pitchFamily="34" charset="0"/>
              </a:rPr>
              <a:t> </a:t>
            </a:r>
            <a:r>
              <a:rPr lang="vi-VN" kern="0" dirty="0">
                <a:solidFill>
                  <a:srgbClr val="231F20"/>
                </a:solidFill>
                <a:effectLst/>
                <a:latin typeface="Times New Roman" panose="02020603050405020304" pitchFamily="18" charset="0"/>
                <a:ea typeface="Symbola"/>
                <a:cs typeface="Arial" panose="020B0604020202020204" pitchFamily="34" charset="0"/>
              </a:rPr>
              <a:t>hơn.</a:t>
            </a:r>
            <a:endParaRPr lang="en-US" kern="1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vi-VN" b="1" kern="0" dirty="0">
                <a:solidFill>
                  <a:srgbClr val="231F20"/>
                </a:solidFill>
                <a:effectLst/>
                <a:latin typeface="Times New Roman" panose="02020603050405020304" pitchFamily="18" charset="0"/>
                <a:ea typeface="Symbola"/>
                <a:cs typeface="Arial" panose="020B0604020202020204" pitchFamily="34" charset="0"/>
              </a:rPr>
              <a:t>- Với</a:t>
            </a:r>
            <a:r>
              <a:rPr lang="vi-VN" b="1" kern="0" spc="-20" dirty="0">
                <a:solidFill>
                  <a:srgbClr val="231F20"/>
                </a:solidFill>
                <a:effectLst/>
                <a:latin typeface="Times New Roman" panose="02020603050405020304" pitchFamily="18" charset="0"/>
                <a:ea typeface="Symbola"/>
                <a:cs typeface="Arial" panose="020B0604020202020204" pitchFamily="34" charset="0"/>
              </a:rPr>
              <a:t> </a:t>
            </a:r>
            <a:r>
              <a:rPr lang="vi-VN" b="1" kern="0" dirty="0">
                <a:solidFill>
                  <a:srgbClr val="231F20"/>
                </a:solidFill>
                <a:effectLst/>
                <a:latin typeface="Times New Roman" panose="02020603050405020304" pitchFamily="18" charset="0"/>
                <a:ea typeface="Symbola"/>
                <a:cs typeface="Arial" panose="020B0604020202020204" pitchFamily="34" charset="0"/>
              </a:rPr>
              <a:t>trường</a:t>
            </a:r>
            <a:r>
              <a:rPr lang="vi-VN" b="1" kern="0" spc="-20" dirty="0">
                <a:solidFill>
                  <a:srgbClr val="231F20"/>
                </a:solidFill>
                <a:effectLst/>
                <a:latin typeface="Times New Roman" panose="02020603050405020304" pitchFamily="18" charset="0"/>
                <a:ea typeface="Symbola"/>
                <a:cs typeface="Arial" panose="020B0604020202020204" pitchFamily="34" charset="0"/>
              </a:rPr>
              <a:t> </a:t>
            </a:r>
            <a:r>
              <a:rPr lang="vi-VN" b="1" kern="0" dirty="0">
                <a:solidFill>
                  <a:srgbClr val="231F20"/>
                </a:solidFill>
                <a:effectLst/>
                <a:latin typeface="Times New Roman" panose="02020603050405020304" pitchFamily="18" charset="0"/>
                <a:ea typeface="Symbola"/>
                <a:cs typeface="Arial" panose="020B0604020202020204" pitchFamily="34" charset="0"/>
              </a:rPr>
              <a:t>hợp</a:t>
            </a:r>
            <a:r>
              <a:rPr lang="vi-VN" b="1" kern="0" spc="-20" dirty="0">
                <a:solidFill>
                  <a:srgbClr val="231F20"/>
                </a:solidFill>
                <a:effectLst/>
                <a:latin typeface="Times New Roman" panose="02020603050405020304" pitchFamily="18" charset="0"/>
                <a:ea typeface="Symbola"/>
                <a:cs typeface="Arial" panose="020B0604020202020204" pitchFamily="34" charset="0"/>
              </a:rPr>
              <a:t> </a:t>
            </a:r>
            <a:r>
              <a:rPr lang="vi-VN" b="1" kern="0" dirty="0">
                <a:solidFill>
                  <a:srgbClr val="231F20"/>
                </a:solidFill>
                <a:effectLst/>
                <a:latin typeface="Times New Roman" panose="02020603050405020304" pitchFamily="18" charset="0"/>
                <a:ea typeface="Symbola"/>
                <a:cs typeface="Arial" panose="020B0604020202020204" pitchFamily="34" charset="0"/>
              </a:rPr>
              <a:t>câu</a:t>
            </a:r>
            <a:r>
              <a:rPr lang="vi-VN" b="1" kern="0" spc="-20" dirty="0">
                <a:solidFill>
                  <a:srgbClr val="231F20"/>
                </a:solidFill>
                <a:effectLst/>
                <a:latin typeface="Times New Roman" panose="02020603050405020304" pitchFamily="18" charset="0"/>
                <a:ea typeface="Symbola"/>
                <a:cs typeface="Arial" panose="020B0604020202020204" pitchFamily="34" charset="0"/>
              </a:rPr>
              <a:t> </a:t>
            </a:r>
            <a:r>
              <a:rPr lang="vi-VN" b="1" kern="0" spc="-35" dirty="0">
                <a:solidFill>
                  <a:srgbClr val="231F20"/>
                </a:solidFill>
                <a:effectLst/>
                <a:latin typeface="Times New Roman" panose="02020603050405020304" pitchFamily="18" charset="0"/>
                <a:ea typeface="Symbola"/>
                <a:cs typeface="Arial" panose="020B0604020202020204" pitchFamily="34" charset="0"/>
              </a:rPr>
              <a:t>2:</a:t>
            </a:r>
            <a:endParaRPr lang="en-US" b="1"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vi-VN" kern="0" dirty="0">
                <a:solidFill>
                  <a:srgbClr val="231F20"/>
                </a:solidFill>
                <a:effectLst/>
                <a:latin typeface="Times New Roman" panose="02020603050405020304" pitchFamily="18" charset="0"/>
                <a:ea typeface="Symbola"/>
                <a:cs typeface="Arial" panose="020B0604020202020204" pitchFamily="34" charset="0"/>
              </a:rPr>
              <a:t>+</a:t>
            </a:r>
            <a:r>
              <a:rPr lang="vi-VN" kern="0" spc="-50" dirty="0">
                <a:solidFill>
                  <a:srgbClr val="231F20"/>
                </a:solidFill>
                <a:effectLst/>
                <a:latin typeface="Times New Roman" panose="02020603050405020304" pitchFamily="18" charset="0"/>
                <a:ea typeface="Symbola"/>
                <a:cs typeface="Arial" panose="020B0604020202020204" pitchFamily="34" charset="0"/>
              </a:rPr>
              <a:t> </a:t>
            </a:r>
            <a:r>
              <a:rPr lang="vi-VN" kern="0" dirty="0">
                <a:solidFill>
                  <a:srgbClr val="231F20"/>
                </a:solidFill>
                <a:effectLst/>
                <a:latin typeface="Times New Roman" panose="02020603050405020304" pitchFamily="18" charset="0"/>
                <a:ea typeface="Symbola"/>
                <a:cs typeface="Arial" panose="020B0604020202020204" pitchFamily="34" charset="0"/>
              </a:rPr>
              <a:t>Chuyển</a:t>
            </a:r>
            <a:r>
              <a:rPr lang="vi-VN" kern="0" spc="-50" dirty="0">
                <a:solidFill>
                  <a:srgbClr val="231F20"/>
                </a:solidFill>
                <a:effectLst/>
                <a:latin typeface="Times New Roman" panose="02020603050405020304" pitchFamily="18" charset="0"/>
                <a:ea typeface="Symbola"/>
                <a:cs typeface="Arial" panose="020B0604020202020204" pitchFamily="34" charset="0"/>
              </a:rPr>
              <a:t> </a:t>
            </a:r>
            <a:r>
              <a:rPr lang="vi-VN" kern="0" dirty="0">
                <a:solidFill>
                  <a:srgbClr val="231F20"/>
                </a:solidFill>
                <a:effectLst/>
                <a:latin typeface="Times New Roman" panose="02020603050405020304" pitchFamily="18" charset="0"/>
                <a:ea typeface="Symbola"/>
                <a:cs typeface="Arial" panose="020B0604020202020204" pitchFamily="34" charset="0"/>
              </a:rPr>
              <a:t>câu</a:t>
            </a:r>
            <a:r>
              <a:rPr lang="vi-VN" kern="0" spc="-50" dirty="0">
                <a:solidFill>
                  <a:srgbClr val="231F20"/>
                </a:solidFill>
                <a:effectLst/>
                <a:latin typeface="Times New Roman" panose="02020603050405020304" pitchFamily="18" charset="0"/>
                <a:ea typeface="Symbola"/>
                <a:cs typeface="Arial" panose="020B0604020202020204" pitchFamily="34" charset="0"/>
              </a:rPr>
              <a:t> </a:t>
            </a:r>
            <a:r>
              <a:rPr lang="vi-VN" kern="0" dirty="0">
                <a:solidFill>
                  <a:srgbClr val="231F20"/>
                </a:solidFill>
                <a:effectLst/>
                <a:latin typeface="Times New Roman" panose="02020603050405020304" pitchFamily="18" charset="0"/>
                <a:ea typeface="Symbola"/>
                <a:cs typeface="Arial" panose="020B0604020202020204" pitchFamily="34" charset="0"/>
              </a:rPr>
              <a:t>rút</a:t>
            </a:r>
            <a:r>
              <a:rPr lang="vi-VN" kern="0" spc="-45" dirty="0">
                <a:solidFill>
                  <a:srgbClr val="231F20"/>
                </a:solidFill>
                <a:effectLst/>
                <a:latin typeface="Times New Roman" panose="02020603050405020304" pitchFamily="18" charset="0"/>
                <a:ea typeface="Symbola"/>
                <a:cs typeface="Arial" panose="020B0604020202020204" pitchFamily="34" charset="0"/>
              </a:rPr>
              <a:t> </a:t>
            </a:r>
            <a:r>
              <a:rPr lang="vi-VN" kern="0" dirty="0">
                <a:solidFill>
                  <a:srgbClr val="231F20"/>
                </a:solidFill>
                <a:effectLst/>
                <a:latin typeface="Times New Roman" panose="02020603050405020304" pitchFamily="18" charset="0"/>
                <a:ea typeface="Symbola"/>
                <a:cs typeface="Arial" panose="020B0604020202020204" pitchFamily="34" charset="0"/>
              </a:rPr>
              <a:t>gọn</a:t>
            </a:r>
            <a:r>
              <a:rPr lang="vi-VN" kern="0" spc="-50" dirty="0">
                <a:solidFill>
                  <a:srgbClr val="231F20"/>
                </a:solidFill>
                <a:effectLst/>
                <a:latin typeface="Times New Roman" panose="02020603050405020304" pitchFamily="18" charset="0"/>
                <a:ea typeface="Symbola"/>
                <a:cs typeface="Arial" panose="020B0604020202020204" pitchFamily="34" charset="0"/>
              </a:rPr>
              <a:t> </a:t>
            </a:r>
            <a:r>
              <a:rPr lang="vi-VN" kern="0" dirty="0">
                <a:solidFill>
                  <a:srgbClr val="231F20"/>
                </a:solidFill>
                <a:effectLst/>
                <a:latin typeface="Times New Roman" panose="02020603050405020304" pitchFamily="18" charset="0"/>
                <a:ea typeface="Symbola"/>
                <a:cs typeface="Arial" panose="020B0604020202020204" pitchFamily="34" charset="0"/>
              </a:rPr>
              <a:t>thành</a:t>
            </a:r>
            <a:r>
              <a:rPr lang="vi-VN" kern="0" spc="-50" dirty="0">
                <a:solidFill>
                  <a:srgbClr val="231F20"/>
                </a:solidFill>
                <a:effectLst/>
                <a:latin typeface="Times New Roman" panose="02020603050405020304" pitchFamily="18" charset="0"/>
                <a:ea typeface="Symbola"/>
                <a:cs typeface="Arial" panose="020B0604020202020204" pitchFamily="34" charset="0"/>
              </a:rPr>
              <a:t> </a:t>
            </a:r>
            <a:r>
              <a:rPr lang="vi-VN" kern="0" dirty="0">
                <a:solidFill>
                  <a:srgbClr val="231F20"/>
                </a:solidFill>
                <a:effectLst/>
                <a:latin typeface="Times New Roman" panose="02020603050405020304" pitchFamily="18" charset="0"/>
                <a:ea typeface="Symbola"/>
                <a:cs typeface="Arial" panose="020B0604020202020204" pitchFamily="34" charset="0"/>
              </a:rPr>
              <a:t>câu</a:t>
            </a:r>
            <a:r>
              <a:rPr lang="vi-VN" kern="0" spc="-50" dirty="0">
                <a:solidFill>
                  <a:srgbClr val="231F20"/>
                </a:solidFill>
                <a:effectLst/>
                <a:latin typeface="Times New Roman" panose="02020603050405020304" pitchFamily="18" charset="0"/>
                <a:ea typeface="Symbola"/>
                <a:cs typeface="Arial" panose="020B0604020202020204" pitchFamily="34" charset="0"/>
              </a:rPr>
              <a:t> </a:t>
            </a:r>
            <a:r>
              <a:rPr lang="vi-VN" kern="0" dirty="0">
                <a:solidFill>
                  <a:srgbClr val="231F20"/>
                </a:solidFill>
                <a:effectLst/>
                <a:latin typeface="Times New Roman" panose="02020603050405020304" pitchFamily="18" charset="0"/>
                <a:ea typeface="Symbola"/>
                <a:cs typeface="Arial" panose="020B0604020202020204" pitchFamily="34" charset="0"/>
              </a:rPr>
              <a:t>đầy</a:t>
            </a:r>
            <a:r>
              <a:rPr lang="vi-VN" kern="0" spc="-45" dirty="0">
                <a:solidFill>
                  <a:srgbClr val="231F20"/>
                </a:solidFill>
                <a:effectLst/>
                <a:latin typeface="Times New Roman" panose="02020603050405020304" pitchFamily="18" charset="0"/>
                <a:ea typeface="Symbola"/>
                <a:cs typeface="Arial" panose="020B0604020202020204" pitchFamily="34" charset="0"/>
              </a:rPr>
              <a:t> </a:t>
            </a:r>
            <a:r>
              <a:rPr lang="vi-VN" kern="0" dirty="0">
                <a:solidFill>
                  <a:srgbClr val="231F20"/>
                </a:solidFill>
                <a:effectLst/>
                <a:latin typeface="Times New Roman" panose="02020603050405020304" pitchFamily="18" charset="0"/>
                <a:ea typeface="Symbola"/>
                <a:cs typeface="Arial" panose="020B0604020202020204" pitchFamily="34" charset="0"/>
              </a:rPr>
              <a:t>đủ:</a:t>
            </a:r>
            <a:r>
              <a:rPr lang="vi-VN" kern="0" spc="-50" dirty="0">
                <a:solidFill>
                  <a:srgbClr val="231F20"/>
                </a:solidFill>
                <a:effectLst/>
                <a:latin typeface="Times New Roman" panose="02020603050405020304" pitchFamily="18" charset="0"/>
                <a:ea typeface="Symbola"/>
                <a:cs typeface="Arial" panose="020B0604020202020204" pitchFamily="34" charset="0"/>
              </a:rPr>
              <a:t> </a:t>
            </a:r>
            <a:r>
              <a:rPr lang="vi-VN" i="1" kern="0" dirty="0">
                <a:solidFill>
                  <a:srgbClr val="231F20"/>
                </a:solidFill>
                <a:effectLst/>
                <a:latin typeface="Times New Roman" panose="02020603050405020304" pitchFamily="18" charset="0"/>
                <a:ea typeface="Symbola"/>
                <a:cs typeface="Arial" panose="020B0604020202020204" pitchFamily="34" charset="0"/>
              </a:rPr>
              <a:t>Những</a:t>
            </a:r>
            <a:r>
              <a:rPr lang="vi-VN" i="1" kern="0" spc="-50" dirty="0">
                <a:solidFill>
                  <a:srgbClr val="231F20"/>
                </a:solidFill>
                <a:effectLst/>
                <a:latin typeface="Times New Roman" panose="02020603050405020304" pitchFamily="18" charset="0"/>
                <a:ea typeface="Symbola"/>
                <a:cs typeface="Arial" panose="020B0604020202020204" pitchFamily="34" charset="0"/>
              </a:rPr>
              <a:t> </a:t>
            </a:r>
            <a:r>
              <a:rPr lang="vi-VN" i="1" kern="0" dirty="0">
                <a:solidFill>
                  <a:srgbClr val="231F20"/>
                </a:solidFill>
                <a:effectLst/>
                <a:latin typeface="Times New Roman" panose="02020603050405020304" pitchFamily="18" charset="0"/>
                <a:ea typeface="Symbola"/>
                <a:cs typeface="Arial" panose="020B0604020202020204" pitchFamily="34" charset="0"/>
              </a:rPr>
              <a:t>lời này đúng là từ miệng nàng nói ra nhé!</a:t>
            </a:r>
            <a:endParaRPr lang="en-US" kern="100" dirty="0">
              <a:effectLst/>
              <a:latin typeface="Calibri" panose="020F0502020204030204" pitchFamily="34" charset="0"/>
              <a:ea typeface="Calibri" panose="020F0502020204030204" pitchFamily="34" charset="0"/>
              <a:cs typeface="Arial" panose="020B0604020202020204" pitchFamily="34" charset="0"/>
            </a:endParaRPr>
          </a:p>
          <a:p>
            <a:r>
              <a:rPr lang="vi-VN" kern="0" spc="-70" dirty="0">
                <a:solidFill>
                  <a:srgbClr val="231F20"/>
                </a:solidFill>
                <a:effectLst/>
                <a:latin typeface="Times New Roman" panose="02020603050405020304" pitchFamily="18" charset="0"/>
                <a:ea typeface="Symbola"/>
              </a:rPr>
              <a:t>+</a:t>
            </a:r>
            <a:r>
              <a:rPr lang="vi-VN" kern="0" spc="-10" dirty="0">
                <a:solidFill>
                  <a:srgbClr val="231F20"/>
                </a:solidFill>
                <a:effectLst/>
                <a:latin typeface="Times New Roman" panose="02020603050405020304" pitchFamily="18" charset="0"/>
                <a:ea typeface="Symbola"/>
              </a:rPr>
              <a:t> </a:t>
            </a:r>
            <a:r>
              <a:rPr lang="vi-VN" kern="0" spc="-70" dirty="0">
                <a:solidFill>
                  <a:srgbClr val="231F20"/>
                </a:solidFill>
                <a:effectLst/>
                <a:latin typeface="Times New Roman" panose="02020603050405020304" pitchFamily="18" charset="0"/>
                <a:ea typeface="Symbola"/>
              </a:rPr>
              <a:t>Tác</a:t>
            </a:r>
            <a:r>
              <a:rPr lang="vi-VN" kern="0" spc="-10" dirty="0">
                <a:solidFill>
                  <a:srgbClr val="231F20"/>
                </a:solidFill>
                <a:effectLst/>
                <a:latin typeface="Times New Roman" panose="02020603050405020304" pitchFamily="18" charset="0"/>
                <a:ea typeface="Symbola"/>
              </a:rPr>
              <a:t> </a:t>
            </a:r>
            <a:r>
              <a:rPr lang="vi-VN" kern="0" spc="-70" dirty="0">
                <a:solidFill>
                  <a:srgbClr val="231F20"/>
                </a:solidFill>
                <a:effectLst/>
                <a:latin typeface="Times New Roman" panose="02020603050405020304" pitchFamily="18" charset="0"/>
                <a:ea typeface="Symbola"/>
              </a:rPr>
              <a:t>dụng</a:t>
            </a:r>
            <a:r>
              <a:rPr lang="vi-VN" kern="0" spc="-5" dirty="0">
                <a:solidFill>
                  <a:srgbClr val="231F20"/>
                </a:solidFill>
                <a:effectLst/>
                <a:latin typeface="Times New Roman" panose="02020603050405020304" pitchFamily="18" charset="0"/>
                <a:ea typeface="Symbola"/>
              </a:rPr>
              <a:t> </a:t>
            </a:r>
            <a:r>
              <a:rPr lang="vi-VN" kern="0" spc="-70" dirty="0">
                <a:solidFill>
                  <a:srgbClr val="231F20"/>
                </a:solidFill>
                <a:effectLst/>
                <a:latin typeface="Times New Roman" panose="02020603050405020304" pitchFamily="18" charset="0"/>
                <a:ea typeface="Symbola"/>
              </a:rPr>
              <a:t>của</a:t>
            </a:r>
            <a:r>
              <a:rPr lang="vi-VN" kern="0" spc="-10" dirty="0">
                <a:solidFill>
                  <a:srgbClr val="231F20"/>
                </a:solidFill>
                <a:effectLst/>
                <a:latin typeface="Times New Roman" panose="02020603050405020304" pitchFamily="18" charset="0"/>
                <a:ea typeface="Symbola"/>
              </a:rPr>
              <a:t> </a:t>
            </a:r>
            <a:r>
              <a:rPr lang="vi-VN" kern="0" spc="-70" dirty="0">
                <a:solidFill>
                  <a:srgbClr val="231F20"/>
                </a:solidFill>
                <a:effectLst/>
                <a:latin typeface="Times New Roman" panose="02020603050405020304" pitchFamily="18" charset="0"/>
                <a:ea typeface="Symbola"/>
              </a:rPr>
              <a:t>câu</a:t>
            </a:r>
            <a:r>
              <a:rPr lang="vi-VN" kern="0" spc="-10" dirty="0">
                <a:solidFill>
                  <a:srgbClr val="231F20"/>
                </a:solidFill>
                <a:effectLst/>
                <a:latin typeface="Times New Roman" panose="02020603050405020304" pitchFamily="18" charset="0"/>
                <a:ea typeface="Symbola"/>
              </a:rPr>
              <a:t> </a:t>
            </a:r>
            <a:r>
              <a:rPr lang="vi-VN" kern="0" spc="-70" dirty="0">
                <a:solidFill>
                  <a:srgbClr val="231F20"/>
                </a:solidFill>
                <a:effectLst/>
                <a:latin typeface="Times New Roman" panose="02020603050405020304" pitchFamily="18" charset="0"/>
                <a:ea typeface="Symbola"/>
              </a:rPr>
              <a:t>rút</a:t>
            </a:r>
            <a:r>
              <a:rPr lang="vi-VN" kern="0" spc="-5" dirty="0">
                <a:solidFill>
                  <a:srgbClr val="231F20"/>
                </a:solidFill>
                <a:effectLst/>
                <a:latin typeface="Times New Roman" panose="02020603050405020304" pitchFamily="18" charset="0"/>
                <a:ea typeface="Symbola"/>
              </a:rPr>
              <a:t> </a:t>
            </a:r>
            <a:r>
              <a:rPr lang="vi-VN" kern="0" spc="-70" dirty="0">
                <a:solidFill>
                  <a:srgbClr val="231F20"/>
                </a:solidFill>
                <a:effectLst/>
                <a:latin typeface="Times New Roman" panose="02020603050405020304" pitchFamily="18" charset="0"/>
                <a:ea typeface="Symbola"/>
              </a:rPr>
              <a:t>gọn:</a:t>
            </a:r>
            <a:r>
              <a:rPr lang="vi-VN" kern="0" spc="-10" dirty="0">
                <a:solidFill>
                  <a:srgbClr val="231F20"/>
                </a:solidFill>
                <a:effectLst/>
                <a:latin typeface="Times New Roman" panose="02020603050405020304" pitchFamily="18" charset="0"/>
                <a:ea typeface="Symbola"/>
              </a:rPr>
              <a:t> </a:t>
            </a:r>
            <a:r>
              <a:rPr lang="vi-VN" kern="0" spc="-70" dirty="0">
                <a:solidFill>
                  <a:srgbClr val="231F20"/>
                </a:solidFill>
                <a:effectLst/>
                <a:latin typeface="Times New Roman" panose="02020603050405020304" pitchFamily="18" charset="0"/>
                <a:ea typeface="Symbola"/>
              </a:rPr>
              <a:t>Câu</a:t>
            </a:r>
            <a:r>
              <a:rPr lang="vi-VN" kern="0" spc="-5" dirty="0">
                <a:solidFill>
                  <a:srgbClr val="231F20"/>
                </a:solidFill>
                <a:effectLst/>
                <a:latin typeface="Times New Roman" panose="02020603050405020304" pitchFamily="18" charset="0"/>
                <a:ea typeface="Symbola"/>
              </a:rPr>
              <a:t> </a:t>
            </a:r>
            <a:r>
              <a:rPr lang="vi-VN" i="1" kern="0" spc="-70" dirty="0">
                <a:solidFill>
                  <a:srgbClr val="231F20"/>
                </a:solidFill>
                <a:effectLst/>
                <a:latin typeface="Times New Roman" panose="02020603050405020304" pitchFamily="18" charset="0"/>
                <a:ea typeface="Symbola"/>
              </a:rPr>
              <a:t>Đúng</a:t>
            </a:r>
            <a:r>
              <a:rPr lang="vi-VN" i="1" kern="0" spc="-10" dirty="0">
                <a:solidFill>
                  <a:srgbClr val="231F20"/>
                </a:solidFill>
                <a:effectLst/>
                <a:latin typeface="Times New Roman" panose="02020603050405020304" pitchFamily="18" charset="0"/>
                <a:ea typeface="Symbola"/>
              </a:rPr>
              <a:t> </a:t>
            </a:r>
            <a:r>
              <a:rPr lang="vi-VN" i="1" kern="0" spc="-70" dirty="0">
                <a:solidFill>
                  <a:srgbClr val="231F20"/>
                </a:solidFill>
                <a:effectLst/>
                <a:latin typeface="Times New Roman" panose="02020603050405020304" pitchFamily="18" charset="0"/>
                <a:ea typeface="Symbola"/>
              </a:rPr>
              <a:t>là</a:t>
            </a:r>
            <a:r>
              <a:rPr lang="vi-VN" i="1" kern="0" spc="-10" dirty="0">
                <a:solidFill>
                  <a:srgbClr val="231F20"/>
                </a:solidFill>
                <a:effectLst/>
                <a:latin typeface="Times New Roman" panose="02020603050405020304" pitchFamily="18" charset="0"/>
                <a:ea typeface="Symbola"/>
              </a:rPr>
              <a:t> </a:t>
            </a:r>
            <a:r>
              <a:rPr lang="vi-VN" i="1" kern="0" spc="-70" dirty="0">
                <a:solidFill>
                  <a:srgbClr val="231F20"/>
                </a:solidFill>
                <a:effectLst/>
                <a:latin typeface="Times New Roman" panose="02020603050405020304" pitchFamily="18" charset="0"/>
                <a:ea typeface="Symbola"/>
              </a:rPr>
              <a:t>từ</a:t>
            </a:r>
            <a:r>
              <a:rPr lang="vi-VN" i="1" kern="0" spc="-5" dirty="0">
                <a:solidFill>
                  <a:srgbClr val="231F20"/>
                </a:solidFill>
                <a:effectLst/>
                <a:latin typeface="Times New Roman" panose="02020603050405020304" pitchFamily="18" charset="0"/>
                <a:ea typeface="Symbola"/>
              </a:rPr>
              <a:t> </a:t>
            </a:r>
            <a:r>
              <a:rPr lang="vi-VN" i="1" kern="0" spc="-70" dirty="0">
                <a:solidFill>
                  <a:srgbClr val="231F20"/>
                </a:solidFill>
                <a:effectLst/>
                <a:latin typeface="Times New Roman" panose="02020603050405020304" pitchFamily="18" charset="0"/>
                <a:ea typeface="Symbola"/>
              </a:rPr>
              <a:t>miệng </a:t>
            </a:r>
            <a:r>
              <a:rPr lang="vi-VN" i="1" kern="0" spc="-40" dirty="0">
                <a:solidFill>
                  <a:srgbClr val="231F20"/>
                </a:solidFill>
                <a:effectLst/>
                <a:latin typeface="Times New Roman" panose="02020603050405020304" pitchFamily="18" charset="0"/>
                <a:ea typeface="Symbola"/>
              </a:rPr>
              <a:t>nàng nói ra</a:t>
            </a:r>
            <a:r>
              <a:rPr lang="vi-VN" i="1" kern="0" spc="-35" dirty="0">
                <a:solidFill>
                  <a:srgbClr val="231F20"/>
                </a:solidFill>
                <a:effectLst/>
                <a:latin typeface="Times New Roman" panose="02020603050405020304" pitchFamily="18" charset="0"/>
                <a:ea typeface="Symbola"/>
              </a:rPr>
              <a:t> </a:t>
            </a:r>
            <a:r>
              <a:rPr lang="vi-VN" i="1" kern="0" spc="-40" dirty="0">
                <a:solidFill>
                  <a:srgbClr val="231F20"/>
                </a:solidFill>
                <a:effectLst/>
                <a:latin typeface="Times New Roman" panose="02020603050405020304" pitchFamily="18" charset="0"/>
                <a:ea typeface="Symbola"/>
              </a:rPr>
              <a:t>nhé! </a:t>
            </a:r>
            <a:r>
              <a:rPr lang="vi-VN" kern="0" spc="-40" dirty="0">
                <a:solidFill>
                  <a:srgbClr val="231F20"/>
                </a:solidFill>
                <a:effectLst/>
                <a:latin typeface="Times New Roman" panose="02020603050405020304" pitchFamily="18" charset="0"/>
                <a:ea typeface="Symbola"/>
              </a:rPr>
              <a:t>cũng được</a:t>
            </a:r>
            <a:r>
              <a:rPr lang="vi-VN" kern="0" spc="-35" dirty="0">
                <a:solidFill>
                  <a:srgbClr val="231F20"/>
                </a:solidFill>
                <a:effectLst/>
                <a:latin typeface="Times New Roman" panose="02020603050405020304" pitchFamily="18" charset="0"/>
                <a:ea typeface="Symbola"/>
              </a:rPr>
              <a:t> </a:t>
            </a:r>
            <a:r>
              <a:rPr lang="vi-VN" kern="0" spc="-40" dirty="0">
                <a:solidFill>
                  <a:srgbClr val="231F20"/>
                </a:solidFill>
                <a:effectLst/>
                <a:latin typeface="Times New Roman" panose="02020603050405020304" pitchFamily="18" charset="0"/>
                <a:ea typeface="Symbola"/>
              </a:rPr>
              <a:t>tỉnh lược</a:t>
            </a:r>
            <a:r>
              <a:rPr lang="vi-VN" kern="0" spc="-35" dirty="0">
                <a:solidFill>
                  <a:srgbClr val="231F20"/>
                </a:solidFill>
                <a:effectLst/>
                <a:latin typeface="Times New Roman" panose="02020603050405020304" pitchFamily="18" charset="0"/>
                <a:ea typeface="Symbola"/>
              </a:rPr>
              <a:t> </a:t>
            </a:r>
            <a:r>
              <a:rPr lang="vi-VN" kern="0" spc="-40" dirty="0">
                <a:solidFill>
                  <a:srgbClr val="231F20"/>
                </a:solidFill>
                <a:effectLst/>
                <a:latin typeface="Times New Roman" panose="02020603050405020304" pitchFamily="18" charset="0"/>
                <a:ea typeface="Symbola"/>
              </a:rPr>
              <a:t>chủ ngữ, có </a:t>
            </a:r>
            <a:r>
              <a:rPr lang="vi-VN" kern="0" spc="-10" dirty="0">
                <a:solidFill>
                  <a:srgbClr val="231F20"/>
                </a:solidFill>
                <a:effectLst/>
                <a:latin typeface="Times New Roman" panose="02020603050405020304" pitchFamily="18" charset="0"/>
                <a:ea typeface="Symbola"/>
              </a:rPr>
              <a:t>tác</a:t>
            </a:r>
            <a:r>
              <a:rPr lang="vi-VN" kern="0" spc="-40" dirty="0">
                <a:solidFill>
                  <a:srgbClr val="231F20"/>
                </a:solidFill>
                <a:effectLst/>
                <a:latin typeface="Times New Roman" panose="02020603050405020304" pitchFamily="18" charset="0"/>
                <a:ea typeface="Symbola"/>
              </a:rPr>
              <a:t> </a:t>
            </a:r>
            <a:r>
              <a:rPr lang="vi-VN" kern="0" spc="-10" dirty="0">
                <a:solidFill>
                  <a:srgbClr val="231F20"/>
                </a:solidFill>
                <a:effectLst/>
                <a:latin typeface="Times New Roman" panose="02020603050405020304" pitchFamily="18" charset="0"/>
                <a:ea typeface="Symbola"/>
              </a:rPr>
              <a:t>dụng</a:t>
            </a:r>
            <a:r>
              <a:rPr lang="vi-VN" kern="0" spc="-35" dirty="0">
                <a:solidFill>
                  <a:srgbClr val="231F20"/>
                </a:solidFill>
                <a:effectLst/>
                <a:latin typeface="Times New Roman" panose="02020603050405020304" pitchFamily="18" charset="0"/>
                <a:ea typeface="Symbola"/>
              </a:rPr>
              <a:t> </a:t>
            </a:r>
            <a:r>
              <a:rPr lang="vi-VN" kern="0" spc="-10" dirty="0">
                <a:solidFill>
                  <a:srgbClr val="231F20"/>
                </a:solidFill>
                <a:effectLst/>
                <a:latin typeface="Times New Roman" panose="02020603050405020304" pitchFamily="18" charset="0"/>
                <a:ea typeface="Symbola"/>
              </a:rPr>
              <a:t>dồn</a:t>
            </a:r>
            <a:r>
              <a:rPr lang="vi-VN" kern="0" spc="-40" dirty="0">
                <a:solidFill>
                  <a:srgbClr val="231F20"/>
                </a:solidFill>
                <a:effectLst/>
                <a:latin typeface="Times New Roman" panose="02020603050405020304" pitchFamily="18" charset="0"/>
                <a:ea typeface="Symbola"/>
              </a:rPr>
              <a:t> </a:t>
            </a:r>
            <a:r>
              <a:rPr lang="vi-VN" kern="0" spc="-10" dirty="0">
                <a:solidFill>
                  <a:srgbClr val="231F20"/>
                </a:solidFill>
                <a:effectLst/>
                <a:latin typeface="Times New Roman" panose="02020603050405020304" pitchFamily="18" charset="0"/>
                <a:ea typeface="Symbola"/>
              </a:rPr>
              <a:t>nén</a:t>
            </a:r>
            <a:r>
              <a:rPr lang="vi-VN" kern="0" spc="-35" dirty="0">
                <a:solidFill>
                  <a:srgbClr val="231F20"/>
                </a:solidFill>
                <a:effectLst/>
                <a:latin typeface="Times New Roman" panose="02020603050405020304" pitchFamily="18" charset="0"/>
                <a:ea typeface="Symbola"/>
              </a:rPr>
              <a:t> </a:t>
            </a:r>
            <a:r>
              <a:rPr lang="vi-VN" kern="0" spc="-10" dirty="0">
                <a:solidFill>
                  <a:srgbClr val="231F20"/>
                </a:solidFill>
                <a:effectLst/>
                <a:latin typeface="Times New Roman" panose="02020603050405020304" pitchFamily="18" charset="0"/>
                <a:ea typeface="Symbola"/>
              </a:rPr>
              <a:t>các</a:t>
            </a:r>
            <a:r>
              <a:rPr lang="vi-VN" kern="0" spc="-35" dirty="0">
                <a:solidFill>
                  <a:srgbClr val="231F20"/>
                </a:solidFill>
                <a:effectLst/>
                <a:latin typeface="Times New Roman" panose="02020603050405020304" pitchFamily="18" charset="0"/>
                <a:ea typeface="Symbola"/>
              </a:rPr>
              <a:t> </a:t>
            </a:r>
            <a:r>
              <a:rPr lang="vi-VN" kern="0" spc="-10" dirty="0">
                <a:solidFill>
                  <a:srgbClr val="231F20"/>
                </a:solidFill>
                <a:effectLst/>
                <a:latin typeface="Times New Roman" panose="02020603050405020304" pitchFamily="18" charset="0"/>
                <a:ea typeface="Symbola"/>
              </a:rPr>
              <a:t>thông</a:t>
            </a:r>
            <a:r>
              <a:rPr lang="vi-VN" kern="0" spc="-40" dirty="0">
                <a:solidFill>
                  <a:srgbClr val="231F20"/>
                </a:solidFill>
                <a:effectLst/>
                <a:latin typeface="Times New Roman" panose="02020603050405020304" pitchFamily="18" charset="0"/>
                <a:ea typeface="Symbola"/>
              </a:rPr>
              <a:t> </a:t>
            </a:r>
            <a:r>
              <a:rPr lang="vi-VN" kern="0" spc="-10" dirty="0">
                <a:solidFill>
                  <a:srgbClr val="231F20"/>
                </a:solidFill>
                <a:effectLst/>
                <a:latin typeface="Times New Roman" panose="02020603050405020304" pitchFamily="18" charset="0"/>
                <a:ea typeface="Symbola"/>
              </a:rPr>
              <a:t>tin</a:t>
            </a:r>
            <a:r>
              <a:rPr lang="vi-VN" kern="0" spc="-35" dirty="0">
                <a:solidFill>
                  <a:srgbClr val="231F20"/>
                </a:solidFill>
                <a:effectLst/>
                <a:latin typeface="Times New Roman" panose="02020603050405020304" pitchFamily="18" charset="0"/>
                <a:ea typeface="Symbola"/>
              </a:rPr>
              <a:t> </a:t>
            </a:r>
            <a:r>
              <a:rPr lang="vi-VN" kern="0" spc="-10" dirty="0">
                <a:solidFill>
                  <a:srgbClr val="231F20"/>
                </a:solidFill>
                <a:effectLst/>
                <a:latin typeface="Times New Roman" panose="02020603050405020304" pitchFamily="18" charset="0"/>
                <a:ea typeface="Symbola"/>
              </a:rPr>
              <a:t>trong</a:t>
            </a:r>
            <a:r>
              <a:rPr lang="vi-VN" kern="0" spc="-35" dirty="0">
                <a:solidFill>
                  <a:srgbClr val="231F20"/>
                </a:solidFill>
                <a:effectLst/>
                <a:latin typeface="Times New Roman" panose="02020603050405020304" pitchFamily="18" charset="0"/>
                <a:ea typeface="Symbola"/>
              </a:rPr>
              <a:t> </a:t>
            </a:r>
            <a:r>
              <a:rPr lang="vi-VN" kern="0" spc="-10" dirty="0">
                <a:solidFill>
                  <a:srgbClr val="231F20"/>
                </a:solidFill>
                <a:effectLst/>
                <a:latin typeface="Times New Roman" panose="02020603050405020304" pitchFamily="18" charset="0"/>
                <a:ea typeface="Symbola"/>
              </a:rPr>
              <a:t>1</a:t>
            </a:r>
            <a:r>
              <a:rPr lang="vi-VN" kern="0" spc="-40" dirty="0">
                <a:solidFill>
                  <a:srgbClr val="231F20"/>
                </a:solidFill>
                <a:effectLst/>
                <a:latin typeface="Times New Roman" panose="02020603050405020304" pitchFamily="18" charset="0"/>
                <a:ea typeface="Symbola"/>
              </a:rPr>
              <a:t> </a:t>
            </a:r>
            <a:r>
              <a:rPr lang="vi-VN" kern="0" spc="-10" dirty="0">
                <a:solidFill>
                  <a:srgbClr val="231F20"/>
                </a:solidFill>
                <a:effectLst/>
                <a:latin typeface="Times New Roman" panose="02020603050405020304" pitchFamily="18" charset="0"/>
                <a:ea typeface="Symbola"/>
              </a:rPr>
              <a:t>câu,</a:t>
            </a:r>
            <a:r>
              <a:rPr lang="vi-VN" kern="0" spc="-35" dirty="0">
                <a:solidFill>
                  <a:srgbClr val="231F20"/>
                </a:solidFill>
                <a:effectLst/>
                <a:latin typeface="Times New Roman" panose="02020603050405020304" pitchFamily="18" charset="0"/>
                <a:ea typeface="Symbola"/>
              </a:rPr>
              <a:t> </a:t>
            </a:r>
            <a:r>
              <a:rPr lang="vi-VN" kern="0" spc="-10" dirty="0">
                <a:solidFill>
                  <a:srgbClr val="231F20"/>
                </a:solidFill>
                <a:effectLst/>
                <a:latin typeface="Times New Roman" panose="02020603050405020304" pitchFamily="18" charset="0"/>
                <a:ea typeface="Symbola"/>
              </a:rPr>
              <a:t>tạo</a:t>
            </a:r>
            <a:r>
              <a:rPr lang="vi-VN" kern="0" spc="-40" dirty="0">
                <a:solidFill>
                  <a:srgbClr val="231F20"/>
                </a:solidFill>
                <a:effectLst/>
                <a:latin typeface="Times New Roman" panose="02020603050405020304" pitchFamily="18" charset="0"/>
                <a:ea typeface="Symbola"/>
              </a:rPr>
              <a:t> </a:t>
            </a:r>
            <a:r>
              <a:rPr lang="vi-VN" kern="0" spc="-10" dirty="0">
                <a:solidFill>
                  <a:srgbClr val="231F20"/>
                </a:solidFill>
                <a:effectLst/>
                <a:latin typeface="Times New Roman" panose="02020603050405020304" pitchFamily="18" charset="0"/>
                <a:ea typeface="Symbola"/>
              </a:rPr>
              <a:t>mối </a:t>
            </a:r>
            <a:r>
              <a:rPr lang="vi-VN" kern="0" dirty="0">
                <a:solidFill>
                  <a:srgbClr val="231F20"/>
                </a:solidFill>
                <a:effectLst/>
                <a:latin typeface="Times New Roman" panose="02020603050405020304" pitchFamily="18" charset="0"/>
                <a:ea typeface="Symbola"/>
              </a:rPr>
              <a:t>liên kết giữa câu nói của Rô-mê-ô với những câu mà </a:t>
            </a:r>
            <a:r>
              <a:rPr lang="vi-VN" kern="0" spc="-70" dirty="0">
                <a:solidFill>
                  <a:srgbClr val="231F20"/>
                </a:solidFill>
                <a:effectLst/>
                <a:latin typeface="Times New Roman" panose="02020603050405020304" pitchFamily="18" charset="0"/>
                <a:ea typeface="Symbola"/>
              </a:rPr>
              <a:t>Giu-li-ét</a:t>
            </a:r>
            <a:r>
              <a:rPr lang="vi-VN" kern="0" spc="-5" dirty="0">
                <a:solidFill>
                  <a:srgbClr val="231F20"/>
                </a:solidFill>
                <a:effectLst/>
                <a:latin typeface="Times New Roman" panose="02020603050405020304" pitchFamily="18" charset="0"/>
                <a:ea typeface="Symbola"/>
              </a:rPr>
              <a:t> </a:t>
            </a:r>
            <a:r>
              <a:rPr lang="vi-VN" kern="0" spc="-70" dirty="0">
                <a:solidFill>
                  <a:srgbClr val="231F20"/>
                </a:solidFill>
                <a:effectLst/>
                <a:latin typeface="Times New Roman" panose="02020603050405020304" pitchFamily="18" charset="0"/>
                <a:ea typeface="Symbola"/>
              </a:rPr>
              <a:t>đã</a:t>
            </a:r>
            <a:r>
              <a:rPr lang="vi-VN" kern="0" spc="-5" dirty="0">
                <a:solidFill>
                  <a:srgbClr val="231F20"/>
                </a:solidFill>
                <a:effectLst/>
                <a:latin typeface="Times New Roman" panose="02020603050405020304" pitchFamily="18" charset="0"/>
                <a:ea typeface="Symbola"/>
              </a:rPr>
              <a:t> </a:t>
            </a:r>
            <a:r>
              <a:rPr lang="vi-VN" kern="0" spc="-70" dirty="0">
                <a:solidFill>
                  <a:srgbClr val="231F20"/>
                </a:solidFill>
                <a:effectLst/>
                <a:latin typeface="Times New Roman" panose="02020603050405020304" pitchFamily="18" charset="0"/>
                <a:ea typeface="Symbola"/>
              </a:rPr>
              <a:t>nói</a:t>
            </a:r>
            <a:r>
              <a:rPr lang="vi-VN" kern="0" spc="-5" dirty="0">
                <a:solidFill>
                  <a:srgbClr val="231F20"/>
                </a:solidFill>
                <a:effectLst/>
                <a:latin typeface="Times New Roman" panose="02020603050405020304" pitchFamily="18" charset="0"/>
                <a:ea typeface="Symbola"/>
              </a:rPr>
              <a:t> </a:t>
            </a:r>
            <a:r>
              <a:rPr lang="vi-VN" kern="0" spc="-70" dirty="0">
                <a:solidFill>
                  <a:srgbClr val="231F20"/>
                </a:solidFill>
                <a:effectLst/>
                <a:latin typeface="Times New Roman" panose="02020603050405020304" pitchFamily="18" charset="0"/>
                <a:ea typeface="Symbola"/>
              </a:rPr>
              <a:t>trước</a:t>
            </a:r>
            <a:r>
              <a:rPr lang="vi-VN" kern="0" spc="-5" dirty="0">
                <a:solidFill>
                  <a:srgbClr val="231F20"/>
                </a:solidFill>
                <a:effectLst/>
                <a:latin typeface="Times New Roman" panose="02020603050405020304" pitchFamily="18" charset="0"/>
                <a:ea typeface="Symbola"/>
              </a:rPr>
              <a:t> </a:t>
            </a:r>
            <a:r>
              <a:rPr lang="vi-VN" kern="0" spc="-70" dirty="0">
                <a:solidFill>
                  <a:srgbClr val="231F20"/>
                </a:solidFill>
                <a:effectLst/>
                <a:latin typeface="Times New Roman" panose="02020603050405020304" pitchFamily="18" charset="0"/>
                <a:ea typeface="Symbola"/>
              </a:rPr>
              <a:t>đó,</a:t>
            </a:r>
            <a:r>
              <a:rPr lang="vi-VN" kern="0" spc="-5" dirty="0">
                <a:solidFill>
                  <a:srgbClr val="231F20"/>
                </a:solidFill>
                <a:effectLst/>
                <a:latin typeface="Times New Roman" panose="02020603050405020304" pitchFamily="18" charset="0"/>
                <a:ea typeface="Symbola"/>
              </a:rPr>
              <a:t> </a:t>
            </a:r>
            <a:r>
              <a:rPr lang="vi-VN" kern="0" spc="-70" dirty="0">
                <a:solidFill>
                  <a:srgbClr val="231F20"/>
                </a:solidFill>
                <a:effectLst/>
                <a:latin typeface="Times New Roman" panose="02020603050405020304" pitchFamily="18" charset="0"/>
                <a:ea typeface="Symbola"/>
              </a:rPr>
              <a:t>làm</a:t>
            </a:r>
            <a:r>
              <a:rPr lang="vi-VN" kern="0" spc="-5" dirty="0">
                <a:solidFill>
                  <a:srgbClr val="231F20"/>
                </a:solidFill>
                <a:effectLst/>
                <a:latin typeface="Times New Roman" panose="02020603050405020304" pitchFamily="18" charset="0"/>
                <a:ea typeface="Symbola"/>
              </a:rPr>
              <a:t> </a:t>
            </a:r>
            <a:r>
              <a:rPr lang="vi-VN" kern="0" spc="-70" dirty="0">
                <a:solidFill>
                  <a:srgbClr val="231F20"/>
                </a:solidFill>
                <a:effectLst/>
                <a:latin typeface="Times New Roman" panose="02020603050405020304" pitchFamily="18" charset="0"/>
                <a:ea typeface="Symbola"/>
              </a:rPr>
              <a:t>tăng</a:t>
            </a:r>
            <a:r>
              <a:rPr lang="vi-VN" kern="0" spc="-5" dirty="0">
                <a:solidFill>
                  <a:srgbClr val="231F20"/>
                </a:solidFill>
                <a:effectLst/>
                <a:latin typeface="Times New Roman" panose="02020603050405020304" pitchFamily="18" charset="0"/>
                <a:ea typeface="Symbola"/>
              </a:rPr>
              <a:t> </a:t>
            </a:r>
            <a:r>
              <a:rPr lang="vi-VN" kern="0" spc="-70" dirty="0">
                <a:solidFill>
                  <a:srgbClr val="231F20"/>
                </a:solidFill>
                <a:effectLst/>
                <a:latin typeface="Times New Roman" panose="02020603050405020304" pitchFamily="18" charset="0"/>
                <a:ea typeface="Symbola"/>
              </a:rPr>
              <a:t>tính</a:t>
            </a:r>
            <a:r>
              <a:rPr lang="vi-VN" kern="0" spc="-5" dirty="0">
                <a:solidFill>
                  <a:srgbClr val="231F20"/>
                </a:solidFill>
                <a:effectLst/>
                <a:latin typeface="Times New Roman" panose="02020603050405020304" pitchFamily="18" charset="0"/>
                <a:ea typeface="Symbola"/>
              </a:rPr>
              <a:t> </a:t>
            </a:r>
            <a:r>
              <a:rPr lang="vi-VN" kern="0" spc="-70" dirty="0">
                <a:solidFill>
                  <a:srgbClr val="231F20"/>
                </a:solidFill>
                <a:effectLst/>
                <a:latin typeface="Times New Roman" panose="02020603050405020304" pitchFamily="18" charset="0"/>
                <a:ea typeface="Symbola"/>
              </a:rPr>
              <a:t>khẩu</a:t>
            </a:r>
            <a:r>
              <a:rPr lang="vi-VN" kern="0" spc="-5" dirty="0">
                <a:solidFill>
                  <a:srgbClr val="231F20"/>
                </a:solidFill>
                <a:effectLst/>
                <a:latin typeface="Times New Roman" panose="02020603050405020304" pitchFamily="18" charset="0"/>
                <a:ea typeface="Symbola"/>
              </a:rPr>
              <a:t> </a:t>
            </a:r>
            <a:r>
              <a:rPr lang="vi-VN" kern="0" spc="-70" dirty="0">
                <a:solidFill>
                  <a:srgbClr val="231F20"/>
                </a:solidFill>
                <a:effectLst/>
                <a:latin typeface="Times New Roman" panose="02020603050405020304" pitchFamily="18" charset="0"/>
                <a:ea typeface="Symbola"/>
              </a:rPr>
              <a:t>ngữ, </a:t>
            </a:r>
            <a:r>
              <a:rPr lang="vi-VN" kern="0" spc="-30" dirty="0">
                <a:solidFill>
                  <a:srgbClr val="231F20"/>
                </a:solidFill>
                <a:effectLst/>
                <a:latin typeface="Times New Roman" panose="02020603050405020304" pitchFamily="18" charset="0"/>
                <a:ea typeface="Symbola"/>
              </a:rPr>
              <a:t>tính</a:t>
            </a:r>
            <a:r>
              <a:rPr lang="vi-VN" kern="0" spc="-70" dirty="0">
                <a:solidFill>
                  <a:srgbClr val="231F20"/>
                </a:solidFill>
                <a:effectLst/>
                <a:latin typeface="Times New Roman" panose="02020603050405020304" pitchFamily="18" charset="0"/>
                <a:ea typeface="Symbola"/>
              </a:rPr>
              <a:t> </a:t>
            </a:r>
            <a:r>
              <a:rPr lang="vi-VN" kern="0" spc="-30" dirty="0">
                <a:solidFill>
                  <a:srgbClr val="231F20"/>
                </a:solidFill>
                <a:effectLst/>
                <a:latin typeface="Times New Roman" panose="02020603050405020304" pitchFamily="18" charset="0"/>
                <a:ea typeface="Symbola"/>
              </a:rPr>
              <a:t>tự</a:t>
            </a:r>
            <a:r>
              <a:rPr lang="vi-VN" kern="0" spc="-70" dirty="0">
                <a:solidFill>
                  <a:srgbClr val="231F20"/>
                </a:solidFill>
                <a:effectLst/>
                <a:latin typeface="Times New Roman" panose="02020603050405020304" pitchFamily="18" charset="0"/>
                <a:ea typeface="Symbola"/>
              </a:rPr>
              <a:t> </a:t>
            </a:r>
            <a:r>
              <a:rPr lang="vi-VN" kern="0" spc="-30" dirty="0">
                <a:solidFill>
                  <a:srgbClr val="231F20"/>
                </a:solidFill>
                <a:effectLst/>
                <a:latin typeface="Times New Roman" panose="02020603050405020304" pitchFamily="18" charset="0"/>
                <a:ea typeface="Symbola"/>
              </a:rPr>
              <a:t>nhiên</a:t>
            </a:r>
            <a:r>
              <a:rPr lang="vi-VN" kern="0" spc="-70" dirty="0">
                <a:solidFill>
                  <a:srgbClr val="231F20"/>
                </a:solidFill>
                <a:effectLst/>
                <a:latin typeface="Times New Roman" panose="02020603050405020304" pitchFamily="18" charset="0"/>
                <a:ea typeface="Symbola"/>
              </a:rPr>
              <a:t> </a:t>
            </a:r>
            <a:r>
              <a:rPr lang="vi-VN" kern="0" spc="-30" dirty="0">
                <a:solidFill>
                  <a:srgbClr val="231F20"/>
                </a:solidFill>
                <a:effectLst/>
                <a:latin typeface="Times New Roman" panose="02020603050405020304" pitchFamily="18" charset="0"/>
                <a:ea typeface="Symbola"/>
              </a:rPr>
              <a:t>cho</a:t>
            </a:r>
            <a:r>
              <a:rPr lang="vi-VN" kern="0" spc="-70" dirty="0">
                <a:solidFill>
                  <a:srgbClr val="231F20"/>
                </a:solidFill>
                <a:effectLst/>
                <a:latin typeface="Times New Roman" panose="02020603050405020304" pitchFamily="18" charset="0"/>
                <a:ea typeface="Symbola"/>
              </a:rPr>
              <a:t> </a:t>
            </a:r>
            <a:r>
              <a:rPr lang="vi-VN" kern="0" spc="-30" dirty="0">
                <a:solidFill>
                  <a:srgbClr val="231F20"/>
                </a:solidFill>
                <a:effectLst/>
                <a:latin typeface="Times New Roman" panose="02020603050405020304" pitchFamily="18" charset="0"/>
                <a:ea typeface="Symbola"/>
              </a:rPr>
              <a:t>câu</a:t>
            </a:r>
            <a:r>
              <a:rPr lang="vi-VN" kern="0" spc="-70" dirty="0">
                <a:solidFill>
                  <a:srgbClr val="231F20"/>
                </a:solidFill>
                <a:effectLst/>
                <a:latin typeface="Times New Roman" panose="02020603050405020304" pitchFamily="18" charset="0"/>
                <a:ea typeface="Symbola"/>
              </a:rPr>
              <a:t> </a:t>
            </a:r>
            <a:r>
              <a:rPr lang="vi-VN" kern="0" spc="-30" dirty="0">
                <a:solidFill>
                  <a:srgbClr val="231F20"/>
                </a:solidFill>
                <a:effectLst/>
                <a:latin typeface="Times New Roman" panose="02020603050405020304" pitchFamily="18" charset="0"/>
                <a:ea typeface="Symbola"/>
              </a:rPr>
              <a:t>nói</a:t>
            </a:r>
            <a:endParaRPr lang="en-US" dirty="0"/>
          </a:p>
        </p:txBody>
      </p:sp>
    </p:spTree>
    <p:extLst>
      <p:ext uri="{BB962C8B-B14F-4D97-AF65-F5344CB8AC3E}">
        <p14:creationId xmlns:p14="http://schemas.microsoft.com/office/powerpoint/2010/main" val="402518422"/>
      </p:ext>
    </p:extLst>
  </p:cSld>
  <p:clrMapOvr>
    <a:masterClrMapping/>
  </p:clrMapOvr>
  <mc:AlternateContent xmlns:mc="http://schemas.openxmlformats.org/markup-compatibility/2006" xmlns:p14="http://schemas.microsoft.com/office/powerpoint/2010/main">
    <mc:Choice Requires="p14">
      <p:transition spd="slow" p14:dur="1250" advTm="6000">
        <p:wipe dir="r"/>
      </p:transition>
    </mc:Choice>
    <mc:Fallback xmlns="">
      <p:transition spd="slow" advTm="6000">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
            <a:extLst>
              <a:ext uri="{FF2B5EF4-FFF2-40B4-BE49-F238E27FC236}">
                <a16:creationId xmlns:a16="http://schemas.microsoft.com/office/drawing/2014/main" id="{359CAA57-46BE-4B67-86E2-AF687E2356DE}"/>
              </a:ext>
            </a:extLst>
          </p:cNvPr>
          <p:cNvSpPr txBox="1"/>
          <p:nvPr/>
        </p:nvSpPr>
        <p:spPr>
          <a:xfrm>
            <a:off x="5002078" y="745174"/>
            <a:ext cx="2219838" cy="523220"/>
          </a:xfrm>
          <a:prstGeom prst="rect">
            <a:avLst/>
          </a:prstGeom>
          <a:noFill/>
        </p:spPr>
        <p:txBody>
          <a:bodyPr wrap="none" rtlCol="0">
            <a:spAutoFit/>
          </a:bodyPr>
          <a:lstStyle/>
          <a:p>
            <a:r>
              <a:rPr lang="en-US" altLang="zh-CN" sz="28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BÀI TẬP 3</a:t>
            </a:r>
            <a:endParaRPr lang="zh-CN" altLang="en-US" sz="28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endParaRPr>
          </a:p>
        </p:txBody>
      </p:sp>
      <p:sp>
        <p:nvSpPr>
          <p:cNvPr id="3" name="TextBox 2">
            <a:extLst>
              <a:ext uri="{FF2B5EF4-FFF2-40B4-BE49-F238E27FC236}">
                <a16:creationId xmlns:a16="http://schemas.microsoft.com/office/drawing/2014/main" id="{C8874778-4612-337B-FEEB-3D39A959B4A1}"/>
              </a:ext>
            </a:extLst>
          </p:cNvPr>
          <p:cNvSpPr txBox="1"/>
          <p:nvPr/>
        </p:nvSpPr>
        <p:spPr>
          <a:xfrm>
            <a:off x="673768" y="1828800"/>
            <a:ext cx="5690937" cy="3416320"/>
          </a:xfrm>
          <a:prstGeom prst="rect">
            <a:avLst/>
          </a:prstGeom>
          <a:noFill/>
        </p:spPr>
        <p:txBody>
          <a:bodyPr wrap="square" rtlCol="0">
            <a:spAutoFit/>
          </a:bodyPr>
          <a:lstStyle/>
          <a:p>
            <a:pPr algn="l"/>
            <a:r>
              <a:rPr lang="en-US" sz="2400" b="1" i="0" dirty="0" err="1">
                <a:effectLst/>
                <a:latin typeface="Times New Roman" panose="02020603050405020304" pitchFamily="18" charset="0"/>
                <a:cs typeface="Times New Roman" panose="02020603050405020304" pitchFamily="18" charset="0"/>
              </a:rPr>
              <a:t>Bài</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tập</a:t>
            </a:r>
            <a:r>
              <a:rPr lang="en-US" sz="2400" b="1" i="0" dirty="0">
                <a:effectLst/>
                <a:latin typeface="Times New Roman" panose="02020603050405020304" pitchFamily="18" charset="0"/>
                <a:cs typeface="Times New Roman" panose="02020603050405020304" pitchFamily="18" charset="0"/>
              </a:rPr>
              <a:t> 3 SGK </a:t>
            </a:r>
            <a:r>
              <a:rPr lang="en-US" sz="2400" b="1" i="0" dirty="0" err="1">
                <a:effectLst/>
                <a:latin typeface="Times New Roman" panose="02020603050405020304" pitchFamily="18" charset="0"/>
                <a:cs typeface="Times New Roman" panose="02020603050405020304" pitchFamily="18" charset="0"/>
              </a:rPr>
              <a:t>trang</a:t>
            </a:r>
            <a:r>
              <a:rPr lang="en-US" sz="2400" b="1" i="0" dirty="0">
                <a:effectLst/>
                <a:latin typeface="Times New Roman" panose="02020603050405020304" pitchFamily="18" charset="0"/>
                <a:cs typeface="Times New Roman" panose="02020603050405020304" pitchFamily="18" charset="0"/>
              </a:rPr>
              <a:t> 122 </a:t>
            </a:r>
            <a:r>
              <a:rPr lang="vi-VN" sz="2400" b="1" i="0" dirty="0">
                <a:effectLst/>
                <a:latin typeface="Times New Roman" panose="02020603050405020304" pitchFamily="18" charset="0"/>
                <a:cs typeface="Times New Roman" panose="02020603050405020304" pitchFamily="18" charset="0"/>
              </a:rPr>
              <a:t> </a:t>
            </a:r>
            <a:endParaRPr lang="en-US" sz="2400" b="1" i="0" dirty="0">
              <a:effectLst/>
              <a:latin typeface="Times New Roman" panose="02020603050405020304" pitchFamily="18" charset="0"/>
              <a:cs typeface="Times New Roman" panose="02020603050405020304" pitchFamily="18" charset="0"/>
            </a:endParaRPr>
          </a:p>
          <a:p>
            <a:pPr algn="l"/>
            <a:r>
              <a:rPr lang="vi-VN" sz="2400" b="0" i="0" dirty="0">
                <a:effectLst/>
                <a:latin typeface="Times New Roman" panose="02020603050405020304" pitchFamily="18" charset="0"/>
                <a:cs typeface="Times New Roman" panose="02020603050405020304" pitchFamily="18" charset="0"/>
              </a:rPr>
              <a:t>Những câu văn in đậm sau rút gọn thành phần nào? Nêu tác dụng của việc rút gọn câu trong các ngữ cảnh.</a:t>
            </a:r>
          </a:p>
          <a:p>
            <a:pPr algn="l"/>
            <a:r>
              <a:rPr lang="vi-VN" sz="2400" b="0" i="0" dirty="0">
                <a:effectLst/>
                <a:latin typeface="Times New Roman" panose="02020603050405020304" pitchFamily="18" charset="0"/>
                <a:cs typeface="Times New Roman" panose="02020603050405020304" pitchFamily="18" charset="0"/>
              </a:rPr>
              <a:t>a. - Nhưng chiếc tàu chuyển động chứ?</a:t>
            </a:r>
          </a:p>
          <a:p>
            <a:pPr algn="l"/>
            <a:r>
              <a:rPr lang="vi-VN" sz="2400" b="0" i="0" dirty="0">
                <a:effectLst/>
                <a:latin typeface="Times New Roman" panose="02020603050405020304" pitchFamily="18" charset="0"/>
                <a:cs typeface="Times New Roman" panose="02020603050405020304" pitchFamily="18" charset="0"/>
              </a:rPr>
              <a:t>- Thưa ngài, không! Nó bập bềnh trên sóng, chứ chẳng chuyển động chút nào.</a:t>
            </a:r>
          </a:p>
          <a:p>
            <a:pPr algn="l"/>
            <a:r>
              <a:rPr lang="vi-VN" sz="2400" b="0" i="0" dirty="0">
                <a:effectLst/>
                <a:latin typeface="Times New Roman" panose="02020603050405020304" pitchFamily="18" charset="0"/>
                <a:cs typeface="Times New Roman" panose="02020603050405020304" pitchFamily="18" charset="0"/>
              </a:rPr>
              <a:t>b. Một ngày chúng tôi phá bom đến năm lần. Ngày nào ít: ba lần.</a:t>
            </a:r>
          </a:p>
        </p:txBody>
      </p:sp>
      <p:sp>
        <p:nvSpPr>
          <p:cNvPr id="4" name="TextBox 3">
            <a:extLst>
              <a:ext uri="{FF2B5EF4-FFF2-40B4-BE49-F238E27FC236}">
                <a16:creationId xmlns:a16="http://schemas.microsoft.com/office/drawing/2014/main" id="{A86DA6C2-471E-8447-2953-37E3C6A4742C}"/>
              </a:ext>
            </a:extLst>
          </p:cNvPr>
          <p:cNvSpPr txBox="1"/>
          <p:nvPr/>
        </p:nvSpPr>
        <p:spPr>
          <a:xfrm>
            <a:off x="6509083" y="1576137"/>
            <a:ext cx="4836695" cy="4708981"/>
          </a:xfrm>
          <a:prstGeom prst="rect">
            <a:avLst/>
          </a:prstGeom>
          <a:noFill/>
        </p:spPr>
        <p:txBody>
          <a:bodyPr wrap="square" rtlCol="0">
            <a:spAutoFit/>
          </a:bodyPr>
          <a:lstStyle/>
          <a:p>
            <a:r>
              <a:rPr lang="vi-VN" sz="2000" kern="0" spc="-50" dirty="0">
                <a:solidFill>
                  <a:srgbClr val="231F20"/>
                </a:solidFill>
                <a:effectLst/>
                <a:latin typeface="Times New Roman" panose="02020603050405020304" pitchFamily="18" charset="0"/>
                <a:ea typeface="Symbola"/>
                <a:cs typeface="Arial" panose="020B0604020202020204" pitchFamily="34" charset="0"/>
              </a:rPr>
              <a:t>Câu</a:t>
            </a:r>
            <a:r>
              <a:rPr lang="vi-VN" sz="2000" kern="0" spc="-30" dirty="0">
                <a:solidFill>
                  <a:srgbClr val="231F20"/>
                </a:solidFill>
                <a:effectLst/>
                <a:latin typeface="Times New Roman" panose="02020603050405020304" pitchFamily="18" charset="0"/>
                <a:ea typeface="Symbola"/>
                <a:cs typeface="Arial" panose="020B0604020202020204" pitchFamily="34" charset="0"/>
              </a:rPr>
              <a:t> </a:t>
            </a:r>
            <a:r>
              <a:rPr lang="vi-VN" sz="2000" kern="0" spc="-50" dirty="0">
                <a:solidFill>
                  <a:srgbClr val="231F20"/>
                </a:solidFill>
                <a:effectLst/>
                <a:latin typeface="Times New Roman" panose="02020603050405020304" pitchFamily="18" charset="0"/>
                <a:ea typeface="Symbola"/>
                <a:cs typeface="Arial" panose="020B0604020202020204" pitchFamily="34" charset="0"/>
              </a:rPr>
              <a:t>a</a:t>
            </a:r>
            <a:r>
              <a:rPr lang="vi-VN" sz="2000" kern="0" spc="-30" dirty="0">
                <a:solidFill>
                  <a:srgbClr val="231F20"/>
                </a:solidFill>
                <a:effectLst/>
                <a:latin typeface="Times New Roman" panose="02020603050405020304" pitchFamily="18" charset="0"/>
                <a:ea typeface="Symbola"/>
                <a:cs typeface="Arial" panose="020B0604020202020204" pitchFamily="34" charset="0"/>
              </a:rPr>
              <a:t> </a:t>
            </a:r>
            <a:r>
              <a:rPr lang="vi-VN" sz="2000" kern="0" spc="-50" dirty="0">
                <a:solidFill>
                  <a:srgbClr val="231F20"/>
                </a:solidFill>
                <a:effectLst/>
                <a:latin typeface="Times New Roman" panose="02020603050405020304" pitchFamily="18" charset="0"/>
                <a:ea typeface="Symbola"/>
                <a:cs typeface="Arial" panose="020B0604020202020204" pitchFamily="34" charset="0"/>
              </a:rPr>
              <a:t>rút</a:t>
            </a:r>
            <a:r>
              <a:rPr lang="vi-VN" sz="2000" kern="0" spc="-25" dirty="0">
                <a:solidFill>
                  <a:srgbClr val="231F20"/>
                </a:solidFill>
                <a:effectLst/>
                <a:latin typeface="Times New Roman" panose="02020603050405020304" pitchFamily="18" charset="0"/>
                <a:ea typeface="Symbola"/>
                <a:cs typeface="Arial" panose="020B0604020202020204" pitchFamily="34" charset="0"/>
              </a:rPr>
              <a:t> </a:t>
            </a:r>
            <a:r>
              <a:rPr lang="vi-VN" sz="2000" kern="0" spc="-50" dirty="0">
                <a:solidFill>
                  <a:srgbClr val="231F20"/>
                </a:solidFill>
                <a:effectLst/>
                <a:latin typeface="Times New Roman" panose="02020603050405020304" pitchFamily="18" charset="0"/>
                <a:ea typeface="Symbola"/>
                <a:cs typeface="Arial" panose="020B0604020202020204" pitchFamily="34" charset="0"/>
              </a:rPr>
              <a:t>gọn</a:t>
            </a:r>
            <a:r>
              <a:rPr lang="vi-VN" sz="2000" kern="0" spc="-30" dirty="0">
                <a:solidFill>
                  <a:srgbClr val="231F20"/>
                </a:solidFill>
                <a:effectLst/>
                <a:latin typeface="Times New Roman" panose="02020603050405020304" pitchFamily="18" charset="0"/>
                <a:ea typeface="Symbola"/>
                <a:cs typeface="Arial" panose="020B0604020202020204" pitchFamily="34" charset="0"/>
              </a:rPr>
              <a:t> </a:t>
            </a:r>
            <a:r>
              <a:rPr lang="vi-VN" sz="2000" kern="0" spc="-50" dirty="0">
                <a:solidFill>
                  <a:srgbClr val="231F20"/>
                </a:solidFill>
                <a:effectLst/>
                <a:latin typeface="Times New Roman" panose="02020603050405020304" pitchFamily="18" charset="0"/>
                <a:ea typeface="Symbola"/>
                <a:cs typeface="Arial" panose="020B0604020202020204" pitchFamily="34" charset="0"/>
              </a:rPr>
              <a:t>chủ</a:t>
            </a:r>
            <a:r>
              <a:rPr lang="vi-VN" sz="2000" kern="0" spc="-30" dirty="0">
                <a:solidFill>
                  <a:srgbClr val="231F20"/>
                </a:solidFill>
                <a:effectLst/>
                <a:latin typeface="Times New Roman" panose="02020603050405020304" pitchFamily="18" charset="0"/>
                <a:ea typeface="Symbola"/>
                <a:cs typeface="Arial" panose="020B0604020202020204" pitchFamily="34" charset="0"/>
              </a:rPr>
              <a:t> </a:t>
            </a:r>
            <a:r>
              <a:rPr lang="vi-VN" sz="2000" kern="0" spc="-50" dirty="0">
                <a:solidFill>
                  <a:srgbClr val="231F20"/>
                </a:solidFill>
                <a:effectLst/>
                <a:latin typeface="Times New Roman" panose="02020603050405020304" pitchFamily="18" charset="0"/>
                <a:ea typeface="Symbola"/>
                <a:cs typeface="Arial" panose="020B0604020202020204" pitchFamily="34" charset="0"/>
              </a:rPr>
              <a:t>ngữ</a:t>
            </a:r>
            <a:r>
              <a:rPr lang="vi-VN" sz="2000" kern="0" spc="-25" dirty="0">
                <a:solidFill>
                  <a:srgbClr val="231F20"/>
                </a:solidFill>
                <a:effectLst/>
                <a:latin typeface="Times New Roman" panose="02020603050405020304" pitchFamily="18" charset="0"/>
                <a:ea typeface="Symbola"/>
                <a:cs typeface="Arial" panose="020B0604020202020204" pitchFamily="34" charset="0"/>
              </a:rPr>
              <a:t> </a:t>
            </a:r>
            <a:r>
              <a:rPr lang="vi-VN" sz="2000" kern="0" spc="-50" dirty="0">
                <a:solidFill>
                  <a:srgbClr val="231F20"/>
                </a:solidFill>
                <a:effectLst/>
                <a:latin typeface="Times New Roman" panose="02020603050405020304" pitchFamily="18" charset="0"/>
                <a:ea typeface="Symbola"/>
                <a:cs typeface="Arial" panose="020B0604020202020204" pitchFamily="34" charset="0"/>
              </a:rPr>
              <a:t>và</a:t>
            </a:r>
            <a:r>
              <a:rPr lang="vi-VN" sz="2000" kern="0" spc="-30" dirty="0">
                <a:solidFill>
                  <a:srgbClr val="231F20"/>
                </a:solidFill>
                <a:effectLst/>
                <a:latin typeface="Times New Roman" panose="02020603050405020304" pitchFamily="18" charset="0"/>
                <a:ea typeface="Symbola"/>
                <a:cs typeface="Arial" panose="020B0604020202020204" pitchFamily="34" charset="0"/>
              </a:rPr>
              <a:t> </a:t>
            </a:r>
            <a:r>
              <a:rPr lang="vi-VN" sz="2000" kern="0" spc="-50" dirty="0">
                <a:solidFill>
                  <a:srgbClr val="231F20"/>
                </a:solidFill>
                <a:effectLst/>
                <a:latin typeface="Times New Roman" panose="02020603050405020304" pitchFamily="18" charset="0"/>
                <a:ea typeface="Symbola"/>
                <a:cs typeface="Arial" panose="020B0604020202020204" pitchFamily="34" charset="0"/>
              </a:rPr>
              <a:t>thành</a:t>
            </a:r>
            <a:r>
              <a:rPr lang="vi-VN" sz="2000" kern="0" spc="-25" dirty="0">
                <a:solidFill>
                  <a:srgbClr val="231F20"/>
                </a:solidFill>
                <a:effectLst/>
                <a:latin typeface="Times New Roman" panose="02020603050405020304" pitchFamily="18" charset="0"/>
                <a:ea typeface="Symbola"/>
                <a:cs typeface="Arial" panose="020B0604020202020204" pitchFamily="34" charset="0"/>
              </a:rPr>
              <a:t> </a:t>
            </a:r>
            <a:r>
              <a:rPr lang="vi-VN" sz="2000" kern="0" spc="-50" dirty="0">
                <a:solidFill>
                  <a:srgbClr val="231F20"/>
                </a:solidFill>
                <a:effectLst/>
                <a:latin typeface="Times New Roman" panose="02020603050405020304" pitchFamily="18" charset="0"/>
                <a:ea typeface="Symbola"/>
                <a:cs typeface="Arial" panose="020B0604020202020204" pitchFamily="34" charset="0"/>
              </a:rPr>
              <a:t>phần</a:t>
            </a:r>
            <a:r>
              <a:rPr lang="vi-VN" sz="2000" kern="0" spc="-30" dirty="0">
                <a:solidFill>
                  <a:srgbClr val="231F20"/>
                </a:solidFill>
                <a:effectLst/>
                <a:latin typeface="Times New Roman" panose="02020603050405020304" pitchFamily="18" charset="0"/>
                <a:ea typeface="Symbola"/>
                <a:cs typeface="Arial" panose="020B0604020202020204" pitchFamily="34" charset="0"/>
              </a:rPr>
              <a:t> </a:t>
            </a:r>
            <a:r>
              <a:rPr lang="vi-VN" sz="2000" kern="0" spc="-50" dirty="0">
                <a:solidFill>
                  <a:srgbClr val="231F20"/>
                </a:solidFill>
                <a:effectLst/>
                <a:latin typeface="Times New Roman" panose="02020603050405020304" pitchFamily="18" charset="0"/>
                <a:ea typeface="Symbola"/>
                <a:cs typeface="Arial" panose="020B0604020202020204" pitchFamily="34" charset="0"/>
              </a:rPr>
              <a:t>trung</a:t>
            </a:r>
            <a:r>
              <a:rPr lang="vi-VN" sz="2000" kern="0" spc="-30" dirty="0">
                <a:solidFill>
                  <a:srgbClr val="231F20"/>
                </a:solidFill>
                <a:effectLst/>
                <a:latin typeface="Times New Roman" panose="02020603050405020304" pitchFamily="18" charset="0"/>
                <a:ea typeface="Symbola"/>
                <a:cs typeface="Arial" panose="020B0604020202020204" pitchFamily="34" charset="0"/>
              </a:rPr>
              <a:t> </a:t>
            </a:r>
            <a:r>
              <a:rPr lang="vi-VN" sz="2000" kern="0" spc="-50" dirty="0">
                <a:solidFill>
                  <a:srgbClr val="231F20"/>
                </a:solidFill>
                <a:effectLst/>
                <a:latin typeface="Times New Roman" panose="02020603050405020304" pitchFamily="18" charset="0"/>
                <a:ea typeface="Symbola"/>
                <a:cs typeface="Arial" panose="020B0604020202020204" pitchFamily="34" charset="0"/>
              </a:rPr>
              <a:t>tâm </a:t>
            </a:r>
            <a:r>
              <a:rPr lang="vi-VN" sz="2000" kern="0" dirty="0">
                <a:solidFill>
                  <a:srgbClr val="231F20"/>
                </a:solidFill>
                <a:effectLst/>
                <a:latin typeface="Times New Roman" panose="02020603050405020304" pitchFamily="18" charset="0"/>
                <a:ea typeface="Symbola"/>
                <a:cs typeface="Arial" panose="020B0604020202020204" pitchFamily="34" charset="0"/>
              </a:rPr>
              <a:t>của</a:t>
            </a:r>
            <a:r>
              <a:rPr lang="vi-VN" sz="2000" kern="0" spc="-20"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vị</a:t>
            </a:r>
            <a:r>
              <a:rPr lang="vi-VN" sz="2000" kern="0" spc="-20"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ngữ</a:t>
            </a:r>
            <a:r>
              <a:rPr lang="vi-VN" sz="2000" kern="0" spc="-20"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(động</a:t>
            </a:r>
            <a:r>
              <a:rPr lang="vi-VN" sz="2000" kern="0" spc="-20"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từ</a:t>
            </a:r>
            <a:r>
              <a:rPr lang="vi-VN" sz="2000" kern="0" spc="-20"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“chuyển</a:t>
            </a:r>
            <a:r>
              <a:rPr lang="vi-VN" sz="2000" kern="0" spc="-20"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động”),</a:t>
            </a:r>
            <a:r>
              <a:rPr lang="vi-VN" sz="2000" kern="0" spc="-20"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chỉ</a:t>
            </a:r>
            <a:r>
              <a:rPr lang="vi-VN" sz="2000" kern="0" spc="-20"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giữ</a:t>
            </a:r>
            <a:r>
              <a:rPr lang="vi-VN" sz="2000" kern="0" spc="-20"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lại</a:t>
            </a:r>
            <a:r>
              <a:rPr lang="vi-VN" sz="2000" kern="0" spc="-20"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từ </a:t>
            </a:r>
            <a:r>
              <a:rPr lang="vi-VN" sz="2000" kern="0" spc="-50" dirty="0">
                <a:solidFill>
                  <a:srgbClr val="231F20"/>
                </a:solidFill>
                <a:effectLst/>
                <a:latin typeface="Times New Roman" panose="02020603050405020304" pitchFamily="18" charset="0"/>
                <a:ea typeface="Symbola"/>
                <a:cs typeface="Arial" panose="020B0604020202020204" pitchFamily="34" charset="0"/>
              </a:rPr>
              <a:t>phủ</a:t>
            </a:r>
            <a:r>
              <a:rPr lang="vi-VN" sz="2000" kern="0" spc="-30" dirty="0">
                <a:solidFill>
                  <a:srgbClr val="231F20"/>
                </a:solidFill>
                <a:effectLst/>
                <a:latin typeface="Times New Roman" panose="02020603050405020304" pitchFamily="18" charset="0"/>
                <a:ea typeface="Symbola"/>
                <a:cs typeface="Arial" panose="020B0604020202020204" pitchFamily="34" charset="0"/>
              </a:rPr>
              <a:t> </a:t>
            </a:r>
            <a:r>
              <a:rPr lang="vi-VN" sz="2000" kern="0" spc="-50" dirty="0">
                <a:solidFill>
                  <a:srgbClr val="231F20"/>
                </a:solidFill>
                <a:effectLst/>
                <a:latin typeface="Times New Roman" panose="02020603050405020304" pitchFamily="18" charset="0"/>
                <a:ea typeface="Symbola"/>
                <a:cs typeface="Arial" panose="020B0604020202020204" pitchFamily="34" charset="0"/>
              </a:rPr>
              <a:t>định</a:t>
            </a:r>
            <a:r>
              <a:rPr lang="vi-VN" sz="2000" kern="0" spc="-30" dirty="0">
                <a:solidFill>
                  <a:srgbClr val="231F20"/>
                </a:solidFill>
                <a:effectLst/>
                <a:latin typeface="Times New Roman" panose="02020603050405020304" pitchFamily="18" charset="0"/>
                <a:ea typeface="Symbola"/>
                <a:cs typeface="Arial" panose="020B0604020202020204" pitchFamily="34" charset="0"/>
              </a:rPr>
              <a:t> </a:t>
            </a:r>
            <a:r>
              <a:rPr lang="vi-VN" sz="2000" kern="0" spc="-50" dirty="0">
                <a:solidFill>
                  <a:srgbClr val="231F20"/>
                </a:solidFill>
                <a:effectLst/>
                <a:latin typeface="Times New Roman" panose="02020603050405020304" pitchFamily="18" charset="0"/>
                <a:ea typeface="Symbola"/>
                <a:cs typeface="Arial" panose="020B0604020202020204" pitchFamily="34" charset="0"/>
              </a:rPr>
              <a:t>(“không”)</a:t>
            </a:r>
            <a:r>
              <a:rPr lang="vi-VN" sz="2000" kern="0" spc="-25" dirty="0">
                <a:solidFill>
                  <a:srgbClr val="231F20"/>
                </a:solidFill>
                <a:effectLst/>
                <a:latin typeface="Times New Roman" panose="02020603050405020304" pitchFamily="18" charset="0"/>
                <a:ea typeface="Symbola"/>
                <a:cs typeface="Arial" panose="020B0604020202020204" pitchFamily="34" charset="0"/>
              </a:rPr>
              <a:t> </a:t>
            </a:r>
            <a:r>
              <a:rPr lang="vi-VN" sz="2000" kern="0" spc="-50" dirty="0">
                <a:solidFill>
                  <a:srgbClr val="231F20"/>
                </a:solidFill>
                <a:effectLst/>
                <a:latin typeface="Times New Roman" panose="02020603050405020304" pitchFamily="18" charset="0"/>
                <a:ea typeface="Symbola"/>
                <a:cs typeface="Arial" panose="020B0604020202020204" pitchFamily="34" charset="0"/>
              </a:rPr>
              <a:t>cung</a:t>
            </a:r>
            <a:r>
              <a:rPr lang="vi-VN" sz="2000" kern="0" spc="-30" dirty="0">
                <a:solidFill>
                  <a:srgbClr val="231F20"/>
                </a:solidFill>
                <a:effectLst/>
                <a:latin typeface="Times New Roman" panose="02020603050405020304" pitchFamily="18" charset="0"/>
                <a:ea typeface="Symbola"/>
                <a:cs typeface="Arial" panose="020B0604020202020204" pitchFamily="34" charset="0"/>
              </a:rPr>
              <a:t> </a:t>
            </a:r>
            <a:r>
              <a:rPr lang="vi-VN" sz="2000" kern="0" spc="-50" dirty="0">
                <a:solidFill>
                  <a:srgbClr val="231F20"/>
                </a:solidFill>
                <a:effectLst/>
                <a:latin typeface="Times New Roman" panose="02020603050405020304" pitchFamily="18" charset="0"/>
                <a:ea typeface="Symbola"/>
                <a:cs typeface="Arial" panose="020B0604020202020204" pitchFamily="34" charset="0"/>
              </a:rPr>
              <a:t>cấp</a:t>
            </a:r>
            <a:r>
              <a:rPr lang="vi-VN" sz="2000" kern="0" spc="-30" dirty="0">
                <a:solidFill>
                  <a:srgbClr val="231F20"/>
                </a:solidFill>
                <a:effectLst/>
                <a:latin typeface="Times New Roman" panose="02020603050405020304" pitchFamily="18" charset="0"/>
                <a:ea typeface="Symbola"/>
                <a:cs typeface="Arial" panose="020B0604020202020204" pitchFamily="34" charset="0"/>
              </a:rPr>
              <a:t> </a:t>
            </a:r>
            <a:r>
              <a:rPr lang="vi-VN" sz="2000" kern="0" spc="-50" dirty="0">
                <a:solidFill>
                  <a:srgbClr val="231F20"/>
                </a:solidFill>
                <a:effectLst/>
                <a:latin typeface="Times New Roman" panose="02020603050405020304" pitchFamily="18" charset="0"/>
                <a:ea typeface="Symbola"/>
                <a:cs typeface="Arial" panose="020B0604020202020204" pitchFamily="34" charset="0"/>
              </a:rPr>
              <a:t>thông</a:t>
            </a:r>
            <a:r>
              <a:rPr lang="vi-VN" sz="2000" kern="0" spc="-25" dirty="0">
                <a:solidFill>
                  <a:srgbClr val="231F20"/>
                </a:solidFill>
                <a:effectLst/>
                <a:latin typeface="Times New Roman" panose="02020603050405020304" pitchFamily="18" charset="0"/>
                <a:ea typeface="Symbola"/>
                <a:cs typeface="Arial" panose="020B0604020202020204" pitchFamily="34" charset="0"/>
              </a:rPr>
              <a:t> </a:t>
            </a:r>
            <a:r>
              <a:rPr lang="vi-VN" sz="2000" kern="0" spc="-50" dirty="0">
                <a:solidFill>
                  <a:srgbClr val="231F20"/>
                </a:solidFill>
                <a:effectLst/>
                <a:latin typeface="Times New Roman" panose="02020603050405020304" pitchFamily="18" charset="0"/>
                <a:ea typeface="Symbola"/>
                <a:cs typeface="Arial" panose="020B0604020202020204" pitchFamily="34" charset="0"/>
              </a:rPr>
              <a:t>tin</a:t>
            </a:r>
            <a:r>
              <a:rPr lang="vi-VN" sz="2000" kern="0" spc="-30" dirty="0">
                <a:solidFill>
                  <a:srgbClr val="231F20"/>
                </a:solidFill>
                <a:effectLst/>
                <a:latin typeface="Times New Roman" panose="02020603050405020304" pitchFamily="18" charset="0"/>
                <a:ea typeface="Symbola"/>
                <a:cs typeface="Arial" panose="020B0604020202020204" pitchFamily="34" charset="0"/>
              </a:rPr>
              <a:t> </a:t>
            </a:r>
            <a:r>
              <a:rPr lang="vi-VN" sz="2000" kern="0" spc="-50" dirty="0">
                <a:solidFill>
                  <a:srgbClr val="231F20"/>
                </a:solidFill>
                <a:effectLst/>
                <a:latin typeface="Times New Roman" panose="02020603050405020304" pitchFamily="18" charset="0"/>
                <a:ea typeface="Symbola"/>
                <a:cs typeface="Arial" panose="020B0604020202020204" pitchFamily="34" charset="0"/>
              </a:rPr>
              <a:t>quan</a:t>
            </a:r>
            <a:r>
              <a:rPr lang="vi-VN" sz="2000" kern="0" spc="-25" dirty="0">
                <a:solidFill>
                  <a:srgbClr val="231F20"/>
                </a:solidFill>
                <a:effectLst/>
                <a:latin typeface="Times New Roman" panose="02020603050405020304" pitchFamily="18" charset="0"/>
                <a:ea typeface="Symbola"/>
                <a:cs typeface="Arial" panose="020B0604020202020204" pitchFamily="34" charset="0"/>
              </a:rPr>
              <a:t> </a:t>
            </a:r>
            <a:r>
              <a:rPr lang="vi-VN" sz="2000" kern="0" spc="-50" dirty="0">
                <a:solidFill>
                  <a:srgbClr val="231F20"/>
                </a:solidFill>
                <a:effectLst/>
                <a:latin typeface="Times New Roman" panose="02020603050405020304" pitchFamily="18" charset="0"/>
                <a:ea typeface="Symbola"/>
                <a:cs typeface="Arial" panose="020B0604020202020204" pitchFamily="34" charset="0"/>
              </a:rPr>
              <a:t>yếu của</a:t>
            </a:r>
            <a:r>
              <a:rPr lang="vi-VN" sz="2000" kern="0" spc="-30" dirty="0">
                <a:solidFill>
                  <a:srgbClr val="231F20"/>
                </a:solidFill>
                <a:effectLst/>
                <a:latin typeface="Times New Roman" panose="02020603050405020304" pitchFamily="18" charset="0"/>
                <a:ea typeface="Symbola"/>
                <a:cs typeface="Arial" panose="020B0604020202020204" pitchFamily="34" charset="0"/>
              </a:rPr>
              <a:t> </a:t>
            </a:r>
            <a:r>
              <a:rPr lang="vi-VN" sz="2000" kern="0" spc="-50" dirty="0">
                <a:solidFill>
                  <a:srgbClr val="231F20"/>
                </a:solidFill>
                <a:effectLst/>
                <a:latin typeface="Times New Roman" panose="02020603050405020304" pitchFamily="18" charset="0"/>
                <a:ea typeface="Symbola"/>
                <a:cs typeface="Arial" panose="020B0604020202020204" pitchFamily="34" charset="0"/>
              </a:rPr>
              <a:t>câu.</a:t>
            </a:r>
            <a:r>
              <a:rPr lang="vi-VN" sz="2000" kern="0" spc="-30" dirty="0">
                <a:solidFill>
                  <a:srgbClr val="231F20"/>
                </a:solidFill>
                <a:effectLst/>
                <a:latin typeface="Times New Roman" panose="02020603050405020304" pitchFamily="18" charset="0"/>
                <a:ea typeface="Symbola"/>
                <a:cs typeface="Arial" panose="020B0604020202020204" pitchFamily="34" charset="0"/>
              </a:rPr>
              <a:t> </a:t>
            </a:r>
            <a:r>
              <a:rPr lang="vi-VN" sz="2000" kern="0" spc="-50" dirty="0">
                <a:solidFill>
                  <a:srgbClr val="231F20"/>
                </a:solidFill>
                <a:effectLst/>
                <a:latin typeface="Times New Roman" panose="02020603050405020304" pitchFamily="18" charset="0"/>
                <a:ea typeface="Symbola"/>
                <a:cs typeface="Arial" panose="020B0604020202020204" pitchFamily="34" charset="0"/>
              </a:rPr>
              <a:t>Có</a:t>
            </a:r>
            <a:r>
              <a:rPr lang="vi-VN" sz="2000" kern="0" spc="-25" dirty="0">
                <a:solidFill>
                  <a:srgbClr val="231F20"/>
                </a:solidFill>
                <a:effectLst/>
                <a:latin typeface="Times New Roman" panose="02020603050405020304" pitchFamily="18" charset="0"/>
                <a:ea typeface="Symbola"/>
                <a:cs typeface="Arial" panose="020B0604020202020204" pitchFamily="34" charset="0"/>
              </a:rPr>
              <a:t> </a:t>
            </a:r>
            <a:r>
              <a:rPr lang="vi-VN" sz="2000" kern="0" spc="-50" dirty="0">
                <a:solidFill>
                  <a:srgbClr val="231F20"/>
                </a:solidFill>
                <a:effectLst/>
                <a:latin typeface="Times New Roman" panose="02020603050405020304" pitchFamily="18" charset="0"/>
                <a:ea typeface="Symbola"/>
                <a:cs typeface="Arial" panose="020B0604020202020204" pitchFamily="34" charset="0"/>
              </a:rPr>
              <a:t>thể</a:t>
            </a:r>
            <a:r>
              <a:rPr lang="vi-VN" sz="2000" kern="0" spc="-30" dirty="0">
                <a:solidFill>
                  <a:srgbClr val="231F20"/>
                </a:solidFill>
                <a:effectLst/>
                <a:latin typeface="Times New Roman" panose="02020603050405020304" pitchFamily="18" charset="0"/>
                <a:ea typeface="Symbola"/>
                <a:cs typeface="Arial" panose="020B0604020202020204" pitchFamily="34" charset="0"/>
              </a:rPr>
              <a:t> </a:t>
            </a:r>
            <a:r>
              <a:rPr lang="vi-VN" sz="2000" kern="0" spc="-50" dirty="0">
                <a:solidFill>
                  <a:srgbClr val="231F20"/>
                </a:solidFill>
                <a:effectLst/>
                <a:latin typeface="Times New Roman" panose="02020603050405020304" pitchFamily="18" charset="0"/>
                <a:ea typeface="Symbola"/>
                <a:cs typeface="Arial" panose="020B0604020202020204" pitchFamily="34" charset="0"/>
              </a:rPr>
              <a:t>khôi</a:t>
            </a:r>
            <a:r>
              <a:rPr lang="vi-VN" sz="2000" kern="0" spc="-30" dirty="0">
                <a:solidFill>
                  <a:srgbClr val="231F20"/>
                </a:solidFill>
                <a:effectLst/>
                <a:latin typeface="Times New Roman" panose="02020603050405020304" pitchFamily="18" charset="0"/>
                <a:ea typeface="Symbola"/>
                <a:cs typeface="Arial" panose="020B0604020202020204" pitchFamily="34" charset="0"/>
              </a:rPr>
              <a:t> </a:t>
            </a:r>
            <a:r>
              <a:rPr lang="vi-VN" sz="2000" kern="0" spc="-50" dirty="0">
                <a:solidFill>
                  <a:srgbClr val="231F20"/>
                </a:solidFill>
                <a:effectLst/>
                <a:latin typeface="Times New Roman" panose="02020603050405020304" pitchFamily="18" charset="0"/>
                <a:ea typeface="Symbola"/>
                <a:cs typeface="Arial" panose="020B0604020202020204" pitchFamily="34" charset="0"/>
              </a:rPr>
              <a:t>phục</a:t>
            </a:r>
            <a:r>
              <a:rPr lang="vi-VN" sz="2000" kern="0" spc="-25" dirty="0">
                <a:solidFill>
                  <a:srgbClr val="231F20"/>
                </a:solidFill>
                <a:effectLst/>
                <a:latin typeface="Times New Roman" panose="02020603050405020304" pitchFamily="18" charset="0"/>
                <a:ea typeface="Symbola"/>
                <a:cs typeface="Arial" panose="020B0604020202020204" pitchFamily="34" charset="0"/>
              </a:rPr>
              <a:t> </a:t>
            </a:r>
            <a:r>
              <a:rPr lang="vi-VN" sz="2000" kern="0" spc="-50" dirty="0">
                <a:solidFill>
                  <a:srgbClr val="231F20"/>
                </a:solidFill>
                <a:effectLst/>
                <a:latin typeface="Times New Roman" panose="02020603050405020304" pitchFamily="18" charset="0"/>
                <a:ea typeface="Symbola"/>
                <a:cs typeface="Arial" panose="020B0604020202020204" pitchFamily="34" charset="0"/>
              </a:rPr>
              <a:t>thành</a:t>
            </a:r>
            <a:r>
              <a:rPr lang="vi-VN" sz="2000" kern="0" spc="-30" dirty="0">
                <a:solidFill>
                  <a:srgbClr val="231F20"/>
                </a:solidFill>
                <a:effectLst/>
                <a:latin typeface="Times New Roman" panose="02020603050405020304" pitchFamily="18" charset="0"/>
                <a:ea typeface="Symbola"/>
                <a:cs typeface="Arial" panose="020B0604020202020204" pitchFamily="34" charset="0"/>
              </a:rPr>
              <a:t> </a:t>
            </a:r>
            <a:r>
              <a:rPr lang="vi-VN" sz="2000" kern="0" spc="-50" dirty="0">
                <a:solidFill>
                  <a:srgbClr val="231F20"/>
                </a:solidFill>
                <a:effectLst/>
                <a:latin typeface="Times New Roman" panose="02020603050405020304" pitchFamily="18" charset="0"/>
                <a:ea typeface="Symbola"/>
                <a:cs typeface="Arial" panose="020B0604020202020204" pitchFamily="34" charset="0"/>
              </a:rPr>
              <a:t>câu</a:t>
            </a:r>
            <a:r>
              <a:rPr lang="vi-VN" sz="2000" kern="0" spc="-25" dirty="0">
                <a:solidFill>
                  <a:srgbClr val="231F20"/>
                </a:solidFill>
                <a:effectLst/>
                <a:latin typeface="Times New Roman" panose="02020603050405020304" pitchFamily="18" charset="0"/>
                <a:ea typeface="Symbola"/>
                <a:cs typeface="Arial" panose="020B0604020202020204" pitchFamily="34" charset="0"/>
              </a:rPr>
              <a:t> </a:t>
            </a:r>
            <a:r>
              <a:rPr lang="vi-VN" sz="2000" kern="0" spc="-50" dirty="0">
                <a:solidFill>
                  <a:srgbClr val="231F20"/>
                </a:solidFill>
                <a:effectLst/>
                <a:latin typeface="Times New Roman" panose="02020603050405020304" pitchFamily="18" charset="0"/>
                <a:ea typeface="Symbola"/>
                <a:cs typeface="Arial" panose="020B0604020202020204" pitchFamily="34" charset="0"/>
              </a:rPr>
              <a:t>đầy</a:t>
            </a:r>
            <a:r>
              <a:rPr lang="vi-VN" sz="2000" kern="0" spc="-30" dirty="0">
                <a:solidFill>
                  <a:srgbClr val="231F20"/>
                </a:solidFill>
                <a:effectLst/>
                <a:latin typeface="Times New Roman" panose="02020603050405020304" pitchFamily="18" charset="0"/>
                <a:ea typeface="Symbola"/>
                <a:cs typeface="Arial" panose="020B0604020202020204" pitchFamily="34" charset="0"/>
              </a:rPr>
              <a:t> </a:t>
            </a:r>
            <a:r>
              <a:rPr lang="vi-VN" sz="2000" kern="0" spc="-50" dirty="0">
                <a:solidFill>
                  <a:srgbClr val="231F20"/>
                </a:solidFill>
                <a:effectLst/>
                <a:latin typeface="Times New Roman" panose="02020603050405020304" pitchFamily="18" charset="0"/>
                <a:ea typeface="Symbola"/>
                <a:cs typeface="Arial" panose="020B0604020202020204" pitchFamily="34" charset="0"/>
              </a:rPr>
              <a:t>đủ</a:t>
            </a:r>
            <a:r>
              <a:rPr lang="vi-VN" sz="2000" kern="0" spc="-30" dirty="0">
                <a:solidFill>
                  <a:srgbClr val="231F20"/>
                </a:solidFill>
                <a:effectLst/>
                <a:latin typeface="Times New Roman" panose="02020603050405020304" pitchFamily="18" charset="0"/>
                <a:ea typeface="Symbola"/>
                <a:cs typeface="Arial" panose="020B0604020202020204" pitchFamily="34" charset="0"/>
              </a:rPr>
              <a:t> </a:t>
            </a:r>
            <a:r>
              <a:rPr lang="vi-VN" sz="2000" kern="0" spc="-50" dirty="0">
                <a:solidFill>
                  <a:srgbClr val="231F20"/>
                </a:solidFill>
                <a:effectLst/>
                <a:latin typeface="Times New Roman" panose="02020603050405020304" pitchFamily="18" charset="0"/>
                <a:ea typeface="Symbola"/>
                <a:cs typeface="Arial" panose="020B0604020202020204" pitchFamily="34" charset="0"/>
              </a:rPr>
              <a:t>như sau:</a:t>
            </a:r>
            <a:r>
              <a:rPr lang="vi-VN" sz="2000" kern="0" spc="-30" dirty="0">
                <a:solidFill>
                  <a:srgbClr val="231F20"/>
                </a:solidFill>
                <a:effectLst/>
                <a:latin typeface="Times New Roman" panose="02020603050405020304" pitchFamily="18" charset="0"/>
                <a:ea typeface="Symbola"/>
                <a:cs typeface="Arial" panose="020B0604020202020204" pitchFamily="34" charset="0"/>
              </a:rPr>
              <a:t> </a:t>
            </a:r>
            <a:r>
              <a:rPr lang="vi-VN" sz="2000" i="1" kern="0" spc="-50" dirty="0">
                <a:solidFill>
                  <a:srgbClr val="231F20"/>
                </a:solidFill>
                <a:effectLst/>
                <a:latin typeface="Times New Roman" panose="02020603050405020304" pitchFamily="18" charset="0"/>
                <a:ea typeface="Symbola"/>
                <a:cs typeface="Arial" panose="020B0604020202020204" pitchFamily="34" charset="0"/>
              </a:rPr>
              <a:t>Thưa</a:t>
            </a:r>
            <a:r>
              <a:rPr lang="vi-VN" sz="2000" i="1" kern="0" spc="-20" dirty="0">
                <a:solidFill>
                  <a:srgbClr val="231F20"/>
                </a:solidFill>
                <a:effectLst/>
                <a:latin typeface="Times New Roman" panose="02020603050405020304" pitchFamily="18" charset="0"/>
                <a:ea typeface="Symbola"/>
                <a:cs typeface="Arial" panose="020B0604020202020204" pitchFamily="34" charset="0"/>
              </a:rPr>
              <a:t> </a:t>
            </a:r>
            <a:r>
              <a:rPr lang="vi-VN" sz="2000" i="1" kern="0" spc="-50" dirty="0">
                <a:solidFill>
                  <a:srgbClr val="231F20"/>
                </a:solidFill>
                <a:effectLst/>
                <a:latin typeface="Times New Roman" panose="02020603050405020304" pitchFamily="18" charset="0"/>
                <a:ea typeface="Symbola"/>
                <a:cs typeface="Arial" panose="020B0604020202020204" pitchFamily="34" charset="0"/>
              </a:rPr>
              <a:t>ngài,</a:t>
            </a:r>
            <a:r>
              <a:rPr lang="vi-VN" sz="2000" i="1" kern="0" spc="-25" dirty="0">
                <a:solidFill>
                  <a:srgbClr val="231F20"/>
                </a:solidFill>
                <a:effectLst/>
                <a:latin typeface="Times New Roman" panose="02020603050405020304" pitchFamily="18" charset="0"/>
                <a:ea typeface="Symbola"/>
                <a:cs typeface="Arial" panose="020B0604020202020204" pitchFamily="34" charset="0"/>
              </a:rPr>
              <a:t> </a:t>
            </a:r>
            <a:r>
              <a:rPr lang="vi-VN" sz="2000" i="1" kern="0" spc="-50" dirty="0">
                <a:solidFill>
                  <a:srgbClr val="231F20"/>
                </a:solidFill>
                <a:effectLst/>
                <a:latin typeface="Times New Roman" panose="02020603050405020304" pitchFamily="18" charset="0"/>
                <a:ea typeface="Symbola"/>
                <a:cs typeface="Arial" panose="020B0604020202020204" pitchFamily="34" charset="0"/>
              </a:rPr>
              <a:t>những</a:t>
            </a:r>
            <a:r>
              <a:rPr lang="vi-VN" sz="2000" i="1" kern="0" spc="-25" dirty="0">
                <a:solidFill>
                  <a:srgbClr val="231F20"/>
                </a:solidFill>
                <a:effectLst/>
                <a:latin typeface="Times New Roman" panose="02020603050405020304" pitchFamily="18" charset="0"/>
                <a:ea typeface="Symbola"/>
                <a:cs typeface="Arial" panose="020B0604020202020204" pitchFamily="34" charset="0"/>
              </a:rPr>
              <a:t> </a:t>
            </a:r>
            <a:r>
              <a:rPr lang="vi-VN" sz="2000" i="1" kern="0" spc="-50" dirty="0">
                <a:solidFill>
                  <a:srgbClr val="231F20"/>
                </a:solidFill>
                <a:effectLst/>
                <a:latin typeface="Times New Roman" panose="02020603050405020304" pitchFamily="18" charset="0"/>
                <a:ea typeface="Symbola"/>
                <a:cs typeface="Arial" panose="020B0604020202020204" pitchFamily="34" charset="0"/>
              </a:rPr>
              <a:t>chiếc</a:t>
            </a:r>
            <a:r>
              <a:rPr lang="vi-VN" sz="2000" i="1" kern="0" spc="-25" dirty="0">
                <a:solidFill>
                  <a:srgbClr val="231F20"/>
                </a:solidFill>
                <a:effectLst/>
                <a:latin typeface="Times New Roman" panose="02020603050405020304" pitchFamily="18" charset="0"/>
                <a:ea typeface="Symbola"/>
                <a:cs typeface="Arial" panose="020B0604020202020204" pitchFamily="34" charset="0"/>
              </a:rPr>
              <a:t> </a:t>
            </a:r>
            <a:r>
              <a:rPr lang="vi-VN" sz="2000" i="1" kern="0" spc="-50" dirty="0">
                <a:solidFill>
                  <a:srgbClr val="231F20"/>
                </a:solidFill>
                <a:effectLst/>
                <a:latin typeface="Times New Roman" panose="02020603050405020304" pitchFamily="18" charset="0"/>
                <a:ea typeface="Symbola"/>
                <a:cs typeface="Arial" panose="020B0604020202020204" pitchFamily="34" charset="0"/>
              </a:rPr>
              <a:t>tàu</a:t>
            </a:r>
            <a:r>
              <a:rPr lang="vi-VN" sz="2000" i="1" kern="0" spc="-25" dirty="0">
                <a:solidFill>
                  <a:srgbClr val="231F20"/>
                </a:solidFill>
                <a:effectLst/>
                <a:latin typeface="Times New Roman" panose="02020603050405020304" pitchFamily="18" charset="0"/>
                <a:ea typeface="Symbola"/>
                <a:cs typeface="Arial" panose="020B0604020202020204" pitchFamily="34" charset="0"/>
              </a:rPr>
              <a:t> </a:t>
            </a:r>
            <a:r>
              <a:rPr lang="vi-VN" sz="2000" i="1" kern="0" spc="-50" dirty="0">
                <a:solidFill>
                  <a:srgbClr val="231F20"/>
                </a:solidFill>
                <a:effectLst/>
                <a:latin typeface="Times New Roman" panose="02020603050405020304" pitchFamily="18" charset="0"/>
                <a:ea typeface="Symbola"/>
                <a:cs typeface="Arial" panose="020B0604020202020204" pitchFamily="34" charset="0"/>
              </a:rPr>
              <a:t>không</a:t>
            </a:r>
            <a:r>
              <a:rPr lang="vi-VN" sz="2000" i="1" kern="0" spc="-25" dirty="0">
                <a:solidFill>
                  <a:srgbClr val="231F20"/>
                </a:solidFill>
                <a:effectLst/>
                <a:latin typeface="Times New Roman" panose="02020603050405020304" pitchFamily="18" charset="0"/>
                <a:ea typeface="Symbola"/>
                <a:cs typeface="Arial" panose="020B0604020202020204" pitchFamily="34" charset="0"/>
              </a:rPr>
              <a:t> </a:t>
            </a:r>
            <a:r>
              <a:rPr lang="vi-VN" sz="2000" i="1" kern="0" spc="-50" dirty="0">
                <a:solidFill>
                  <a:srgbClr val="231F20"/>
                </a:solidFill>
                <a:effectLst/>
                <a:latin typeface="Times New Roman" panose="02020603050405020304" pitchFamily="18" charset="0"/>
                <a:ea typeface="Symbola"/>
                <a:cs typeface="Arial" panose="020B0604020202020204" pitchFamily="34" charset="0"/>
              </a:rPr>
              <a:t>chuyển</a:t>
            </a:r>
            <a:r>
              <a:rPr lang="vi-VN" sz="2000" i="1" kern="0" spc="-25" dirty="0">
                <a:solidFill>
                  <a:srgbClr val="231F20"/>
                </a:solidFill>
                <a:effectLst/>
                <a:latin typeface="Times New Roman" panose="02020603050405020304" pitchFamily="18" charset="0"/>
                <a:ea typeface="Symbola"/>
                <a:cs typeface="Arial" panose="020B0604020202020204" pitchFamily="34" charset="0"/>
              </a:rPr>
              <a:t> </a:t>
            </a:r>
            <a:r>
              <a:rPr lang="vi-VN" sz="2000" i="1" kern="0" spc="-50" dirty="0">
                <a:solidFill>
                  <a:srgbClr val="231F20"/>
                </a:solidFill>
                <a:effectLst/>
                <a:latin typeface="Times New Roman" panose="02020603050405020304" pitchFamily="18" charset="0"/>
                <a:ea typeface="Symbola"/>
                <a:cs typeface="Arial" panose="020B0604020202020204" pitchFamily="34" charset="0"/>
              </a:rPr>
              <a:t>động! </a:t>
            </a:r>
            <a:endParaRPr lang="en-US" sz="2000" i="1" kern="0" spc="-50" dirty="0">
              <a:solidFill>
                <a:srgbClr val="231F20"/>
              </a:solidFill>
              <a:effectLst/>
              <a:latin typeface="Times New Roman" panose="02020603050405020304" pitchFamily="18" charset="0"/>
              <a:ea typeface="Symbola"/>
              <a:cs typeface="Arial" panose="020B0604020202020204" pitchFamily="34" charset="0"/>
            </a:endParaRPr>
          </a:p>
          <a:p>
            <a:r>
              <a:rPr lang="vi-VN" sz="2000" kern="0" dirty="0">
                <a:solidFill>
                  <a:srgbClr val="231F20"/>
                </a:solidFill>
                <a:effectLst/>
                <a:latin typeface="Times New Roman" panose="02020603050405020304" pitchFamily="18" charset="0"/>
                <a:ea typeface="Symbola"/>
                <a:cs typeface="Arial" panose="020B0604020202020204" pitchFamily="34" charset="0"/>
              </a:rPr>
              <a:t>Câu</a:t>
            </a:r>
            <a:r>
              <a:rPr lang="vi-VN" sz="2000" kern="0" spc="-80"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b</a:t>
            </a:r>
            <a:r>
              <a:rPr lang="vi-VN" sz="2000" kern="0" spc="-80"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rút</a:t>
            </a:r>
            <a:r>
              <a:rPr lang="vi-VN" sz="2000" kern="0" spc="-75"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gọn</a:t>
            </a:r>
            <a:r>
              <a:rPr lang="vi-VN" sz="2000" kern="0" spc="-80"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chủ</a:t>
            </a:r>
            <a:r>
              <a:rPr lang="vi-VN" sz="2000" kern="0" spc="-80"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ngữ,</a:t>
            </a:r>
            <a:r>
              <a:rPr lang="vi-VN" sz="2000" kern="0" spc="-75"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thành</a:t>
            </a:r>
            <a:r>
              <a:rPr lang="vi-VN" sz="2000" kern="0" spc="-80"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phần</a:t>
            </a:r>
            <a:r>
              <a:rPr lang="vi-VN" sz="2000" kern="0" spc="-75"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trung</a:t>
            </a:r>
            <a:r>
              <a:rPr lang="vi-VN" sz="2000" kern="0" spc="-80"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tâm của</a:t>
            </a:r>
            <a:r>
              <a:rPr lang="vi-VN" sz="2000" kern="0" spc="-25"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vị</a:t>
            </a:r>
            <a:r>
              <a:rPr lang="vi-VN" sz="2000" kern="0" spc="-25"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ngữ</a:t>
            </a:r>
            <a:r>
              <a:rPr lang="vi-VN" sz="2000" kern="0" spc="-25"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(động</a:t>
            </a:r>
            <a:r>
              <a:rPr lang="vi-VN" sz="2000" kern="0" spc="-25"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từ</a:t>
            </a:r>
            <a:r>
              <a:rPr lang="vi-VN" sz="2000" kern="0" spc="-25"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“phá”)</a:t>
            </a:r>
            <a:r>
              <a:rPr lang="vi-VN" sz="2000" kern="0" spc="-25"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và</a:t>
            </a:r>
            <a:r>
              <a:rPr lang="vi-VN" sz="2000" kern="0" spc="-25"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bổ</a:t>
            </a:r>
            <a:r>
              <a:rPr lang="vi-VN" sz="2000" kern="0" spc="-25"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ngữ</a:t>
            </a:r>
            <a:r>
              <a:rPr lang="vi-VN" sz="2000" kern="0" spc="-25"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cho</a:t>
            </a:r>
            <a:r>
              <a:rPr lang="vi-VN" sz="2000" kern="0" spc="-25"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động</a:t>
            </a:r>
            <a:r>
              <a:rPr lang="vi-VN" sz="2000" kern="0" spc="-25"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từ (danh</a:t>
            </a:r>
            <a:r>
              <a:rPr lang="vi-VN" sz="2000" kern="0" spc="-50"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từ</a:t>
            </a:r>
            <a:r>
              <a:rPr lang="vi-VN" sz="2000" kern="0" spc="-45"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“bom”),</a:t>
            </a:r>
            <a:r>
              <a:rPr lang="vi-VN" sz="2000" kern="0" spc="-45"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chỉ</a:t>
            </a:r>
            <a:r>
              <a:rPr lang="vi-VN" sz="2000" kern="0" spc="-50"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giữ</a:t>
            </a:r>
            <a:r>
              <a:rPr lang="vi-VN" sz="2000" kern="0" spc="-45"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lại</a:t>
            </a:r>
            <a:r>
              <a:rPr lang="vi-VN" sz="2000" kern="0" spc="-45"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thành</a:t>
            </a:r>
            <a:r>
              <a:rPr lang="vi-VN" sz="2000" kern="0" spc="-50"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phần</a:t>
            </a:r>
            <a:r>
              <a:rPr lang="vi-VN" sz="2000" kern="0" spc="-45"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phụ</a:t>
            </a:r>
            <a:r>
              <a:rPr lang="vi-VN" sz="2000" kern="0" spc="-45"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chỉ</a:t>
            </a:r>
            <a:r>
              <a:rPr lang="vi-VN" sz="2000" kern="0" spc="-50"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số lần</a:t>
            </a:r>
            <a:r>
              <a:rPr lang="vi-VN" sz="2000" kern="0" spc="-25"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thực</a:t>
            </a:r>
            <a:r>
              <a:rPr lang="vi-VN" sz="2000" kern="0" spc="-25"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hiện</a:t>
            </a:r>
            <a:r>
              <a:rPr lang="vi-VN" sz="2000" kern="0" spc="-25"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hành</a:t>
            </a:r>
            <a:r>
              <a:rPr lang="vi-VN" sz="2000" kern="0" spc="-25"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động</a:t>
            </a:r>
            <a:r>
              <a:rPr lang="vi-VN" sz="2000" kern="0" spc="-25"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phá</a:t>
            </a:r>
            <a:r>
              <a:rPr lang="vi-VN" sz="2000" kern="0" spc="-25"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bom</a:t>
            </a:r>
            <a:r>
              <a:rPr lang="vi-VN" sz="2000" kern="0" spc="-25"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trong</a:t>
            </a:r>
            <a:r>
              <a:rPr lang="vi-VN" sz="2000" kern="0" spc="-25"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một</a:t>
            </a:r>
            <a:r>
              <a:rPr lang="vi-VN" sz="2000" kern="0" spc="-25"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ngày (“ba</a:t>
            </a:r>
            <a:r>
              <a:rPr lang="vi-VN" sz="2000" kern="0" spc="-80"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lần”),</a:t>
            </a:r>
            <a:r>
              <a:rPr lang="vi-VN" sz="2000" kern="0" spc="-80"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đó</a:t>
            </a:r>
            <a:r>
              <a:rPr lang="vi-VN" sz="2000" kern="0" spc="-75"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là</a:t>
            </a:r>
            <a:r>
              <a:rPr lang="vi-VN" sz="2000" kern="0" spc="-80"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thông</a:t>
            </a:r>
            <a:r>
              <a:rPr lang="vi-VN" sz="2000" kern="0" spc="-80"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tin</a:t>
            </a:r>
            <a:r>
              <a:rPr lang="vi-VN" sz="2000" kern="0" spc="-75"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mà</a:t>
            </a:r>
            <a:r>
              <a:rPr lang="vi-VN" sz="2000" kern="0" spc="-80"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người</a:t>
            </a:r>
            <a:r>
              <a:rPr lang="vi-VN" sz="2000" kern="0" spc="-75"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nói</a:t>
            </a:r>
            <a:r>
              <a:rPr lang="vi-VN" sz="2000" kern="0" spc="-80"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muốn </a:t>
            </a:r>
            <a:r>
              <a:rPr lang="vi-VN" sz="2000" kern="0" spc="-40" dirty="0">
                <a:solidFill>
                  <a:srgbClr val="231F20"/>
                </a:solidFill>
                <a:effectLst/>
                <a:latin typeface="Times New Roman" panose="02020603050405020304" pitchFamily="18" charset="0"/>
                <a:ea typeface="Symbola"/>
                <a:cs typeface="Arial" panose="020B0604020202020204" pitchFamily="34" charset="0"/>
              </a:rPr>
              <a:t>nhấn</a:t>
            </a:r>
            <a:r>
              <a:rPr lang="vi-VN" sz="2000" kern="0" spc="-30" dirty="0">
                <a:solidFill>
                  <a:srgbClr val="231F20"/>
                </a:solidFill>
                <a:effectLst/>
                <a:latin typeface="Times New Roman" panose="02020603050405020304" pitchFamily="18" charset="0"/>
                <a:ea typeface="Symbola"/>
                <a:cs typeface="Arial" panose="020B0604020202020204" pitchFamily="34" charset="0"/>
              </a:rPr>
              <a:t> </a:t>
            </a:r>
            <a:r>
              <a:rPr lang="vi-VN" sz="2000" kern="0" spc="-40" dirty="0">
                <a:solidFill>
                  <a:srgbClr val="231F20"/>
                </a:solidFill>
                <a:effectLst/>
                <a:latin typeface="Times New Roman" panose="02020603050405020304" pitchFamily="18" charset="0"/>
                <a:ea typeface="Symbola"/>
                <a:cs typeface="Arial" panose="020B0604020202020204" pitchFamily="34" charset="0"/>
              </a:rPr>
              <a:t>mạnh.</a:t>
            </a:r>
            <a:r>
              <a:rPr lang="vi-VN" sz="2000" kern="0" spc="-30" dirty="0">
                <a:solidFill>
                  <a:srgbClr val="231F20"/>
                </a:solidFill>
                <a:effectLst/>
                <a:latin typeface="Times New Roman" panose="02020603050405020304" pitchFamily="18" charset="0"/>
                <a:ea typeface="Symbola"/>
                <a:cs typeface="Arial" panose="020B0604020202020204" pitchFamily="34" charset="0"/>
              </a:rPr>
              <a:t> </a:t>
            </a:r>
            <a:r>
              <a:rPr lang="vi-VN" sz="2000" kern="0" spc="-40" dirty="0">
                <a:solidFill>
                  <a:srgbClr val="231F20"/>
                </a:solidFill>
                <a:effectLst/>
                <a:latin typeface="Times New Roman" panose="02020603050405020304" pitchFamily="18" charset="0"/>
                <a:ea typeface="Symbola"/>
                <a:cs typeface="Arial" panose="020B0604020202020204" pitchFamily="34" charset="0"/>
              </a:rPr>
              <a:t>Có</a:t>
            </a:r>
            <a:r>
              <a:rPr lang="vi-VN" sz="2000" kern="0" spc="-30" dirty="0">
                <a:solidFill>
                  <a:srgbClr val="231F20"/>
                </a:solidFill>
                <a:effectLst/>
                <a:latin typeface="Times New Roman" panose="02020603050405020304" pitchFamily="18" charset="0"/>
                <a:ea typeface="Symbola"/>
                <a:cs typeface="Arial" panose="020B0604020202020204" pitchFamily="34" charset="0"/>
              </a:rPr>
              <a:t> </a:t>
            </a:r>
            <a:r>
              <a:rPr lang="vi-VN" sz="2000" kern="0" spc="-40" dirty="0">
                <a:solidFill>
                  <a:srgbClr val="231F20"/>
                </a:solidFill>
                <a:effectLst/>
                <a:latin typeface="Times New Roman" panose="02020603050405020304" pitchFamily="18" charset="0"/>
                <a:ea typeface="Symbola"/>
                <a:cs typeface="Arial" panose="020B0604020202020204" pitchFamily="34" charset="0"/>
              </a:rPr>
              <a:t>thể</a:t>
            </a:r>
            <a:r>
              <a:rPr lang="vi-VN" sz="2000" kern="0" spc="-30" dirty="0">
                <a:solidFill>
                  <a:srgbClr val="231F20"/>
                </a:solidFill>
                <a:effectLst/>
                <a:latin typeface="Times New Roman" panose="02020603050405020304" pitchFamily="18" charset="0"/>
                <a:ea typeface="Symbola"/>
                <a:cs typeface="Arial" panose="020B0604020202020204" pitchFamily="34" charset="0"/>
              </a:rPr>
              <a:t> </a:t>
            </a:r>
            <a:r>
              <a:rPr lang="vi-VN" sz="2000" kern="0" spc="-40" dirty="0">
                <a:solidFill>
                  <a:srgbClr val="231F20"/>
                </a:solidFill>
                <a:effectLst/>
                <a:latin typeface="Times New Roman" panose="02020603050405020304" pitchFamily="18" charset="0"/>
                <a:ea typeface="Symbola"/>
                <a:cs typeface="Arial" panose="020B0604020202020204" pitchFamily="34" charset="0"/>
              </a:rPr>
              <a:t>khôi</a:t>
            </a:r>
            <a:r>
              <a:rPr lang="vi-VN" sz="2000" kern="0" spc="-30" dirty="0">
                <a:solidFill>
                  <a:srgbClr val="231F20"/>
                </a:solidFill>
                <a:effectLst/>
                <a:latin typeface="Times New Roman" panose="02020603050405020304" pitchFamily="18" charset="0"/>
                <a:ea typeface="Symbola"/>
                <a:cs typeface="Arial" panose="020B0604020202020204" pitchFamily="34" charset="0"/>
              </a:rPr>
              <a:t> </a:t>
            </a:r>
            <a:r>
              <a:rPr lang="vi-VN" sz="2000" kern="0" spc="-40" dirty="0">
                <a:solidFill>
                  <a:srgbClr val="231F20"/>
                </a:solidFill>
                <a:effectLst/>
                <a:latin typeface="Times New Roman" panose="02020603050405020304" pitchFamily="18" charset="0"/>
                <a:ea typeface="Symbola"/>
                <a:cs typeface="Arial" panose="020B0604020202020204" pitchFamily="34" charset="0"/>
              </a:rPr>
              <a:t>phục</a:t>
            </a:r>
            <a:r>
              <a:rPr lang="vi-VN" sz="2000" kern="0" spc="-30" dirty="0">
                <a:solidFill>
                  <a:srgbClr val="231F20"/>
                </a:solidFill>
                <a:effectLst/>
                <a:latin typeface="Times New Roman" panose="02020603050405020304" pitchFamily="18" charset="0"/>
                <a:ea typeface="Symbola"/>
                <a:cs typeface="Arial" panose="020B0604020202020204" pitchFamily="34" charset="0"/>
              </a:rPr>
              <a:t> </a:t>
            </a:r>
            <a:r>
              <a:rPr lang="vi-VN" sz="2000" kern="0" spc="-40" dirty="0">
                <a:solidFill>
                  <a:srgbClr val="231F20"/>
                </a:solidFill>
                <a:effectLst/>
                <a:latin typeface="Times New Roman" panose="02020603050405020304" pitchFamily="18" charset="0"/>
                <a:ea typeface="Symbola"/>
                <a:cs typeface="Arial" panose="020B0604020202020204" pitchFamily="34" charset="0"/>
              </a:rPr>
              <a:t>thành</a:t>
            </a:r>
            <a:r>
              <a:rPr lang="vi-VN" sz="2000" kern="0" spc="-30" dirty="0">
                <a:solidFill>
                  <a:srgbClr val="231F20"/>
                </a:solidFill>
                <a:effectLst/>
                <a:latin typeface="Times New Roman" panose="02020603050405020304" pitchFamily="18" charset="0"/>
                <a:ea typeface="Symbola"/>
                <a:cs typeface="Arial" panose="020B0604020202020204" pitchFamily="34" charset="0"/>
              </a:rPr>
              <a:t> </a:t>
            </a:r>
            <a:r>
              <a:rPr lang="vi-VN" sz="2000" kern="0" spc="-40" dirty="0">
                <a:solidFill>
                  <a:srgbClr val="231F20"/>
                </a:solidFill>
                <a:effectLst/>
                <a:latin typeface="Times New Roman" panose="02020603050405020304" pitchFamily="18" charset="0"/>
                <a:ea typeface="Symbola"/>
                <a:cs typeface="Arial" panose="020B0604020202020204" pitchFamily="34" charset="0"/>
              </a:rPr>
              <a:t>câu</a:t>
            </a:r>
            <a:r>
              <a:rPr lang="vi-VN" sz="2000" kern="0" spc="-30" dirty="0">
                <a:solidFill>
                  <a:srgbClr val="231F20"/>
                </a:solidFill>
                <a:effectLst/>
                <a:latin typeface="Times New Roman" panose="02020603050405020304" pitchFamily="18" charset="0"/>
                <a:ea typeface="Symbola"/>
                <a:cs typeface="Arial" panose="020B0604020202020204" pitchFamily="34" charset="0"/>
              </a:rPr>
              <a:t> </a:t>
            </a:r>
            <a:r>
              <a:rPr lang="vi-VN" sz="2000" kern="0" spc="-40" dirty="0">
                <a:solidFill>
                  <a:srgbClr val="231F20"/>
                </a:solidFill>
                <a:effectLst/>
                <a:latin typeface="Times New Roman" panose="02020603050405020304" pitchFamily="18" charset="0"/>
                <a:ea typeface="Symbola"/>
                <a:cs typeface="Arial" panose="020B0604020202020204" pitchFamily="34" charset="0"/>
              </a:rPr>
              <a:t>đầy</a:t>
            </a:r>
            <a:r>
              <a:rPr lang="vi-VN" sz="2000" kern="0" spc="-30" dirty="0">
                <a:solidFill>
                  <a:srgbClr val="231F20"/>
                </a:solidFill>
                <a:effectLst/>
                <a:latin typeface="Times New Roman" panose="02020603050405020304" pitchFamily="18" charset="0"/>
                <a:ea typeface="Symbola"/>
                <a:cs typeface="Arial" panose="020B0604020202020204" pitchFamily="34" charset="0"/>
              </a:rPr>
              <a:t> </a:t>
            </a:r>
            <a:r>
              <a:rPr lang="vi-VN" sz="2000" kern="0" spc="-40" dirty="0">
                <a:solidFill>
                  <a:srgbClr val="231F20"/>
                </a:solidFill>
                <a:effectLst/>
                <a:latin typeface="Times New Roman" panose="02020603050405020304" pitchFamily="18" charset="0"/>
                <a:ea typeface="Symbola"/>
                <a:cs typeface="Arial" panose="020B0604020202020204" pitchFamily="34" charset="0"/>
              </a:rPr>
              <a:t>đủ </a:t>
            </a:r>
            <a:r>
              <a:rPr lang="vi-VN" sz="2000" kern="0" dirty="0">
                <a:solidFill>
                  <a:srgbClr val="231F20"/>
                </a:solidFill>
                <a:effectLst/>
                <a:latin typeface="Times New Roman" panose="02020603050405020304" pitchFamily="18" charset="0"/>
                <a:ea typeface="Symbola"/>
                <a:cs typeface="Arial" panose="020B0604020202020204" pitchFamily="34" charset="0"/>
              </a:rPr>
              <a:t>như</a:t>
            </a:r>
            <a:r>
              <a:rPr lang="vi-VN" sz="2000" kern="0" spc="-55" dirty="0">
                <a:solidFill>
                  <a:srgbClr val="231F20"/>
                </a:solidFill>
                <a:effectLst/>
                <a:latin typeface="Times New Roman" panose="02020603050405020304" pitchFamily="18" charset="0"/>
                <a:ea typeface="Symbola"/>
                <a:cs typeface="Arial" panose="020B0604020202020204" pitchFamily="34" charset="0"/>
              </a:rPr>
              <a:t> </a:t>
            </a:r>
            <a:r>
              <a:rPr lang="vi-VN" sz="2000" kern="0" dirty="0">
                <a:solidFill>
                  <a:srgbClr val="231F20"/>
                </a:solidFill>
                <a:effectLst/>
                <a:latin typeface="Times New Roman" panose="02020603050405020304" pitchFamily="18" charset="0"/>
                <a:ea typeface="Symbola"/>
                <a:cs typeface="Arial" panose="020B0604020202020204" pitchFamily="34" charset="0"/>
              </a:rPr>
              <a:t>sau</a:t>
            </a:r>
            <a:r>
              <a:rPr lang="vi-VN" sz="2000" kern="0" spc="-55" dirty="0">
                <a:solidFill>
                  <a:srgbClr val="231F20"/>
                </a:solidFill>
                <a:effectLst/>
                <a:latin typeface="Times New Roman" panose="02020603050405020304" pitchFamily="18" charset="0"/>
                <a:ea typeface="Symbola"/>
                <a:cs typeface="Arial" panose="020B0604020202020204" pitchFamily="34" charset="0"/>
              </a:rPr>
              <a:t> </a:t>
            </a:r>
            <a:r>
              <a:rPr lang="vi-VN" sz="2000" i="1" kern="0" dirty="0">
                <a:solidFill>
                  <a:srgbClr val="231F20"/>
                </a:solidFill>
                <a:effectLst/>
                <a:latin typeface="Times New Roman" panose="02020603050405020304" pitchFamily="18" charset="0"/>
                <a:ea typeface="Symbola"/>
                <a:cs typeface="Arial" panose="020B0604020202020204" pitchFamily="34" charset="0"/>
              </a:rPr>
              <a:t>Ngày</a:t>
            </a:r>
            <a:r>
              <a:rPr lang="vi-VN" sz="2000" i="1" kern="0" spc="-55" dirty="0">
                <a:solidFill>
                  <a:srgbClr val="231F20"/>
                </a:solidFill>
                <a:effectLst/>
                <a:latin typeface="Times New Roman" panose="02020603050405020304" pitchFamily="18" charset="0"/>
                <a:ea typeface="Symbola"/>
                <a:cs typeface="Arial" panose="020B0604020202020204" pitchFamily="34" charset="0"/>
              </a:rPr>
              <a:t> </a:t>
            </a:r>
            <a:r>
              <a:rPr lang="vi-VN" sz="2000" i="1" kern="0" dirty="0">
                <a:solidFill>
                  <a:srgbClr val="231F20"/>
                </a:solidFill>
                <a:effectLst/>
                <a:latin typeface="Times New Roman" panose="02020603050405020304" pitchFamily="18" charset="0"/>
                <a:ea typeface="Symbola"/>
                <a:cs typeface="Arial" panose="020B0604020202020204" pitchFamily="34" charset="0"/>
              </a:rPr>
              <a:t>nào</a:t>
            </a:r>
            <a:r>
              <a:rPr lang="vi-VN" sz="2000" i="1" kern="0" spc="-55" dirty="0">
                <a:solidFill>
                  <a:srgbClr val="231F20"/>
                </a:solidFill>
                <a:effectLst/>
                <a:latin typeface="Times New Roman" panose="02020603050405020304" pitchFamily="18" charset="0"/>
                <a:ea typeface="Symbola"/>
                <a:cs typeface="Arial" panose="020B0604020202020204" pitchFamily="34" charset="0"/>
              </a:rPr>
              <a:t> </a:t>
            </a:r>
            <a:r>
              <a:rPr lang="vi-VN" sz="2000" i="1" kern="0" dirty="0">
                <a:solidFill>
                  <a:srgbClr val="231F20"/>
                </a:solidFill>
                <a:effectLst/>
                <a:latin typeface="Times New Roman" panose="02020603050405020304" pitchFamily="18" charset="0"/>
                <a:ea typeface="Symbola"/>
                <a:cs typeface="Arial" panose="020B0604020202020204" pitchFamily="34" charset="0"/>
              </a:rPr>
              <a:t>ít:</a:t>
            </a:r>
            <a:r>
              <a:rPr lang="vi-VN" sz="2000" i="1" kern="0" spc="-55" dirty="0">
                <a:solidFill>
                  <a:srgbClr val="231F20"/>
                </a:solidFill>
                <a:effectLst/>
                <a:latin typeface="Times New Roman" panose="02020603050405020304" pitchFamily="18" charset="0"/>
                <a:ea typeface="Symbola"/>
                <a:cs typeface="Arial" panose="020B0604020202020204" pitchFamily="34" charset="0"/>
              </a:rPr>
              <a:t> </a:t>
            </a:r>
            <a:r>
              <a:rPr lang="vi-VN" sz="2000" i="1" kern="0" dirty="0">
                <a:solidFill>
                  <a:srgbClr val="231F20"/>
                </a:solidFill>
                <a:effectLst/>
                <a:latin typeface="Times New Roman" panose="02020603050405020304" pitchFamily="18" charset="0"/>
                <a:ea typeface="Symbola"/>
                <a:cs typeface="Arial" panose="020B0604020202020204" pitchFamily="34" charset="0"/>
              </a:rPr>
              <a:t>chúng</a:t>
            </a:r>
            <a:r>
              <a:rPr lang="vi-VN" sz="2000" i="1" kern="0" spc="-55" dirty="0">
                <a:solidFill>
                  <a:srgbClr val="231F20"/>
                </a:solidFill>
                <a:effectLst/>
                <a:latin typeface="Times New Roman" panose="02020603050405020304" pitchFamily="18" charset="0"/>
                <a:ea typeface="Symbola"/>
                <a:cs typeface="Arial" panose="020B0604020202020204" pitchFamily="34" charset="0"/>
              </a:rPr>
              <a:t> </a:t>
            </a:r>
            <a:r>
              <a:rPr lang="vi-VN" sz="2000" i="1" kern="0" dirty="0">
                <a:solidFill>
                  <a:srgbClr val="231F20"/>
                </a:solidFill>
                <a:effectLst/>
                <a:latin typeface="Times New Roman" panose="02020603050405020304" pitchFamily="18" charset="0"/>
                <a:ea typeface="Symbola"/>
                <a:cs typeface="Arial" panose="020B0604020202020204" pitchFamily="34" charset="0"/>
              </a:rPr>
              <a:t>tôi</a:t>
            </a:r>
            <a:r>
              <a:rPr lang="vi-VN" sz="2000" i="1" kern="0" spc="-55" dirty="0">
                <a:solidFill>
                  <a:srgbClr val="231F20"/>
                </a:solidFill>
                <a:effectLst/>
                <a:latin typeface="Times New Roman" panose="02020603050405020304" pitchFamily="18" charset="0"/>
                <a:ea typeface="Symbola"/>
                <a:cs typeface="Arial" panose="020B0604020202020204" pitchFamily="34" charset="0"/>
              </a:rPr>
              <a:t> </a:t>
            </a:r>
            <a:r>
              <a:rPr lang="vi-VN" sz="2000" i="1" kern="0" dirty="0">
                <a:solidFill>
                  <a:srgbClr val="231F20"/>
                </a:solidFill>
                <a:effectLst/>
                <a:latin typeface="Times New Roman" panose="02020603050405020304" pitchFamily="18" charset="0"/>
                <a:ea typeface="Symbola"/>
                <a:cs typeface="Arial" panose="020B0604020202020204" pitchFamily="34" charset="0"/>
              </a:rPr>
              <a:t>phá</a:t>
            </a:r>
            <a:r>
              <a:rPr lang="vi-VN" sz="2000" i="1" kern="0" spc="-55" dirty="0">
                <a:solidFill>
                  <a:srgbClr val="231F20"/>
                </a:solidFill>
                <a:effectLst/>
                <a:latin typeface="Times New Roman" panose="02020603050405020304" pitchFamily="18" charset="0"/>
                <a:ea typeface="Symbola"/>
                <a:cs typeface="Arial" panose="020B0604020202020204" pitchFamily="34" charset="0"/>
              </a:rPr>
              <a:t> </a:t>
            </a:r>
            <a:r>
              <a:rPr lang="vi-VN" sz="2000" i="1" kern="0" dirty="0">
                <a:solidFill>
                  <a:srgbClr val="231F20"/>
                </a:solidFill>
                <a:effectLst/>
                <a:latin typeface="Times New Roman" panose="02020603050405020304" pitchFamily="18" charset="0"/>
                <a:ea typeface="Symbola"/>
                <a:cs typeface="Arial" panose="020B0604020202020204" pitchFamily="34" charset="0"/>
              </a:rPr>
              <a:t>bom</a:t>
            </a:r>
            <a:r>
              <a:rPr lang="vi-VN" sz="2000" i="1" kern="0" spc="-55" dirty="0">
                <a:solidFill>
                  <a:srgbClr val="231F20"/>
                </a:solidFill>
                <a:effectLst/>
                <a:latin typeface="Times New Roman" panose="02020603050405020304" pitchFamily="18" charset="0"/>
                <a:ea typeface="Symbola"/>
                <a:cs typeface="Arial" panose="020B0604020202020204" pitchFamily="34" charset="0"/>
              </a:rPr>
              <a:t> </a:t>
            </a:r>
            <a:r>
              <a:rPr lang="vi-VN" sz="2000" i="1" kern="0" dirty="0">
                <a:solidFill>
                  <a:srgbClr val="231F20"/>
                </a:solidFill>
                <a:effectLst/>
                <a:latin typeface="Times New Roman" panose="02020603050405020304" pitchFamily="18" charset="0"/>
                <a:ea typeface="Symbola"/>
                <a:cs typeface="Arial" panose="020B0604020202020204" pitchFamily="34" charset="0"/>
              </a:rPr>
              <a:t>ba</a:t>
            </a:r>
            <a:r>
              <a:rPr lang="vi-VN" sz="2000" i="1" kern="0" spc="-55" dirty="0">
                <a:solidFill>
                  <a:srgbClr val="231F20"/>
                </a:solidFill>
                <a:effectLst/>
                <a:latin typeface="Times New Roman" panose="02020603050405020304" pitchFamily="18" charset="0"/>
                <a:ea typeface="Symbola"/>
                <a:cs typeface="Arial" panose="020B0604020202020204" pitchFamily="34" charset="0"/>
              </a:rPr>
              <a:t> </a:t>
            </a:r>
            <a:r>
              <a:rPr lang="vi-VN" sz="2000" i="1" kern="0" dirty="0">
                <a:solidFill>
                  <a:srgbClr val="231F20"/>
                </a:solidFill>
                <a:effectLst/>
                <a:latin typeface="Times New Roman" panose="02020603050405020304" pitchFamily="18" charset="0"/>
                <a:ea typeface="Symbola"/>
                <a:cs typeface="Arial" panose="020B0604020202020204" pitchFamily="34" charset="0"/>
              </a:rPr>
              <a:t>lần.</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p>
            <a:endParaRPr lang="en-US" sz="2000" dirty="0"/>
          </a:p>
        </p:txBody>
      </p:sp>
    </p:spTree>
    <p:extLst>
      <p:ext uri="{BB962C8B-B14F-4D97-AF65-F5344CB8AC3E}">
        <p14:creationId xmlns:p14="http://schemas.microsoft.com/office/powerpoint/2010/main" val="1599590638"/>
      </p:ext>
    </p:extLst>
  </p:cSld>
  <p:clrMapOvr>
    <a:masterClrMapping/>
  </p:clrMapOvr>
  <mc:AlternateContent xmlns:mc="http://schemas.openxmlformats.org/markup-compatibility/2006" xmlns:p14="http://schemas.microsoft.com/office/powerpoint/2010/main">
    <mc:Choice Requires="p14">
      <p:transition spd="slow" p14:dur="1250" advTm="6000">
        <p:wipe dir="r"/>
      </p:transition>
    </mc:Choice>
    <mc:Fallback xmlns="">
      <p:transition spd="slow" advTm="6000">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
            <a:extLst>
              <a:ext uri="{FF2B5EF4-FFF2-40B4-BE49-F238E27FC236}">
                <a16:creationId xmlns:a16="http://schemas.microsoft.com/office/drawing/2014/main" id="{359CAA57-46BE-4B67-86E2-AF687E2356DE}"/>
              </a:ext>
            </a:extLst>
          </p:cNvPr>
          <p:cNvSpPr txBox="1"/>
          <p:nvPr/>
        </p:nvSpPr>
        <p:spPr>
          <a:xfrm>
            <a:off x="5082334" y="750591"/>
            <a:ext cx="2219838" cy="523220"/>
          </a:xfrm>
          <a:prstGeom prst="rect">
            <a:avLst/>
          </a:prstGeom>
          <a:noFill/>
        </p:spPr>
        <p:txBody>
          <a:bodyPr wrap="none" rtlCol="0">
            <a:spAutoFit/>
          </a:bodyPr>
          <a:lstStyle/>
          <a:p>
            <a:r>
              <a:rPr lang="en-US" altLang="zh-CN" sz="28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BÀI TẬP 4</a:t>
            </a:r>
            <a:endParaRPr lang="zh-CN" altLang="en-US" sz="28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endParaRPr>
          </a:p>
        </p:txBody>
      </p:sp>
      <p:sp>
        <p:nvSpPr>
          <p:cNvPr id="2" name="Rectangle 1">
            <a:extLst>
              <a:ext uri="{FF2B5EF4-FFF2-40B4-BE49-F238E27FC236}">
                <a16:creationId xmlns:a16="http://schemas.microsoft.com/office/drawing/2014/main" id="{13E6DBDD-AB85-F0A4-CC79-241A43E2FCAC}"/>
              </a:ext>
            </a:extLst>
          </p:cNvPr>
          <p:cNvSpPr>
            <a:spLocks noChangeArrowheads="1"/>
          </p:cNvSpPr>
          <p:nvPr/>
        </p:nvSpPr>
        <p:spPr bwMode="auto">
          <a:xfrm>
            <a:off x="447167" y="1537652"/>
            <a:ext cx="6855005"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Bà</a:t>
            </a:r>
            <a:r>
              <a:rPr lang="en-US" altLang="en-US" sz="1600" b="1" dirty="0" err="1">
                <a:latin typeface="Times New Roman" panose="02020603050405020304" pitchFamily="18" charset="0"/>
                <a:cs typeface="Times New Roman" panose="02020603050405020304" pitchFamily="18" charset="0"/>
              </a:rPr>
              <a:t>i</a:t>
            </a:r>
            <a:r>
              <a:rPr lang="en-US" altLang="en-US" sz="1600" b="1" dirty="0">
                <a:latin typeface="Times New Roman" panose="02020603050405020304" pitchFamily="18" charset="0"/>
                <a:cs typeface="Times New Roman" panose="02020603050405020304" pitchFamily="18" charset="0"/>
              </a:rPr>
              <a:t> </a:t>
            </a:r>
            <a:r>
              <a:rPr lang="en-US" altLang="en-US" sz="1600" b="1" dirty="0" err="1">
                <a:latin typeface="Times New Roman" panose="02020603050405020304" pitchFamily="18" charset="0"/>
                <a:cs typeface="Times New Roman" panose="02020603050405020304" pitchFamily="18" charset="0"/>
              </a:rPr>
              <a:t>tập</a:t>
            </a:r>
            <a:r>
              <a:rPr lang="en-US" altLang="en-US" sz="1600" b="1" dirty="0">
                <a:latin typeface="Times New Roman" panose="02020603050405020304" pitchFamily="18" charset="0"/>
                <a:cs typeface="Times New Roman" panose="02020603050405020304" pitchFamily="18" charset="0"/>
              </a:rPr>
              <a:t> 4 SGK </a:t>
            </a:r>
            <a:r>
              <a:rPr lang="en-US" altLang="en-US" sz="1600" b="1" dirty="0" err="1">
                <a:latin typeface="Times New Roman" panose="02020603050405020304" pitchFamily="18" charset="0"/>
                <a:cs typeface="Times New Roman" panose="02020603050405020304" pitchFamily="18" charset="0"/>
              </a:rPr>
              <a:t>trang</a:t>
            </a:r>
            <a:r>
              <a:rPr lang="en-US" altLang="en-US" sz="1600" b="1" dirty="0">
                <a:latin typeface="Times New Roman" panose="02020603050405020304" pitchFamily="18" charset="0"/>
                <a:cs typeface="Times New Roman" panose="02020603050405020304" pitchFamily="18" charset="0"/>
              </a:rPr>
              <a:t> 122</a:t>
            </a:r>
            <a:endParaRPr kumimoji="0" lang="en-US" altLang="en-US" sz="1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Đọc</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các</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đoạn</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văn</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và</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thực</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hiện</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yêu</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cầu</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bên</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dưới</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 - Anh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đã</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nhìn</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thấy</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chim</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chìa</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vôi</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nó</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bay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từ</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bãi</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cát</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vào</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bờ</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bao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giờ</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chưa</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Chưa</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Tổ</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chim</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sẽ</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bị</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chìm</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mất</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Tôi</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đi</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đứng</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oai</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vệ</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Mỗi</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bước</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đi</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tôi</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làm</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điệu</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dún</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dẩy</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các</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khoeo</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chân</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rung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lên</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rung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xuống</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hai</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chiếc</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râu</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Cho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ra</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kiểu</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cách</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con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nhà</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võ</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Cậu</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làm</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trò</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gì</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thế</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Sao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lại</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ăn</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trộm</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hòn</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đá</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này</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Chúng</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ta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không</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ăn</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trộm</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Hắn</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nhún</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vai</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Chúng</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ta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chỉ</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mượn</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tạm</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thôi</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Dùng</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xong</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sẽ</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mang</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trả</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lại</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Tớ</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cũng</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tò</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mò</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muốn</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biết</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nơi</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nào</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được</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gọi</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là</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trung</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tâm</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của</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vũ</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trụ</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Mặt</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trời</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lại</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rọi</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lên</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ngày</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thứ</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sáu</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của</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tôi</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trên</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đảo</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Thanh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Luân</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một</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cách</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thật</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quá</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là</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đầy</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đủ</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Tôi</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dậy</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từ</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canh</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tư</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Còn</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tối</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đất</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cố</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đi</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mãi</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trên</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đá</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đầu</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sư</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ra</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thấu</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đầu</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mũi</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đảo</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Và</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ngồi</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đó</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rình</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mặt</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trời</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lên</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Chỉ</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ra</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câu</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rút</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gọn</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Khôi</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phục</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các</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thành</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phần</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bị</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tỉnh</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lược</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để</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câu</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rút</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gọn</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thành</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câu</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đầy</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đủ</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(3)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Nêu</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tác</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dụng</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của</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câu</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rút</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gọn</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trong</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mỗi</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trường</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hợp</a:t>
            </a: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C399E132-46B9-9CF1-AF5D-E7C77172BBCD}"/>
              </a:ext>
            </a:extLst>
          </p:cNvPr>
          <p:cNvSpPr txBox="1"/>
          <p:nvPr/>
        </p:nvSpPr>
        <p:spPr>
          <a:xfrm>
            <a:off x="7423483" y="1273811"/>
            <a:ext cx="4150895" cy="5109412"/>
          </a:xfrm>
          <a:prstGeom prst="rect">
            <a:avLst/>
          </a:prstGeom>
          <a:noFill/>
        </p:spPr>
        <p:txBody>
          <a:bodyPr wrap="square" rtlCol="0">
            <a:spAutoFit/>
          </a:bodyPr>
          <a:lstStyle/>
          <a:p>
            <a:pPr>
              <a:lnSpc>
                <a:spcPct val="107000"/>
              </a:lnSpc>
              <a:spcAft>
                <a:spcPts val="800"/>
              </a:spcAft>
            </a:pPr>
            <a:r>
              <a:rPr lang="vi-VN" sz="1400" kern="0" dirty="0">
                <a:solidFill>
                  <a:srgbClr val="231F20"/>
                </a:solidFill>
                <a:effectLst/>
                <a:latin typeface="Times New Roman" panose="02020603050405020304" pitchFamily="18" charset="0"/>
                <a:ea typeface="Symbola"/>
                <a:cs typeface="Arial" panose="020B0604020202020204" pitchFamily="34" charset="0"/>
              </a:rPr>
              <a:t>a.</a:t>
            </a:r>
            <a:r>
              <a:rPr lang="vi-VN" sz="1400" kern="0" spc="-10" dirty="0">
                <a:solidFill>
                  <a:srgbClr val="231F20"/>
                </a:solidFill>
                <a:effectLst/>
                <a:latin typeface="Times New Roman" panose="02020603050405020304" pitchFamily="18" charset="0"/>
                <a:ea typeface="Symbola"/>
                <a:cs typeface="Arial" panose="020B0604020202020204" pitchFamily="34" charset="0"/>
              </a:rPr>
              <a:t> </a:t>
            </a:r>
            <a:r>
              <a:rPr lang="vi-VN" sz="1400" kern="0" dirty="0">
                <a:solidFill>
                  <a:srgbClr val="231F20"/>
                </a:solidFill>
                <a:effectLst/>
                <a:latin typeface="Times New Roman" panose="02020603050405020304" pitchFamily="18" charset="0"/>
                <a:ea typeface="Symbola"/>
                <a:cs typeface="Arial" panose="020B0604020202020204" pitchFamily="34" charset="0"/>
              </a:rPr>
              <a:t>Câu</a:t>
            </a:r>
            <a:r>
              <a:rPr lang="vi-VN" sz="1400" kern="0" spc="-5" dirty="0">
                <a:solidFill>
                  <a:srgbClr val="231F20"/>
                </a:solidFill>
                <a:effectLst/>
                <a:latin typeface="Times New Roman" panose="02020603050405020304" pitchFamily="18" charset="0"/>
                <a:ea typeface="Symbola"/>
                <a:cs typeface="Arial" panose="020B0604020202020204" pitchFamily="34" charset="0"/>
              </a:rPr>
              <a:t> </a:t>
            </a:r>
            <a:r>
              <a:rPr lang="vi-VN" sz="1400" kern="0" dirty="0">
                <a:solidFill>
                  <a:srgbClr val="231F20"/>
                </a:solidFill>
                <a:effectLst/>
                <a:latin typeface="Times New Roman" panose="02020603050405020304" pitchFamily="18" charset="0"/>
                <a:ea typeface="Symbola"/>
                <a:cs typeface="Arial" panose="020B0604020202020204" pitchFamily="34" charset="0"/>
              </a:rPr>
              <a:t>rút</a:t>
            </a:r>
            <a:r>
              <a:rPr lang="vi-VN" sz="1400" kern="0" spc="-10" dirty="0">
                <a:solidFill>
                  <a:srgbClr val="231F20"/>
                </a:solidFill>
                <a:effectLst/>
                <a:latin typeface="Times New Roman" panose="02020603050405020304" pitchFamily="18" charset="0"/>
                <a:ea typeface="Symbola"/>
                <a:cs typeface="Arial" panose="020B0604020202020204" pitchFamily="34" charset="0"/>
              </a:rPr>
              <a:t> </a:t>
            </a:r>
            <a:r>
              <a:rPr lang="vi-VN" sz="1400" kern="0" dirty="0">
                <a:solidFill>
                  <a:srgbClr val="231F20"/>
                </a:solidFill>
                <a:effectLst/>
                <a:latin typeface="Times New Roman" panose="02020603050405020304" pitchFamily="18" charset="0"/>
                <a:ea typeface="Symbola"/>
                <a:cs typeface="Arial" panose="020B0604020202020204" pitchFamily="34" charset="0"/>
              </a:rPr>
              <a:t>gọn:</a:t>
            </a:r>
            <a:r>
              <a:rPr lang="vi-VN" sz="1400" kern="0" spc="-10" dirty="0">
                <a:solidFill>
                  <a:srgbClr val="231F20"/>
                </a:solidFill>
                <a:effectLst/>
                <a:latin typeface="Times New Roman" panose="02020603050405020304" pitchFamily="18" charset="0"/>
                <a:ea typeface="Symbola"/>
                <a:cs typeface="Arial" panose="020B0604020202020204" pitchFamily="34" charset="0"/>
              </a:rPr>
              <a:t> </a:t>
            </a:r>
            <a:r>
              <a:rPr lang="vi-VN" sz="1400" i="1" kern="0" spc="-20" dirty="0">
                <a:solidFill>
                  <a:srgbClr val="231F20"/>
                </a:solidFill>
                <a:effectLst/>
                <a:latin typeface="Times New Roman" panose="02020603050405020304" pitchFamily="18" charset="0"/>
                <a:ea typeface="Symbola"/>
                <a:cs typeface="Arial" panose="020B0604020202020204" pitchFamily="34" charset="0"/>
              </a:rPr>
              <a:t>Chưa</a:t>
            </a:r>
            <a:endParaRPr lang="en-US" sz="1100" i="1" kern="100" dirty="0">
              <a:latin typeface="Calibri" panose="020F0502020204030204" pitchFamily="34" charset="0"/>
              <a:ea typeface="Symbola"/>
              <a:cs typeface="Arial" panose="020B0604020202020204" pitchFamily="34" charset="0"/>
            </a:endParaRPr>
          </a:p>
          <a:p>
            <a:pPr>
              <a:lnSpc>
                <a:spcPct val="107000"/>
              </a:lnSpc>
              <a:spcAft>
                <a:spcPts val="800"/>
              </a:spcAft>
            </a:pPr>
            <a:r>
              <a:rPr lang="vi-VN" sz="1400" kern="0" spc="0" dirty="0">
                <a:solidFill>
                  <a:srgbClr val="231F20"/>
                </a:solidFill>
                <a:effectLst/>
                <a:latin typeface="Times New Roman" panose="02020603050405020304" pitchFamily="18" charset="0"/>
                <a:ea typeface="Symbola"/>
                <a:cs typeface="Symbola"/>
              </a:rPr>
              <a:t>Câu</a:t>
            </a:r>
            <a:r>
              <a:rPr lang="vi-VN" sz="1400" kern="0" spc="-25" dirty="0">
                <a:solidFill>
                  <a:srgbClr val="231F20"/>
                </a:solidFill>
                <a:effectLst/>
                <a:latin typeface="Times New Roman" panose="02020603050405020304" pitchFamily="18" charset="0"/>
                <a:ea typeface="Symbola"/>
                <a:cs typeface="Symbola"/>
              </a:rPr>
              <a:t> </a:t>
            </a:r>
            <a:r>
              <a:rPr lang="vi-VN" sz="1400" kern="0" spc="0" dirty="0">
                <a:solidFill>
                  <a:srgbClr val="231F20"/>
                </a:solidFill>
                <a:effectLst/>
                <a:latin typeface="Times New Roman" panose="02020603050405020304" pitchFamily="18" charset="0"/>
                <a:ea typeface="Symbola"/>
                <a:cs typeface="Symbola"/>
              </a:rPr>
              <a:t>đầy</a:t>
            </a:r>
            <a:r>
              <a:rPr lang="vi-VN" sz="1400" kern="0" spc="-25" dirty="0">
                <a:solidFill>
                  <a:srgbClr val="231F20"/>
                </a:solidFill>
                <a:effectLst/>
                <a:latin typeface="Times New Roman" panose="02020603050405020304" pitchFamily="18" charset="0"/>
                <a:ea typeface="Symbola"/>
                <a:cs typeface="Symbola"/>
              </a:rPr>
              <a:t> </a:t>
            </a:r>
            <a:r>
              <a:rPr lang="vi-VN" sz="1400" kern="0" spc="0" dirty="0">
                <a:solidFill>
                  <a:srgbClr val="231F20"/>
                </a:solidFill>
                <a:effectLst/>
                <a:latin typeface="Times New Roman" panose="02020603050405020304" pitchFamily="18" charset="0"/>
                <a:ea typeface="Symbola"/>
                <a:cs typeface="Symbola"/>
              </a:rPr>
              <a:t>đủ:</a:t>
            </a:r>
            <a:r>
              <a:rPr lang="vi-VN" sz="1400" kern="0" spc="-25" dirty="0">
                <a:solidFill>
                  <a:srgbClr val="231F20"/>
                </a:solidFill>
                <a:effectLst/>
                <a:latin typeface="Times New Roman" panose="02020603050405020304" pitchFamily="18" charset="0"/>
                <a:ea typeface="Symbola"/>
                <a:cs typeface="Symbola"/>
              </a:rPr>
              <a:t> </a:t>
            </a:r>
            <a:r>
              <a:rPr lang="vi-VN" sz="1400" i="1" kern="0" spc="0" dirty="0">
                <a:solidFill>
                  <a:srgbClr val="231F20"/>
                </a:solidFill>
                <a:effectLst/>
                <a:latin typeface="Times New Roman" panose="02020603050405020304" pitchFamily="18" charset="0"/>
                <a:ea typeface="Symbola"/>
                <a:cs typeface="Symbola"/>
              </a:rPr>
              <a:t>Anh</a:t>
            </a:r>
            <a:r>
              <a:rPr lang="vi-VN" sz="1400" i="1" kern="0" spc="-25" dirty="0">
                <a:solidFill>
                  <a:srgbClr val="231F20"/>
                </a:solidFill>
                <a:effectLst/>
                <a:latin typeface="Times New Roman" panose="02020603050405020304" pitchFamily="18" charset="0"/>
                <a:ea typeface="Symbola"/>
                <a:cs typeface="Symbola"/>
              </a:rPr>
              <a:t> </a:t>
            </a:r>
            <a:r>
              <a:rPr lang="vi-VN" sz="1400" i="1" kern="0" spc="0" dirty="0">
                <a:solidFill>
                  <a:srgbClr val="231F20"/>
                </a:solidFill>
                <a:effectLst/>
                <a:latin typeface="Times New Roman" panose="02020603050405020304" pitchFamily="18" charset="0"/>
                <a:ea typeface="Symbola"/>
                <a:cs typeface="Symbola"/>
              </a:rPr>
              <a:t>chưa</a:t>
            </a:r>
            <a:r>
              <a:rPr lang="vi-VN" sz="1400" i="1" kern="0" spc="-25" dirty="0">
                <a:solidFill>
                  <a:srgbClr val="231F20"/>
                </a:solidFill>
                <a:effectLst/>
                <a:latin typeface="Times New Roman" panose="02020603050405020304" pitchFamily="18" charset="0"/>
                <a:ea typeface="Symbola"/>
                <a:cs typeface="Symbola"/>
              </a:rPr>
              <a:t> </a:t>
            </a:r>
            <a:r>
              <a:rPr lang="vi-VN" sz="1400" i="1" kern="0" spc="0" dirty="0">
                <a:solidFill>
                  <a:srgbClr val="231F20"/>
                </a:solidFill>
                <a:effectLst/>
                <a:latin typeface="Times New Roman" panose="02020603050405020304" pitchFamily="18" charset="0"/>
                <a:ea typeface="Symbola"/>
                <a:cs typeface="Symbola"/>
              </a:rPr>
              <a:t>bao</a:t>
            </a:r>
            <a:r>
              <a:rPr lang="vi-VN" sz="1400" i="1" kern="0" spc="-25" dirty="0">
                <a:solidFill>
                  <a:srgbClr val="231F20"/>
                </a:solidFill>
                <a:effectLst/>
                <a:latin typeface="Times New Roman" panose="02020603050405020304" pitchFamily="18" charset="0"/>
                <a:ea typeface="Symbola"/>
                <a:cs typeface="Symbola"/>
              </a:rPr>
              <a:t> </a:t>
            </a:r>
            <a:r>
              <a:rPr lang="vi-VN" sz="1400" i="1" kern="0" spc="0" dirty="0">
                <a:solidFill>
                  <a:srgbClr val="231F20"/>
                </a:solidFill>
                <a:effectLst/>
                <a:latin typeface="Times New Roman" panose="02020603050405020304" pitchFamily="18" charset="0"/>
                <a:ea typeface="Symbola"/>
                <a:cs typeface="Symbola"/>
              </a:rPr>
              <a:t>giờ</a:t>
            </a:r>
            <a:r>
              <a:rPr lang="vi-VN" sz="1400" i="1" kern="0" spc="-25" dirty="0">
                <a:solidFill>
                  <a:srgbClr val="231F20"/>
                </a:solidFill>
                <a:effectLst/>
                <a:latin typeface="Times New Roman" panose="02020603050405020304" pitchFamily="18" charset="0"/>
                <a:ea typeface="Symbola"/>
                <a:cs typeface="Symbola"/>
              </a:rPr>
              <a:t> </a:t>
            </a:r>
            <a:r>
              <a:rPr lang="vi-VN" sz="1400" i="1" kern="0" spc="0" dirty="0">
                <a:solidFill>
                  <a:srgbClr val="231F20"/>
                </a:solidFill>
                <a:effectLst/>
                <a:latin typeface="Times New Roman" panose="02020603050405020304" pitchFamily="18" charset="0"/>
                <a:ea typeface="Symbola"/>
                <a:cs typeface="Symbola"/>
              </a:rPr>
              <a:t>nhìn</a:t>
            </a:r>
            <a:r>
              <a:rPr lang="vi-VN" sz="1400" i="1" kern="0" spc="-25" dirty="0">
                <a:solidFill>
                  <a:srgbClr val="231F20"/>
                </a:solidFill>
                <a:effectLst/>
                <a:latin typeface="Times New Roman" panose="02020603050405020304" pitchFamily="18" charset="0"/>
                <a:ea typeface="Symbola"/>
                <a:cs typeface="Symbola"/>
              </a:rPr>
              <a:t> </a:t>
            </a:r>
            <a:r>
              <a:rPr lang="vi-VN" sz="1400" i="1" kern="0" spc="0" dirty="0">
                <a:solidFill>
                  <a:srgbClr val="231F20"/>
                </a:solidFill>
                <a:effectLst/>
                <a:latin typeface="Times New Roman" panose="02020603050405020304" pitchFamily="18" charset="0"/>
                <a:ea typeface="Symbola"/>
                <a:cs typeface="Symbola"/>
              </a:rPr>
              <a:t>thấy</a:t>
            </a:r>
            <a:r>
              <a:rPr lang="vi-VN" sz="1400" i="1" kern="0" spc="-25" dirty="0">
                <a:solidFill>
                  <a:srgbClr val="231F20"/>
                </a:solidFill>
                <a:effectLst/>
                <a:latin typeface="Times New Roman" panose="02020603050405020304" pitchFamily="18" charset="0"/>
                <a:ea typeface="Symbola"/>
                <a:cs typeface="Symbola"/>
              </a:rPr>
              <a:t> </a:t>
            </a:r>
            <a:r>
              <a:rPr lang="vi-VN" sz="1400" i="1" kern="0" spc="0" dirty="0">
                <a:solidFill>
                  <a:srgbClr val="231F20"/>
                </a:solidFill>
                <a:effectLst/>
                <a:latin typeface="Times New Roman" panose="02020603050405020304" pitchFamily="18" charset="0"/>
                <a:ea typeface="Symbola"/>
                <a:cs typeface="Symbola"/>
              </a:rPr>
              <a:t>chim chìa</a:t>
            </a:r>
            <a:r>
              <a:rPr lang="vi-VN" sz="1400" i="1" kern="0" spc="-5" dirty="0">
                <a:solidFill>
                  <a:srgbClr val="231F20"/>
                </a:solidFill>
                <a:effectLst/>
                <a:latin typeface="Times New Roman" panose="02020603050405020304" pitchFamily="18" charset="0"/>
                <a:ea typeface="Symbola"/>
                <a:cs typeface="Symbola"/>
              </a:rPr>
              <a:t> </a:t>
            </a:r>
            <a:r>
              <a:rPr lang="vi-VN" sz="1400" i="1" kern="0" spc="0" dirty="0">
                <a:solidFill>
                  <a:srgbClr val="231F20"/>
                </a:solidFill>
                <a:effectLst/>
                <a:latin typeface="Times New Roman" panose="02020603050405020304" pitchFamily="18" charset="0"/>
                <a:ea typeface="Symbola"/>
                <a:cs typeface="Symbola"/>
              </a:rPr>
              <a:t>vôi</a:t>
            </a:r>
            <a:r>
              <a:rPr lang="vi-VN" sz="1400" i="1" kern="0" spc="-5" dirty="0">
                <a:solidFill>
                  <a:srgbClr val="231F20"/>
                </a:solidFill>
                <a:effectLst/>
                <a:latin typeface="Times New Roman" panose="02020603050405020304" pitchFamily="18" charset="0"/>
                <a:ea typeface="Symbola"/>
                <a:cs typeface="Symbola"/>
              </a:rPr>
              <a:t> </a:t>
            </a:r>
            <a:r>
              <a:rPr lang="vi-VN" sz="1400" i="1" kern="0" spc="0" dirty="0">
                <a:solidFill>
                  <a:srgbClr val="231F20"/>
                </a:solidFill>
                <a:effectLst/>
                <a:latin typeface="Times New Roman" panose="02020603050405020304" pitchFamily="18" charset="0"/>
                <a:ea typeface="Symbola"/>
                <a:cs typeface="Symbola"/>
              </a:rPr>
              <a:t>nó</a:t>
            </a:r>
            <a:r>
              <a:rPr lang="vi-VN" sz="1400" i="1" kern="0" spc="-5" dirty="0">
                <a:solidFill>
                  <a:srgbClr val="231F20"/>
                </a:solidFill>
                <a:effectLst/>
                <a:latin typeface="Times New Roman" panose="02020603050405020304" pitchFamily="18" charset="0"/>
                <a:ea typeface="Symbola"/>
                <a:cs typeface="Symbola"/>
              </a:rPr>
              <a:t> </a:t>
            </a:r>
            <a:r>
              <a:rPr lang="vi-VN" sz="1400" i="1" kern="0" spc="0" dirty="0">
                <a:solidFill>
                  <a:srgbClr val="231F20"/>
                </a:solidFill>
                <a:effectLst/>
                <a:latin typeface="Times New Roman" panose="02020603050405020304" pitchFamily="18" charset="0"/>
                <a:ea typeface="Symbola"/>
                <a:cs typeface="Symbola"/>
              </a:rPr>
              <a:t>bay</a:t>
            </a:r>
            <a:r>
              <a:rPr lang="vi-VN" sz="1400" i="1" kern="0" spc="-5" dirty="0">
                <a:solidFill>
                  <a:srgbClr val="231F20"/>
                </a:solidFill>
                <a:effectLst/>
                <a:latin typeface="Times New Roman" panose="02020603050405020304" pitchFamily="18" charset="0"/>
                <a:ea typeface="Symbola"/>
                <a:cs typeface="Symbola"/>
              </a:rPr>
              <a:t> </a:t>
            </a:r>
            <a:r>
              <a:rPr lang="vi-VN" sz="1400" i="1" kern="0" spc="0" dirty="0">
                <a:solidFill>
                  <a:srgbClr val="231F20"/>
                </a:solidFill>
                <a:effectLst/>
                <a:latin typeface="Times New Roman" panose="02020603050405020304" pitchFamily="18" charset="0"/>
                <a:ea typeface="Symbola"/>
                <a:cs typeface="Symbola"/>
              </a:rPr>
              <a:t>từ</a:t>
            </a:r>
            <a:r>
              <a:rPr lang="vi-VN" sz="1400" i="1" kern="0" spc="-5" dirty="0">
                <a:solidFill>
                  <a:srgbClr val="231F20"/>
                </a:solidFill>
                <a:effectLst/>
                <a:latin typeface="Times New Roman" panose="02020603050405020304" pitchFamily="18" charset="0"/>
                <a:ea typeface="Symbola"/>
                <a:cs typeface="Symbola"/>
              </a:rPr>
              <a:t> </a:t>
            </a:r>
            <a:r>
              <a:rPr lang="vi-VN" sz="1400" i="1" kern="0" spc="0" dirty="0">
                <a:solidFill>
                  <a:srgbClr val="231F20"/>
                </a:solidFill>
                <a:effectLst/>
                <a:latin typeface="Times New Roman" panose="02020603050405020304" pitchFamily="18" charset="0"/>
                <a:ea typeface="Symbola"/>
                <a:cs typeface="Symbola"/>
              </a:rPr>
              <a:t>bãi</a:t>
            </a:r>
            <a:r>
              <a:rPr lang="vi-VN" sz="1400" i="1" kern="0" spc="-5" dirty="0">
                <a:solidFill>
                  <a:srgbClr val="231F20"/>
                </a:solidFill>
                <a:effectLst/>
                <a:latin typeface="Times New Roman" panose="02020603050405020304" pitchFamily="18" charset="0"/>
                <a:ea typeface="Symbola"/>
                <a:cs typeface="Symbola"/>
              </a:rPr>
              <a:t> </a:t>
            </a:r>
            <a:r>
              <a:rPr lang="vi-VN" sz="1400" i="1" kern="0" spc="0" dirty="0">
                <a:solidFill>
                  <a:srgbClr val="231F20"/>
                </a:solidFill>
                <a:effectLst/>
                <a:latin typeface="Times New Roman" panose="02020603050405020304" pitchFamily="18" charset="0"/>
                <a:ea typeface="Symbola"/>
                <a:cs typeface="Symbola"/>
              </a:rPr>
              <a:t>cát</a:t>
            </a:r>
            <a:r>
              <a:rPr lang="vi-VN" sz="1400" i="1" kern="0" spc="-5" dirty="0">
                <a:solidFill>
                  <a:srgbClr val="231F20"/>
                </a:solidFill>
                <a:effectLst/>
                <a:latin typeface="Times New Roman" panose="02020603050405020304" pitchFamily="18" charset="0"/>
                <a:ea typeface="Symbola"/>
                <a:cs typeface="Symbola"/>
              </a:rPr>
              <a:t> </a:t>
            </a:r>
            <a:r>
              <a:rPr lang="vi-VN" sz="1400" i="1" kern="0" spc="0" dirty="0">
                <a:solidFill>
                  <a:srgbClr val="231F20"/>
                </a:solidFill>
                <a:effectLst/>
                <a:latin typeface="Times New Roman" panose="02020603050405020304" pitchFamily="18" charset="0"/>
                <a:ea typeface="Symbola"/>
                <a:cs typeface="Symbola"/>
              </a:rPr>
              <a:t>vào</a:t>
            </a:r>
            <a:r>
              <a:rPr lang="vi-VN" sz="1400" i="1" kern="0" spc="-5" dirty="0">
                <a:solidFill>
                  <a:srgbClr val="231F20"/>
                </a:solidFill>
                <a:effectLst/>
                <a:latin typeface="Times New Roman" panose="02020603050405020304" pitchFamily="18" charset="0"/>
                <a:ea typeface="Symbola"/>
                <a:cs typeface="Symbola"/>
              </a:rPr>
              <a:t> </a:t>
            </a:r>
            <a:r>
              <a:rPr lang="vi-VN" sz="1400" i="1" kern="0" spc="0" dirty="0">
                <a:solidFill>
                  <a:srgbClr val="231F20"/>
                </a:solidFill>
                <a:effectLst/>
                <a:latin typeface="Times New Roman" panose="02020603050405020304" pitchFamily="18" charset="0"/>
                <a:ea typeface="Symbola"/>
                <a:cs typeface="Symbola"/>
              </a:rPr>
              <a:t>bờ</a:t>
            </a:r>
            <a:r>
              <a:rPr lang="vi-VN" sz="1400" kern="0" spc="0" dirty="0">
                <a:solidFill>
                  <a:srgbClr val="231F20"/>
                </a:solidFill>
                <a:effectLst/>
                <a:latin typeface="Times New Roman" panose="02020603050405020304" pitchFamily="18" charset="0"/>
                <a:ea typeface="Symbola"/>
                <a:cs typeface="Symbola"/>
              </a:rPr>
              <a:t>.</a:t>
            </a:r>
            <a:endParaRPr lang="en-US" sz="1100" kern="100" dirty="0">
              <a:latin typeface="Calibri" panose="020F0502020204030204" pitchFamily="34" charset="0"/>
              <a:ea typeface="Symbola"/>
              <a:cs typeface="Symbola"/>
            </a:endParaRPr>
          </a:p>
          <a:p>
            <a:pPr>
              <a:lnSpc>
                <a:spcPct val="107000"/>
              </a:lnSpc>
              <a:spcAft>
                <a:spcPts val="800"/>
              </a:spcAft>
            </a:pPr>
            <a:r>
              <a:rPr lang="vi-VN" sz="1400" kern="0" spc="-40" dirty="0">
                <a:solidFill>
                  <a:srgbClr val="231F20"/>
                </a:solidFill>
                <a:effectLst/>
                <a:latin typeface="Times New Roman" panose="02020603050405020304" pitchFamily="18" charset="0"/>
                <a:ea typeface="Symbola"/>
                <a:cs typeface="Symbola"/>
              </a:rPr>
              <a:t>Tác dụng của</a:t>
            </a:r>
            <a:r>
              <a:rPr lang="vi-VN" sz="1400" kern="0" spc="-35" dirty="0">
                <a:solidFill>
                  <a:srgbClr val="231F20"/>
                </a:solidFill>
                <a:effectLst/>
                <a:latin typeface="Times New Roman" panose="02020603050405020304" pitchFamily="18" charset="0"/>
                <a:ea typeface="Symbola"/>
                <a:cs typeface="Symbola"/>
              </a:rPr>
              <a:t> </a:t>
            </a:r>
            <a:r>
              <a:rPr lang="vi-VN" sz="1400" kern="0" spc="-40" dirty="0">
                <a:solidFill>
                  <a:srgbClr val="231F20"/>
                </a:solidFill>
                <a:effectLst/>
                <a:latin typeface="Times New Roman" panose="02020603050405020304" pitchFamily="18" charset="0"/>
                <a:ea typeface="Symbola"/>
                <a:cs typeface="Symbola"/>
              </a:rPr>
              <a:t>việc dùng câu</a:t>
            </a:r>
            <a:r>
              <a:rPr lang="vi-VN" sz="1400" kern="0" spc="-35" dirty="0">
                <a:solidFill>
                  <a:srgbClr val="231F20"/>
                </a:solidFill>
                <a:effectLst/>
                <a:latin typeface="Times New Roman" panose="02020603050405020304" pitchFamily="18" charset="0"/>
                <a:ea typeface="Symbola"/>
                <a:cs typeface="Symbola"/>
              </a:rPr>
              <a:t> </a:t>
            </a:r>
            <a:r>
              <a:rPr lang="vi-VN" sz="1400" kern="0" spc="-40" dirty="0">
                <a:solidFill>
                  <a:srgbClr val="231F20"/>
                </a:solidFill>
                <a:effectLst/>
                <a:latin typeface="Times New Roman" panose="02020603050405020304" pitchFamily="18" charset="0"/>
                <a:ea typeface="Symbola"/>
                <a:cs typeface="Symbola"/>
              </a:rPr>
              <a:t>rút gọn:</a:t>
            </a:r>
            <a:r>
              <a:rPr lang="vi-VN" sz="1400" kern="0" spc="-35" dirty="0">
                <a:solidFill>
                  <a:srgbClr val="231F20"/>
                </a:solidFill>
                <a:effectLst/>
                <a:latin typeface="Times New Roman" panose="02020603050405020304" pitchFamily="18" charset="0"/>
                <a:ea typeface="Symbola"/>
                <a:cs typeface="Symbola"/>
              </a:rPr>
              <a:t> </a:t>
            </a:r>
            <a:r>
              <a:rPr lang="vi-VN" sz="1400" kern="0" spc="-40" dirty="0">
                <a:solidFill>
                  <a:srgbClr val="231F20"/>
                </a:solidFill>
                <a:effectLst/>
                <a:latin typeface="Times New Roman" panose="02020603050405020304" pitchFamily="18" charset="0"/>
                <a:ea typeface="Symbola"/>
                <a:cs typeface="Symbola"/>
              </a:rPr>
              <a:t>tăng tính </a:t>
            </a:r>
            <a:r>
              <a:rPr lang="vi-VN" sz="1400" kern="0" spc="0" dirty="0">
                <a:solidFill>
                  <a:srgbClr val="231F20"/>
                </a:solidFill>
                <a:effectLst/>
                <a:latin typeface="Times New Roman" panose="02020603050405020304" pitchFamily="18" charset="0"/>
                <a:ea typeface="Symbola"/>
                <a:cs typeface="Symbola"/>
              </a:rPr>
              <a:t>khẩu ngữ.</a:t>
            </a:r>
            <a:endParaRPr lang="en-US" sz="1100" kern="100" spc="0" dirty="0">
              <a:effectLst/>
              <a:latin typeface="Calibri" panose="020F0502020204030204" pitchFamily="34" charset="0"/>
              <a:ea typeface="Symbola"/>
              <a:cs typeface="Symbola"/>
            </a:endParaRPr>
          </a:p>
          <a:p>
            <a:pPr marL="342900" indent="-342900">
              <a:lnSpc>
                <a:spcPct val="107000"/>
              </a:lnSpc>
              <a:spcAft>
                <a:spcPts val="800"/>
              </a:spcAft>
              <a:buAutoNum type="alphaLcPeriod" startAt="2"/>
            </a:pPr>
            <a:r>
              <a:rPr lang="vi-VN" sz="1400" kern="0" spc="-30" dirty="0">
                <a:solidFill>
                  <a:srgbClr val="231F20"/>
                </a:solidFill>
                <a:effectLst/>
                <a:latin typeface="Times New Roman" panose="02020603050405020304" pitchFamily="18" charset="0"/>
                <a:ea typeface="Symbola"/>
                <a:cs typeface="Arial" panose="020B0604020202020204" pitchFamily="34" charset="0"/>
              </a:rPr>
              <a:t>Câu</a:t>
            </a:r>
            <a:r>
              <a:rPr lang="vi-VN" sz="1400" kern="0" spc="-50" dirty="0">
                <a:solidFill>
                  <a:srgbClr val="231F20"/>
                </a:solidFill>
                <a:effectLst/>
                <a:latin typeface="Times New Roman" panose="02020603050405020304" pitchFamily="18" charset="0"/>
                <a:ea typeface="Symbola"/>
                <a:cs typeface="Arial" panose="020B0604020202020204" pitchFamily="34" charset="0"/>
              </a:rPr>
              <a:t> </a:t>
            </a:r>
            <a:r>
              <a:rPr lang="vi-VN" sz="1400" kern="0" spc="-30" dirty="0">
                <a:solidFill>
                  <a:srgbClr val="231F20"/>
                </a:solidFill>
                <a:effectLst/>
                <a:latin typeface="Times New Roman" panose="02020603050405020304" pitchFamily="18" charset="0"/>
                <a:ea typeface="Symbola"/>
                <a:cs typeface="Arial" panose="020B0604020202020204" pitchFamily="34" charset="0"/>
              </a:rPr>
              <a:t>rút</a:t>
            </a:r>
            <a:r>
              <a:rPr lang="vi-VN" sz="1400" kern="0" spc="-45" dirty="0">
                <a:solidFill>
                  <a:srgbClr val="231F20"/>
                </a:solidFill>
                <a:effectLst/>
                <a:latin typeface="Times New Roman" panose="02020603050405020304" pitchFamily="18" charset="0"/>
                <a:ea typeface="Symbola"/>
                <a:cs typeface="Arial" panose="020B0604020202020204" pitchFamily="34" charset="0"/>
              </a:rPr>
              <a:t> </a:t>
            </a:r>
            <a:r>
              <a:rPr lang="vi-VN" sz="1400" kern="0" spc="-30" dirty="0">
                <a:solidFill>
                  <a:srgbClr val="231F20"/>
                </a:solidFill>
                <a:effectLst/>
                <a:latin typeface="Times New Roman" panose="02020603050405020304" pitchFamily="18" charset="0"/>
                <a:ea typeface="Symbola"/>
                <a:cs typeface="Arial" panose="020B0604020202020204" pitchFamily="34" charset="0"/>
              </a:rPr>
              <a:t>gọn:</a:t>
            </a:r>
            <a:r>
              <a:rPr lang="vi-VN" sz="1400" kern="0" spc="-45" dirty="0">
                <a:solidFill>
                  <a:srgbClr val="231F20"/>
                </a:solidFill>
                <a:effectLst/>
                <a:latin typeface="Times New Roman" panose="02020603050405020304" pitchFamily="18" charset="0"/>
                <a:ea typeface="Symbola"/>
                <a:cs typeface="Arial" panose="020B0604020202020204" pitchFamily="34" charset="0"/>
              </a:rPr>
              <a:t> </a:t>
            </a:r>
            <a:r>
              <a:rPr lang="vi-VN" sz="1400" i="1" kern="0" spc="-30" dirty="0">
                <a:solidFill>
                  <a:srgbClr val="231F20"/>
                </a:solidFill>
                <a:effectLst/>
                <a:latin typeface="Times New Roman" panose="02020603050405020304" pitchFamily="18" charset="0"/>
                <a:ea typeface="Symbola"/>
                <a:cs typeface="Arial" panose="020B0604020202020204" pitchFamily="34" charset="0"/>
              </a:rPr>
              <a:t>Cho</a:t>
            </a:r>
            <a:r>
              <a:rPr lang="vi-VN" sz="1400" i="1" kern="0" spc="-50" dirty="0">
                <a:solidFill>
                  <a:srgbClr val="231F20"/>
                </a:solidFill>
                <a:effectLst/>
                <a:latin typeface="Times New Roman" panose="02020603050405020304" pitchFamily="18" charset="0"/>
                <a:ea typeface="Symbola"/>
                <a:cs typeface="Arial" panose="020B0604020202020204" pitchFamily="34" charset="0"/>
              </a:rPr>
              <a:t> </a:t>
            </a:r>
            <a:r>
              <a:rPr lang="vi-VN" sz="1400" i="1" kern="0" spc="-30" dirty="0">
                <a:solidFill>
                  <a:srgbClr val="231F20"/>
                </a:solidFill>
                <a:effectLst/>
                <a:latin typeface="Times New Roman" panose="02020603050405020304" pitchFamily="18" charset="0"/>
                <a:ea typeface="Symbola"/>
                <a:cs typeface="Arial" panose="020B0604020202020204" pitchFamily="34" charset="0"/>
              </a:rPr>
              <a:t>ra</a:t>
            </a:r>
            <a:r>
              <a:rPr lang="vi-VN" sz="1400" i="1" kern="0" spc="-45" dirty="0">
                <a:solidFill>
                  <a:srgbClr val="231F20"/>
                </a:solidFill>
                <a:effectLst/>
                <a:latin typeface="Times New Roman" panose="02020603050405020304" pitchFamily="18" charset="0"/>
                <a:ea typeface="Symbola"/>
                <a:cs typeface="Arial" panose="020B0604020202020204" pitchFamily="34" charset="0"/>
              </a:rPr>
              <a:t> </a:t>
            </a:r>
            <a:r>
              <a:rPr lang="vi-VN" sz="1400" i="1" kern="0" spc="-30" dirty="0">
                <a:solidFill>
                  <a:srgbClr val="231F20"/>
                </a:solidFill>
                <a:effectLst/>
                <a:latin typeface="Times New Roman" panose="02020603050405020304" pitchFamily="18" charset="0"/>
                <a:ea typeface="Symbola"/>
                <a:cs typeface="Arial" panose="020B0604020202020204" pitchFamily="34" charset="0"/>
              </a:rPr>
              <a:t>kiểu</a:t>
            </a:r>
            <a:r>
              <a:rPr lang="vi-VN" sz="1400" i="1" kern="0" spc="-50" dirty="0">
                <a:solidFill>
                  <a:srgbClr val="231F20"/>
                </a:solidFill>
                <a:effectLst/>
                <a:latin typeface="Times New Roman" panose="02020603050405020304" pitchFamily="18" charset="0"/>
                <a:ea typeface="Symbola"/>
                <a:cs typeface="Arial" panose="020B0604020202020204" pitchFamily="34" charset="0"/>
              </a:rPr>
              <a:t> </a:t>
            </a:r>
            <a:r>
              <a:rPr lang="vi-VN" sz="1400" i="1" kern="0" spc="-30" dirty="0">
                <a:solidFill>
                  <a:srgbClr val="231F20"/>
                </a:solidFill>
                <a:effectLst/>
                <a:latin typeface="Times New Roman" panose="02020603050405020304" pitchFamily="18" charset="0"/>
                <a:ea typeface="Symbola"/>
                <a:cs typeface="Arial" panose="020B0604020202020204" pitchFamily="34" charset="0"/>
              </a:rPr>
              <a:t>cách</a:t>
            </a:r>
            <a:r>
              <a:rPr lang="vi-VN" sz="1400" i="1" kern="0" spc="-45" dirty="0">
                <a:solidFill>
                  <a:srgbClr val="231F20"/>
                </a:solidFill>
                <a:effectLst/>
                <a:latin typeface="Times New Roman" panose="02020603050405020304" pitchFamily="18" charset="0"/>
                <a:ea typeface="Symbola"/>
                <a:cs typeface="Arial" panose="020B0604020202020204" pitchFamily="34" charset="0"/>
              </a:rPr>
              <a:t> </a:t>
            </a:r>
            <a:r>
              <a:rPr lang="vi-VN" sz="1400" i="1" kern="0" spc="-30" dirty="0">
                <a:solidFill>
                  <a:srgbClr val="231F20"/>
                </a:solidFill>
                <a:effectLst/>
                <a:latin typeface="Times New Roman" panose="02020603050405020304" pitchFamily="18" charset="0"/>
                <a:ea typeface="Symbola"/>
                <a:cs typeface="Arial" panose="020B0604020202020204" pitchFamily="34" charset="0"/>
              </a:rPr>
              <a:t>con</a:t>
            </a:r>
            <a:r>
              <a:rPr lang="vi-VN" sz="1400" i="1" kern="0" spc="-45" dirty="0">
                <a:solidFill>
                  <a:srgbClr val="231F20"/>
                </a:solidFill>
                <a:effectLst/>
                <a:latin typeface="Times New Roman" panose="02020603050405020304" pitchFamily="18" charset="0"/>
                <a:ea typeface="Symbola"/>
                <a:cs typeface="Arial" panose="020B0604020202020204" pitchFamily="34" charset="0"/>
              </a:rPr>
              <a:t> </a:t>
            </a:r>
            <a:r>
              <a:rPr lang="vi-VN" sz="1400" i="1" kern="0" spc="-30" dirty="0">
                <a:solidFill>
                  <a:srgbClr val="231F20"/>
                </a:solidFill>
                <a:effectLst/>
                <a:latin typeface="Times New Roman" panose="02020603050405020304" pitchFamily="18" charset="0"/>
                <a:ea typeface="Symbola"/>
                <a:cs typeface="Arial" panose="020B0604020202020204" pitchFamily="34" charset="0"/>
              </a:rPr>
              <a:t>nhà</a:t>
            </a:r>
            <a:r>
              <a:rPr lang="vi-VN" sz="1400" i="1" kern="0" spc="-50" dirty="0">
                <a:solidFill>
                  <a:srgbClr val="231F20"/>
                </a:solidFill>
                <a:effectLst/>
                <a:latin typeface="Times New Roman" panose="02020603050405020304" pitchFamily="18" charset="0"/>
                <a:ea typeface="Symbola"/>
                <a:cs typeface="Arial" panose="020B0604020202020204" pitchFamily="34" charset="0"/>
              </a:rPr>
              <a:t> </a:t>
            </a:r>
            <a:r>
              <a:rPr lang="vi-VN" sz="1400" i="1" kern="0" spc="-30" dirty="0">
                <a:solidFill>
                  <a:srgbClr val="231F20"/>
                </a:solidFill>
                <a:effectLst/>
                <a:latin typeface="Times New Roman" panose="02020603050405020304" pitchFamily="18" charset="0"/>
                <a:ea typeface="Symbola"/>
                <a:cs typeface="Arial" panose="020B0604020202020204" pitchFamily="34" charset="0"/>
              </a:rPr>
              <a:t>võ.</a:t>
            </a:r>
            <a:endParaRPr lang="en-US" sz="1100" i="1" kern="100" dirty="0">
              <a:latin typeface="Calibri" panose="020F0502020204030204" pitchFamily="34" charset="0"/>
              <a:ea typeface="Symbola"/>
              <a:cs typeface="Arial" panose="020B0604020202020204" pitchFamily="34" charset="0"/>
            </a:endParaRPr>
          </a:p>
          <a:p>
            <a:pPr>
              <a:lnSpc>
                <a:spcPct val="107000"/>
              </a:lnSpc>
              <a:spcAft>
                <a:spcPts val="800"/>
              </a:spcAft>
            </a:pPr>
            <a:r>
              <a:rPr lang="en-US" sz="1400" kern="0" spc="-40" dirty="0">
                <a:solidFill>
                  <a:srgbClr val="231F20"/>
                </a:solidFill>
                <a:effectLst/>
                <a:latin typeface="Times New Roman" panose="02020603050405020304" pitchFamily="18" charset="0"/>
                <a:ea typeface="Symbola"/>
                <a:cs typeface="Symbola"/>
              </a:rPr>
              <a:t> </a:t>
            </a:r>
            <a:r>
              <a:rPr lang="vi-VN" sz="1400" kern="0" spc="-40" dirty="0">
                <a:solidFill>
                  <a:srgbClr val="231F20"/>
                </a:solidFill>
                <a:effectLst/>
                <a:latin typeface="Times New Roman" panose="02020603050405020304" pitchFamily="18" charset="0"/>
                <a:ea typeface="Symbola"/>
                <a:cs typeface="Symbola"/>
              </a:rPr>
              <a:t>Câu đầy đủ: </a:t>
            </a:r>
            <a:r>
              <a:rPr lang="vi-VN" sz="1400" i="1" kern="0" spc="-40" dirty="0">
                <a:solidFill>
                  <a:srgbClr val="231F20"/>
                </a:solidFill>
                <a:effectLst/>
                <a:latin typeface="Times New Roman" panose="02020603050405020304" pitchFamily="18" charset="0"/>
                <a:ea typeface="Symbola"/>
                <a:cs typeface="Symbola"/>
              </a:rPr>
              <a:t>Mỗi bước đi tôi làm cho ra kiểu cách </a:t>
            </a:r>
            <a:r>
              <a:rPr lang="vi-VN" sz="1400" i="1" kern="0" spc="0" dirty="0">
                <a:solidFill>
                  <a:srgbClr val="231F20"/>
                </a:solidFill>
                <a:effectLst/>
                <a:latin typeface="Times New Roman" panose="02020603050405020304" pitchFamily="18" charset="0"/>
                <a:ea typeface="Symbola"/>
                <a:cs typeface="Symbola"/>
              </a:rPr>
              <a:t>con nhà võ</a:t>
            </a:r>
            <a:r>
              <a:rPr lang="en-US" sz="1400" i="1" kern="0" dirty="0">
                <a:solidFill>
                  <a:srgbClr val="231F20"/>
                </a:solidFill>
                <a:latin typeface="Times New Roman" panose="02020603050405020304" pitchFamily="18" charset="0"/>
                <a:ea typeface="Symbola"/>
                <a:cs typeface="Symbola"/>
              </a:rPr>
              <a:t>.</a:t>
            </a:r>
          </a:p>
          <a:p>
            <a:pPr>
              <a:lnSpc>
                <a:spcPct val="107000"/>
              </a:lnSpc>
              <a:spcAft>
                <a:spcPts val="800"/>
              </a:spcAft>
            </a:pPr>
            <a:r>
              <a:rPr lang="vi-VN" sz="1400" kern="0" spc="0" dirty="0">
                <a:solidFill>
                  <a:srgbClr val="231F20"/>
                </a:solidFill>
                <a:effectLst/>
                <a:latin typeface="Times New Roman" panose="02020603050405020304" pitchFamily="18" charset="0"/>
                <a:ea typeface="Symbola"/>
                <a:cs typeface="Symbola"/>
              </a:rPr>
              <a:t>Tác</a:t>
            </a:r>
            <a:r>
              <a:rPr lang="vi-VN" sz="1400" kern="0" spc="-40" dirty="0">
                <a:solidFill>
                  <a:srgbClr val="231F20"/>
                </a:solidFill>
                <a:effectLst/>
                <a:latin typeface="Times New Roman" panose="02020603050405020304" pitchFamily="18" charset="0"/>
                <a:ea typeface="Symbola"/>
                <a:cs typeface="Symbola"/>
              </a:rPr>
              <a:t> </a:t>
            </a:r>
            <a:r>
              <a:rPr lang="vi-VN" sz="1400" kern="0" spc="0" dirty="0">
                <a:solidFill>
                  <a:srgbClr val="231F20"/>
                </a:solidFill>
                <a:effectLst/>
                <a:latin typeface="Times New Roman" panose="02020603050405020304" pitchFamily="18" charset="0"/>
                <a:ea typeface="Symbola"/>
                <a:cs typeface="Symbola"/>
              </a:rPr>
              <a:t>dụng</a:t>
            </a:r>
            <a:r>
              <a:rPr lang="vi-VN" sz="1400" kern="0" spc="-40" dirty="0">
                <a:solidFill>
                  <a:srgbClr val="231F20"/>
                </a:solidFill>
                <a:effectLst/>
                <a:latin typeface="Times New Roman" panose="02020603050405020304" pitchFamily="18" charset="0"/>
                <a:ea typeface="Symbola"/>
                <a:cs typeface="Symbola"/>
              </a:rPr>
              <a:t> </a:t>
            </a:r>
            <a:r>
              <a:rPr lang="vi-VN" sz="1400" kern="0" spc="0" dirty="0">
                <a:solidFill>
                  <a:srgbClr val="231F20"/>
                </a:solidFill>
                <a:effectLst/>
                <a:latin typeface="Times New Roman" panose="02020603050405020304" pitchFamily="18" charset="0"/>
                <a:ea typeface="Symbola"/>
                <a:cs typeface="Symbola"/>
              </a:rPr>
              <a:t>của</a:t>
            </a:r>
            <a:r>
              <a:rPr lang="vi-VN" sz="1400" kern="0" spc="-40" dirty="0">
                <a:solidFill>
                  <a:srgbClr val="231F20"/>
                </a:solidFill>
                <a:effectLst/>
                <a:latin typeface="Times New Roman" panose="02020603050405020304" pitchFamily="18" charset="0"/>
                <a:ea typeface="Symbola"/>
                <a:cs typeface="Symbola"/>
              </a:rPr>
              <a:t> </a:t>
            </a:r>
            <a:r>
              <a:rPr lang="vi-VN" sz="1400" kern="0" spc="0" dirty="0">
                <a:solidFill>
                  <a:srgbClr val="231F20"/>
                </a:solidFill>
                <a:effectLst/>
                <a:latin typeface="Times New Roman" panose="02020603050405020304" pitchFamily="18" charset="0"/>
                <a:ea typeface="Symbola"/>
                <a:cs typeface="Symbola"/>
              </a:rPr>
              <a:t>việc</a:t>
            </a:r>
            <a:r>
              <a:rPr lang="vi-VN" sz="1400" kern="0" spc="-40" dirty="0">
                <a:solidFill>
                  <a:srgbClr val="231F20"/>
                </a:solidFill>
                <a:effectLst/>
                <a:latin typeface="Times New Roman" panose="02020603050405020304" pitchFamily="18" charset="0"/>
                <a:ea typeface="Symbola"/>
                <a:cs typeface="Symbola"/>
              </a:rPr>
              <a:t> </a:t>
            </a:r>
            <a:r>
              <a:rPr lang="vi-VN" sz="1400" kern="0" spc="0" dirty="0">
                <a:solidFill>
                  <a:srgbClr val="231F20"/>
                </a:solidFill>
                <a:effectLst/>
                <a:latin typeface="Times New Roman" panose="02020603050405020304" pitchFamily="18" charset="0"/>
                <a:ea typeface="Symbola"/>
                <a:cs typeface="Symbola"/>
              </a:rPr>
              <a:t>dùng</a:t>
            </a:r>
            <a:r>
              <a:rPr lang="vi-VN" sz="1400" kern="0" spc="-40" dirty="0">
                <a:solidFill>
                  <a:srgbClr val="231F20"/>
                </a:solidFill>
                <a:effectLst/>
                <a:latin typeface="Times New Roman" panose="02020603050405020304" pitchFamily="18" charset="0"/>
                <a:ea typeface="Symbola"/>
                <a:cs typeface="Symbola"/>
              </a:rPr>
              <a:t> </a:t>
            </a:r>
            <a:r>
              <a:rPr lang="vi-VN" sz="1400" kern="0" spc="0" dirty="0">
                <a:solidFill>
                  <a:srgbClr val="231F20"/>
                </a:solidFill>
                <a:effectLst/>
                <a:latin typeface="Times New Roman" panose="02020603050405020304" pitchFamily="18" charset="0"/>
                <a:ea typeface="Symbola"/>
                <a:cs typeface="Symbola"/>
              </a:rPr>
              <a:t>câu</a:t>
            </a:r>
            <a:r>
              <a:rPr lang="vi-VN" sz="1400" kern="0" spc="-40" dirty="0">
                <a:solidFill>
                  <a:srgbClr val="231F20"/>
                </a:solidFill>
                <a:effectLst/>
                <a:latin typeface="Times New Roman" panose="02020603050405020304" pitchFamily="18" charset="0"/>
                <a:ea typeface="Symbola"/>
                <a:cs typeface="Symbola"/>
              </a:rPr>
              <a:t> </a:t>
            </a:r>
            <a:r>
              <a:rPr lang="vi-VN" sz="1400" kern="0" spc="0" dirty="0">
                <a:solidFill>
                  <a:srgbClr val="231F20"/>
                </a:solidFill>
                <a:effectLst/>
                <a:latin typeface="Times New Roman" panose="02020603050405020304" pitchFamily="18" charset="0"/>
                <a:ea typeface="Symbola"/>
                <a:cs typeface="Symbola"/>
              </a:rPr>
              <a:t>rút</a:t>
            </a:r>
            <a:r>
              <a:rPr lang="vi-VN" sz="1400" kern="0" spc="-40" dirty="0">
                <a:solidFill>
                  <a:srgbClr val="231F20"/>
                </a:solidFill>
                <a:effectLst/>
                <a:latin typeface="Times New Roman" panose="02020603050405020304" pitchFamily="18" charset="0"/>
                <a:ea typeface="Symbola"/>
                <a:cs typeface="Symbola"/>
              </a:rPr>
              <a:t> </a:t>
            </a:r>
            <a:r>
              <a:rPr lang="vi-VN" sz="1400" kern="0" spc="0" dirty="0">
                <a:solidFill>
                  <a:srgbClr val="231F20"/>
                </a:solidFill>
                <a:effectLst/>
                <a:latin typeface="Times New Roman" panose="02020603050405020304" pitchFamily="18" charset="0"/>
                <a:ea typeface="Symbola"/>
                <a:cs typeface="Symbola"/>
              </a:rPr>
              <a:t>gọn:</a:t>
            </a:r>
            <a:r>
              <a:rPr lang="vi-VN" sz="1400" kern="0" spc="-40" dirty="0">
                <a:solidFill>
                  <a:srgbClr val="231F20"/>
                </a:solidFill>
                <a:effectLst/>
                <a:latin typeface="Times New Roman" panose="02020603050405020304" pitchFamily="18" charset="0"/>
                <a:ea typeface="Symbola"/>
                <a:cs typeface="Symbola"/>
              </a:rPr>
              <a:t> </a:t>
            </a:r>
            <a:r>
              <a:rPr lang="vi-VN" sz="1400" kern="0" spc="0" dirty="0">
                <a:solidFill>
                  <a:srgbClr val="231F20"/>
                </a:solidFill>
                <a:effectLst/>
                <a:latin typeface="Times New Roman" panose="02020603050405020304" pitchFamily="18" charset="0"/>
                <a:ea typeface="Symbola"/>
                <a:cs typeface="Symbola"/>
              </a:rPr>
              <a:t>nhấn</a:t>
            </a:r>
            <a:r>
              <a:rPr lang="vi-VN" sz="1400" kern="0" spc="-40" dirty="0">
                <a:solidFill>
                  <a:srgbClr val="231F20"/>
                </a:solidFill>
                <a:effectLst/>
                <a:latin typeface="Times New Roman" panose="02020603050405020304" pitchFamily="18" charset="0"/>
                <a:ea typeface="Symbola"/>
                <a:cs typeface="Symbola"/>
              </a:rPr>
              <a:t> </a:t>
            </a:r>
            <a:r>
              <a:rPr lang="vi-VN" sz="1400" kern="0" spc="0" dirty="0">
                <a:solidFill>
                  <a:srgbClr val="231F20"/>
                </a:solidFill>
                <a:effectLst/>
                <a:latin typeface="Times New Roman" panose="02020603050405020304" pitchFamily="18" charset="0"/>
                <a:ea typeface="Symbola"/>
                <a:cs typeface="Symbola"/>
              </a:rPr>
              <a:t>mạnh mục</a:t>
            </a:r>
            <a:r>
              <a:rPr lang="vi-VN" sz="1400" kern="0" spc="-45" dirty="0">
                <a:solidFill>
                  <a:srgbClr val="231F20"/>
                </a:solidFill>
                <a:effectLst/>
                <a:latin typeface="Times New Roman" panose="02020603050405020304" pitchFamily="18" charset="0"/>
                <a:ea typeface="Symbola"/>
                <a:cs typeface="Symbola"/>
              </a:rPr>
              <a:t> </a:t>
            </a:r>
            <a:r>
              <a:rPr lang="vi-VN" sz="1400" kern="0" spc="0" dirty="0">
                <a:solidFill>
                  <a:srgbClr val="231F20"/>
                </a:solidFill>
                <a:effectLst/>
                <a:latin typeface="Times New Roman" panose="02020603050405020304" pitchFamily="18" charset="0"/>
                <a:ea typeface="Symbola"/>
                <a:cs typeface="Symbola"/>
              </a:rPr>
              <a:t>đích</a:t>
            </a:r>
            <a:r>
              <a:rPr lang="vi-VN" sz="1400" kern="0" spc="-45" dirty="0">
                <a:solidFill>
                  <a:srgbClr val="231F20"/>
                </a:solidFill>
                <a:effectLst/>
                <a:latin typeface="Times New Roman" panose="02020603050405020304" pitchFamily="18" charset="0"/>
                <a:ea typeface="Symbola"/>
                <a:cs typeface="Symbola"/>
              </a:rPr>
              <a:t> </a:t>
            </a:r>
            <a:r>
              <a:rPr lang="vi-VN" sz="1400" kern="0" spc="0" dirty="0">
                <a:solidFill>
                  <a:srgbClr val="231F20"/>
                </a:solidFill>
                <a:effectLst/>
                <a:latin typeface="Times New Roman" panose="02020603050405020304" pitchFamily="18" charset="0"/>
                <a:ea typeface="Symbola"/>
                <a:cs typeface="Symbola"/>
              </a:rPr>
              <a:t>hoạt</a:t>
            </a:r>
            <a:r>
              <a:rPr lang="vi-VN" sz="1400" kern="0" spc="-45" dirty="0">
                <a:solidFill>
                  <a:srgbClr val="231F20"/>
                </a:solidFill>
                <a:effectLst/>
                <a:latin typeface="Times New Roman" panose="02020603050405020304" pitchFamily="18" charset="0"/>
                <a:ea typeface="Symbola"/>
                <a:cs typeface="Symbola"/>
              </a:rPr>
              <a:t> </a:t>
            </a:r>
            <a:r>
              <a:rPr lang="vi-VN" sz="1400" kern="0" spc="0" dirty="0">
                <a:solidFill>
                  <a:srgbClr val="231F20"/>
                </a:solidFill>
                <a:effectLst/>
                <a:latin typeface="Times New Roman" panose="02020603050405020304" pitchFamily="18" charset="0"/>
                <a:ea typeface="Symbola"/>
                <a:cs typeface="Symbola"/>
              </a:rPr>
              <a:t>động.</a:t>
            </a:r>
            <a:endParaRPr lang="en-US" sz="1100" kern="100" spc="0" dirty="0">
              <a:effectLst/>
              <a:latin typeface="Calibri" panose="020F0502020204030204" pitchFamily="34" charset="0"/>
              <a:ea typeface="Symbola"/>
              <a:cs typeface="Symbola"/>
            </a:endParaRPr>
          </a:p>
          <a:p>
            <a:pPr>
              <a:lnSpc>
                <a:spcPct val="107000"/>
              </a:lnSpc>
              <a:spcAft>
                <a:spcPts val="800"/>
              </a:spcAft>
            </a:pPr>
            <a:r>
              <a:rPr lang="vi-VN" sz="1400" kern="0" spc="-30" dirty="0">
                <a:solidFill>
                  <a:srgbClr val="231F20"/>
                </a:solidFill>
                <a:effectLst/>
                <a:latin typeface="Times New Roman" panose="02020603050405020304" pitchFamily="18" charset="0"/>
                <a:ea typeface="Symbola"/>
                <a:cs typeface="Arial" panose="020B0604020202020204" pitchFamily="34" charset="0"/>
              </a:rPr>
              <a:t>c.</a:t>
            </a:r>
            <a:r>
              <a:rPr lang="vi-VN" sz="1400" kern="0" spc="-45" dirty="0">
                <a:solidFill>
                  <a:srgbClr val="231F20"/>
                </a:solidFill>
                <a:effectLst/>
                <a:latin typeface="Times New Roman" panose="02020603050405020304" pitchFamily="18" charset="0"/>
                <a:ea typeface="Symbola"/>
                <a:cs typeface="Arial" panose="020B0604020202020204" pitchFamily="34" charset="0"/>
              </a:rPr>
              <a:t> </a:t>
            </a:r>
            <a:r>
              <a:rPr lang="vi-VN" sz="1400" kern="0" spc="-30" dirty="0">
                <a:solidFill>
                  <a:srgbClr val="231F20"/>
                </a:solidFill>
                <a:effectLst/>
                <a:latin typeface="Times New Roman" panose="02020603050405020304" pitchFamily="18" charset="0"/>
                <a:ea typeface="Symbola"/>
                <a:cs typeface="Arial" panose="020B0604020202020204" pitchFamily="34" charset="0"/>
              </a:rPr>
              <a:t>Câu</a:t>
            </a:r>
            <a:r>
              <a:rPr lang="vi-VN" sz="1400" kern="0" spc="-40" dirty="0">
                <a:solidFill>
                  <a:srgbClr val="231F20"/>
                </a:solidFill>
                <a:effectLst/>
                <a:latin typeface="Times New Roman" panose="02020603050405020304" pitchFamily="18" charset="0"/>
                <a:ea typeface="Symbola"/>
                <a:cs typeface="Arial" panose="020B0604020202020204" pitchFamily="34" charset="0"/>
              </a:rPr>
              <a:t> </a:t>
            </a:r>
            <a:r>
              <a:rPr lang="vi-VN" sz="1400" kern="0" spc="-30" dirty="0">
                <a:solidFill>
                  <a:srgbClr val="231F20"/>
                </a:solidFill>
                <a:effectLst/>
                <a:latin typeface="Times New Roman" panose="02020603050405020304" pitchFamily="18" charset="0"/>
                <a:ea typeface="Symbola"/>
                <a:cs typeface="Arial" panose="020B0604020202020204" pitchFamily="34" charset="0"/>
              </a:rPr>
              <a:t>rút</a:t>
            </a:r>
            <a:r>
              <a:rPr lang="vi-VN" sz="1400" kern="0" spc="-40" dirty="0">
                <a:solidFill>
                  <a:srgbClr val="231F20"/>
                </a:solidFill>
                <a:effectLst/>
                <a:latin typeface="Times New Roman" panose="02020603050405020304" pitchFamily="18" charset="0"/>
                <a:ea typeface="Symbola"/>
                <a:cs typeface="Arial" panose="020B0604020202020204" pitchFamily="34" charset="0"/>
              </a:rPr>
              <a:t> </a:t>
            </a:r>
            <a:r>
              <a:rPr lang="vi-VN" sz="1400" kern="0" spc="-30" dirty="0">
                <a:solidFill>
                  <a:srgbClr val="231F20"/>
                </a:solidFill>
                <a:effectLst/>
                <a:latin typeface="Times New Roman" panose="02020603050405020304" pitchFamily="18" charset="0"/>
                <a:ea typeface="Symbola"/>
                <a:cs typeface="Arial" panose="020B0604020202020204" pitchFamily="34" charset="0"/>
              </a:rPr>
              <a:t>gọn:</a:t>
            </a:r>
            <a:r>
              <a:rPr lang="vi-VN" sz="1400" kern="0" spc="-40" dirty="0">
                <a:solidFill>
                  <a:srgbClr val="231F20"/>
                </a:solidFill>
                <a:effectLst/>
                <a:latin typeface="Times New Roman" panose="02020603050405020304" pitchFamily="18" charset="0"/>
                <a:ea typeface="Symbola"/>
                <a:cs typeface="Arial" panose="020B0604020202020204" pitchFamily="34" charset="0"/>
              </a:rPr>
              <a:t> </a:t>
            </a:r>
            <a:r>
              <a:rPr lang="vi-VN" sz="1400" i="1" kern="0" spc="-30" dirty="0">
                <a:solidFill>
                  <a:srgbClr val="231F20"/>
                </a:solidFill>
                <a:effectLst/>
                <a:latin typeface="Times New Roman" panose="02020603050405020304" pitchFamily="18" charset="0"/>
                <a:ea typeface="Symbola"/>
                <a:cs typeface="Arial" panose="020B0604020202020204" pitchFamily="34" charset="0"/>
              </a:rPr>
              <a:t>Dùng</a:t>
            </a:r>
            <a:r>
              <a:rPr lang="vi-VN" sz="1400" i="1" kern="0" spc="-40" dirty="0">
                <a:solidFill>
                  <a:srgbClr val="231F20"/>
                </a:solidFill>
                <a:effectLst/>
                <a:latin typeface="Times New Roman" panose="02020603050405020304" pitchFamily="18" charset="0"/>
                <a:ea typeface="Symbola"/>
                <a:cs typeface="Arial" panose="020B0604020202020204" pitchFamily="34" charset="0"/>
              </a:rPr>
              <a:t> </a:t>
            </a:r>
            <a:r>
              <a:rPr lang="vi-VN" sz="1400" i="1" kern="0" spc="-30" dirty="0">
                <a:solidFill>
                  <a:srgbClr val="231F20"/>
                </a:solidFill>
                <a:effectLst/>
                <a:latin typeface="Times New Roman" panose="02020603050405020304" pitchFamily="18" charset="0"/>
                <a:ea typeface="Symbola"/>
                <a:cs typeface="Arial" panose="020B0604020202020204" pitchFamily="34" charset="0"/>
              </a:rPr>
              <a:t>xong</a:t>
            </a:r>
            <a:r>
              <a:rPr lang="vi-VN" sz="1400" i="1" kern="0" spc="-40" dirty="0">
                <a:solidFill>
                  <a:srgbClr val="231F20"/>
                </a:solidFill>
                <a:effectLst/>
                <a:latin typeface="Times New Roman" panose="02020603050405020304" pitchFamily="18" charset="0"/>
                <a:ea typeface="Symbola"/>
                <a:cs typeface="Arial" panose="020B0604020202020204" pitchFamily="34" charset="0"/>
              </a:rPr>
              <a:t> </a:t>
            </a:r>
            <a:r>
              <a:rPr lang="vi-VN" sz="1400" i="1" kern="0" spc="-30" dirty="0">
                <a:solidFill>
                  <a:srgbClr val="231F20"/>
                </a:solidFill>
                <a:effectLst/>
                <a:latin typeface="Times New Roman" panose="02020603050405020304" pitchFamily="18" charset="0"/>
                <a:ea typeface="Symbola"/>
                <a:cs typeface="Arial" panose="020B0604020202020204" pitchFamily="34" charset="0"/>
              </a:rPr>
              <a:t>sẽ</a:t>
            </a:r>
            <a:r>
              <a:rPr lang="vi-VN" sz="1400" i="1" kern="0" spc="-40" dirty="0">
                <a:solidFill>
                  <a:srgbClr val="231F20"/>
                </a:solidFill>
                <a:effectLst/>
                <a:latin typeface="Times New Roman" panose="02020603050405020304" pitchFamily="18" charset="0"/>
                <a:ea typeface="Symbola"/>
                <a:cs typeface="Arial" panose="020B0604020202020204" pitchFamily="34" charset="0"/>
              </a:rPr>
              <a:t> </a:t>
            </a:r>
            <a:r>
              <a:rPr lang="vi-VN" sz="1400" i="1" kern="0" spc="-30" dirty="0">
                <a:solidFill>
                  <a:srgbClr val="231F20"/>
                </a:solidFill>
                <a:effectLst/>
                <a:latin typeface="Times New Roman" panose="02020603050405020304" pitchFamily="18" charset="0"/>
                <a:ea typeface="Symbola"/>
                <a:cs typeface="Arial" panose="020B0604020202020204" pitchFamily="34" charset="0"/>
              </a:rPr>
              <a:t>mang</a:t>
            </a:r>
            <a:r>
              <a:rPr lang="vi-VN" sz="1400" i="1" kern="0" spc="-40" dirty="0">
                <a:solidFill>
                  <a:srgbClr val="231F20"/>
                </a:solidFill>
                <a:effectLst/>
                <a:latin typeface="Times New Roman" panose="02020603050405020304" pitchFamily="18" charset="0"/>
                <a:ea typeface="Symbola"/>
                <a:cs typeface="Arial" panose="020B0604020202020204" pitchFamily="34" charset="0"/>
              </a:rPr>
              <a:t> </a:t>
            </a:r>
            <a:r>
              <a:rPr lang="vi-VN" sz="1400" i="1" kern="0" spc="-30" dirty="0">
                <a:solidFill>
                  <a:srgbClr val="231F20"/>
                </a:solidFill>
                <a:effectLst/>
                <a:latin typeface="Times New Roman" panose="02020603050405020304" pitchFamily="18" charset="0"/>
                <a:ea typeface="Symbola"/>
                <a:cs typeface="Arial" panose="020B0604020202020204" pitchFamily="34" charset="0"/>
              </a:rPr>
              <a:t>trả</a:t>
            </a:r>
            <a:r>
              <a:rPr lang="vi-VN" sz="1400" i="1" kern="0" spc="-40" dirty="0">
                <a:solidFill>
                  <a:srgbClr val="231F20"/>
                </a:solidFill>
                <a:effectLst/>
                <a:latin typeface="Times New Roman" panose="02020603050405020304" pitchFamily="18" charset="0"/>
                <a:ea typeface="Symbola"/>
                <a:cs typeface="Arial" panose="020B0604020202020204" pitchFamily="34" charset="0"/>
              </a:rPr>
              <a:t> </a:t>
            </a:r>
            <a:r>
              <a:rPr lang="vi-VN" sz="1400" i="1" kern="0" spc="-30" dirty="0">
                <a:solidFill>
                  <a:srgbClr val="231F20"/>
                </a:solidFill>
                <a:effectLst/>
                <a:latin typeface="Times New Roman" panose="02020603050405020304" pitchFamily="18" charset="0"/>
                <a:ea typeface="Symbola"/>
                <a:cs typeface="Arial" panose="020B0604020202020204" pitchFamily="34" charset="0"/>
              </a:rPr>
              <a:t>lại.</a:t>
            </a:r>
            <a:endParaRPr lang="en-US" sz="1100" kern="100" dirty="0">
              <a:effectLst/>
              <a:latin typeface="Calibri" panose="020F0502020204030204" pitchFamily="34" charset="0"/>
              <a:ea typeface="Calibri" panose="020F0502020204030204" pitchFamily="34" charset="0"/>
              <a:cs typeface="Arial" panose="020B0604020202020204" pitchFamily="34" charset="0"/>
            </a:endParaRPr>
          </a:p>
          <a:p>
            <a:pPr lvl="0">
              <a:lnSpc>
                <a:spcPct val="107000"/>
              </a:lnSpc>
              <a:spcAft>
                <a:spcPts val="800"/>
              </a:spcAft>
              <a:buClr>
                <a:srgbClr val="231F20"/>
              </a:buClr>
              <a:buSzPts val="1250"/>
              <a:tabLst>
                <a:tab pos="185420" algn="l"/>
              </a:tabLst>
            </a:pPr>
            <a:r>
              <a:rPr lang="vi-VN" sz="1400" kern="0" spc="-30" dirty="0">
                <a:solidFill>
                  <a:srgbClr val="231F20"/>
                </a:solidFill>
                <a:effectLst/>
                <a:latin typeface="Times New Roman" panose="02020603050405020304" pitchFamily="18" charset="0"/>
                <a:ea typeface="Symbola"/>
                <a:cs typeface="Symbola"/>
              </a:rPr>
              <a:t>Câu</a:t>
            </a:r>
            <a:r>
              <a:rPr lang="vi-VN" sz="1400" kern="0" spc="-65" dirty="0">
                <a:solidFill>
                  <a:srgbClr val="231F20"/>
                </a:solidFill>
                <a:effectLst/>
                <a:latin typeface="Times New Roman" panose="02020603050405020304" pitchFamily="18" charset="0"/>
                <a:ea typeface="Symbola"/>
                <a:cs typeface="Symbola"/>
              </a:rPr>
              <a:t> </a:t>
            </a:r>
            <a:r>
              <a:rPr lang="vi-VN" sz="1400" kern="0" spc="-30" dirty="0">
                <a:solidFill>
                  <a:srgbClr val="231F20"/>
                </a:solidFill>
                <a:effectLst/>
                <a:latin typeface="Times New Roman" panose="02020603050405020304" pitchFamily="18" charset="0"/>
                <a:ea typeface="Symbola"/>
                <a:cs typeface="Symbola"/>
              </a:rPr>
              <a:t>đầy</a:t>
            </a:r>
            <a:r>
              <a:rPr lang="vi-VN" sz="1400" kern="0" spc="-55" dirty="0">
                <a:solidFill>
                  <a:srgbClr val="231F20"/>
                </a:solidFill>
                <a:effectLst/>
                <a:latin typeface="Times New Roman" panose="02020603050405020304" pitchFamily="18" charset="0"/>
                <a:ea typeface="Symbola"/>
                <a:cs typeface="Symbola"/>
              </a:rPr>
              <a:t> </a:t>
            </a:r>
            <a:r>
              <a:rPr lang="vi-VN" sz="1400" kern="0" spc="-30" dirty="0">
                <a:solidFill>
                  <a:srgbClr val="231F20"/>
                </a:solidFill>
                <a:effectLst/>
                <a:latin typeface="Times New Roman" panose="02020603050405020304" pitchFamily="18" charset="0"/>
                <a:ea typeface="Symbola"/>
                <a:cs typeface="Symbola"/>
              </a:rPr>
              <a:t>đủ:</a:t>
            </a:r>
            <a:r>
              <a:rPr lang="vi-VN" sz="1400" kern="0" spc="-55" dirty="0">
                <a:solidFill>
                  <a:srgbClr val="231F20"/>
                </a:solidFill>
                <a:effectLst/>
                <a:latin typeface="Times New Roman" panose="02020603050405020304" pitchFamily="18" charset="0"/>
                <a:ea typeface="Symbola"/>
                <a:cs typeface="Symbola"/>
              </a:rPr>
              <a:t> </a:t>
            </a:r>
            <a:r>
              <a:rPr lang="vi-VN" sz="1400" i="1" kern="0" spc="-30" dirty="0">
                <a:solidFill>
                  <a:srgbClr val="231F20"/>
                </a:solidFill>
                <a:effectLst/>
                <a:latin typeface="Times New Roman" panose="02020603050405020304" pitchFamily="18" charset="0"/>
                <a:ea typeface="Symbola"/>
                <a:cs typeface="Symbola"/>
              </a:rPr>
              <a:t>Chúng</a:t>
            </a:r>
            <a:r>
              <a:rPr lang="vi-VN" sz="1400" i="1" kern="0" spc="-55" dirty="0">
                <a:solidFill>
                  <a:srgbClr val="231F20"/>
                </a:solidFill>
                <a:effectLst/>
                <a:latin typeface="Times New Roman" panose="02020603050405020304" pitchFamily="18" charset="0"/>
                <a:ea typeface="Symbola"/>
                <a:cs typeface="Symbola"/>
              </a:rPr>
              <a:t> </a:t>
            </a:r>
            <a:r>
              <a:rPr lang="vi-VN" sz="1400" i="1" kern="0" spc="-30" dirty="0">
                <a:solidFill>
                  <a:srgbClr val="231F20"/>
                </a:solidFill>
                <a:effectLst/>
                <a:latin typeface="Times New Roman" panose="02020603050405020304" pitchFamily="18" charset="0"/>
                <a:ea typeface="Symbola"/>
                <a:cs typeface="Symbola"/>
              </a:rPr>
              <a:t>ta</a:t>
            </a:r>
            <a:r>
              <a:rPr lang="vi-VN" sz="1400" i="1" kern="0" spc="-55" dirty="0">
                <a:solidFill>
                  <a:srgbClr val="231F20"/>
                </a:solidFill>
                <a:effectLst/>
                <a:latin typeface="Times New Roman" panose="02020603050405020304" pitchFamily="18" charset="0"/>
                <a:ea typeface="Symbola"/>
                <a:cs typeface="Symbola"/>
              </a:rPr>
              <a:t> </a:t>
            </a:r>
            <a:r>
              <a:rPr lang="vi-VN" sz="1400" i="1" kern="0" spc="-30" dirty="0">
                <a:solidFill>
                  <a:srgbClr val="231F20"/>
                </a:solidFill>
                <a:effectLst/>
                <a:latin typeface="Times New Roman" panose="02020603050405020304" pitchFamily="18" charset="0"/>
                <a:ea typeface="Symbola"/>
                <a:cs typeface="Symbola"/>
              </a:rPr>
              <a:t>dùng</a:t>
            </a:r>
            <a:r>
              <a:rPr lang="vi-VN" sz="1400" i="1" kern="0" spc="-55" dirty="0">
                <a:solidFill>
                  <a:srgbClr val="231F20"/>
                </a:solidFill>
                <a:effectLst/>
                <a:latin typeface="Times New Roman" panose="02020603050405020304" pitchFamily="18" charset="0"/>
                <a:ea typeface="Symbola"/>
                <a:cs typeface="Symbola"/>
              </a:rPr>
              <a:t> </a:t>
            </a:r>
            <a:r>
              <a:rPr lang="vi-VN" sz="1400" i="1" kern="0" spc="-30" dirty="0">
                <a:solidFill>
                  <a:srgbClr val="231F20"/>
                </a:solidFill>
                <a:effectLst/>
                <a:latin typeface="Times New Roman" panose="02020603050405020304" pitchFamily="18" charset="0"/>
                <a:ea typeface="Symbola"/>
                <a:cs typeface="Symbola"/>
              </a:rPr>
              <a:t>hòn</a:t>
            </a:r>
            <a:r>
              <a:rPr lang="vi-VN" sz="1400" i="1" kern="0" spc="-55" dirty="0">
                <a:solidFill>
                  <a:srgbClr val="231F20"/>
                </a:solidFill>
                <a:effectLst/>
                <a:latin typeface="Times New Roman" panose="02020603050405020304" pitchFamily="18" charset="0"/>
                <a:ea typeface="Symbola"/>
                <a:cs typeface="Symbola"/>
              </a:rPr>
              <a:t> </a:t>
            </a:r>
            <a:r>
              <a:rPr lang="vi-VN" sz="1400" i="1" kern="0" spc="-30" dirty="0">
                <a:solidFill>
                  <a:srgbClr val="231F20"/>
                </a:solidFill>
                <a:effectLst/>
                <a:latin typeface="Times New Roman" panose="02020603050405020304" pitchFamily="18" charset="0"/>
                <a:ea typeface="Symbola"/>
                <a:cs typeface="Symbola"/>
              </a:rPr>
              <a:t>đá</a:t>
            </a:r>
            <a:r>
              <a:rPr lang="vi-VN" sz="1400" i="1" kern="0" spc="-55" dirty="0">
                <a:solidFill>
                  <a:srgbClr val="231F20"/>
                </a:solidFill>
                <a:effectLst/>
                <a:latin typeface="Times New Roman" panose="02020603050405020304" pitchFamily="18" charset="0"/>
                <a:ea typeface="Symbola"/>
                <a:cs typeface="Symbola"/>
              </a:rPr>
              <a:t> </a:t>
            </a:r>
            <a:r>
              <a:rPr lang="vi-VN" sz="1400" i="1" kern="0" spc="-30" dirty="0">
                <a:solidFill>
                  <a:srgbClr val="231F20"/>
                </a:solidFill>
                <a:effectLst/>
                <a:latin typeface="Times New Roman" panose="02020603050405020304" pitchFamily="18" charset="0"/>
                <a:ea typeface="Symbola"/>
                <a:cs typeface="Symbola"/>
              </a:rPr>
              <a:t>xong</a:t>
            </a:r>
            <a:r>
              <a:rPr lang="vi-VN" sz="1400" i="1" kern="0" spc="-55" dirty="0">
                <a:solidFill>
                  <a:srgbClr val="231F20"/>
                </a:solidFill>
                <a:effectLst/>
                <a:latin typeface="Times New Roman" panose="02020603050405020304" pitchFamily="18" charset="0"/>
                <a:ea typeface="Symbola"/>
                <a:cs typeface="Symbola"/>
              </a:rPr>
              <a:t> </a:t>
            </a:r>
            <a:r>
              <a:rPr lang="vi-VN" sz="1400" i="1" kern="0" spc="-30" dirty="0">
                <a:solidFill>
                  <a:srgbClr val="231F20"/>
                </a:solidFill>
                <a:effectLst/>
                <a:latin typeface="Times New Roman" panose="02020603050405020304" pitchFamily="18" charset="0"/>
                <a:ea typeface="Symbola"/>
                <a:cs typeface="Symbola"/>
              </a:rPr>
              <a:t>sẽ</a:t>
            </a:r>
            <a:r>
              <a:rPr lang="vi-VN" sz="1400" i="1" kern="0" spc="-55" dirty="0">
                <a:solidFill>
                  <a:srgbClr val="231F20"/>
                </a:solidFill>
                <a:effectLst/>
                <a:latin typeface="Times New Roman" panose="02020603050405020304" pitchFamily="18" charset="0"/>
                <a:ea typeface="Symbola"/>
                <a:cs typeface="Symbola"/>
              </a:rPr>
              <a:t> </a:t>
            </a:r>
            <a:r>
              <a:rPr lang="vi-VN" sz="1400" i="1" kern="0" spc="-30" dirty="0">
                <a:solidFill>
                  <a:srgbClr val="231F20"/>
                </a:solidFill>
                <a:effectLst/>
                <a:latin typeface="Times New Roman" panose="02020603050405020304" pitchFamily="18" charset="0"/>
                <a:ea typeface="Symbola"/>
                <a:cs typeface="Symbola"/>
              </a:rPr>
              <a:t>mang </a:t>
            </a:r>
            <a:r>
              <a:rPr lang="vi-VN" sz="1400" i="1" kern="0" spc="0" dirty="0">
                <a:solidFill>
                  <a:srgbClr val="231F20"/>
                </a:solidFill>
                <a:effectLst/>
                <a:latin typeface="Times New Roman" panose="02020603050405020304" pitchFamily="18" charset="0"/>
                <a:ea typeface="Symbola"/>
                <a:cs typeface="Symbola"/>
              </a:rPr>
              <a:t>nó trả lại.</a:t>
            </a:r>
            <a:endParaRPr lang="en-US" sz="1100" kern="100" spc="0" dirty="0">
              <a:effectLst/>
              <a:latin typeface="Calibri" panose="020F0502020204030204" pitchFamily="34" charset="0"/>
              <a:ea typeface="Symbola"/>
              <a:cs typeface="Symbola"/>
            </a:endParaRPr>
          </a:p>
          <a:p>
            <a:pPr lvl="0" algn="just">
              <a:lnSpc>
                <a:spcPct val="107000"/>
              </a:lnSpc>
              <a:spcAft>
                <a:spcPts val="800"/>
              </a:spcAft>
              <a:buClr>
                <a:srgbClr val="231F20"/>
              </a:buClr>
              <a:buSzPts val="1250"/>
              <a:tabLst>
                <a:tab pos="200660" algn="l"/>
              </a:tabLst>
            </a:pPr>
            <a:r>
              <a:rPr lang="vi-VN" sz="1400" kern="0" spc="-40" dirty="0">
                <a:solidFill>
                  <a:srgbClr val="231F20"/>
                </a:solidFill>
                <a:effectLst/>
                <a:latin typeface="Times New Roman" panose="02020603050405020304" pitchFamily="18" charset="0"/>
                <a:ea typeface="Symbola"/>
                <a:cs typeface="Symbola"/>
              </a:rPr>
              <a:t>Tác dụng của</a:t>
            </a:r>
            <a:r>
              <a:rPr lang="vi-VN" sz="1400" kern="0" spc="-35" dirty="0">
                <a:solidFill>
                  <a:srgbClr val="231F20"/>
                </a:solidFill>
                <a:effectLst/>
                <a:latin typeface="Times New Roman" panose="02020603050405020304" pitchFamily="18" charset="0"/>
                <a:ea typeface="Symbola"/>
                <a:cs typeface="Symbola"/>
              </a:rPr>
              <a:t> </a:t>
            </a:r>
            <a:r>
              <a:rPr lang="vi-VN" sz="1400" kern="0" spc="-40" dirty="0">
                <a:solidFill>
                  <a:srgbClr val="231F20"/>
                </a:solidFill>
                <a:effectLst/>
                <a:latin typeface="Times New Roman" panose="02020603050405020304" pitchFamily="18" charset="0"/>
                <a:ea typeface="Symbola"/>
                <a:cs typeface="Symbola"/>
              </a:rPr>
              <a:t>việc dùng câu</a:t>
            </a:r>
            <a:r>
              <a:rPr lang="vi-VN" sz="1400" kern="0" spc="-35" dirty="0">
                <a:solidFill>
                  <a:srgbClr val="231F20"/>
                </a:solidFill>
                <a:effectLst/>
                <a:latin typeface="Times New Roman" panose="02020603050405020304" pitchFamily="18" charset="0"/>
                <a:ea typeface="Symbola"/>
                <a:cs typeface="Symbola"/>
              </a:rPr>
              <a:t> </a:t>
            </a:r>
            <a:r>
              <a:rPr lang="vi-VN" sz="1400" kern="0" spc="-40" dirty="0">
                <a:solidFill>
                  <a:srgbClr val="231F20"/>
                </a:solidFill>
                <a:effectLst/>
                <a:latin typeface="Times New Roman" panose="02020603050405020304" pitchFamily="18" charset="0"/>
                <a:ea typeface="Symbola"/>
                <a:cs typeface="Symbola"/>
              </a:rPr>
              <a:t>rút gọn:</a:t>
            </a:r>
            <a:r>
              <a:rPr lang="vi-VN" sz="1400" kern="0" spc="-35" dirty="0">
                <a:solidFill>
                  <a:srgbClr val="231F20"/>
                </a:solidFill>
                <a:effectLst/>
                <a:latin typeface="Times New Roman" panose="02020603050405020304" pitchFamily="18" charset="0"/>
                <a:ea typeface="Symbola"/>
                <a:cs typeface="Symbola"/>
              </a:rPr>
              <a:t> </a:t>
            </a:r>
            <a:r>
              <a:rPr lang="vi-VN" sz="1400" kern="0" spc="-40" dirty="0">
                <a:solidFill>
                  <a:srgbClr val="231F20"/>
                </a:solidFill>
                <a:effectLst/>
                <a:latin typeface="Times New Roman" panose="02020603050405020304" pitchFamily="18" charset="0"/>
                <a:ea typeface="Symbola"/>
                <a:cs typeface="Symbola"/>
              </a:rPr>
              <a:t>tăng tính </a:t>
            </a:r>
            <a:r>
              <a:rPr lang="vi-VN" sz="1400" kern="0" spc="0" dirty="0">
                <a:solidFill>
                  <a:srgbClr val="231F20"/>
                </a:solidFill>
                <a:effectLst/>
                <a:latin typeface="Times New Roman" panose="02020603050405020304" pitchFamily="18" charset="0"/>
                <a:ea typeface="Symbola"/>
                <a:cs typeface="Symbola"/>
              </a:rPr>
              <a:t>khẩu ngữ.</a:t>
            </a:r>
            <a:endParaRPr lang="en-US" sz="1100" kern="100" spc="0" dirty="0">
              <a:effectLst/>
              <a:latin typeface="Calibri" panose="020F0502020204030204" pitchFamily="34" charset="0"/>
              <a:ea typeface="Symbola"/>
              <a:cs typeface="Symbola"/>
            </a:endParaRPr>
          </a:p>
          <a:p>
            <a:pPr>
              <a:lnSpc>
                <a:spcPct val="107000"/>
              </a:lnSpc>
              <a:spcAft>
                <a:spcPts val="800"/>
              </a:spcAft>
            </a:pPr>
            <a:r>
              <a:rPr lang="vi-VN" sz="1400" kern="0" spc="-20" dirty="0">
                <a:solidFill>
                  <a:srgbClr val="231F20"/>
                </a:solidFill>
                <a:effectLst/>
                <a:latin typeface="Times New Roman" panose="02020603050405020304" pitchFamily="18" charset="0"/>
                <a:ea typeface="Symbola"/>
                <a:cs typeface="Arial" panose="020B0604020202020204" pitchFamily="34" charset="0"/>
              </a:rPr>
              <a:t>d.</a:t>
            </a:r>
            <a:r>
              <a:rPr lang="vi-VN" sz="1400" kern="0" spc="-60" dirty="0">
                <a:solidFill>
                  <a:srgbClr val="231F20"/>
                </a:solidFill>
                <a:effectLst/>
                <a:latin typeface="Times New Roman" panose="02020603050405020304" pitchFamily="18" charset="0"/>
                <a:ea typeface="Symbola"/>
                <a:cs typeface="Arial" panose="020B0604020202020204" pitchFamily="34" charset="0"/>
              </a:rPr>
              <a:t> </a:t>
            </a:r>
            <a:r>
              <a:rPr lang="vi-VN" sz="1400" kern="0" spc="-20" dirty="0">
                <a:solidFill>
                  <a:srgbClr val="231F20"/>
                </a:solidFill>
                <a:effectLst/>
                <a:latin typeface="Times New Roman" panose="02020603050405020304" pitchFamily="18" charset="0"/>
                <a:ea typeface="Symbola"/>
                <a:cs typeface="Arial" panose="020B0604020202020204" pitchFamily="34" charset="0"/>
              </a:rPr>
              <a:t>Câu</a:t>
            </a:r>
            <a:r>
              <a:rPr lang="vi-VN" sz="1400" kern="0" spc="-55" dirty="0">
                <a:solidFill>
                  <a:srgbClr val="231F20"/>
                </a:solidFill>
                <a:effectLst/>
                <a:latin typeface="Times New Roman" panose="02020603050405020304" pitchFamily="18" charset="0"/>
                <a:ea typeface="Symbola"/>
                <a:cs typeface="Arial" panose="020B0604020202020204" pitchFamily="34" charset="0"/>
              </a:rPr>
              <a:t> </a:t>
            </a:r>
            <a:r>
              <a:rPr lang="vi-VN" sz="1400" kern="0" spc="-20" dirty="0">
                <a:solidFill>
                  <a:srgbClr val="231F20"/>
                </a:solidFill>
                <a:effectLst/>
                <a:latin typeface="Times New Roman" panose="02020603050405020304" pitchFamily="18" charset="0"/>
                <a:ea typeface="Symbola"/>
                <a:cs typeface="Arial" panose="020B0604020202020204" pitchFamily="34" charset="0"/>
              </a:rPr>
              <a:t>rút</a:t>
            </a:r>
            <a:r>
              <a:rPr lang="vi-VN" sz="1400" kern="0" spc="-60" dirty="0">
                <a:solidFill>
                  <a:srgbClr val="231F20"/>
                </a:solidFill>
                <a:effectLst/>
                <a:latin typeface="Times New Roman" panose="02020603050405020304" pitchFamily="18" charset="0"/>
                <a:ea typeface="Symbola"/>
                <a:cs typeface="Arial" panose="020B0604020202020204" pitchFamily="34" charset="0"/>
              </a:rPr>
              <a:t> </a:t>
            </a:r>
            <a:r>
              <a:rPr lang="vi-VN" sz="1400" kern="0" spc="-20" dirty="0">
                <a:solidFill>
                  <a:srgbClr val="231F20"/>
                </a:solidFill>
                <a:effectLst/>
                <a:latin typeface="Times New Roman" panose="02020603050405020304" pitchFamily="18" charset="0"/>
                <a:ea typeface="Symbola"/>
                <a:cs typeface="Arial" panose="020B0604020202020204" pitchFamily="34" charset="0"/>
              </a:rPr>
              <a:t>gọn:</a:t>
            </a:r>
            <a:r>
              <a:rPr lang="vi-VN" sz="1400" kern="0" spc="-55" dirty="0">
                <a:solidFill>
                  <a:srgbClr val="231F20"/>
                </a:solidFill>
                <a:effectLst/>
                <a:latin typeface="Times New Roman" panose="02020603050405020304" pitchFamily="18" charset="0"/>
                <a:ea typeface="Symbola"/>
                <a:cs typeface="Arial" panose="020B0604020202020204" pitchFamily="34" charset="0"/>
              </a:rPr>
              <a:t> </a:t>
            </a:r>
            <a:r>
              <a:rPr lang="vi-VN" sz="1400" i="1" kern="0" spc="-20" dirty="0">
                <a:solidFill>
                  <a:srgbClr val="231F20"/>
                </a:solidFill>
                <a:effectLst/>
                <a:latin typeface="Times New Roman" panose="02020603050405020304" pitchFamily="18" charset="0"/>
                <a:ea typeface="Symbola"/>
                <a:cs typeface="Arial" panose="020B0604020202020204" pitchFamily="34" charset="0"/>
              </a:rPr>
              <a:t>Và</a:t>
            </a:r>
            <a:r>
              <a:rPr lang="vi-VN" sz="1400" i="1" kern="0" spc="-60" dirty="0">
                <a:solidFill>
                  <a:srgbClr val="231F20"/>
                </a:solidFill>
                <a:effectLst/>
                <a:latin typeface="Times New Roman" panose="02020603050405020304" pitchFamily="18" charset="0"/>
                <a:ea typeface="Symbola"/>
                <a:cs typeface="Arial" panose="020B0604020202020204" pitchFamily="34" charset="0"/>
              </a:rPr>
              <a:t> </a:t>
            </a:r>
            <a:r>
              <a:rPr lang="vi-VN" sz="1400" i="1" kern="0" spc="-20" dirty="0">
                <a:solidFill>
                  <a:srgbClr val="231F20"/>
                </a:solidFill>
                <a:effectLst/>
                <a:latin typeface="Times New Roman" panose="02020603050405020304" pitchFamily="18" charset="0"/>
                <a:ea typeface="Symbola"/>
                <a:cs typeface="Arial" panose="020B0604020202020204" pitchFamily="34" charset="0"/>
              </a:rPr>
              <a:t>ngồi</a:t>
            </a:r>
            <a:r>
              <a:rPr lang="vi-VN" sz="1400" i="1" kern="0" spc="-55" dirty="0">
                <a:solidFill>
                  <a:srgbClr val="231F20"/>
                </a:solidFill>
                <a:effectLst/>
                <a:latin typeface="Times New Roman" panose="02020603050405020304" pitchFamily="18" charset="0"/>
                <a:ea typeface="Symbola"/>
                <a:cs typeface="Arial" panose="020B0604020202020204" pitchFamily="34" charset="0"/>
              </a:rPr>
              <a:t> </a:t>
            </a:r>
            <a:r>
              <a:rPr lang="vi-VN" sz="1400" i="1" kern="0" spc="-20" dirty="0">
                <a:solidFill>
                  <a:srgbClr val="231F20"/>
                </a:solidFill>
                <a:effectLst/>
                <a:latin typeface="Times New Roman" panose="02020603050405020304" pitchFamily="18" charset="0"/>
                <a:ea typeface="Symbola"/>
                <a:cs typeface="Arial" panose="020B0604020202020204" pitchFamily="34" charset="0"/>
              </a:rPr>
              <a:t>đó</a:t>
            </a:r>
            <a:r>
              <a:rPr lang="vi-VN" sz="1400" i="1" kern="0" spc="-60" dirty="0">
                <a:solidFill>
                  <a:srgbClr val="231F20"/>
                </a:solidFill>
                <a:effectLst/>
                <a:latin typeface="Times New Roman" panose="02020603050405020304" pitchFamily="18" charset="0"/>
                <a:ea typeface="Symbola"/>
                <a:cs typeface="Arial" panose="020B0604020202020204" pitchFamily="34" charset="0"/>
              </a:rPr>
              <a:t> </a:t>
            </a:r>
            <a:r>
              <a:rPr lang="vi-VN" sz="1400" i="1" kern="0" spc="-20" dirty="0">
                <a:solidFill>
                  <a:srgbClr val="231F20"/>
                </a:solidFill>
                <a:effectLst/>
                <a:latin typeface="Times New Roman" panose="02020603050405020304" pitchFamily="18" charset="0"/>
                <a:ea typeface="Symbola"/>
                <a:cs typeface="Arial" panose="020B0604020202020204" pitchFamily="34" charset="0"/>
              </a:rPr>
              <a:t>rình</a:t>
            </a:r>
            <a:r>
              <a:rPr lang="vi-VN" sz="1400" i="1" kern="0" spc="-55" dirty="0">
                <a:solidFill>
                  <a:srgbClr val="231F20"/>
                </a:solidFill>
                <a:effectLst/>
                <a:latin typeface="Times New Roman" panose="02020603050405020304" pitchFamily="18" charset="0"/>
                <a:ea typeface="Symbola"/>
                <a:cs typeface="Arial" panose="020B0604020202020204" pitchFamily="34" charset="0"/>
              </a:rPr>
              <a:t> </a:t>
            </a:r>
            <a:r>
              <a:rPr lang="vi-VN" sz="1400" i="1" kern="0" spc="-20" dirty="0">
                <a:solidFill>
                  <a:srgbClr val="231F20"/>
                </a:solidFill>
                <a:effectLst/>
                <a:latin typeface="Times New Roman" panose="02020603050405020304" pitchFamily="18" charset="0"/>
                <a:ea typeface="Symbola"/>
                <a:cs typeface="Arial" panose="020B0604020202020204" pitchFamily="34" charset="0"/>
              </a:rPr>
              <a:t>mặt</a:t>
            </a:r>
            <a:r>
              <a:rPr lang="vi-VN" sz="1400" i="1" kern="0" spc="-60" dirty="0">
                <a:solidFill>
                  <a:srgbClr val="231F20"/>
                </a:solidFill>
                <a:effectLst/>
                <a:latin typeface="Times New Roman" panose="02020603050405020304" pitchFamily="18" charset="0"/>
                <a:ea typeface="Symbola"/>
                <a:cs typeface="Arial" panose="020B0604020202020204" pitchFamily="34" charset="0"/>
              </a:rPr>
              <a:t> </a:t>
            </a:r>
            <a:r>
              <a:rPr lang="vi-VN" sz="1400" i="1" kern="0" spc="-20" dirty="0">
                <a:solidFill>
                  <a:srgbClr val="231F20"/>
                </a:solidFill>
                <a:effectLst/>
                <a:latin typeface="Times New Roman" panose="02020603050405020304" pitchFamily="18" charset="0"/>
                <a:ea typeface="Symbola"/>
                <a:cs typeface="Arial" panose="020B0604020202020204" pitchFamily="34" charset="0"/>
              </a:rPr>
              <a:t>trời</a:t>
            </a:r>
            <a:r>
              <a:rPr lang="vi-VN" sz="1400" i="1" kern="0" spc="-55" dirty="0">
                <a:solidFill>
                  <a:srgbClr val="231F20"/>
                </a:solidFill>
                <a:effectLst/>
                <a:latin typeface="Times New Roman" panose="02020603050405020304" pitchFamily="18" charset="0"/>
                <a:ea typeface="Symbola"/>
                <a:cs typeface="Arial" panose="020B0604020202020204" pitchFamily="34" charset="0"/>
              </a:rPr>
              <a:t> </a:t>
            </a:r>
            <a:r>
              <a:rPr lang="vi-VN" sz="1400" i="1" kern="0" spc="-20" dirty="0">
                <a:solidFill>
                  <a:srgbClr val="231F20"/>
                </a:solidFill>
                <a:effectLst/>
                <a:latin typeface="Times New Roman" panose="02020603050405020304" pitchFamily="18" charset="0"/>
                <a:ea typeface="Symbola"/>
                <a:cs typeface="Arial" panose="020B0604020202020204" pitchFamily="34" charset="0"/>
              </a:rPr>
              <a:t>lên.</a:t>
            </a:r>
            <a:endParaRPr lang="en-US" sz="11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vi-VN" sz="1400" kern="0" spc="-35" dirty="0">
                <a:solidFill>
                  <a:srgbClr val="231F20"/>
                </a:solidFill>
                <a:effectLst/>
                <a:latin typeface="Times New Roman" panose="02020603050405020304" pitchFamily="18" charset="0"/>
                <a:ea typeface="Symbola"/>
                <a:cs typeface="Arial" panose="020B0604020202020204" pitchFamily="34" charset="0"/>
              </a:rPr>
              <a:t> </a:t>
            </a:r>
            <a:r>
              <a:rPr lang="vi-VN" sz="1400" kern="0" spc="-30" dirty="0">
                <a:solidFill>
                  <a:srgbClr val="231F20"/>
                </a:solidFill>
                <a:effectLst/>
                <a:latin typeface="Times New Roman" panose="02020603050405020304" pitchFamily="18" charset="0"/>
                <a:ea typeface="Symbola"/>
                <a:cs typeface="Arial" panose="020B0604020202020204" pitchFamily="34" charset="0"/>
              </a:rPr>
              <a:t>Câu đầy đủ: </a:t>
            </a:r>
            <a:r>
              <a:rPr lang="vi-VN" sz="1400" i="1" kern="0" spc="-30" dirty="0">
                <a:solidFill>
                  <a:srgbClr val="231F20"/>
                </a:solidFill>
                <a:effectLst/>
                <a:latin typeface="Times New Roman" panose="02020603050405020304" pitchFamily="18" charset="0"/>
                <a:ea typeface="Symbola"/>
                <a:cs typeface="Arial" panose="020B0604020202020204" pitchFamily="34" charset="0"/>
              </a:rPr>
              <a:t>Và</a:t>
            </a:r>
            <a:r>
              <a:rPr lang="vi-VN" sz="1400" i="1" kern="0" spc="-35" dirty="0">
                <a:solidFill>
                  <a:srgbClr val="231F20"/>
                </a:solidFill>
                <a:effectLst/>
                <a:latin typeface="Times New Roman" panose="02020603050405020304" pitchFamily="18" charset="0"/>
                <a:ea typeface="Symbola"/>
                <a:cs typeface="Arial" panose="020B0604020202020204" pitchFamily="34" charset="0"/>
              </a:rPr>
              <a:t> </a:t>
            </a:r>
            <a:r>
              <a:rPr lang="vi-VN" sz="1400" i="1" kern="0" spc="-30" dirty="0">
                <a:solidFill>
                  <a:srgbClr val="231F20"/>
                </a:solidFill>
                <a:effectLst/>
                <a:latin typeface="Times New Roman" panose="02020603050405020304" pitchFamily="18" charset="0"/>
                <a:ea typeface="Symbola"/>
                <a:cs typeface="Arial" panose="020B0604020202020204" pitchFamily="34" charset="0"/>
              </a:rPr>
              <a:t>tôi ngồi đó rình</a:t>
            </a:r>
            <a:r>
              <a:rPr lang="vi-VN" sz="1400" i="1" kern="0" spc="-35" dirty="0">
                <a:solidFill>
                  <a:srgbClr val="231F20"/>
                </a:solidFill>
                <a:effectLst/>
                <a:latin typeface="Times New Roman" panose="02020603050405020304" pitchFamily="18" charset="0"/>
                <a:ea typeface="Symbola"/>
                <a:cs typeface="Arial" panose="020B0604020202020204" pitchFamily="34" charset="0"/>
              </a:rPr>
              <a:t> </a:t>
            </a:r>
            <a:r>
              <a:rPr lang="vi-VN" sz="1400" i="1" kern="0" spc="-30" dirty="0">
                <a:solidFill>
                  <a:srgbClr val="231F20"/>
                </a:solidFill>
                <a:effectLst/>
                <a:latin typeface="Times New Roman" panose="02020603050405020304" pitchFamily="18" charset="0"/>
                <a:ea typeface="Symbola"/>
                <a:cs typeface="Arial" panose="020B0604020202020204" pitchFamily="34" charset="0"/>
              </a:rPr>
              <a:t>mặt trời lên.</a:t>
            </a:r>
            <a:endParaRPr lang="en-US" sz="1100" kern="100" dirty="0">
              <a:effectLst/>
              <a:latin typeface="Calibri" panose="020F0502020204030204" pitchFamily="34" charset="0"/>
              <a:ea typeface="Calibri" panose="020F0502020204030204" pitchFamily="34" charset="0"/>
              <a:cs typeface="Arial" panose="020B0604020202020204" pitchFamily="34" charset="0"/>
            </a:endParaRPr>
          </a:p>
          <a:p>
            <a:r>
              <a:rPr lang="vi-VN" sz="1400" kern="0" dirty="0">
                <a:solidFill>
                  <a:srgbClr val="231F20"/>
                </a:solidFill>
                <a:effectLst/>
                <a:latin typeface="Times New Roman" panose="02020603050405020304" pitchFamily="18" charset="0"/>
                <a:ea typeface="Symbola"/>
              </a:rPr>
              <a:t>Tác dụng của việc dùng câu rút gọn: tạo sự liền mạch</a:t>
            </a:r>
            <a:r>
              <a:rPr lang="vi-VN" sz="1400" kern="0" spc="-80" dirty="0">
                <a:solidFill>
                  <a:srgbClr val="231F20"/>
                </a:solidFill>
                <a:effectLst/>
                <a:latin typeface="Times New Roman" panose="02020603050405020304" pitchFamily="18" charset="0"/>
                <a:ea typeface="Symbola"/>
              </a:rPr>
              <a:t> </a:t>
            </a:r>
            <a:r>
              <a:rPr lang="vi-VN" sz="1400" kern="0" dirty="0">
                <a:solidFill>
                  <a:srgbClr val="231F20"/>
                </a:solidFill>
                <a:effectLst/>
                <a:latin typeface="Times New Roman" panose="02020603050405020304" pitchFamily="18" charset="0"/>
                <a:ea typeface="Symbola"/>
              </a:rPr>
              <a:t>cho</a:t>
            </a:r>
            <a:r>
              <a:rPr lang="vi-VN" sz="1400" kern="0" spc="-80" dirty="0">
                <a:solidFill>
                  <a:srgbClr val="231F20"/>
                </a:solidFill>
                <a:effectLst/>
                <a:latin typeface="Times New Roman" panose="02020603050405020304" pitchFamily="18" charset="0"/>
                <a:ea typeface="Symbola"/>
              </a:rPr>
              <a:t> </a:t>
            </a:r>
            <a:r>
              <a:rPr lang="vi-VN" sz="1400" kern="0" dirty="0">
                <a:solidFill>
                  <a:srgbClr val="231F20"/>
                </a:solidFill>
                <a:effectLst/>
                <a:latin typeface="Times New Roman" panose="02020603050405020304" pitchFamily="18" charset="0"/>
                <a:ea typeface="Symbola"/>
              </a:rPr>
              <a:t>các</a:t>
            </a:r>
            <a:r>
              <a:rPr lang="vi-VN" sz="1400" kern="0" spc="-75" dirty="0">
                <a:solidFill>
                  <a:srgbClr val="231F20"/>
                </a:solidFill>
                <a:effectLst/>
                <a:latin typeface="Times New Roman" panose="02020603050405020304" pitchFamily="18" charset="0"/>
                <a:ea typeface="Symbola"/>
              </a:rPr>
              <a:t> </a:t>
            </a:r>
            <a:r>
              <a:rPr lang="vi-VN" sz="1400" kern="0" dirty="0">
                <a:solidFill>
                  <a:srgbClr val="231F20"/>
                </a:solidFill>
                <a:effectLst/>
                <a:latin typeface="Times New Roman" panose="02020603050405020304" pitchFamily="18" charset="0"/>
                <a:ea typeface="Symbola"/>
              </a:rPr>
              <a:t>hoạt</a:t>
            </a:r>
            <a:r>
              <a:rPr lang="vi-VN" sz="1400" kern="0" spc="-80" dirty="0">
                <a:solidFill>
                  <a:srgbClr val="231F20"/>
                </a:solidFill>
                <a:effectLst/>
                <a:latin typeface="Times New Roman" panose="02020603050405020304" pitchFamily="18" charset="0"/>
                <a:ea typeface="Symbola"/>
              </a:rPr>
              <a:t> </a:t>
            </a:r>
            <a:r>
              <a:rPr lang="vi-VN" sz="1400" kern="0" dirty="0">
                <a:solidFill>
                  <a:srgbClr val="231F20"/>
                </a:solidFill>
                <a:effectLst/>
                <a:latin typeface="Times New Roman" panose="02020603050405020304" pitchFamily="18" charset="0"/>
                <a:ea typeface="Symbola"/>
              </a:rPr>
              <a:t>động.</a:t>
            </a:r>
            <a:endParaRPr lang="en-US" dirty="0"/>
          </a:p>
        </p:txBody>
      </p:sp>
    </p:spTree>
    <p:extLst>
      <p:ext uri="{BB962C8B-B14F-4D97-AF65-F5344CB8AC3E}">
        <p14:creationId xmlns:p14="http://schemas.microsoft.com/office/powerpoint/2010/main" val="2329119227"/>
      </p:ext>
    </p:extLst>
  </p:cSld>
  <p:clrMapOvr>
    <a:masterClrMapping/>
  </p:clrMapOvr>
  <mc:AlternateContent xmlns:mc="http://schemas.openxmlformats.org/markup-compatibility/2006" xmlns:p14="http://schemas.microsoft.com/office/powerpoint/2010/main">
    <mc:Choice Requires="p14">
      <p:transition spd="slow" p14:dur="1250" advTm="6000">
        <p:wipe dir="r"/>
      </p:transition>
    </mc:Choice>
    <mc:Fallback xmlns="">
      <p:transition spd="slow" advTm="6000">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9">
            <a:extLst>
              <a:ext uri="{FF2B5EF4-FFF2-40B4-BE49-F238E27FC236}">
                <a16:creationId xmlns:a16="http://schemas.microsoft.com/office/drawing/2014/main" id="{4F96E4B1-AA93-40BB-B1EB-99F323FBE4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213" t="-2157" b="28432"/>
          <a:stretch/>
        </p:blipFill>
        <p:spPr>
          <a:xfrm>
            <a:off x="1696838" y="373597"/>
            <a:ext cx="2021747" cy="1688844"/>
          </a:xfrm>
          <a:prstGeom prst="rect">
            <a:avLst/>
          </a:prstGeom>
        </p:spPr>
      </p:pic>
      <p:sp>
        <p:nvSpPr>
          <p:cNvPr id="14" name="TextBox 13"/>
          <p:cNvSpPr txBox="1"/>
          <p:nvPr/>
        </p:nvSpPr>
        <p:spPr>
          <a:xfrm>
            <a:off x="3831768" y="1050069"/>
            <a:ext cx="4237057" cy="830997"/>
          </a:xfrm>
          <a:prstGeom prst="rect">
            <a:avLst/>
          </a:prstGeom>
          <a:noFill/>
        </p:spPr>
        <p:txBody>
          <a:bodyPr wrap="none" rtlCol="0">
            <a:spAutoFit/>
          </a:bodyPr>
          <a:lstStyle/>
          <a:p>
            <a:pPr algn="l"/>
            <a:r>
              <a:rPr lang="en-US" sz="4800" b="1" dirty="0">
                <a:solidFill>
                  <a:srgbClr val="FF0000"/>
                </a:solidFill>
                <a:latin typeface="Times New Roman" pitchFamily="18" charset="0"/>
                <a:ea typeface="迷你简卡通" panose="03000509000000000000" pitchFamily="65" charset="-122"/>
                <a:cs typeface="Times New Roman" pitchFamily="18" charset="0"/>
              </a:rPr>
              <a:t>TÌNH HUỐNG</a:t>
            </a:r>
          </a:p>
        </p:txBody>
      </p:sp>
      <p:pic>
        <p:nvPicPr>
          <p:cNvPr id="15" name="图片 9">
            <a:extLst>
              <a:ext uri="{FF2B5EF4-FFF2-40B4-BE49-F238E27FC236}">
                <a16:creationId xmlns:a16="http://schemas.microsoft.com/office/drawing/2014/main" id="{4F96E4B1-AA93-40BB-B1EB-99F323FBE4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213" t="-2157" b="28432"/>
          <a:stretch/>
        </p:blipFill>
        <p:spPr>
          <a:xfrm flipH="1">
            <a:off x="8138185" y="395369"/>
            <a:ext cx="1898439" cy="1688844"/>
          </a:xfrm>
          <a:prstGeom prst="rect">
            <a:avLst/>
          </a:prstGeom>
        </p:spPr>
      </p:pic>
      <p:sp>
        <p:nvSpPr>
          <p:cNvPr id="19" name="Rectangle 1"/>
          <p:cNvSpPr>
            <a:spLocks noChangeArrowheads="1"/>
          </p:cNvSpPr>
          <p:nvPr/>
        </p:nvSpPr>
        <p:spPr bwMode="auto">
          <a:xfrm>
            <a:off x="3531467" y="2065183"/>
            <a:ext cx="6651172"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Tối</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mấy</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giờ</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đi</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sinh</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nhật</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Gấu</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đấy</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lang="en-US" sz="1600" dirty="0">
              <a:latin typeface="Times New Roman" pitchFamily="18" charset="0"/>
              <a:ea typeface="Calibri" pitchFamily="34" charset="0"/>
              <a:cs typeface="Times New Roman" pitchFamily="18" charset="0"/>
            </a:endParaRPr>
          </a:p>
        </p:txBody>
      </p:sp>
      <p:pic>
        <p:nvPicPr>
          <p:cNvPr id="20" name="图片 15">
            <a:extLst>
              <a:ext uri="{FF2B5EF4-FFF2-40B4-BE49-F238E27FC236}">
                <a16:creationId xmlns:a16="http://schemas.microsoft.com/office/drawing/2014/main" id="{8A642D82-E2AD-4CA9-8CFE-BE219BFDF582}"/>
              </a:ext>
            </a:extLst>
          </p:cNvPr>
          <p:cNvPicPr>
            <a:picLocks noChangeAspect="1"/>
          </p:cNvPicPr>
          <p:nvPr/>
        </p:nvPicPr>
        <p:blipFill>
          <a:blip r:embed="rId4" cstate="print">
            <a:extLst>
              <a:ext uri="{28A0092B-C50C-407E-A947-70E740481C1C}">
                <a14:useLocalDpi xmlns:a14="http://schemas.microsoft.com/office/drawing/2010/main" val="0"/>
              </a:ext>
            </a:extLst>
          </a:blip>
          <a:srcRect r="73378" b="57000"/>
          <a:stretch>
            <a:fillRect/>
          </a:stretch>
        </p:blipFill>
        <p:spPr>
          <a:xfrm>
            <a:off x="2445786" y="2062441"/>
            <a:ext cx="861173" cy="751115"/>
          </a:xfrm>
          <a:prstGeom prst="rect">
            <a:avLst/>
          </a:prstGeom>
        </p:spPr>
      </p:pic>
      <p:pic>
        <p:nvPicPr>
          <p:cNvPr id="21" name="1">
            <a:hlinkClick r:id="rId5" action="ppaction://hlinksldjump"/>
            <a:extLst>
              <a:ext uri="{FF2B5EF4-FFF2-40B4-BE49-F238E27FC236}">
                <a16:creationId xmlns:a16="http://schemas.microsoft.com/office/drawing/2014/main" id="{A26CB5BD-9EBD-43C1-B03E-28EFF15618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45786" y="2769634"/>
            <a:ext cx="1111435" cy="870703"/>
          </a:xfrm>
          <a:prstGeom prst="rect">
            <a:avLst/>
          </a:prstGeom>
        </p:spPr>
      </p:pic>
      <p:sp>
        <p:nvSpPr>
          <p:cNvPr id="22" name="Rectangle 1"/>
          <p:cNvSpPr>
            <a:spLocks noChangeArrowheads="1"/>
          </p:cNvSpPr>
          <p:nvPr/>
        </p:nvSpPr>
        <p:spPr bwMode="auto">
          <a:xfrm>
            <a:off x="3557221" y="2759499"/>
            <a:ext cx="6651172"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7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rưỡi</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40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23" name="Rectangle 1"/>
          <p:cNvSpPr>
            <a:spLocks noChangeArrowheads="1"/>
          </p:cNvSpPr>
          <p:nvPr/>
        </p:nvSpPr>
        <p:spPr bwMode="auto">
          <a:xfrm>
            <a:off x="3557221" y="3391452"/>
            <a:ext cx="6651172"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defTabSz="914400" fontAlgn="base">
              <a:spcBef>
                <a:spcPct val="0"/>
              </a:spcBef>
              <a:spcAft>
                <a:spcPct val="0"/>
              </a:spcAft>
            </a:pPr>
            <a:r>
              <a:rPr lang="en-US" sz="3200" dirty="0" err="1">
                <a:latin typeface="Times New Roman" pitchFamily="18" charset="0"/>
                <a:ea typeface="Calibri" pitchFamily="34" charset="0"/>
                <a:cs typeface="Times New Roman" pitchFamily="18" charset="0"/>
              </a:rPr>
              <a:t>Cậu</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mua</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tặng</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Gấu</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cái</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gì</a:t>
            </a:r>
            <a:r>
              <a:rPr lang="en-US" sz="3200" dirty="0">
                <a:latin typeface="Times New Roman" pitchFamily="18" charset="0"/>
                <a:ea typeface="Calibri" pitchFamily="34" charset="0"/>
                <a:cs typeface="Times New Roman" pitchFamily="18" charset="0"/>
              </a:rPr>
              <a:t> </a:t>
            </a:r>
            <a:r>
              <a:rPr lang="en-US" sz="3200" dirty="0" err="1">
                <a:latin typeface="Times New Roman" pitchFamily="18" charset="0"/>
                <a:ea typeface="Calibri" pitchFamily="34" charset="0"/>
                <a:cs typeface="Times New Roman" pitchFamily="18" charset="0"/>
              </a:rPr>
              <a:t>vậy</a:t>
            </a:r>
            <a:r>
              <a:rPr lang="en-US" sz="3200" dirty="0">
                <a:latin typeface="Times New Roman" pitchFamily="18" charset="0"/>
                <a:ea typeface="Calibri" pitchFamily="34" charset="0"/>
                <a:cs typeface="Times New Roman" pitchFamily="18" charset="0"/>
              </a:rPr>
              <a:t>?</a:t>
            </a:r>
            <a:endParaRPr lang="en-US" sz="1600" dirty="0">
              <a:latin typeface="Times New Roman" pitchFamily="18" charset="0"/>
              <a:ea typeface="Calibri" pitchFamily="34" charset="0"/>
              <a:cs typeface="Times New Roman" pitchFamily="18" charset="0"/>
            </a:endParaRPr>
          </a:p>
        </p:txBody>
      </p:sp>
      <p:pic>
        <p:nvPicPr>
          <p:cNvPr id="24" name="图片 15">
            <a:extLst>
              <a:ext uri="{FF2B5EF4-FFF2-40B4-BE49-F238E27FC236}">
                <a16:creationId xmlns:a16="http://schemas.microsoft.com/office/drawing/2014/main" id="{8A642D82-E2AD-4CA9-8CFE-BE219BFDF582}"/>
              </a:ext>
            </a:extLst>
          </p:cNvPr>
          <p:cNvPicPr>
            <a:picLocks noChangeAspect="1"/>
          </p:cNvPicPr>
          <p:nvPr/>
        </p:nvPicPr>
        <p:blipFill>
          <a:blip r:embed="rId4" cstate="print">
            <a:extLst>
              <a:ext uri="{28A0092B-C50C-407E-A947-70E740481C1C}">
                <a14:useLocalDpi xmlns:a14="http://schemas.microsoft.com/office/drawing/2010/main" val="0"/>
              </a:ext>
            </a:extLst>
          </a:blip>
          <a:srcRect r="73378" b="57000"/>
          <a:stretch>
            <a:fillRect/>
          </a:stretch>
        </p:blipFill>
        <p:spPr>
          <a:xfrm>
            <a:off x="2445785" y="3463069"/>
            <a:ext cx="861173" cy="751115"/>
          </a:xfrm>
          <a:prstGeom prst="rect">
            <a:avLst/>
          </a:prstGeom>
        </p:spPr>
      </p:pic>
      <p:pic>
        <p:nvPicPr>
          <p:cNvPr id="25" name="1">
            <a:hlinkClick r:id="rId5" action="ppaction://hlinksldjump"/>
            <a:extLst>
              <a:ext uri="{FF2B5EF4-FFF2-40B4-BE49-F238E27FC236}">
                <a16:creationId xmlns:a16="http://schemas.microsoft.com/office/drawing/2014/main" id="{A26CB5BD-9EBD-43C1-B03E-28EFF15618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0032" y="4170262"/>
            <a:ext cx="1111435" cy="870703"/>
          </a:xfrm>
          <a:prstGeom prst="rect">
            <a:avLst/>
          </a:prstGeom>
        </p:spPr>
      </p:pic>
      <p:sp>
        <p:nvSpPr>
          <p:cNvPr id="26" name="Rectangle 1"/>
          <p:cNvSpPr>
            <a:spLocks noChangeArrowheads="1"/>
          </p:cNvSpPr>
          <p:nvPr/>
        </p:nvSpPr>
        <p:spPr bwMode="auto">
          <a:xfrm>
            <a:off x="3531467" y="4036916"/>
            <a:ext cx="6651172"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Một</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cái</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áo</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4000" b="0" i="0" u="none" strike="noStrike" cap="none" normalizeH="0" baseline="0" dirty="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748372048"/>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dissolv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20"/>
                                        </p:tgtEl>
                                      </p:cBhvr>
                                    </p:animEffect>
                                    <p:animScale>
                                      <p:cBhvr>
                                        <p:cTn id="33" dur="250" autoRev="1" fill="hold"/>
                                        <p:tgtEl>
                                          <p:spTgt spid="20"/>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strips(downLeft)">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21"/>
                                        </p:tgtEl>
                                      </p:cBhvr>
                                    </p:animEffect>
                                    <p:animScale>
                                      <p:cBhvr>
                                        <p:cTn id="49" dur="250" autoRev="1" fill="hold"/>
                                        <p:tgtEl>
                                          <p:spTgt spid="21"/>
                                        </p:tgtEl>
                                      </p:cBhvr>
                                      <p:by x="105000" y="105000"/>
                                    </p:animScale>
                                  </p:childTnLst>
                                </p:cTn>
                              </p:par>
                            </p:childTnLst>
                          </p:cTn>
                        </p:par>
                      </p:childTnLst>
                    </p:cTn>
                  </p:par>
                  <p:par>
                    <p:cTn id="50" fill="hold">
                      <p:stCondLst>
                        <p:cond delay="indefinite"/>
                      </p:stCondLst>
                      <p:childTnLst>
                        <p:par>
                          <p:cTn id="51" fill="hold">
                            <p:stCondLst>
                              <p:cond delay="0"/>
                            </p:stCondLst>
                            <p:childTnLst>
                              <p:par>
                                <p:cTn id="52" presetID="18" presetClass="entr" presetSubtype="12"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strips(downLeft)">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p:cTn id="59" dur="500" fill="hold"/>
                                        <p:tgtEl>
                                          <p:spTgt spid="24"/>
                                        </p:tgtEl>
                                        <p:attrNameLst>
                                          <p:attrName>ppt_w</p:attrName>
                                        </p:attrNameLst>
                                      </p:cBhvr>
                                      <p:tavLst>
                                        <p:tav tm="0">
                                          <p:val>
                                            <p:fltVal val="0"/>
                                          </p:val>
                                        </p:tav>
                                        <p:tav tm="100000">
                                          <p:val>
                                            <p:strVal val="#ppt_w"/>
                                          </p:val>
                                        </p:tav>
                                      </p:tavLst>
                                    </p:anim>
                                    <p:anim calcmode="lin" valueType="num">
                                      <p:cBhvr>
                                        <p:cTn id="60" dur="500" fill="hold"/>
                                        <p:tgtEl>
                                          <p:spTgt spid="24"/>
                                        </p:tgtEl>
                                        <p:attrNameLst>
                                          <p:attrName>ppt_h</p:attrName>
                                        </p:attrNameLst>
                                      </p:cBhvr>
                                      <p:tavLst>
                                        <p:tav tm="0">
                                          <p:val>
                                            <p:fltVal val="0"/>
                                          </p:val>
                                        </p:tav>
                                        <p:tav tm="100000">
                                          <p:val>
                                            <p:strVal val="#ppt_h"/>
                                          </p:val>
                                        </p:tav>
                                      </p:tavLst>
                                    </p:anim>
                                    <p:animEffect transition="in" filter="fade">
                                      <p:cBhvr>
                                        <p:cTn id="61" dur="5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4"/>
                                        </p:tgtEl>
                                      </p:cBhvr>
                                    </p:animEffect>
                                    <p:animScale>
                                      <p:cBhvr>
                                        <p:cTn id="66" dur="250" autoRev="1" fill="hold"/>
                                        <p:tgtEl>
                                          <p:spTgt spid="24"/>
                                        </p:tgtEl>
                                      </p:cBhvr>
                                      <p:by x="105000" y="105000"/>
                                    </p:animScale>
                                  </p:childTnLst>
                                </p:cTn>
                              </p:par>
                            </p:childTnLst>
                          </p:cTn>
                        </p:par>
                      </p:childTnLst>
                    </p:cTn>
                  </p:par>
                  <p:par>
                    <p:cTn id="67" fill="hold">
                      <p:stCondLst>
                        <p:cond delay="indefinite"/>
                      </p:stCondLst>
                      <p:childTnLst>
                        <p:par>
                          <p:cTn id="68" fill="hold">
                            <p:stCondLst>
                              <p:cond delay="0"/>
                            </p:stCondLst>
                            <p:childTnLst>
                              <p:par>
                                <p:cTn id="69" presetID="18" presetClass="entr" presetSubtype="12"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strips(downLeft)">
                                      <p:cBhvr>
                                        <p:cTn id="71" dur="500"/>
                                        <p:tgtEl>
                                          <p:spTgt spid="23"/>
                                        </p:tgtEl>
                                      </p:cBhvr>
                                    </p:animEffect>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nodeType="clickEffect">
                                  <p:stCondLst>
                                    <p:cond delay="0"/>
                                  </p:stCondLst>
                                  <p:childTnLst>
                                    <p:set>
                                      <p:cBhvr>
                                        <p:cTn id="75" dur="1" fill="hold">
                                          <p:stCondLst>
                                            <p:cond delay="0"/>
                                          </p:stCondLst>
                                        </p:cTn>
                                        <p:tgtEl>
                                          <p:spTgt spid="25"/>
                                        </p:tgtEl>
                                        <p:attrNameLst>
                                          <p:attrName>style.visibility</p:attrName>
                                        </p:attrNameLst>
                                      </p:cBhvr>
                                      <p:to>
                                        <p:strVal val="visible"/>
                                      </p:to>
                                    </p:set>
                                    <p:anim calcmode="lin" valueType="num">
                                      <p:cBhvr additive="base">
                                        <p:cTn id="76" dur="500" fill="hold"/>
                                        <p:tgtEl>
                                          <p:spTgt spid="25"/>
                                        </p:tgtEl>
                                        <p:attrNameLst>
                                          <p:attrName>ppt_x</p:attrName>
                                        </p:attrNameLst>
                                      </p:cBhvr>
                                      <p:tavLst>
                                        <p:tav tm="0">
                                          <p:val>
                                            <p:strVal val="#ppt_x"/>
                                          </p:val>
                                        </p:tav>
                                        <p:tav tm="100000">
                                          <p:val>
                                            <p:strVal val="#ppt_x"/>
                                          </p:val>
                                        </p:tav>
                                      </p:tavLst>
                                    </p:anim>
                                    <p:anim calcmode="lin" valueType="num">
                                      <p:cBhvr additive="base">
                                        <p:cTn id="7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25"/>
                                        </p:tgtEl>
                                      </p:cBhvr>
                                    </p:animEffect>
                                    <p:animScale>
                                      <p:cBhvr>
                                        <p:cTn id="82" dur="250" autoRev="1" fill="hold"/>
                                        <p:tgtEl>
                                          <p:spTgt spid="25"/>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18" presetClass="entr" presetSubtype="12"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strips(downLeft)">
                                      <p:cBhvr>
                                        <p:cTn id="8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2" grpId="0"/>
      <p:bldP spid="23"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57D9FBE-EA92-4E8F-91F1-09C278D954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3574" y="-382671"/>
            <a:ext cx="7364850" cy="7364850"/>
          </a:xfrm>
          <a:prstGeom prst="rect">
            <a:avLst/>
          </a:prstGeom>
        </p:spPr>
      </p:pic>
      <p:pic>
        <p:nvPicPr>
          <p:cNvPr id="7" name="图片 6">
            <a:extLst>
              <a:ext uri="{FF2B5EF4-FFF2-40B4-BE49-F238E27FC236}">
                <a16:creationId xmlns:a16="http://schemas.microsoft.com/office/drawing/2014/main" id="{5C33079A-E9B2-42B3-8351-57054E88A5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8047" y="2965646"/>
            <a:ext cx="3221501" cy="3221501"/>
          </a:xfrm>
          <a:prstGeom prst="rect">
            <a:avLst/>
          </a:prstGeom>
        </p:spPr>
      </p:pic>
      <p:pic>
        <p:nvPicPr>
          <p:cNvPr id="9" name="图片 8">
            <a:extLst>
              <a:ext uri="{FF2B5EF4-FFF2-40B4-BE49-F238E27FC236}">
                <a16:creationId xmlns:a16="http://schemas.microsoft.com/office/drawing/2014/main" id="{E515C772-6EF1-4DAA-9D74-920542AB73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8690" y="741717"/>
            <a:ext cx="2451070" cy="2099750"/>
          </a:xfrm>
          <a:prstGeom prst="rect">
            <a:avLst/>
          </a:prstGeom>
        </p:spPr>
      </p:pic>
      <p:sp>
        <p:nvSpPr>
          <p:cNvPr id="18" name="文本框 17">
            <a:extLst>
              <a:ext uri="{FF2B5EF4-FFF2-40B4-BE49-F238E27FC236}">
                <a16:creationId xmlns:a16="http://schemas.microsoft.com/office/drawing/2014/main" id="{CAE7A528-40D5-4C40-B46D-2186BEAA5C26}"/>
              </a:ext>
            </a:extLst>
          </p:cNvPr>
          <p:cNvSpPr txBox="1"/>
          <p:nvPr/>
        </p:nvSpPr>
        <p:spPr>
          <a:xfrm>
            <a:off x="5939255" y="1651378"/>
            <a:ext cx="2856397" cy="3416320"/>
          </a:xfrm>
          <a:prstGeom prst="rect">
            <a:avLst/>
          </a:prstGeom>
          <a:noFill/>
        </p:spPr>
        <p:txBody>
          <a:bodyPr wrap="square" rtlCol="0">
            <a:spAutoFit/>
          </a:bodyPr>
          <a:lstStyle/>
          <a:p>
            <a:pPr algn="ctr"/>
            <a:r>
              <a:rPr lang="en-US" altLang="zh-CN" sz="7200" dirty="0" err="1">
                <a:solidFill>
                  <a:schemeClr val="bg1"/>
                </a:solidFill>
                <a:effectLst>
                  <a:glow rad="101600">
                    <a:schemeClr val="accent6">
                      <a:satMod val="175000"/>
                      <a:alpha val="40000"/>
                    </a:schemeClr>
                  </a:glow>
                </a:effectLst>
                <a:latin typeface="Times New Roman" pitchFamily="18" charset="0"/>
                <a:ea typeface="迷你简卡通" panose="03000509000000000000" pitchFamily="65" charset="-122"/>
                <a:cs typeface="Times New Roman" pitchFamily="18" charset="0"/>
              </a:rPr>
              <a:t>Rút</a:t>
            </a:r>
            <a:r>
              <a:rPr lang="en-US" altLang="zh-CN" sz="7200" dirty="0">
                <a:solidFill>
                  <a:schemeClr val="bg1"/>
                </a:solidFill>
                <a:effectLst>
                  <a:glow rad="101600">
                    <a:schemeClr val="accent6">
                      <a:satMod val="175000"/>
                      <a:alpha val="40000"/>
                    </a:schemeClr>
                  </a:glow>
                </a:effectLst>
                <a:latin typeface="Times New Roman" pitchFamily="18" charset="0"/>
                <a:ea typeface="迷你简卡通" panose="03000509000000000000" pitchFamily="65" charset="-122"/>
                <a:cs typeface="Times New Roman" pitchFamily="18" charset="0"/>
              </a:rPr>
              <a:t> </a:t>
            </a:r>
            <a:r>
              <a:rPr lang="en-US" altLang="zh-CN" sz="7200" dirty="0" err="1">
                <a:solidFill>
                  <a:schemeClr val="bg1"/>
                </a:solidFill>
                <a:effectLst>
                  <a:glow rad="101600">
                    <a:schemeClr val="accent6">
                      <a:satMod val="175000"/>
                      <a:alpha val="40000"/>
                    </a:schemeClr>
                  </a:glow>
                </a:effectLst>
                <a:latin typeface="Times New Roman" pitchFamily="18" charset="0"/>
                <a:ea typeface="迷你简卡通" panose="03000509000000000000" pitchFamily="65" charset="-122"/>
                <a:cs typeface="Times New Roman" pitchFamily="18" charset="0"/>
              </a:rPr>
              <a:t>gọn</a:t>
            </a:r>
            <a:r>
              <a:rPr lang="en-US" altLang="zh-CN" sz="7200" dirty="0">
                <a:solidFill>
                  <a:schemeClr val="bg1"/>
                </a:solidFill>
                <a:effectLst>
                  <a:glow rad="101600">
                    <a:schemeClr val="accent6">
                      <a:satMod val="175000"/>
                      <a:alpha val="40000"/>
                    </a:schemeClr>
                  </a:glow>
                </a:effectLst>
                <a:latin typeface="Times New Roman" pitchFamily="18" charset="0"/>
                <a:ea typeface="迷你简卡通" panose="03000509000000000000" pitchFamily="65" charset="-122"/>
                <a:cs typeface="Times New Roman" pitchFamily="18" charset="0"/>
              </a:rPr>
              <a:t> </a:t>
            </a:r>
            <a:r>
              <a:rPr lang="en-US" altLang="zh-CN" sz="7200" dirty="0" err="1">
                <a:solidFill>
                  <a:schemeClr val="bg1"/>
                </a:solidFill>
                <a:effectLst>
                  <a:glow rad="101600">
                    <a:schemeClr val="accent6">
                      <a:satMod val="175000"/>
                      <a:alpha val="40000"/>
                    </a:schemeClr>
                  </a:glow>
                </a:effectLst>
                <a:latin typeface="Times New Roman" pitchFamily="18" charset="0"/>
                <a:ea typeface="迷你简卡通" panose="03000509000000000000" pitchFamily="65" charset="-122"/>
                <a:cs typeface="Times New Roman" pitchFamily="18" charset="0"/>
              </a:rPr>
              <a:t>câu</a:t>
            </a:r>
            <a:endParaRPr lang="zh-CN" altLang="en-US" sz="7200" dirty="0">
              <a:solidFill>
                <a:schemeClr val="bg1"/>
              </a:solidFill>
              <a:effectLst>
                <a:glow rad="101600">
                  <a:schemeClr val="accent6">
                    <a:satMod val="175000"/>
                    <a:alpha val="40000"/>
                  </a:schemeClr>
                </a:glow>
              </a:effectLst>
              <a:latin typeface="Times New Roman" pitchFamily="18" charset="0"/>
              <a:ea typeface="迷你简卡通" panose="03000509000000000000" pitchFamily="65" charset="-122"/>
              <a:cs typeface="Times New Roman" pitchFamily="18" charset="0"/>
            </a:endParaRPr>
          </a:p>
        </p:txBody>
      </p:sp>
      <p:pic>
        <p:nvPicPr>
          <p:cNvPr id="2" name="葛雨晴 - 多糖芒果冰">
            <a:hlinkClick r:id="" action="ppaction://media"/>
            <a:extLst>
              <a:ext uri="{FF2B5EF4-FFF2-40B4-BE49-F238E27FC236}">
                <a16:creationId xmlns:a16="http://schemas.microsoft.com/office/drawing/2014/main" id="{4C938330-CEEB-47B3-97C4-E54CEAE793B9}"/>
              </a:ext>
            </a:extLst>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5791200" y="3124200"/>
            <a:ext cx="170923" cy="170923"/>
          </a:xfrm>
          <a:prstGeom prst="rect">
            <a:avLst/>
          </a:prstGeom>
        </p:spPr>
      </p:pic>
    </p:spTree>
    <p:extLst>
      <p:ext uri="{BB962C8B-B14F-4D97-AF65-F5344CB8AC3E}">
        <p14:creationId xmlns:p14="http://schemas.microsoft.com/office/powerpoint/2010/main" val="221500928"/>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80">
                                          <p:stCondLst>
                                            <p:cond delay="0"/>
                                          </p:stCondLst>
                                        </p:cTn>
                                        <p:tgtEl>
                                          <p:spTgt spid="9"/>
                                        </p:tgtEl>
                                      </p:cBhvr>
                                    </p:animEffect>
                                    <p:anim calcmode="lin" valueType="num">
                                      <p:cBhvr>
                                        <p:cTn id="2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5" dur="26">
                                          <p:stCondLst>
                                            <p:cond delay="650"/>
                                          </p:stCondLst>
                                        </p:cTn>
                                        <p:tgtEl>
                                          <p:spTgt spid="9"/>
                                        </p:tgtEl>
                                      </p:cBhvr>
                                      <p:to x="100000" y="60000"/>
                                    </p:animScale>
                                    <p:animScale>
                                      <p:cBhvr>
                                        <p:cTn id="26" dur="166" decel="50000">
                                          <p:stCondLst>
                                            <p:cond delay="676"/>
                                          </p:stCondLst>
                                        </p:cTn>
                                        <p:tgtEl>
                                          <p:spTgt spid="9"/>
                                        </p:tgtEl>
                                      </p:cBhvr>
                                      <p:to x="100000" y="100000"/>
                                    </p:animScale>
                                    <p:animScale>
                                      <p:cBhvr>
                                        <p:cTn id="27" dur="26">
                                          <p:stCondLst>
                                            <p:cond delay="1312"/>
                                          </p:stCondLst>
                                        </p:cTn>
                                        <p:tgtEl>
                                          <p:spTgt spid="9"/>
                                        </p:tgtEl>
                                      </p:cBhvr>
                                      <p:to x="100000" y="80000"/>
                                    </p:animScale>
                                    <p:animScale>
                                      <p:cBhvr>
                                        <p:cTn id="28" dur="166" decel="50000">
                                          <p:stCondLst>
                                            <p:cond delay="1338"/>
                                          </p:stCondLst>
                                        </p:cTn>
                                        <p:tgtEl>
                                          <p:spTgt spid="9"/>
                                        </p:tgtEl>
                                      </p:cBhvr>
                                      <p:to x="100000" y="100000"/>
                                    </p:animScale>
                                    <p:animScale>
                                      <p:cBhvr>
                                        <p:cTn id="29" dur="26">
                                          <p:stCondLst>
                                            <p:cond delay="1642"/>
                                          </p:stCondLst>
                                        </p:cTn>
                                        <p:tgtEl>
                                          <p:spTgt spid="9"/>
                                        </p:tgtEl>
                                      </p:cBhvr>
                                      <p:to x="100000" y="90000"/>
                                    </p:animScale>
                                    <p:animScale>
                                      <p:cBhvr>
                                        <p:cTn id="30" dur="166" decel="50000">
                                          <p:stCondLst>
                                            <p:cond delay="1668"/>
                                          </p:stCondLst>
                                        </p:cTn>
                                        <p:tgtEl>
                                          <p:spTgt spid="9"/>
                                        </p:tgtEl>
                                      </p:cBhvr>
                                      <p:to x="100000" y="100000"/>
                                    </p:animScale>
                                    <p:animScale>
                                      <p:cBhvr>
                                        <p:cTn id="31" dur="26">
                                          <p:stCondLst>
                                            <p:cond delay="1808"/>
                                          </p:stCondLst>
                                        </p:cTn>
                                        <p:tgtEl>
                                          <p:spTgt spid="9"/>
                                        </p:tgtEl>
                                      </p:cBhvr>
                                      <p:to x="100000" y="95000"/>
                                    </p:animScale>
                                    <p:animScale>
                                      <p:cBhvr>
                                        <p:cTn id="32" dur="166" decel="50000">
                                          <p:stCondLst>
                                            <p:cond delay="1834"/>
                                          </p:stCondLst>
                                        </p:cTn>
                                        <p:tgtEl>
                                          <p:spTgt spid="9"/>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4" repeatCount="indefinite" fill="remove" display="0">
                  <p:stCondLst>
                    <p:cond delay="indefinite"/>
                  </p:stCondLst>
                  <p:endCondLst>
                    <p:cond evt="onStopAudio" delay="0">
                      <p:tgtEl>
                        <p:sldTgt/>
                      </p:tgtEl>
                    </p:cond>
                  </p:endCondLst>
                </p:cTn>
                <p:tgtEl>
                  <p:spTgt spid="2"/>
                </p:tgtEl>
              </p:cMediaNode>
            </p:audio>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12072" y="1568104"/>
            <a:ext cx="5340559" cy="3694496"/>
          </a:xfrm>
          <a:prstGeom prst="rect">
            <a:avLst/>
          </a:prstGeom>
        </p:spPr>
      </p:pic>
    </p:spTree>
    <p:extLst>
      <p:ext uri="{BB962C8B-B14F-4D97-AF65-F5344CB8AC3E}">
        <p14:creationId xmlns:p14="http://schemas.microsoft.com/office/powerpoint/2010/main" val="3508520366"/>
      </p:ext>
    </p:extLst>
  </p:cSld>
  <p:clrMapOvr>
    <a:masterClrMapping/>
  </p:clrMapOvr>
  <mc:AlternateContent xmlns:mc="http://schemas.openxmlformats.org/markup-compatibility/2006" xmlns:p14="http://schemas.microsoft.com/office/powerpoint/2010/main">
    <mc:Choice Requires="p14">
      <p:transition spd="slow" p14:dur="1250" advTm="6000">
        <p:wipe dir="r"/>
      </p:transition>
    </mc:Choice>
    <mc:Fallback xmlns="">
      <p:transition spd="slow" advTm="6000">
        <p:wipe dir="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3F2351-7990-67FD-D441-26FFA9F9C21B}"/>
              </a:ext>
            </a:extLst>
          </p:cNvPr>
          <p:cNvSpPr txBox="1"/>
          <p:nvPr/>
        </p:nvSpPr>
        <p:spPr>
          <a:xfrm>
            <a:off x="3343701" y="2351782"/>
            <a:ext cx="5322627" cy="2062103"/>
          </a:xfrm>
          <a:prstGeom prst="rect">
            <a:avLst/>
          </a:prstGeom>
          <a:noFill/>
        </p:spPr>
        <p:txBody>
          <a:bodyPr wrap="square">
            <a:spAutoFit/>
          </a:bodyPr>
          <a:lstStyle/>
          <a:p>
            <a:r>
              <a:rPr lang="en-US" sz="3200" dirty="0">
                <a:solidFill>
                  <a:srgbClr val="231F20"/>
                </a:solidFill>
                <a:latin typeface="Times New Roman" panose="02020603050405020304" pitchFamily="18" charset="0"/>
                <a:ea typeface="Symbola"/>
                <a:cs typeface="Times New Roman" panose="02020603050405020304" pitchFamily="18" charset="0"/>
              </a:rPr>
              <a:t>? </a:t>
            </a:r>
            <a:r>
              <a:rPr lang="en-US" sz="3200" dirty="0">
                <a:solidFill>
                  <a:srgbClr val="231F20"/>
                </a:solidFill>
                <a:effectLst/>
                <a:latin typeface="Times New Roman" panose="02020603050405020304" pitchFamily="18" charset="0"/>
                <a:ea typeface="Symbola"/>
                <a:cs typeface="Times New Roman" panose="02020603050405020304" pitchFamily="18" charset="0"/>
              </a:rPr>
              <a:t>Đ</a:t>
            </a:r>
            <a:r>
              <a:rPr lang="vi-VN" sz="3200" dirty="0">
                <a:solidFill>
                  <a:srgbClr val="231F20"/>
                </a:solidFill>
                <a:effectLst/>
                <a:latin typeface="Times New Roman" panose="02020603050405020304" pitchFamily="18" charset="0"/>
                <a:ea typeface="Symbola"/>
                <a:cs typeface="Times New Roman" panose="02020603050405020304" pitchFamily="18" charset="0"/>
              </a:rPr>
              <a:t>ọc kĩ</a:t>
            </a:r>
            <a:r>
              <a:rPr lang="en-US" sz="3200" dirty="0">
                <a:latin typeface="Times New Roman" panose="02020603050405020304" pitchFamily="18" charset="0"/>
                <a:ea typeface="Symbola"/>
                <a:cs typeface="Times New Roman" panose="02020603050405020304" pitchFamily="18" charset="0"/>
              </a:rPr>
              <a:t> </a:t>
            </a:r>
            <a:r>
              <a:rPr lang="vi-VN" sz="3200" dirty="0">
                <a:solidFill>
                  <a:srgbClr val="231F20"/>
                </a:solidFill>
                <a:effectLst/>
                <a:latin typeface="Times New Roman" panose="02020603050405020304" pitchFamily="18" charset="0"/>
                <a:ea typeface="Symbola"/>
                <a:cs typeface="Times New Roman" panose="02020603050405020304" pitchFamily="18" charset="0"/>
              </a:rPr>
              <a:t>mục Tri thức ngữ văn trong</a:t>
            </a:r>
            <a:r>
              <a:rPr lang="en-US" sz="3200" dirty="0">
                <a:latin typeface="Times New Roman" panose="02020603050405020304" pitchFamily="18" charset="0"/>
                <a:ea typeface="Symbola"/>
                <a:cs typeface="Times New Roman" panose="02020603050405020304" pitchFamily="18" charset="0"/>
              </a:rPr>
              <a:t> </a:t>
            </a:r>
            <a:r>
              <a:rPr lang="vi-VN" sz="3200" dirty="0">
                <a:solidFill>
                  <a:srgbClr val="231F20"/>
                </a:solidFill>
                <a:effectLst/>
                <a:latin typeface="Times New Roman" panose="02020603050405020304" pitchFamily="18" charset="0"/>
                <a:ea typeface="Symbola"/>
                <a:cs typeface="Times New Roman" panose="02020603050405020304" pitchFamily="18" charset="0"/>
              </a:rPr>
              <a:t>SGK (tr. 117); đọc khung</a:t>
            </a:r>
            <a:r>
              <a:rPr lang="en-US" sz="3200" dirty="0">
                <a:latin typeface="Times New Roman" panose="02020603050405020304" pitchFamily="18" charset="0"/>
                <a:ea typeface="Symbola"/>
                <a:cs typeface="Times New Roman" panose="02020603050405020304" pitchFamily="18" charset="0"/>
              </a:rPr>
              <a:t> </a:t>
            </a:r>
            <a:r>
              <a:rPr lang="vi-VN" sz="3200" dirty="0">
                <a:solidFill>
                  <a:srgbClr val="231F20"/>
                </a:solidFill>
                <a:effectLst/>
                <a:latin typeface="Times New Roman" panose="02020603050405020304" pitchFamily="18" charset="0"/>
                <a:ea typeface="Symbola"/>
                <a:cs typeface="Times New Roman" panose="02020603050405020304" pitchFamily="18" charset="0"/>
              </a:rPr>
              <a:t>Nhận biết câu rút gọn trong</a:t>
            </a:r>
            <a:r>
              <a:rPr lang="en-US" sz="3200" dirty="0">
                <a:latin typeface="Times New Roman" panose="02020603050405020304" pitchFamily="18" charset="0"/>
                <a:ea typeface="Symbola"/>
                <a:cs typeface="Times New Roman" panose="02020603050405020304" pitchFamily="18" charset="0"/>
              </a:rPr>
              <a:t> </a:t>
            </a:r>
            <a:r>
              <a:rPr lang="vi-VN" sz="3200" dirty="0">
                <a:solidFill>
                  <a:srgbClr val="231F20"/>
                </a:solidFill>
                <a:effectLst/>
                <a:latin typeface="Times New Roman" panose="02020603050405020304" pitchFamily="18" charset="0"/>
                <a:ea typeface="Symbola"/>
                <a:cs typeface="Times New Roman" panose="02020603050405020304" pitchFamily="18" charset="0"/>
              </a:rPr>
              <a:t>SGK (tr. 121 – 122).</a:t>
            </a:r>
            <a:endParaRPr lang="en-US" sz="3200" dirty="0">
              <a:effectLst/>
              <a:latin typeface="Times New Roman" panose="02020603050405020304" pitchFamily="18" charset="0"/>
              <a:ea typeface="Symbola"/>
              <a:cs typeface="Times New Roman" panose="02020603050405020304" pitchFamily="18" charset="0"/>
            </a:endParaRPr>
          </a:p>
        </p:txBody>
      </p:sp>
      <p:sp>
        <p:nvSpPr>
          <p:cNvPr id="2" name="TextBox 1">
            <a:extLst>
              <a:ext uri="{FF2B5EF4-FFF2-40B4-BE49-F238E27FC236}">
                <a16:creationId xmlns:a16="http://schemas.microsoft.com/office/drawing/2014/main" id="{F92617B0-EBA5-3FC3-B583-63F03D16F01C}"/>
              </a:ext>
            </a:extLst>
          </p:cNvPr>
          <p:cNvSpPr txBox="1"/>
          <p:nvPr/>
        </p:nvSpPr>
        <p:spPr>
          <a:xfrm>
            <a:off x="2688610" y="844210"/>
            <a:ext cx="4012442"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1/ CÂU RÚT GỌN</a:t>
            </a:r>
          </a:p>
        </p:txBody>
      </p:sp>
    </p:spTree>
    <p:extLst>
      <p:ext uri="{BB962C8B-B14F-4D97-AF65-F5344CB8AC3E}">
        <p14:creationId xmlns:p14="http://schemas.microsoft.com/office/powerpoint/2010/main" val="431733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0FB3DD-BD80-80A1-B3D3-5C72B2719C4F}"/>
              </a:ext>
            </a:extLst>
          </p:cNvPr>
          <p:cNvSpPr txBox="1"/>
          <p:nvPr/>
        </p:nvSpPr>
        <p:spPr>
          <a:xfrm>
            <a:off x="192506" y="0"/>
            <a:ext cx="11806988" cy="7017306"/>
          </a:xfrm>
          <a:prstGeom prst="rect">
            <a:avLst/>
          </a:prstGeom>
          <a:noFill/>
        </p:spPr>
        <p:txBody>
          <a:bodyPr wrap="square">
            <a:spAutoFit/>
          </a:bodyPr>
          <a:lstStyle/>
          <a:p>
            <a:r>
              <a:rPr lang="vi-VN" sz="2400" dirty="0">
                <a:solidFill>
                  <a:srgbClr val="0070C0"/>
                </a:solidFill>
                <a:latin typeface="+mj-lt"/>
              </a:rPr>
              <a:t>Nhận biết câu rút gọn</a:t>
            </a:r>
          </a:p>
          <a:p>
            <a:r>
              <a:rPr lang="vi-VN" sz="2400" dirty="0">
                <a:solidFill>
                  <a:srgbClr val="0070C0"/>
                </a:solidFill>
                <a:latin typeface="+mj-lt"/>
              </a:rPr>
              <a:t>• Câu rút gọn có thể là câu có chủ ngữ</a:t>
            </a:r>
            <a:r>
              <a:rPr lang="en-US" sz="2400" dirty="0">
                <a:solidFill>
                  <a:srgbClr val="0070C0"/>
                </a:solidFill>
                <a:latin typeface="+mj-lt"/>
              </a:rPr>
              <a:t> </a:t>
            </a:r>
            <a:r>
              <a:rPr lang="vi-VN" sz="2400" dirty="0">
                <a:solidFill>
                  <a:srgbClr val="0070C0"/>
                </a:solidFill>
                <a:latin typeface="+mj-lt"/>
              </a:rPr>
              <a:t>hoặc vị ngữ bị tĩnh lược. Ví dụ:</a:t>
            </a:r>
          </a:p>
          <a:p>
            <a:r>
              <a:rPr lang="vi-VN" sz="2400" dirty="0">
                <a:solidFill>
                  <a:srgbClr val="0070C0"/>
                </a:solidFill>
                <a:latin typeface="+mj-lt"/>
              </a:rPr>
              <a:t>(1)	- Anh đang làm gì?</a:t>
            </a:r>
          </a:p>
          <a:p>
            <a:r>
              <a:rPr lang="vi-VN" sz="2400" dirty="0">
                <a:solidFill>
                  <a:srgbClr val="0070C0"/>
                </a:solidFill>
                <a:latin typeface="+mj-lt"/>
              </a:rPr>
              <a:t>-	Đọc sách, (rút gọn chủ ngữ)</a:t>
            </a:r>
          </a:p>
          <a:p>
            <a:r>
              <a:rPr lang="vi-VN" sz="2400" dirty="0">
                <a:solidFill>
                  <a:srgbClr val="0070C0"/>
                </a:solidFill>
                <a:latin typeface="+mj-lt"/>
              </a:rPr>
              <a:t>(2)	- Ai đã trồng những cây hoa này?</a:t>
            </a:r>
          </a:p>
          <a:p>
            <a:r>
              <a:rPr lang="vi-VN" sz="2400" dirty="0">
                <a:solidFill>
                  <a:srgbClr val="0070C0"/>
                </a:solidFill>
                <a:latin typeface="+mj-lt"/>
              </a:rPr>
              <a:t>-	Mẹ tôi. (rút gọn vị ngữ)</a:t>
            </a:r>
          </a:p>
          <a:p>
            <a:r>
              <a:rPr lang="vi-VN" sz="2400" dirty="0">
                <a:solidFill>
                  <a:srgbClr val="0070C0"/>
                </a:solidFill>
                <a:latin typeface="+mj-lt"/>
              </a:rPr>
              <a:t>Ngoài ra, câu rút gọn cũng có thể là</a:t>
            </a:r>
            <a:r>
              <a:rPr lang="en-US" sz="2400" dirty="0">
                <a:solidFill>
                  <a:srgbClr val="0070C0"/>
                </a:solidFill>
                <a:latin typeface="+mj-lt"/>
              </a:rPr>
              <a:t> </a:t>
            </a:r>
            <a:r>
              <a:rPr lang="vi-VN" sz="2400" dirty="0">
                <a:solidFill>
                  <a:srgbClr val="0070C0"/>
                </a:solidFill>
                <a:latin typeface="+mj-lt"/>
              </a:rPr>
              <a:t>câu tỉnh lược cả thành phần chủ ngữ và</a:t>
            </a:r>
            <a:r>
              <a:rPr lang="en-US" sz="2400" dirty="0">
                <a:solidFill>
                  <a:srgbClr val="0070C0"/>
                </a:solidFill>
                <a:latin typeface="+mj-lt"/>
              </a:rPr>
              <a:t> </a:t>
            </a:r>
            <a:r>
              <a:rPr lang="vi-VN" sz="2400" dirty="0">
                <a:solidFill>
                  <a:srgbClr val="0070C0"/>
                </a:solidFill>
                <a:latin typeface="+mj-lt"/>
              </a:rPr>
              <a:t>vị ngữ, chỉ giữ lại thành phần cung cấp</a:t>
            </a:r>
            <a:r>
              <a:rPr lang="en-US" sz="2400" dirty="0">
                <a:solidFill>
                  <a:srgbClr val="0070C0"/>
                </a:solidFill>
                <a:latin typeface="+mj-lt"/>
              </a:rPr>
              <a:t> </a:t>
            </a:r>
            <a:r>
              <a:rPr lang="vi-VN" sz="2400" dirty="0">
                <a:solidFill>
                  <a:srgbClr val="0070C0"/>
                </a:solidFill>
                <a:latin typeface="+mj-lt"/>
              </a:rPr>
              <a:t>thông tin cần thiết, cốt lõi trong mộtngữ cảnh giao tiếp cụ thể như trạng ngữ,</a:t>
            </a:r>
            <a:r>
              <a:rPr lang="en-US" sz="2400" dirty="0">
                <a:solidFill>
                  <a:srgbClr val="0070C0"/>
                </a:solidFill>
                <a:latin typeface="+mj-lt"/>
              </a:rPr>
              <a:t> </a:t>
            </a:r>
            <a:r>
              <a:rPr lang="vi-VN" sz="2400" dirty="0">
                <a:solidFill>
                  <a:srgbClr val="0070C0"/>
                </a:solidFill>
                <a:latin typeface="+mj-lt"/>
              </a:rPr>
              <a:t>bổ ngữ hoặc định ngữ.</a:t>
            </a:r>
            <a:endParaRPr lang="en-US" sz="2400" dirty="0">
              <a:solidFill>
                <a:srgbClr val="0070C0"/>
              </a:solidFill>
              <a:latin typeface="+mj-lt"/>
            </a:endParaRPr>
          </a:p>
          <a:p>
            <a:r>
              <a:rPr lang="vi-VN" sz="2400" dirty="0">
                <a:solidFill>
                  <a:srgbClr val="0070C0"/>
                </a:solidFill>
                <a:latin typeface="+mj-lt"/>
              </a:rPr>
              <a:t> Ví dụ:</a:t>
            </a:r>
          </a:p>
          <a:p>
            <a:r>
              <a:rPr lang="vi-VN" sz="2400" dirty="0">
                <a:solidFill>
                  <a:srgbClr val="0070C0"/>
                </a:solidFill>
                <a:latin typeface="+mj-lt"/>
              </a:rPr>
              <a:t>-	Ông ấy đi công tác ở dâu?</a:t>
            </a:r>
          </a:p>
          <a:p>
            <a:r>
              <a:rPr lang="vi-VN" sz="2400" dirty="0">
                <a:solidFill>
                  <a:srgbClr val="0070C0"/>
                </a:solidFill>
                <a:latin typeface="+mj-lt"/>
              </a:rPr>
              <a:t>-	Tây Nguyên, (chỉ giữ lại bổ ngữ)</a:t>
            </a:r>
          </a:p>
          <a:p>
            <a:r>
              <a:rPr lang="vi-VN" sz="2400" dirty="0">
                <a:solidFill>
                  <a:srgbClr val="0070C0"/>
                </a:solidFill>
                <a:latin typeface="+mj-lt"/>
              </a:rPr>
              <a:t>Chú ý: Câu rút gọn là câu có thể khôi</a:t>
            </a:r>
            <a:r>
              <a:rPr lang="en-US" sz="2400" dirty="0">
                <a:solidFill>
                  <a:srgbClr val="0070C0"/>
                </a:solidFill>
                <a:latin typeface="+mj-lt"/>
              </a:rPr>
              <a:t> </a:t>
            </a:r>
            <a:r>
              <a:rPr lang="vi-VN" sz="2400" dirty="0">
                <a:solidFill>
                  <a:srgbClr val="0070C0"/>
                </a:solidFill>
                <a:latin typeface="+mj-lt"/>
              </a:rPr>
              <a:t>phục thành phần bị tỉnh lược để thành</a:t>
            </a:r>
            <a:r>
              <a:rPr lang="en-US" sz="2400" dirty="0">
                <a:solidFill>
                  <a:srgbClr val="0070C0"/>
                </a:solidFill>
                <a:latin typeface="+mj-lt"/>
              </a:rPr>
              <a:t> </a:t>
            </a:r>
            <a:r>
              <a:rPr lang="vi-VN" sz="2400" dirty="0">
                <a:solidFill>
                  <a:srgbClr val="0070C0"/>
                </a:solidFill>
                <a:latin typeface="+mj-lt"/>
              </a:rPr>
              <a:t>câu đầy đủ.</a:t>
            </a:r>
          </a:p>
          <a:p>
            <a:r>
              <a:rPr lang="vi-VN" sz="2400" dirty="0">
                <a:solidFill>
                  <a:srgbClr val="0070C0"/>
                </a:solidFill>
                <a:latin typeface="+mj-lt"/>
              </a:rPr>
              <a:t>• Khi rút gọn câu, cần lưu ý: không làm</a:t>
            </a:r>
            <a:r>
              <a:rPr lang="en-US" sz="2400" dirty="0">
                <a:solidFill>
                  <a:srgbClr val="0070C0"/>
                </a:solidFill>
                <a:latin typeface="+mj-lt"/>
              </a:rPr>
              <a:t> </a:t>
            </a:r>
            <a:r>
              <a:rPr lang="vi-VN" sz="2400" dirty="0">
                <a:solidFill>
                  <a:srgbClr val="0070C0"/>
                </a:solidFill>
                <a:latin typeface="+mj-lt"/>
              </a:rPr>
              <a:t>cho câu trở nên cộc lốc, thiếu tính lịch sự;</a:t>
            </a:r>
            <a:r>
              <a:rPr lang="en-US" sz="2400" dirty="0">
                <a:solidFill>
                  <a:srgbClr val="0070C0"/>
                </a:solidFill>
                <a:latin typeface="+mj-lt"/>
              </a:rPr>
              <a:t> </a:t>
            </a:r>
            <a:r>
              <a:rPr lang="vi-VN" sz="2400" dirty="0">
                <a:solidFill>
                  <a:srgbClr val="0070C0"/>
                </a:solidFill>
                <a:latin typeface="+mj-lt"/>
              </a:rPr>
              <a:t>hạn chế dùng câu rút gọn khi nói với người</a:t>
            </a:r>
            <a:r>
              <a:rPr lang="en-US" sz="2400" dirty="0">
                <a:solidFill>
                  <a:srgbClr val="0070C0"/>
                </a:solidFill>
                <a:latin typeface="+mj-lt"/>
              </a:rPr>
              <a:t> </a:t>
            </a:r>
            <a:r>
              <a:rPr lang="vi-VN" sz="2400" dirty="0">
                <a:solidFill>
                  <a:srgbClr val="0070C0"/>
                </a:solidFill>
                <a:latin typeface="+mj-lt"/>
              </a:rPr>
              <a:t>trên hoặc những người mình kính trọng.</a:t>
            </a:r>
          </a:p>
          <a:p>
            <a:r>
              <a:rPr lang="vi-VN" sz="2400" dirty="0">
                <a:solidFill>
                  <a:srgbClr val="0070C0"/>
                </a:solidFill>
                <a:latin typeface="+mj-lt"/>
              </a:rPr>
              <a:t>Ví dụ:</a:t>
            </a:r>
          </a:p>
          <a:p>
            <a:r>
              <a:rPr lang="vi-VN" sz="2400" dirty="0">
                <a:solidFill>
                  <a:srgbClr val="0070C0"/>
                </a:solidFill>
                <a:latin typeface="+mj-lt"/>
              </a:rPr>
              <a:t>-	Hôm nay con có đi học không?</a:t>
            </a:r>
          </a:p>
          <a:p>
            <a:r>
              <a:rPr lang="vi-VN" sz="2400" dirty="0">
                <a:solidFill>
                  <a:srgbClr val="0070C0"/>
                </a:solidFill>
                <a:latin typeface="+mj-lt"/>
              </a:rPr>
              <a:t>-	Không, (câu nói không lễ phép)</a:t>
            </a:r>
          </a:p>
          <a:p>
            <a:endParaRPr lang="vi-VN" dirty="0"/>
          </a:p>
        </p:txBody>
      </p:sp>
    </p:spTree>
    <p:extLst>
      <p:ext uri="{BB962C8B-B14F-4D97-AF65-F5344CB8AC3E}">
        <p14:creationId xmlns:p14="http://schemas.microsoft.com/office/powerpoint/2010/main" val="874424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13C5C0-BB5F-B92A-0B21-BF8F62CB7BC1}"/>
              </a:ext>
            </a:extLst>
          </p:cNvPr>
          <p:cNvSpPr txBox="1"/>
          <p:nvPr/>
        </p:nvSpPr>
        <p:spPr>
          <a:xfrm>
            <a:off x="264695" y="427854"/>
            <a:ext cx="11718757" cy="6494085"/>
          </a:xfrm>
          <a:prstGeom prst="rect">
            <a:avLst/>
          </a:prstGeom>
          <a:noFill/>
        </p:spPr>
        <p:txBody>
          <a:bodyPr wrap="square">
            <a:spAutoFit/>
          </a:bodyPr>
          <a:lstStyle/>
          <a:p>
            <a:r>
              <a:rPr lang="vi-VN" sz="3200" dirty="0">
                <a:solidFill>
                  <a:srgbClr val="0070C0"/>
                </a:solidFill>
                <a:latin typeface="+mj-lt"/>
              </a:rPr>
              <a:t>Trong một số ngữ cảnh, câu rút gọn có thể gây hiểu lầm. Ví dụ: Truyện cười dân gian Mất rồi kể một người có việc đi xa, dặn con ở nhà có ai hỏi thì bảo bố đi vắng. Sợ con mải chói quên mất, ông ta viết mấy câu vào giấy, đưa cho con, bảo có ai hỏi thì cứ đưa tờ giấy. Tối đến, sẵn có ngọn đèn, đứa con lấy giấy ra xem, chẳng may để giấy cháy mất. Hôm sau, có người khách lại chơi, hỏi:</a:t>
            </a:r>
          </a:p>
          <a:p>
            <a:r>
              <a:rPr lang="vi-VN" sz="3200" dirty="0">
                <a:solidFill>
                  <a:srgbClr val="0070C0"/>
                </a:solidFill>
                <a:latin typeface="+mj-lt"/>
              </a:rPr>
              <a:t>Bố cháu có nhà không?</a:t>
            </a:r>
          </a:p>
          <a:p>
            <a:r>
              <a:rPr lang="vi-VN" sz="3200" dirty="0">
                <a:solidFill>
                  <a:srgbClr val="0070C0"/>
                </a:solidFill>
                <a:latin typeface="+mj-lt"/>
              </a:rPr>
              <a:t>Nó ngẩn ra, rồi sực nhớ, sờ vào túi.</a:t>
            </a:r>
            <a:r>
              <a:rPr lang="en-US" sz="3200" dirty="0">
                <a:solidFill>
                  <a:srgbClr val="0070C0"/>
                </a:solidFill>
                <a:latin typeface="+mj-lt"/>
              </a:rPr>
              <a:t> </a:t>
            </a:r>
            <a:r>
              <a:rPr lang="vi-VN" sz="3200" dirty="0">
                <a:solidFill>
                  <a:srgbClr val="0070C0"/>
                </a:solidFill>
                <a:latin typeface="+mj-lt"/>
              </a:rPr>
              <a:t>Không thấy giấy, liền nói:</a:t>
            </a:r>
          </a:p>
          <a:p>
            <a:r>
              <a:rPr lang="vi-VN" sz="3200" dirty="0">
                <a:solidFill>
                  <a:srgbClr val="0070C0"/>
                </a:solidFill>
                <a:latin typeface="+mj-lt"/>
              </a:rPr>
              <a:t>-	Mất rồi!</a:t>
            </a:r>
          </a:p>
          <a:p>
            <a:r>
              <a:rPr lang="en-US" sz="3200" dirty="0">
                <a:solidFill>
                  <a:srgbClr val="0070C0"/>
                </a:solidFill>
                <a:latin typeface="+mj-lt"/>
              </a:rPr>
              <a:t>? </a:t>
            </a:r>
            <a:r>
              <a:rPr lang="vi-VN" sz="3200" dirty="0">
                <a:solidFill>
                  <a:srgbClr val="0070C0"/>
                </a:solidFill>
                <a:latin typeface="+mj-lt"/>
              </a:rPr>
              <a:t>Câu “Mất rồi!” không trả lời trực tiếp câu</a:t>
            </a:r>
            <a:r>
              <a:rPr lang="en-US" sz="3200" dirty="0">
                <a:solidFill>
                  <a:srgbClr val="0070C0"/>
                </a:solidFill>
                <a:latin typeface="+mj-lt"/>
              </a:rPr>
              <a:t> </a:t>
            </a:r>
            <a:r>
              <a:rPr lang="vi-VN" sz="3200" dirty="0">
                <a:solidFill>
                  <a:srgbClr val="0070C0"/>
                </a:solidFill>
                <a:latin typeface="+mj-lt"/>
              </a:rPr>
              <a:t>hỏi của người hỏi mà hướng đến thông</a:t>
            </a:r>
            <a:r>
              <a:rPr lang="en-US" sz="3200" dirty="0">
                <a:solidFill>
                  <a:srgbClr val="0070C0"/>
                </a:solidFill>
                <a:latin typeface="+mj-lt"/>
              </a:rPr>
              <a:t> </a:t>
            </a:r>
            <a:r>
              <a:rPr lang="vi-VN" sz="3200" dirty="0">
                <a:solidFill>
                  <a:srgbClr val="0070C0"/>
                </a:solidFill>
                <a:latin typeface="+mj-lt"/>
              </a:rPr>
              <a:t>tin về tờ giấy. Câu đây đủ phải là: “Tờ</a:t>
            </a:r>
            <a:r>
              <a:rPr lang="en-US" sz="3200" dirty="0">
                <a:solidFill>
                  <a:srgbClr val="0070C0"/>
                </a:solidFill>
                <a:latin typeface="+mj-lt"/>
              </a:rPr>
              <a:t> </a:t>
            </a:r>
            <a:r>
              <a:rPr lang="vi-VN" sz="3200" dirty="0">
                <a:solidFill>
                  <a:srgbClr val="0070C0"/>
                </a:solidFill>
                <a:latin typeface="+mj-lt"/>
              </a:rPr>
              <a:t>giấy bị mất rồi”. Dùng câu rút gọn chủ</a:t>
            </a:r>
            <a:r>
              <a:rPr lang="en-US" sz="3200" dirty="0">
                <a:solidFill>
                  <a:srgbClr val="0070C0"/>
                </a:solidFill>
                <a:latin typeface="+mj-lt"/>
              </a:rPr>
              <a:t> </a:t>
            </a:r>
            <a:r>
              <a:rPr lang="vi-VN" sz="3200" dirty="0">
                <a:solidFill>
                  <a:srgbClr val="0070C0"/>
                </a:solidFill>
                <a:latin typeface="+mj-lt"/>
              </a:rPr>
              <a:t>ngữ trong trường họp này khiến người</a:t>
            </a:r>
          </a:p>
          <a:p>
            <a:r>
              <a:rPr lang="vi-VN" sz="3200" dirty="0">
                <a:solidFill>
                  <a:srgbClr val="0070C0"/>
                </a:solidFill>
                <a:latin typeface="+mj-lt"/>
              </a:rPr>
              <a:t>khách hiểu đối tượng mất là người bố.</a:t>
            </a:r>
          </a:p>
        </p:txBody>
      </p:sp>
    </p:spTree>
    <p:extLst>
      <p:ext uri="{BB962C8B-B14F-4D97-AF65-F5344CB8AC3E}">
        <p14:creationId xmlns:p14="http://schemas.microsoft.com/office/powerpoint/2010/main" val="2660573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887104" y="2195581"/>
            <a:ext cx="5631751" cy="1569660"/>
          </a:xfrm>
          <a:prstGeom prst="rect">
            <a:avLst/>
          </a:prstGeom>
        </p:spPr>
        <p:txBody>
          <a:bodyPr wrap="square">
            <a:spAutoFit/>
          </a:bodyPr>
          <a:lstStyle/>
          <a:p>
            <a:pPr lvl="0">
              <a:buClr>
                <a:srgbClr val="231F20"/>
              </a:buClr>
              <a:buSzPts val="1250"/>
              <a:tabLst>
                <a:tab pos="214630" algn="l"/>
              </a:tabLst>
            </a:pPr>
            <a:r>
              <a:rPr lang="en-US" sz="2400" spc="0" dirty="0">
                <a:solidFill>
                  <a:srgbClr val="231F20"/>
                </a:solidFill>
                <a:effectLst/>
                <a:latin typeface="Times New Roman" panose="02020603050405020304" pitchFamily="18" charset="0"/>
                <a:ea typeface="Symbola"/>
                <a:cs typeface="Times New Roman" panose="02020603050405020304" pitchFamily="18" charset="0"/>
              </a:rPr>
              <a:t>1,) </a:t>
            </a:r>
            <a:r>
              <a:rPr lang="vi-VN" sz="2400" spc="0" dirty="0">
                <a:solidFill>
                  <a:srgbClr val="231F20"/>
                </a:solidFill>
                <a:effectLst/>
                <a:latin typeface="Times New Roman" panose="02020603050405020304" pitchFamily="18" charset="0"/>
                <a:ea typeface="Symbola"/>
                <a:cs typeface="Times New Roman" panose="02020603050405020304" pitchFamily="18" charset="0"/>
              </a:rPr>
              <a:t>Ai đã trồng những cây hoa này?</a:t>
            </a:r>
            <a:endParaRPr lang="en-US" sz="2400" spc="0" dirty="0">
              <a:solidFill>
                <a:srgbClr val="231F20"/>
              </a:solidFill>
              <a:effectLst/>
              <a:latin typeface="Times New Roman" panose="02020603050405020304" pitchFamily="18" charset="0"/>
              <a:ea typeface="Symbola"/>
              <a:cs typeface="Times New Roman" panose="02020603050405020304" pitchFamily="18" charset="0"/>
            </a:endParaRPr>
          </a:p>
          <a:p>
            <a:pPr lvl="0">
              <a:buClr>
                <a:srgbClr val="231F20"/>
              </a:buClr>
              <a:buSzPts val="1250"/>
              <a:tabLst>
                <a:tab pos="214630" algn="l"/>
              </a:tabLst>
            </a:pPr>
            <a:r>
              <a:rPr lang="en-US" sz="2400" b="1" dirty="0" err="1">
                <a:solidFill>
                  <a:srgbClr val="FF0000"/>
                </a:solidFill>
                <a:latin typeface="Times New Roman" panose="02020603050405020304" pitchFamily="18" charset="0"/>
                <a:ea typeface="Symbola"/>
                <a:cs typeface="Times New Roman" panose="02020603050405020304" pitchFamily="18" charset="0"/>
              </a:rPr>
              <a:t>Mẹ</a:t>
            </a:r>
            <a:r>
              <a:rPr lang="en-US" sz="2400" b="1" dirty="0">
                <a:solidFill>
                  <a:srgbClr val="FF0000"/>
                </a:solidFill>
                <a:latin typeface="Times New Roman" panose="02020603050405020304" pitchFamily="18" charset="0"/>
                <a:ea typeface="Symbola"/>
                <a:cs typeface="Times New Roman" panose="02020603050405020304" pitchFamily="18" charset="0"/>
              </a:rPr>
              <a:t> </a:t>
            </a:r>
            <a:r>
              <a:rPr lang="en-US" sz="2400" b="1" dirty="0" err="1">
                <a:solidFill>
                  <a:srgbClr val="FF0000"/>
                </a:solidFill>
                <a:latin typeface="Times New Roman" panose="02020603050405020304" pitchFamily="18" charset="0"/>
                <a:ea typeface="Symbola"/>
                <a:cs typeface="Times New Roman" panose="02020603050405020304" pitchFamily="18" charset="0"/>
              </a:rPr>
              <a:t>tôi</a:t>
            </a:r>
            <a:r>
              <a:rPr lang="en-US" sz="2400" b="1" dirty="0">
                <a:solidFill>
                  <a:srgbClr val="FF0000"/>
                </a:solidFill>
                <a:latin typeface="Times New Roman" panose="02020603050405020304" pitchFamily="18" charset="0"/>
                <a:ea typeface="Symbola"/>
                <a:cs typeface="Times New Roman" panose="02020603050405020304" pitchFamily="18" charset="0"/>
              </a:rPr>
              <a:t> </a:t>
            </a:r>
            <a:r>
              <a:rPr lang="vi-VN"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vi-VN" sz="2400" b="1" spc="-75"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trồng</a:t>
            </a:r>
            <a:r>
              <a:rPr lang="vi-VN" sz="2400" b="1" spc="-8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 cây hoa này.</a:t>
            </a:r>
            <a:endParaRPr lang="en-US" sz="2400" b="1" dirty="0">
              <a:solidFill>
                <a:srgbClr val="FF0000"/>
              </a:solidFill>
              <a:latin typeface="Times New Roman" panose="02020603050405020304" pitchFamily="18" charset="0"/>
              <a:ea typeface="Symbola"/>
              <a:cs typeface="Times New Roman" panose="02020603050405020304" pitchFamily="18" charset="0"/>
            </a:endParaRPr>
          </a:p>
          <a:p>
            <a:pPr lvl="0">
              <a:buClr>
                <a:srgbClr val="231F20"/>
              </a:buClr>
              <a:buSzPts val="1250"/>
              <a:tabLst>
                <a:tab pos="214630" algn="l"/>
              </a:tabLst>
            </a:pPr>
            <a:r>
              <a:rPr lang="en-US" sz="2400" spc="0" dirty="0">
                <a:solidFill>
                  <a:srgbClr val="231F20"/>
                </a:solidFill>
                <a:effectLst/>
                <a:latin typeface="Times New Roman" panose="02020603050405020304" pitchFamily="18" charset="0"/>
                <a:ea typeface="Symbola"/>
                <a:cs typeface="Times New Roman" panose="02020603050405020304" pitchFamily="18" charset="0"/>
              </a:rPr>
              <a:t>2,) </a:t>
            </a:r>
            <a:r>
              <a:rPr lang="vi-VN" sz="2400" spc="0" dirty="0">
                <a:solidFill>
                  <a:srgbClr val="231F20"/>
                </a:solidFill>
                <a:effectLst/>
                <a:latin typeface="Times New Roman" panose="02020603050405020304" pitchFamily="18" charset="0"/>
                <a:ea typeface="Symbola"/>
                <a:cs typeface="Times New Roman" panose="02020603050405020304" pitchFamily="18" charset="0"/>
              </a:rPr>
              <a:t>Ai đã trồng những cây hoa này?</a:t>
            </a:r>
            <a:endParaRPr lang="en-US" sz="2400" spc="0" dirty="0">
              <a:effectLst/>
              <a:latin typeface="Times New Roman" panose="02020603050405020304" pitchFamily="18" charset="0"/>
              <a:ea typeface="Symbola"/>
              <a:cs typeface="Times New Roman" panose="02020603050405020304" pitchFamily="18" charset="0"/>
            </a:endParaRPr>
          </a:p>
          <a:p>
            <a:r>
              <a:rPr lang="vi-VN"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Mẹ</a:t>
            </a:r>
            <a:r>
              <a:rPr lang="vi-VN" sz="2400" b="1" spc="-8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b="1" spc="0" dirty="0">
              <a:solidFill>
                <a:srgbClr val="FF0000"/>
              </a:solidFill>
              <a:effectLst/>
              <a:latin typeface="Times New Roman" panose="02020603050405020304" pitchFamily="18" charset="0"/>
              <a:ea typeface="Symbola"/>
              <a:cs typeface="Times New Roman" panose="02020603050405020304" pitchFamily="18" charset="0"/>
            </a:endParaRPr>
          </a:p>
        </p:txBody>
      </p:sp>
      <p:sp>
        <p:nvSpPr>
          <p:cNvPr id="12" name="Cloud Callout 11"/>
          <p:cNvSpPr/>
          <p:nvPr/>
        </p:nvSpPr>
        <p:spPr>
          <a:xfrm rot="437580">
            <a:off x="4454735" y="324540"/>
            <a:ext cx="6352425" cy="1751527"/>
          </a:xfrm>
          <a:prstGeom prst="cloudCallout">
            <a:avLst/>
          </a:prstGeom>
          <a:solidFill>
            <a:schemeClr val="bg1"/>
          </a:solidFill>
          <a:ln>
            <a:solidFill>
              <a:srgbClr val="3D87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i="1" dirty="0">
              <a:solidFill>
                <a:srgbClr val="FF000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5677469" y="630212"/>
            <a:ext cx="4856353" cy="1056700"/>
          </a:xfrm>
          <a:prstGeom prst="rect">
            <a:avLst/>
          </a:prstGeom>
        </p:spPr>
        <p:txBody>
          <a:bodyPr wrap="square">
            <a:spAutoFit/>
          </a:bodyPr>
          <a:lstStyle/>
          <a:p>
            <a:pPr algn="ctr">
              <a:spcAft>
                <a:spcPts val="750"/>
              </a:spcAft>
            </a:pPr>
            <a:r>
              <a:rPr lang="en-US" sz="2800" dirty="0" err="1">
                <a:latin typeface="Times New Roman" panose="02020603050405020304" pitchFamily="18" charset="0"/>
                <a:ea typeface="Calibri" panose="020F0502020204030204" pitchFamily="34" charset="0"/>
              </a:rPr>
              <a:t>Ví</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dụ</a:t>
            </a:r>
            <a:r>
              <a:rPr lang="en-US" sz="2800" dirty="0">
                <a:latin typeface="Times New Roman" panose="02020603050405020304" pitchFamily="18" charset="0"/>
                <a:ea typeface="Calibri" panose="020F0502020204030204" pitchFamily="34" charset="0"/>
              </a:rPr>
              <a:t> 1 </a:t>
            </a:r>
          </a:p>
          <a:p>
            <a:pPr algn="ctr">
              <a:spcAft>
                <a:spcPts val="750"/>
              </a:spcAft>
            </a:pPr>
            <a:r>
              <a:rPr lang="en-US" sz="2800" dirty="0" err="1">
                <a:latin typeface="Times New Roman" panose="02020603050405020304" pitchFamily="18" charset="0"/>
                <a:ea typeface="Calibri" panose="020F0502020204030204" pitchFamily="34" charset="0"/>
              </a:rPr>
              <a:t>Câu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trả</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đầy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đủ</a:t>
            </a:r>
            <a:r>
              <a:rPr lang="en-US" sz="2800" dirty="0">
                <a:latin typeface="Times New Roman" panose="02020603050405020304" pitchFamily="18" charset="0"/>
                <a:ea typeface="Calibri" panose="020F0502020204030204" pitchFamily="34" charset="0"/>
              </a:rPr>
              <a:t> CN,VN</a:t>
            </a:r>
          </a:p>
        </p:txBody>
      </p:sp>
      <p:sp>
        <p:nvSpPr>
          <p:cNvPr id="20" name="Cloud Callout 19"/>
          <p:cNvSpPr/>
          <p:nvPr/>
        </p:nvSpPr>
        <p:spPr>
          <a:xfrm rot="437580">
            <a:off x="558016" y="4098535"/>
            <a:ext cx="4646616" cy="1751527"/>
          </a:xfrm>
          <a:prstGeom prst="cloudCallout">
            <a:avLst/>
          </a:prstGeom>
          <a:solidFill>
            <a:schemeClr val="bg1"/>
          </a:solidFill>
          <a:ln>
            <a:solidFill>
              <a:srgbClr val="3D87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i="1" dirty="0">
              <a:solidFill>
                <a:srgbClr val="FF00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736979" y="4185633"/>
            <a:ext cx="4224885" cy="1672253"/>
          </a:xfrm>
          <a:prstGeom prst="rect">
            <a:avLst/>
          </a:prstGeom>
        </p:spPr>
        <p:txBody>
          <a:bodyPr wrap="square">
            <a:spAutoFit/>
          </a:bodyPr>
          <a:lstStyle/>
          <a:p>
            <a:pPr algn="ctr">
              <a:spcAft>
                <a:spcPts val="750"/>
              </a:spcAft>
            </a:pPr>
            <a:r>
              <a:rPr lang="en-US" sz="3200" dirty="0" err="1">
                <a:latin typeface="Times New Roman" panose="02020603050405020304" pitchFamily="18" charset="0"/>
                <a:ea typeface="Calibri" panose="020F0502020204030204" pitchFamily="34" charset="0"/>
              </a:rPr>
              <a:t>Ví</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dụ</a:t>
            </a:r>
            <a:r>
              <a:rPr lang="en-US" sz="3200" dirty="0">
                <a:latin typeface="Times New Roman" panose="02020603050405020304" pitchFamily="18" charset="0"/>
                <a:ea typeface="Calibri" panose="020F0502020204030204" pitchFamily="34" charset="0"/>
              </a:rPr>
              <a:t> 2</a:t>
            </a:r>
          </a:p>
          <a:p>
            <a:pPr algn="ctr">
              <a:spcAft>
                <a:spcPts val="750"/>
              </a:spcAft>
            </a:pPr>
            <a:r>
              <a:rPr lang="en-US" sz="3200" dirty="0" err="1">
                <a:latin typeface="Times New Roman" panose="02020603050405020304" pitchFamily="18" charset="0"/>
                <a:ea typeface="Calibri" panose="020F0502020204030204" pitchFamily="34" charset="0"/>
              </a:rPr>
              <a:t>Câu</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trả</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lời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bị</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lược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phần</a:t>
            </a:r>
            <a:r>
              <a:rPr lang="en-US" sz="3200" dirty="0">
                <a:latin typeface="Times New Roman" panose="02020603050405020304" pitchFamily="18" charset="0"/>
                <a:ea typeface="Calibri" panose="020F0502020204030204" pitchFamily="34" charset="0"/>
              </a:rPr>
              <a:t> VN</a:t>
            </a:r>
          </a:p>
        </p:txBody>
      </p:sp>
      <p:pic>
        <p:nvPicPr>
          <p:cNvPr id="22" name="Picture 21">
            <a:extLst>
              <a:ext uri="{FF2B5EF4-FFF2-40B4-BE49-F238E27FC236}">
                <a16:creationId xmlns:a16="http://schemas.microsoft.com/office/drawing/2014/main" id="{5A716459-8E3A-41CD-A0E8-B4DA092A027F}"/>
              </a:ext>
            </a:extLst>
          </p:cNvPr>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1155843">
            <a:off x="5045589" y="4446841"/>
            <a:ext cx="1389542" cy="1389542"/>
          </a:xfrm>
          <a:prstGeom prst="rect">
            <a:avLst/>
          </a:prstGeom>
        </p:spPr>
      </p:pic>
      <p:sp>
        <p:nvSpPr>
          <p:cNvPr id="23" name="Rounded Rectangle 22"/>
          <p:cNvSpPr/>
          <p:nvPr/>
        </p:nvSpPr>
        <p:spPr>
          <a:xfrm>
            <a:off x="6177452" y="4609218"/>
            <a:ext cx="5088503" cy="1488371"/>
          </a:xfrm>
          <a:prstGeom prst="roundRect">
            <a:avLst/>
          </a:prstGeom>
          <a:noFill/>
          <a:ln>
            <a:solidFill>
              <a:srgbClr val="2F7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E538686-D485-3090-645C-2A2DDCF883DE}"/>
              </a:ext>
            </a:extLst>
          </p:cNvPr>
          <p:cNvSpPr txBox="1"/>
          <p:nvPr/>
        </p:nvSpPr>
        <p:spPr>
          <a:xfrm>
            <a:off x="6461777" y="4645234"/>
            <a:ext cx="4716379" cy="1600438"/>
          </a:xfrm>
          <a:prstGeom prst="rect">
            <a:avLst/>
          </a:prstGeom>
          <a:noFill/>
        </p:spPr>
        <p:txBody>
          <a:bodyPr wrap="square" rtlCol="0">
            <a:spAutoFit/>
          </a:bodyPr>
          <a:lstStyle/>
          <a:p>
            <a:r>
              <a:rPr lang="vi-VN" sz="1800" kern="0" dirty="0">
                <a:solidFill>
                  <a:srgbClr val="231F20"/>
                </a:solidFill>
                <a:effectLst/>
                <a:latin typeface="Times New Roman" panose="02020603050405020304" pitchFamily="18" charset="0"/>
                <a:ea typeface="Symbola"/>
              </a:rPr>
              <a:t>Hai</a:t>
            </a:r>
            <a:r>
              <a:rPr lang="vi-VN" sz="1800" kern="0" spc="-5" dirty="0">
                <a:solidFill>
                  <a:srgbClr val="231F20"/>
                </a:solidFill>
                <a:effectLst/>
                <a:latin typeface="Times New Roman" panose="02020603050405020304" pitchFamily="18" charset="0"/>
                <a:ea typeface="Symbola"/>
              </a:rPr>
              <a:t> </a:t>
            </a:r>
            <a:r>
              <a:rPr lang="vi-VN" sz="1800" kern="0" dirty="0">
                <a:solidFill>
                  <a:srgbClr val="231F20"/>
                </a:solidFill>
                <a:effectLst/>
                <a:latin typeface="Times New Roman" panose="02020603050405020304" pitchFamily="18" charset="0"/>
                <a:ea typeface="Symbola"/>
              </a:rPr>
              <a:t>câu</a:t>
            </a:r>
            <a:r>
              <a:rPr lang="vi-VN" sz="1800" kern="0" spc="-5" dirty="0">
                <a:solidFill>
                  <a:srgbClr val="231F20"/>
                </a:solidFill>
                <a:effectLst/>
                <a:latin typeface="Times New Roman" panose="02020603050405020304" pitchFamily="18" charset="0"/>
                <a:ea typeface="Symbola"/>
              </a:rPr>
              <a:t> </a:t>
            </a:r>
            <a:r>
              <a:rPr lang="vi-VN" sz="1800" kern="0" dirty="0">
                <a:solidFill>
                  <a:srgbClr val="231F20"/>
                </a:solidFill>
                <a:effectLst/>
                <a:latin typeface="Times New Roman" panose="02020603050405020304" pitchFamily="18" charset="0"/>
                <a:ea typeface="Symbola"/>
              </a:rPr>
              <a:t>in</a:t>
            </a:r>
            <a:r>
              <a:rPr lang="vi-VN" sz="1800" kern="0" spc="-5" dirty="0">
                <a:solidFill>
                  <a:srgbClr val="231F20"/>
                </a:solidFill>
                <a:effectLst/>
                <a:latin typeface="Times New Roman" panose="02020603050405020304" pitchFamily="18" charset="0"/>
                <a:ea typeface="Symbola"/>
              </a:rPr>
              <a:t> </a:t>
            </a:r>
            <a:r>
              <a:rPr lang="vi-VN" sz="1800" kern="0" dirty="0">
                <a:solidFill>
                  <a:srgbClr val="231F20"/>
                </a:solidFill>
                <a:effectLst/>
                <a:latin typeface="Times New Roman" panose="02020603050405020304" pitchFamily="18" charset="0"/>
                <a:ea typeface="Symbola"/>
              </a:rPr>
              <a:t>đậm</a:t>
            </a:r>
            <a:r>
              <a:rPr lang="vi-VN" sz="1800" kern="0" spc="-5" dirty="0">
                <a:solidFill>
                  <a:srgbClr val="231F20"/>
                </a:solidFill>
                <a:effectLst/>
                <a:latin typeface="Times New Roman" panose="02020603050405020304" pitchFamily="18" charset="0"/>
                <a:ea typeface="Symbola"/>
              </a:rPr>
              <a:t> </a:t>
            </a:r>
            <a:r>
              <a:rPr lang="vi-VN" sz="1800" kern="0" dirty="0">
                <a:solidFill>
                  <a:srgbClr val="231F20"/>
                </a:solidFill>
                <a:effectLst/>
                <a:latin typeface="Times New Roman" panose="02020603050405020304" pitchFamily="18" charset="0"/>
                <a:ea typeface="Symbola"/>
              </a:rPr>
              <a:t>đều</a:t>
            </a:r>
            <a:r>
              <a:rPr lang="vi-VN" sz="1800" kern="0" spc="-5" dirty="0">
                <a:solidFill>
                  <a:srgbClr val="231F20"/>
                </a:solidFill>
                <a:effectLst/>
                <a:latin typeface="Times New Roman" panose="02020603050405020304" pitchFamily="18" charset="0"/>
                <a:ea typeface="Symbola"/>
              </a:rPr>
              <a:t> </a:t>
            </a:r>
            <a:r>
              <a:rPr lang="vi-VN" sz="1800" kern="0" dirty="0">
                <a:solidFill>
                  <a:srgbClr val="231F20"/>
                </a:solidFill>
                <a:effectLst/>
                <a:latin typeface="Times New Roman" panose="02020603050405020304" pitchFamily="18" charset="0"/>
                <a:ea typeface="Symbola"/>
              </a:rPr>
              <a:t>có</a:t>
            </a:r>
            <a:r>
              <a:rPr lang="vi-VN" sz="1800" kern="0" spc="-5" dirty="0">
                <a:solidFill>
                  <a:srgbClr val="231F20"/>
                </a:solidFill>
                <a:effectLst/>
                <a:latin typeface="Times New Roman" panose="02020603050405020304" pitchFamily="18" charset="0"/>
                <a:ea typeface="Symbola"/>
              </a:rPr>
              <a:t> </a:t>
            </a:r>
            <a:r>
              <a:rPr lang="vi-VN" sz="1800" kern="0" dirty="0">
                <a:solidFill>
                  <a:srgbClr val="231F20"/>
                </a:solidFill>
                <a:effectLst/>
                <a:latin typeface="Times New Roman" panose="02020603050405020304" pitchFamily="18" charset="0"/>
                <a:ea typeface="Symbola"/>
              </a:rPr>
              <a:t>nội</a:t>
            </a:r>
            <a:r>
              <a:rPr lang="vi-VN" sz="1800" kern="0" spc="-5" dirty="0">
                <a:solidFill>
                  <a:srgbClr val="231F20"/>
                </a:solidFill>
                <a:effectLst/>
                <a:latin typeface="Times New Roman" panose="02020603050405020304" pitchFamily="18" charset="0"/>
                <a:ea typeface="Symbola"/>
              </a:rPr>
              <a:t> </a:t>
            </a:r>
            <a:r>
              <a:rPr lang="vi-VN" sz="1800" kern="0" dirty="0">
                <a:solidFill>
                  <a:srgbClr val="231F20"/>
                </a:solidFill>
                <a:effectLst/>
                <a:latin typeface="Times New Roman" panose="02020603050405020304" pitchFamily="18" charset="0"/>
                <a:ea typeface="Symbola"/>
              </a:rPr>
              <a:t>dung thông</a:t>
            </a:r>
            <a:r>
              <a:rPr lang="vi-VN" sz="1800" kern="0" spc="-75" dirty="0">
                <a:solidFill>
                  <a:srgbClr val="231F20"/>
                </a:solidFill>
                <a:effectLst/>
                <a:latin typeface="Times New Roman" panose="02020603050405020304" pitchFamily="18" charset="0"/>
                <a:ea typeface="Symbola"/>
              </a:rPr>
              <a:t> </a:t>
            </a:r>
            <a:r>
              <a:rPr lang="vi-VN" sz="1800" kern="0" dirty="0">
                <a:solidFill>
                  <a:srgbClr val="231F20"/>
                </a:solidFill>
                <a:effectLst/>
                <a:latin typeface="Times New Roman" panose="02020603050405020304" pitchFamily="18" charset="0"/>
                <a:ea typeface="Symbola"/>
              </a:rPr>
              <a:t>tin</a:t>
            </a:r>
            <a:r>
              <a:rPr lang="vi-VN" sz="1800" kern="0" spc="-75" dirty="0">
                <a:solidFill>
                  <a:srgbClr val="231F20"/>
                </a:solidFill>
                <a:effectLst/>
                <a:latin typeface="Times New Roman" panose="02020603050405020304" pitchFamily="18" charset="0"/>
                <a:ea typeface="Symbola"/>
              </a:rPr>
              <a:t> </a:t>
            </a:r>
            <a:r>
              <a:rPr lang="vi-VN" sz="1800" kern="0" dirty="0">
                <a:solidFill>
                  <a:srgbClr val="231F20"/>
                </a:solidFill>
                <a:effectLst/>
                <a:latin typeface="Times New Roman" panose="02020603050405020304" pitchFamily="18" charset="0"/>
                <a:ea typeface="Symbola"/>
              </a:rPr>
              <a:t>giống</a:t>
            </a:r>
            <a:r>
              <a:rPr lang="vi-VN" sz="1800" kern="0" spc="-75" dirty="0">
                <a:solidFill>
                  <a:srgbClr val="231F20"/>
                </a:solidFill>
                <a:effectLst/>
                <a:latin typeface="Times New Roman" panose="02020603050405020304" pitchFamily="18" charset="0"/>
                <a:ea typeface="Symbola"/>
              </a:rPr>
              <a:t> </a:t>
            </a:r>
            <a:r>
              <a:rPr lang="vi-VN" sz="1800" kern="0" dirty="0">
                <a:solidFill>
                  <a:srgbClr val="231F20"/>
                </a:solidFill>
                <a:effectLst/>
                <a:latin typeface="Times New Roman" panose="02020603050405020304" pitchFamily="18" charset="0"/>
                <a:ea typeface="Symbola"/>
              </a:rPr>
              <a:t>nhau,</a:t>
            </a:r>
            <a:r>
              <a:rPr lang="vi-VN" sz="1800" kern="0" spc="-75" dirty="0">
                <a:solidFill>
                  <a:srgbClr val="231F20"/>
                </a:solidFill>
                <a:effectLst/>
                <a:latin typeface="Times New Roman" panose="02020603050405020304" pitchFamily="18" charset="0"/>
                <a:ea typeface="Symbola"/>
              </a:rPr>
              <a:t> </a:t>
            </a:r>
            <a:r>
              <a:rPr lang="vi-VN" sz="1800" kern="0" dirty="0">
                <a:solidFill>
                  <a:srgbClr val="231F20"/>
                </a:solidFill>
                <a:effectLst/>
                <a:latin typeface="Times New Roman" panose="02020603050405020304" pitchFamily="18" charset="0"/>
                <a:ea typeface="Symbola"/>
              </a:rPr>
              <a:t>nhưng </a:t>
            </a:r>
            <a:r>
              <a:rPr lang="vi-VN" sz="1800" kern="0" spc="-10" dirty="0">
                <a:solidFill>
                  <a:srgbClr val="231F20"/>
                </a:solidFill>
                <a:effectLst/>
                <a:latin typeface="Times New Roman" panose="02020603050405020304" pitchFamily="18" charset="0"/>
                <a:ea typeface="Symbola"/>
              </a:rPr>
              <a:t>câu</a:t>
            </a:r>
            <a:r>
              <a:rPr lang="vi-VN" sz="1800" kern="0" spc="-70" dirty="0">
                <a:solidFill>
                  <a:srgbClr val="231F20"/>
                </a:solidFill>
                <a:effectLst/>
                <a:latin typeface="Times New Roman" panose="02020603050405020304" pitchFamily="18" charset="0"/>
                <a:ea typeface="Symbola"/>
              </a:rPr>
              <a:t> </a:t>
            </a:r>
            <a:r>
              <a:rPr lang="vi-VN" sz="1800" i="1" kern="0" spc="-10" dirty="0">
                <a:solidFill>
                  <a:srgbClr val="231F20"/>
                </a:solidFill>
                <a:effectLst/>
                <a:latin typeface="Times New Roman" panose="02020603050405020304" pitchFamily="18" charset="0"/>
                <a:ea typeface="Symbola"/>
              </a:rPr>
              <a:t>“Mẹ</a:t>
            </a:r>
            <a:r>
              <a:rPr lang="vi-VN" sz="1800" i="1" kern="0" spc="-70" dirty="0">
                <a:solidFill>
                  <a:srgbClr val="231F20"/>
                </a:solidFill>
                <a:effectLst/>
                <a:latin typeface="Times New Roman" panose="02020603050405020304" pitchFamily="18" charset="0"/>
                <a:ea typeface="Symbola"/>
              </a:rPr>
              <a:t> </a:t>
            </a:r>
            <a:r>
              <a:rPr lang="vi-VN" sz="1800" i="1" kern="0" spc="-10" dirty="0">
                <a:solidFill>
                  <a:srgbClr val="231F20"/>
                </a:solidFill>
                <a:effectLst/>
                <a:latin typeface="Times New Roman" panose="02020603050405020304" pitchFamily="18" charset="0"/>
                <a:ea typeface="Symbola"/>
              </a:rPr>
              <a:t>tôi”</a:t>
            </a:r>
            <a:r>
              <a:rPr lang="vi-VN" sz="1800" i="1" kern="0" spc="-65" dirty="0">
                <a:solidFill>
                  <a:srgbClr val="231F20"/>
                </a:solidFill>
                <a:effectLst/>
                <a:latin typeface="Times New Roman" panose="02020603050405020304" pitchFamily="18" charset="0"/>
                <a:ea typeface="Symbola"/>
              </a:rPr>
              <a:t> </a:t>
            </a:r>
            <a:r>
              <a:rPr lang="vi-VN" sz="1800" kern="0" spc="-10" dirty="0">
                <a:solidFill>
                  <a:srgbClr val="231F20"/>
                </a:solidFill>
                <a:effectLst/>
                <a:latin typeface="Times New Roman" panose="02020603050405020304" pitchFamily="18" charset="0"/>
                <a:ea typeface="Symbola"/>
              </a:rPr>
              <a:t>ngắn</a:t>
            </a:r>
            <a:r>
              <a:rPr lang="vi-VN" sz="1800" kern="0" spc="-70" dirty="0">
                <a:solidFill>
                  <a:srgbClr val="231F20"/>
                </a:solidFill>
                <a:effectLst/>
                <a:latin typeface="Times New Roman" panose="02020603050405020304" pitchFamily="18" charset="0"/>
                <a:ea typeface="Symbola"/>
              </a:rPr>
              <a:t> </a:t>
            </a:r>
            <a:r>
              <a:rPr lang="vi-VN" sz="1800" kern="0" spc="-10" dirty="0">
                <a:solidFill>
                  <a:srgbClr val="231F20"/>
                </a:solidFill>
                <a:effectLst/>
                <a:latin typeface="Times New Roman" panose="02020603050405020304" pitchFamily="18" charset="0"/>
                <a:ea typeface="Symbola"/>
              </a:rPr>
              <a:t>gọn</a:t>
            </a:r>
            <a:r>
              <a:rPr lang="vi-VN" sz="1800" kern="0" spc="-70" dirty="0">
                <a:solidFill>
                  <a:srgbClr val="231F20"/>
                </a:solidFill>
                <a:effectLst/>
                <a:latin typeface="Times New Roman" panose="02020603050405020304" pitchFamily="18" charset="0"/>
                <a:ea typeface="Symbola"/>
              </a:rPr>
              <a:t> </a:t>
            </a:r>
            <a:r>
              <a:rPr lang="vi-VN" sz="1800" kern="0" spc="-10" dirty="0">
                <a:solidFill>
                  <a:srgbClr val="231F20"/>
                </a:solidFill>
                <a:effectLst/>
                <a:latin typeface="Times New Roman" panose="02020603050405020304" pitchFamily="18" charset="0"/>
                <a:ea typeface="Symbola"/>
              </a:rPr>
              <a:t>hơn</a:t>
            </a:r>
            <a:r>
              <a:rPr lang="vi-VN" sz="1800" kern="0" spc="-65" dirty="0">
                <a:solidFill>
                  <a:srgbClr val="231F20"/>
                </a:solidFill>
                <a:effectLst/>
                <a:latin typeface="Times New Roman" panose="02020603050405020304" pitchFamily="18" charset="0"/>
                <a:ea typeface="Symbola"/>
              </a:rPr>
              <a:t> </a:t>
            </a:r>
            <a:r>
              <a:rPr lang="vi-VN" sz="1800" kern="0" spc="-10" dirty="0">
                <a:solidFill>
                  <a:srgbClr val="231F20"/>
                </a:solidFill>
                <a:effectLst/>
                <a:latin typeface="Times New Roman" panose="02020603050405020304" pitchFamily="18" charset="0"/>
                <a:ea typeface="Symbola"/>
              </a:rPr>
              <a:t>so </a:t>
            </a:r>
            <a:r>
              <a:rPr lang="vi-VN" sz="1800" kern="0" spc="-20" dirty="0">
                <a:solidFill>
                  <a:srgbClr val="231F20"/>
                </a:solidFill>
                <a:effectLst/>
                <a:latin typeface="Times New Roman" panose="02020603050405020304" pitchFamily="18" charset="0"/>
                <a:ea typeface="Symbola"/>
              </a:rPr>
              <a:t>với</a:t>
            </a:r>
            <a:r>
              <a:rPr lang="vi-VN" sz="1800" kern="0" spc="-60" dirty="0">
                <a:solidFill>
                  <a:srgbClr val="231F20"/>
                </a:solidFill>
                <a:effectLst/>
                <a:latin typeface="Times New Roman" panose="02020603050405020304" pitchFamily="18" charset="0"/>
                <a:ea typeface="Symbola"/>
              </a:rPr>
              <a:t> </a:t>
            </a:r>
            <a:r>
              <a:rPr lang="vi-VN" sz="1800" kern="0" spc="-20" dirty="0">
                <a:solidFill>
                  <a:srgbClr val="231F20"/>
                </a:solidFill>
                <a:effectLst/>
                <a:latin typeface="Times New Roman" panose="02020603050405020304" pitchFamily="18" charset="0"/>
                <a:ea typeface="Symbola"/>
              </a:rPr>
              <a:t>câu</a:t>
            </a:r>
            <a:r>
              <a:rPr lang="vi-VN" sz="1800" kern="0" spc="-60" dirty="0">
                <a:solidFill>
                  <a:srgbClr val="231F20"/>
                </a:solidFill>
                <a:effectLst/>
                <a:latin typeface="Times New Roman" panose="02020603050405020304" pitchFamily="18" charset="0"/>
                <a:ea typeface="Symbola"/>
              </a:rPr>
              <a:t> </a:t>
            </a:r>
            <a:r>
              <a:rPr lang="vi-VN" sz="1800" i="1" kern="0" spc="-20" dirty="0">
                <a:solidFill>
                  <a:srgbClr val="231F20"/>
                </a:solidFill>
                <a:effectLst/>
                <a:latin typeface="Times New Roman" panose="02020603050405020304" pitchFamily="18" charset="0"/>
                <a:ea typeface="Symbola"/>
              </a:rPr>
              <a:t>“Mẹ</a:t>
            </a:r>
            <a:r>
              <a:rPr lang="vi-VN" sz="1800" i="1" kern="0" spc="-55" dirty="0">
                <a:solidFill>
                  <a:srgbClr val="231F20"/>
                </a:solidFill>
                <a:effectLst/>
                <a:latin typeface="Times New Roman" panose="02020603050405020304" pitchFamily="18" charset="0"/>
                <a:ea typeface="Symbola"/>
              </a:rPr>
              <a:t> </a:t>
            </a:r>
            <a:r>
              <a:rPr lang="vi-VN" sz="1800" i="1" kern="0" spc="-20" dirty="0">
                <a:solidFill>
                  <a:srgbClr val="231F20"/>
                </a:solidFill>
                <a:effectLst/>
                <a:latin typeface="Times New Roman" panose="02020603050405020304" pitchFamily="18" charset="0"/>
                <a:ea typeface="Symbola"/>
              </a:rPr>
              <a:t>tôi</a:t>
            </a:r>
            <a:r>
              <a:rPr lang="vi-VN" sz="1800" i="1" kern="0" spc="-60" dirty="0">
                <a:solidFill>
                  <a:srgbClr val="231F20"/>
                </a:solidFill>
                <a:effectLst/>
                <a:latin typeface="Times New Roman" panose="02020603050405020304" pitchFamily="18" charset="0"/>
                <a:ea typeface="Symbola"/>
              </a:rPr>
              <a:t> </a:t>
            </a:r>
            <a:r>
              <a:rPr lang="vi-VN" sz="1800" i="1" kern="0" spc="-20" dirty="0">
                <a:solidFill>
                  <a:srgbClr val="231F20"/>
                </a:solidFill>
                <a:effectLst/>
                <a:latin typeface="Times New Roman" panose="02020603050405020304" pitchFamily="18" charset="0"/>
                <a:ea typeface="Symbola"/>
              </a:rPr>
              <a:t>đã</a:t>
            </a:r>
            <a:r>
              <a:rPr lang="vi-VN" sz="1800" i="1" kern="0" spc="-60" dirty="0">
                <a:solidFill>
                  <a:srgbClr val="231F20"/>
                </a:solidFill>
                <a:effectLst/>
                <a:latin typeface="Times New Roman" panose="02020603050405020304" pitchFamily="18" charset="0"/>
                <a:ea typeface="Symbola"/>
              </a:rPr>
              <a:t> </a:t>
            </a:r>
            <a:r>
              <a:rPr lang="vi-VN" sz="1800" i="1" kern="0" spc="-20" dirty="0">
                <a:solidFill>
                  <a:srgbClr val="231F20"/>
                </a:solidFill>
                <a:effectLst/>
                <a:latin typeface="Times New Roman" panose="02020603050405020304" pitchFamily="18" charset="0"/>
                <a:ea typeface="Symbola"/>
              </a:rPr>
              <a:t>trồng</a:t>
            </a:r>
            <a:r>
              <a:rPr lang="vi-VN" sz="1800" i="1" kern="0" spc="-55" dirty="0">
                <a:solidFill>
                  <a:srgbClr val="231F20"/>
                </a:solidFill>
                <a:effectLst/>
                <a:latin typeface="Times New Roman" panose="02020603050405020304" pitchFamily="18" charset="0"/>
                <a:ea typeface="Symbola"/>
              </a:rPr>
              <a:t> </a:t>
            </a:r>
            <a:r>
              <a:rPr lang="vi-VN" sz="1800" i="1" kern="0" spc="-20" dirty="0">
                <a:solidFill>
                  <a:srgbClr val="231F20"/>
                </a:solidFill>
                <a:effectLst/>
                <a:latin typeface="Times New Roman" panose="02020603050405020304" pitchFamily="18" charset="0"/>
                <a:ea typeface="Symbola"/>
              </a:rPr>
              <a:t>những </a:t>
            </a:r>
            <a:r>
              <a:rPr lang="vi-VN" sz="1800" i="1" kern="0" dirty="0">
                <a:solidFill>
                  <a:srgbClr val="231F20"/>
                </a:solidFill>
                <a:effectLst/>
                <a:latin typeface="Times New Roman" panose="02020603050405020304" pitchFamily="18" charset="0"/>
                <a:ea typeface="Symbola"/>
              </a:rPr>
              <a:t>cây hoa này”.</a:t>
            </a:r>
            <a:endParaRPr lang="en-US" sz="1800" i="1" kern="0" dirty="0">
              <a:solidFill>
                <a:srgbClr val="231F20"/>
              </a:solidFill>
              <a:effectLst/>
              <a:latin typeface="Times New Roman" panose="02020603050405020304" pitchFamily="18" charset="0"/>
              <a:ea typeface="Symbola"/>
            </a:endParaRPr>
          </a:p>
          <a:p>
            <a:r>
              <a:rPr lang="en-US" sz="4400" i="1" kern="0" dirty="0">
                <a:solidFill>
                  <a:srgbClr val="231F20"/>
                </a:solidFill>
                <a:latin typeface="Times New Roman" panose="02020603050405020304" pitchFamily="18" charset="0"/>
              </a:rPr>
              <a:t>  </a:t>
            </a:r>
            <a:r>
              <a:rPr lang="en-US" sz="3600" i="1" kern="0" dirty="0">
                <a:solidFill>
                  <a:srgbClr val="FF0000"/>
                </a:solidFill>
                <a:latin typeface="Times New Roman" panose="02020603050405020304" pitchFamily="18" charset="0"/>
              </a:rPr>
              <a:t>=</a:t>
            </a:r>
            <a:r>
              <a:rPr lang="en-US" sz="3600" kern="0" dirty="0">
                <a:solidFill>
                  <a:srgbClr val="FF0000"/>
                </a:solidFill>
                <a:latin typeface="Times New Roman" panose="02020603050405020304" pitchFamily="18" charset="0"/>
              </a:rPr>
              <a:t>&gt; </a:t>
            </a:r>
            <a:r>
              <a:rPr lang="en-US" sz="3600" kern="0" dirty="0" err="1">
                <a:solidFill>
                  <a:srgbClr val="FF0000"/>
                </a:solidFill>
                <a:latin typeface="Times New Roman" panose="02020603050405020304" pitchFamily="18" charset="0"/>
              </a:rPr>
              <a:t>Câu</a:t>
            </a:r>
            <a:r>
              <a:rPr lang="en-US" sz="3600" kern="0" dirty="0">
                <a:solidFill>
                  <a:srgbClr val="FF0000"/>
                </a:solidFill>
                <a:latin typeface="Times New Roman" panose="02020603050405020304" pitchFamily="18" charset="0"/>
              </a:rPr>
              <a:t> </a:t>
            </a:r>
            <a:r>
              <a:rPr lang="en-US" sz="3600" kern="0" dirty="0" err="1">
                <a:solidFill>
                  <a:srgbClr val="FF0000"/>
                </a:solidFill>
                <a:latin typeface="Times New Roman" panose="02020603050405020304" pitchFamily="18" charset="0"/>
              </a:rPr>
              <a:t>Rút</a:t>
            </a:r>
            <a:r>
              <a:rPr lang="en-US" sz="3600" kern="0" dirty="0">
                <a:solidFill>
                  <a:srgbClr val="FF0000"/>
                </a:solidFill>
                <a:latin typeface="Times New Roman" panose="02020603050405020304" pitchFamily="18" charset="0"/>
              </a:rPr>
              <a:t> </a:t>
            </a:r>
            <a:r>
              <a:rPr lang="en-US" sz="3600" kern="0" dirty="0" err="1">
                <a:solidFill>
                  <a:srgbClr val="FF0000"/>
                </a:solidFill>
                <a:latin typeface="Times New Roman" panose="02020603050405020304" pitchFamily="18" charset="0"/>
              </a:rPr>
              <a:t>Gọn</a:t>
            </a:r>
            <a:endParaRPr lang="en-US" sz="3600" dirty="0">
              <a:solidFill>
                <a:srgbClr val="FF0000"/>
              </a:solidFill>
            </a:endParaRPr>
          </a:p>
        </p:txBody>
      </p:sp>
    </p:spTree>
    <p:custDataLst>
      <p:tags r:id="rId1"/>
    </p:custDataLst>
    <p:extLst>
      <p:ext uri="{BB962C8B-B14F-4D97-AF65-F5344CB8AC3E}">
        <p14:creationId xmlns:p14="http://schemas.microsoft.com/office/powerpoint/2010/main" val="1832112732"/>
      </p:ext>
    </p:extLst>
  </p:cSld>
  <p:clrMapOvr>
    <a:masterClrMapping/>
  </p:clrMapOvr>
  <mc:AlternateContent xmlns:mc="http://schemas.openxmlformats.org/markup-compatibility/2006" xmlns:p14="http://schemas.microsoft.com/office/powerpoint/2010/main">
    <mc:Choice Requires="p14">
      <p:transition spd="slow" p14:dur="1250" advTm="6000">
        <p:wipe dir="r"/>
      </p:transition>
    </mc:Choice>
    <mc:Fallback xmlns="">
      <p:transition spd="slow" advTm="6000">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down)">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randombar(horizontal)">
                                      <p:cBhvr>
                                        <p:cTn id="4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animBg="1"/>
      <p:bldP spid="14" grpId="0"/>
      <p:bldP spid="20" grpId="0" animBg="1"/>
      <p:bldP spid="21" grpId="0"/>
      <p:bldP spid="23"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E593D5-DDC7-B448-C4C0-D1A60B67FC64}"/>
              </a:ext>
            </a:extLst>
          </p:cNvPr>
          <p:cNvSpPr txBox="1"/>
          <p:nvPr/>
        </p:nvSpPr>
        <p:spPr>
          <a:xfrm>
            <a:off x="1282890" y="2660991"/>
            <a:ext cx="10111015" cy="646331"/>
          </a:xfrm>
          <a:prstGeom prst="rect">
            <a:avLst/>
          </a:prstGeom>
          <a:noFill/>
        </p:spPr>
        <p:txBody>
          <a:bodyPr wrap="square">
            <a:spAutoFit/>
          </a:bodyPr>
          <a:lstStyle/>
          <a:p>
            <a:r>
              <a:rPr lang="en-US" sz="3600" dirty="0">
                <a:solidFill>
                  <a:srgbClr val="231F20"/>
                </a:solidFill>
                <a:latin typeface="Times New Roman" panose="02020603050405020304" pitchFamily="18" charset="0"/>
                <a:ea typeface="Symbola"/>
                <a:cs typeface="Times New Roman" panose="02020603050405020304" pitchFamily="18" charset="0"/>
              </a:rPr>
              <a:t>? </a:t>
            </a:r>
            <a:r>
              <a:rPr lang="vi-VN" sz="3600" dirty="0">
                <a:solidFill>
                  <a:srgbClr val="231F20"/>
                </a:solidFill>
                <a:effectLst/>
                <a:latin typeface="Times New Roman" panose="02020603050405020304" pitchFamily="18" charset="0"/>
                <a:ea typeface="Symbola"/>
                <a:cs typeface="Times New Roman" panose="02020603050405020304" pitchFamily="18" charset="0"/>
              </a:rPr>
              <a:t>GV cho HS nêu thêm ví</a:t>
            </a:r>
            <a:r>
              <a:rPr lang="en-US" sz="3600" dirty="0">
                <a:latin typeface="Times New Roman" panose="02020603050405020304" pitchFamily="18" charset="0"/>
                <a:ea typeface="Symbola"/>
                <a:cs typeface="Times New Roman" panose="02020603050405020304" pitchFamily="18" charset="0"/>
              </a:rPr>
              <a:t> </a:t>
            </a:r>
            <a:r>
              <a:rPr lang="vi-VN" sz="36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dụ về câu rút gọn</a:t>
            </a:r>
            <a:r>
              <a:rPr lang="en-US" sz="36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78389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ICON" val="#407053;#370031;"/>
</p:tagLst>
</file>

<file path=ppt/tags/tag2.xml><?xml version="1.0" encoding="utf-8"?>
<p:tagLst xmlns:a="http://schemas.openxmlformats.org/drawingml/2006/main" xmlns:r="http://schemas.openxmlformats.org/officeDocument/2006/relationships" xmlns:p="http://schemas.openxmlformats.org/presentationml/2006/main">
  <p:tag name="ISLIDE.ICON" val="#407053;#37003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964</TotalTime>
  <Words>1836</Words>
  <Application>Microsoft Office PowerPoint</Application>
  <PresentationFormat>Widescreen</PresentationFormat>
  <Paragraphs>113</Paragraphs>
  <Slides>15</Slides>
  <Notes>10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Symbola</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许 董</dc:creator>
  <cp:lastModifiedBy>Thao</cp:lastModifiedBy>
  <cp:revision>135</cp:revision>
  <dcterms:created xsi:type="dcterms:W3CDTF">2021-05-15T05:05:50Z</dcterms:created>
  <dcterms:modified xsi:type="dcterms:W3CDTF">2024-07-15T01:18:33Z</dcterms:modified>
</cp:coreProperties>
</file>