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6" r:id="rId1"/>
    <p:sldMasterId id="2147483711" r:id="rId2"/>
    <p:sldMasterId id="2147483723" r:id="rId3"/>
    <p:sldMasterId id="2147483735" r:id="rId4"/>
    <p:sldMasterId id="2147483749" r:id="rId5"/>
  </p:sldMasterIdLst>
  <p:notesMasterIdLst>
    <p:notesMasterId r:id="rId27"/>
  </p:notesMasterIdLst>
  <p:sldIdLst>
    <p:sldId id="303" r:id="rId6"/>
    <p:sldId id="259" r:id="rId7"/>
    <p:sldId id="343" r:id="rId8"/>
    <p:sldId id="256" r:id="rId9"/>
    <p:sldId id="258" r:id="rId10"/>
    <p:sldId id="266" r:id="rId11"/>
    <p:sldId id="265" r:id="rId12"/>
    <p:sldId id="264" r:id="rId13"/>
    <p:sldId id="271" r:id="rId14"/>
    <p:sldId id="337" r:id="rId15"/>
    <p:sldId id="311" r:id="rId16"/>
    <p:sldId id="296" r:id="rId17"/>
    <p:sldId id="338" r:id="rId18"/>
    <p:sldId id="313" r:id="rId19"/>
    <p:sldId id="324" r:id="rId20"/>
    <p:sldId id="342" r:id="rId21"/>
    <p:sldId id="329" r:id="rId22"/>
    <p:sldId id="326" r:id="rId23"/>
    <p:sldId id="341" r:id="rId24"/>
    <p:sldId id="292" r:id="rId25"/>
    <p:sldId id="33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33FF"/>
    <a:srgbClr val="6600FF"/>
    <a:srgbClr val="FF99CC"/>
    <a:srgbClr val="C4F6A8"/>
    <a:srgbClr val="FF66FF"/>
    <a:srgbClr val="FF00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94660"/>
  </p:normalViewPr>
  <p:slideViewPr>
    <p:cSldViewPr showGuides="1">
      <p:cViewPr>
        <p:scale>
          <a:sx n="90" d="100"/>
          <a:sy n="90" d="100"/>
        </p:scale>
        <p:origin x="398" y="-91"/>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 Id="rId4"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lstStyle>
            <a:lvl1pPr>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lstStyle>
            <a:lvl1pPr algn="r">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52" name="Rectangle 4"/>
          <p:cNvSpPr>
            <a:spLocks noGrp="1" noRot="1" noChangeAspect="1" noTextEdit="1"/>
          </p:cNvSpPr>
          <p:nvPr>
            <p:ph type="sldImg" idx="2"/>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en-US" alt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en-US" alt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en-US" alt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en-US" alt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lstStyle>
            <a:lvl1pPr>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vi-VN"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lstStyle/>
          <a:p>
            <a:pPr lvl="0" algn="r" eaLnBrk="1" hangingPunct="1"/>
            <a:fld id="{9A0DB2DC-4C9A-4742-B13C-FB6460FD3503}" type="slidenum">
              <a:rPr lang="en-US" altLang="vi-VN" sz="1200" dirty="0">
                <a:latin typeface="Arial" panose="020B0604020202020204" pitchFamily="34" charset="0"/>
              </a:rPr>
              <a:t>‹#›</a:t>
            </a:fld>
            <a:endParaRPr lang="en-US" altLang="vi-VN" sz="1200" dirty="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vi-VN" sz="1200" dirty="0">
                <a:latin typeface="Arial" panose="020B0604020202020204" pitchFamily="34" charset="0"/>
              </a:rPr>
              <a:t>20</a:t>
            </a:fld>
            <a:endParaRPr lang="en-US" altLang="vi-VN" sz="1200" dirty="0">
              <a:latin typeface="Arial" panose="020B0604020202020204" pitchFamily="34" charset="0"/>
            </a:endParaRPr>
          </a:p>
        </p:txBody>
      </p:sp>
      <p:sp>
        <p:nvSpPr>
          <p:cNvPr id="13315"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vi-VN" sz="1200" dirty="0">
                <a:latin typeface="Arial" panose="020B0604020202020204" pitchFamily="34" charset="0"/>
              </a:rPr>
              <a:t>20</a:t>
            </a:fld>
            <a:endParaRPr lang="en-US" altLang="vi-VN" sz="1200" dirty="0">
              <a:latin typeface="Arial" panose="020B0604020202020204" pitchFamily="34" charset="0"/>
            </a:endParaRPr>
          </a:p>
        </p:txBody>
      </p:sp>
      <p:sp>
        <p:nvSpPr>
          <p:cNvPr id="13316"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vi-VN" sz="1200" dirty="0">
                <a:latin typeface="Arial" panose="020B0604020202020204" pitchFamily="34" charset="0"/>
              </a:rPr>
              <a:t>20</a:t>
            </a:fld>
            <a:endParaRPr lang="en-US" altLang="vi-VN" sz="1200" dirty="0">
              <a:latin typeface="Arial" panose="020B0604020202020204" pitchFamily="34" charset="0"/>
            </a:endParaRPr>
          </a:p>
        </p:txBody>
      </p:sp>
      <p:sp>
        <p:nvSpPr>
          <p:cNvPr id="13317" name="Slide Image Placeholder 1"/>
          <p:cNvSpPr>
            <a:spLocks noGrp="1" noRot="1" noChangeAspect="1" noTextEdit="1"/>
          </p:cNvSpPr>
          <p:nvPr>
            <p:ph type="sldImg"/>
          </p:nvPr>
        </p:nvSpPr>
        <p:spPr>
          <a:xfrm>
            <a:off x="381000" y="685800"/>
            <a:ext cx="6096000" cy="3429000"/>
          </a:xfrm>
        </p:spPr>
      </p:sp>
      <p:sp>
        <p:nvSpPr>
          <p:cNvPr id="13318" name="Notes Placeholder 2"/>
          <p:cNvSpPr>
            <a:spLocks noGrp="1"/>
          </p:cNvSpPr>
          <p:nvPr>
            <p:ph type="body" idx="1"/>
          </p:nvPr>
        </p:nvSpPr>
        <p:spPr/>
        <p:txBody>
          <a:bodyPr wrap="square" lIns="91440" tIns="45720" rIns="91440" bIns="45720" anchor="t" anchorCtr="0"/>
          <a:lstStyle/>
          <a:p>
            <a:pPr lvl="0" eaLnBrk="1" hangingPunct="1"/>
            <a:endParaRPr lang="vi-VN" altLang="vi-VN" dirty="0"/>
          </a:p>
        </p:txBody>
      </p:sp>
      <p:sp>
        <p:nvSpPr>
          <p:cNvPr id="13319" name="Slide Number Placeholder 3"/>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vi-VN" sz="1200" dirty="0">
                <a:latin typeface=".VnTime" panose="020B7200000000000000" pitchFamily="34" charset="0"/>
              </a:rPr>
              <a:t>20</a:t>
            </a:fld>
            <a:endParaRPr lang="en-US" altLang="vi-VN" sz="1200" dirty="0">
              <a:latin typeface=".VnTime" panose="020B7200000000000000"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106364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3298822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588846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Date Placeholder 5"/>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7" name="Footer Placeholder 6"/>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8" name="Slide Number Placeholder 7"/>
          <p:cNvSpPr>
            <a:spLocks noGrp="1"/>
          </p:cNvSpPr>
          <p:nvPr>
            <p:ph type="sldNum" sz="quarter" idx="12"/>
          </p:nvPr>
        </p:nvSpPr>
        <p:spPr/>
        <p:txBody>
          <a:bodyPr/>
          <a:lstStyle/>
          <a:p>
            <a:pPr lvl="0" eaLnBrk="1" hangingPunct="1"/>
            <a:fld id="{9A0DB2DC-4C9A-4742-B13C-FB6460FD3503}" type="slidenum">
              <a:rPr lang="en-US" altLang="vi-VN" dirty="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330708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96151D-0D95-4C52-9F09-143FCC7CD1AC}"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3568834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2361033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6151D-0D95-4C52-9F09-143FCC7CD1AC}"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1933186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6151D-0D95-4C52-9F09-143FCC7CD1AC}" type="datetimeFigureOut">
              <a:rPr lang="en-US" smtClean="0"/>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152652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96151D-0D95-4C52-9F09-143FCC7CD1AC}" type="datetimeFigureOut">
              <a:rPr lang="en-US" smtClean="0"/>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1748446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6151D-0D95-4C52-9F09-143FCC7CD1AC}" type="datetimeFigureOut">
              <a:rPr lang="en-US" smtClean="0"/>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432921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6151D-0D95-4C52-9F09-143FCC7CD1AC}" type="datetimeFigureOut">
              <a:rPr lang="en-US" smtClean="0"/>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195344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1517283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smtClean="0"/>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2372112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smtClean="0"/>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1828018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4146760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CC5AA-0661-4DCE-954F-B0291A0BD6F5}" type="slidenum">
              <a:rPr lang="en-US" smtClean="0"/>
              <a:t>‹#›</a:t>
            </a:fld>
            <a:endParaRPr lang="en-US"/>
          </a:p>
        </p:txBody>
      </p:sp>
    </p:spTree>
    <p:extLst>
      <p:ext uri="{BB962C8B-B14F-4D97-AF65-F5344CB8AC3E}">
        <p14:creationId xmlns:p14="http://schemas.microsoft.com/office/powerpoint/2010/main" val="3658273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121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87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533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002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903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55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510313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650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650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410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431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533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5"/>
            <a:ext cx="17807885" cy="2672773"/>
          </a:xfrm>
        </p:spPr>
        <p:txBody>
          <a:bodyPr/>
          <a:lstStyle/>
          <a:p>
            <a:r>
              <a:rPr lang="en-US"/>
              <a:t>Click to edit Master title style</a:t>
            </a:r>
          </a:p>
        </p:txBody>
      </p:sp>
      <p:sp>
        <p:nvSpPr>
          <p:cNvPr id="3" name="Subtitle 2"/>
          <p:cNvSpPr>
            <a:spLocks noGrp="1"/>
          </p:cNvSpPr>
          <p:nvPr>
            <p:ph type="subTitle" idx="1"/>
          </p:nvPr>
        </p:nvSpPr>
        <p:spPr>
          <a:xfrm>
            <a:off x="3142569" y="7065820"/>
            <a:ext cx="14665319" cy="3186545"/>
          </a:xfrm>
        </p:spPr>
        <p:txBody>
          <a:bodyPr/>
          <a:lstStyle>
            <a:lvl1pPr marL="0" indent="0" algn="ctr">
              <a:buNone/>
              <a:defRPr>
                <a:solidFill>
                  <a:schemeClr val="tx1">
                    <a:tint val="75000"/>
                  </a:schemeClr>
                </a:solidFill>
              </a:defRPr>
            </a:lvl1pPr>
            <a:lvl2pPr marL="623461" indent="0" algn="ctr">
              <a:buNone/>
              <a:defRPr>
                <a:solidFill>
                  <a:schemeClr val="tx1">
                    <a:tint val="75000"/>
                  </a:schemeClr>
                </a:solidFill>
              </a:defRPr>
            </a:lvl2pPr>
            <a:lvl3pPr marL="1246922" indent="0" algn="ctr">
              <a:buNone/>
              <a:defRPr>
                <a:solidFill>
                  <a:schemeClr val="tx1">
                    <a:tint val="75000"/>
                  </a:schemeClr>
                </a:solidFill>
              </a:defRPr>
            </a:lvl3pPr>
            <a:lvl4pPr marL="1870382" indent="0" algn="ctr">
              <a:buNone/>
              <a:defRPr>
                <a:solidFill>
                  <a:schemeClr val="tx1">
                    <a:tint val="75000"/>
                  </a:schemeClr>
                </a:solidFill>
              </a:defRPr>
            </a:lvl4pPr>
            <a:lvl5pPr marL="2493843" indent="0" algn="ctr">
              <a:buNone/>
              <a:defRPr>
                <a:solidFill>
                  <a:schemeClr val="tx1">
                    <a:tint val="75000"/>
                  </a:schemeClr>
                </a:solidFill>
              </a:defRPr>
            </a:lvl5pPr>
            <a:lvl6pPr marL="3117304" indent="0" algn="ctr">
              <a:buNone/>
              <a:defRPr>
                <a:solidFill>
                  <a:schemeClr val="tx1">
                    <a:tint val="75000"/>
                  </a:schemeClr>
                </a:solidFill>
              </a:defRPr>
            </a:lvl6pPr>
            <a:lvl7pPr marL="3740765" indent="0" algn="ctr">
              <a:buNone/>
              <a:defRPr>
                <a:solidFill>
                  <a:schemeClr val="tx1">
                    <a:tint val="75000"/>
                  </a:schemeClr>
                </a:solidFill>
              </a:defRPr>
            </a:lvl7pPr>
            <a:lvl8pPr marL="4364225" indent="0" algn="ctr">
              <a:buNone/>
              <a:defRPr>
                <a:solidFill>
                  <a:schemeClr val="tx1">
                    <a:tint val="75000"/>
                  </a:schemeClr>
                </a:solidFill>
              </a:defRPr>
            </a:lvl8pPr>
            <a:lvl9pPr marL="4987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431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0411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p:spPr>
        <p:txBody>
          <a:bodyPr anchor="t"/>
          <a:lstStyle>
            <a:lvl1pPr algn="l">
              <a:defRPr sz="5455" b="1" cap="all"/>
            </a:lvl1pPr>
          </a:lstStyle>
          <a:p>
            <a:r>
              <a:rPr lang="en-US"/>
              <a:t>Click to edit Master title style</a:t>
            </a:r>
          </a:p>
        </p:txBody>
      </p:sp>
      <p:sp>
        <p:nvSpPr>
          <p:cNvPr id="3" name="Text Placeholder 2"/>
          <p:cNvSpPr>
            <a:spLocks noGrp="1"/>
          </p:cNvSpPr>
          <p:nvPr>
            <p:ph type="body" idx="1"/>
          </p:nvPr>
        </p:nvSpPr>
        <p:spPr>
          <a:xfrm>
            <a:off x="1654944" y="5284937"/>
            <a:ext cx="17807885" cy="2727613"/>
          </a:xfrm>
        </p:spPr>
        <p:txBody>
          <a:bodyPr anchor="b"/>
          <a:lstStyle>
            <a:lvl1pPr marL="0" indent="0">
              <a:buNone/>
              <a:defRPr sz="2727">
                <a:solidFill>
                  <a:schemeClr val="tx1">
                    <a:tint val="75000"/>
                  </a:schemeClr>
                </a:solidFill>
              </a:defRPr>
            </a:lvl1pPr>
            <a:lvl2pPr marL="623461" indent="0">
              <a:buNone/>
              <a:defRPr sz="2455">
                <a:solidFill>
                  <a:schemeClr val="tx1">
                    <a:tint val="75000"/>
                  </a:schemeClr>
                </a:solidFill>
              </a:defRPr>
            </a:lvl2pPr>
            <a:lvl3pPr marL="1246922" indent="0">
              <a:buNone/>
              <a:defRPr sz="2182">
                <a:solidFill>
                  <a:schemeClr val="tx1">
                    <a:tint val="75000"/>
                  </a:schemeClr>
                </a:solidFill>
              </a:defRPr>
            </a:lvl3pPr>
            <a:lvl4pPr marL="1870382" indent="0">
              <a:buNone/>
              <a:defRPr sz="1909">
                <a:solidFill>
                  <a:schemeClr val="tx1">
                    <a:tint val="75000"/>
                  </a:schemeClr>
                </a:solidFill>
              </a:defRPr>
            </a:lvl4pPr>
            <a:lvl5pPr marL="2493843" indent="0">
              <a:buNone/>
              <a:defRPr sz="1909">
                <a:solidFill>
                  <a:schemeClr val="tx1">
                    <a:tint val="75000"/>
                  </a:schemeClr>
                </a:solidFill>
              </a:defRPr>
            </a:lvl5pPr>
            <a:lvl6pPr marL="3117304" indent="0">
              <a:buNone/>
              <a:defRPr sz="1909">
                <a:solidFill>
                  <a:schemeClr val="tx1">
                    <a:tint val="75000"/>
                  </a:schemeClr>
                </a:solidFill>
              </a:defRPr>
            </a:lvl6pPr>
            <a:lvl7pPr marL="3740765" indent="0">
              <a:buNone/>
              <a:defRPr sz="1909">
                <a:solidFill>
                  <a:schemeClr val="tx1">
                    <a:tint val="75000"/>
                  </a:schemeClr>
                </a:solidFill>
              </a:defRPr>
            </a:lvl7pPr>
            <a:lvl8pPr marL="4364225" indent="0">
              <a:buNone/>
              <a:defRPr sz="1909">
                <a:solidFill>
                  <a:schemeClr val="tx1">
                    <a:tint val="75000"/>
                  </a:schemeClr>
                </a:solidFill>
              </a:defRPr>
            </a:lvl8pPr>
            <a:lvl9pPr marL="4987686" indent="0">
              <a:buNone/>
              <a:defRPr sz="190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655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525" y="2909457"/>
            <a:ext cx="9253116" cy="8229024"/>
          </a:xfrm>
        </p:spPr>
        <p:txBody>
          <a:bodyPr/>
          <a:lstStyle>
            <a:lvl1pPr>
              <a:defRPr sz="3818"/>
            </a:lvl1pPr>
            <a:lvl2pPr>
              <a:defRPr sz="3273"/>
            </a:lvl2pPr>
            <a:lvl3pPr>
              <a:defRPr sz="2727"/>
            </a:lvl3pPr>
            <a:lvl4pPr>
              <a:defRPr sz="2455"/>
            </a:lvl4pPr>
            <a:lvl5pPr>
              <a:defRPr sz="2455"/>
            </a:lvl5pPr>
            <a:lvl6pPr>
              <a:defRPr sz="2455"/>
            </a:lvl6pPr>
            <a:lvl7pPr>
              <a:defRPr sz="2455"/>
            </a:lvl7pPr>
            <a:lvl8pPr>
              <a:defRPr sz="2455"/>
            </a:lvl8pPr>
            <a:lvl9pPr>
              <a:defRPr sz="2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p:spPr>
        <p:txBody>
          <a:bodyPr/>
          <a:lstStyle>
            <a:lvl1pPr>
              <a:defRPr sz="3818"/>
            </a:lvl1pPr>
            <a:lvl2pPr>
              <a:defRPr sz="3273"/>
            </a:lvl2pPr>
            <a:lvl3pPr>
              <a:defRPr sz="2727"/>
            </a:lvl3pPr>
            <a:lvl4pPr>
              <a:defRPr sz="2455"/>
            </a:lvl4pPr>
            <a:lvl5pPr>
              <a:defRPr sz="2455"/>
            </a:lvl5pPr>
            <a:lvl6pPr>
              <a:defRPr sz="2455"/>
            </a:lvl6pPr>
            <a:lvl7pPr>
              <a:defRPr sz="2455"/>
            </a:lvl7pPr>
            <a:lvl8pPr>
              <a:defRPr sz="2455"/>
            </a:lvl8pPr>
            <a:lvl9pPr>
              <a:defRPr sz="2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479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4"/>
            <a:ext cx="9256755" cy="1163204"/>
          </a:xfrm>
        </p:spPr>
        <p:txBody>
          <a:bodyPr anchor="b"/>
          <a:lstStyle>
            <a:lvl1pPr marL="0" indent="0">
              <a:buNone/>
              <a:defRPr sz="3273" b="1"/>
            </a:lvl1pPr>
            <a:lvl2pPr marL="623461" indent="0">
              <a:buNone/>
              <a:defRPr sz="2727" b="1"/>
            </a:lvl2pPr>
            <a:lvl3pPr marL="1246922" indent="0">
              <a:buNone/>
              <a:defRPr sz="2455" b="1"/>
            </a:lvl3pPr>
            <a:lvl4pPr marL="1870382" indent="0">
              <a:buNone/>
              <a:defRPr sz="2182" b="1"/>
            </a:lvl4pPr>
            <a:lvl5pPr marL="2493843" indent="0">
              <a:buNone/>
              <a:defRPr sz="2182" b="1"/>
            </a:lvl5pPr>
            <a:lvl6pPr marL="3117304" indent="0">
              <a:buNone/>
              <a:defRPr sz="2182" b="1"/>
            </a:lvl6pPr>
            <a:lvl7pPr marL="3740765" indent="0">
              <a:buNone/>
              <a:defRPr sz="2182" b="1"/>
            </a:lvl7pPr>
            <a:lvl8pPr marL="4364225" indent="0">
              <a:buNone/>
              <a:defRPr sz="2182" b="1"/>
            </a:lvl8pPr>
            <a:lvl9pPr marL="4987686" indent="0">
              <a:buNone/>
              <a:defRPr sz="2182"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p:spPr>
        <p:txBody>
          <a:bodyPr/>
          <a:lstStyle>
            <a:lvl1pPr>
              <a:defRPr sz="3273"/>
            </a:lvl1pPr>
            <a:lvl2pPr>
              <a:defRPr sz="2727"/>
            </a:lvl2pPr>
            <a:lvl3pPr>
              <a:defRPr sz="2455"/>
            </a:lvl3pPr>
            <a:lvl4pPr>
              <a:defRPr sz="2182"/>
            </a:lvl4pPr>
            <a:lvl5pPr>
              <a:defRPr sz="2182"/>
            </a:lvl5pPr>
            <a:lvl6pPr>
              <a:defRPr sz="2182"/>
            </a:lvl6pPr>
            <a:lvl7pPr>
              <a:defRPr sz="2182"/>
            </a:lvl7pPr>
            <a:lvl8pPr>
              <a:defRPr sz="2182"/>
            </a:lvl8pPr>
            <a:lvl9pPr>
              <a:defRPr sz="21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2" y="2791114"/>
            <a:ext cx="9260391" cy="1163204"/>
          </a:xfrm>
        </p:spPr>
        <p:txBody>
          <a:bodyPr anchor="b"/>
          <a:lstStyle>
            <a:lvl1pPr marL="0" indent="0">
              <a:buNone/>
              <a:defRPr sz="3273" b="1"/>
            </a:lvl1pPr>
            <a:lvl2pPr marL="623461" indent="0">
              <a:buNone/>
              <a:defRPr sz="2727" b="1"/>
            </a:lvl2pPr>
            <a:lvl3pPr marL="1246922" indent="0">
              <a:buNone/>
              <a:defRPr sz="2455" b="1"/>
            </a:lvl3pPr>
            <a:lvl4pPr marL="1870382" indent="0">
              <a:buNone/>
              <a:defRPr sz="2182" b="1"/>
            </a:lvl4pPr>
            <a:lvl5pPr marL="2493843" indent="0">
              <a:buNone/>
              <a:defRPr sz="2182" b="1"/>
            </a:lvl5pPr>
            <a:lvl6pPr marL="3117304" indent="0">
              <a:buNone/>
              <a:defRPr sz="2182" b="1"/>
            </a:lvl6pPr>
            <a:lvl7pPr marL="3740765" indent="0">
              <a:buNone/>
              <a:defRPr sz="2182" b="1"/>
            </a:lvl7pPr>
            <a:lvl8pPr marL="4364225" indent="0">
              <a:buNone/>
              <a:defRPr sz="2182" b="1"/>
            </a:lvl8pPr>
            <a:lvl9pPr marL="4987686" indent="0">
              <a:buNone/>
              <a:defRPr sz="2182" b="1"/>
            </a:lvl9pPr>
          </a:lstStyle>
          <a:p>
            <a:pPr lvl="0"/>
            <a:r>
              <a:rPr lang="en-US"/>
              <a:t>Click to edit Master text styles</a:t>
            </a:r>
          </a:p>
        </p:txBody>
      </p:sp>
      <p:sp>
        <p:nvSpPr>
          <p:cNvPr id="6" name="Content Placeholder 5"/>
          <p:cNvSpPr>
            <a:spLocks noGrp="1"/>
          </p:cNvSpPr>
          <p:nvPr>
            <p:ph sz="quarter" idx="4"/>
          </p:nvPr>
        </p:nvSpPr>
        <p:spPr>
          <a:xfrm>
            <a:off x="10642542" y="3954318"/>
            <a:ext cx="9260391" cy="7184160"/>
          </a:xfrm>
        </p:spPr>
        <p:txBody>
          <a:bodyPr/>
          <a:lstStyle>
            <a:lvl1pPr>
              <a:defRPr sz="3273"/>
            </a:lvl1pPr>
            <a:lvl2pPr>
              <a:defRPr sz="2727"/>
            </a:lvl2pPr>
            <a:lvl3pPr>
              <a:defRPr sz="2455"/>
            </a:lvl3pPr>
            <a:lvl4pPr>
              <a:defRPr sz="2182"/>
            </a:lvl4pPr>
            <a:lvl5pPr>
              <a:defRPr sz="2182"/>
            </a:lvl5pPr>
            <a:lvl6pPr>
              <a:defRPr sz="2182"/>
            </a:lvl6pPr>
            <a:lvl7pPr>
              <a:defRPr sz="2182"/>
            </a:lvl7pPr>
            <a:lvl8pPr>
              <a:defRPr sz="2182"/>
            </a:lvl8pPr>
            <a:lvl9pPr>
              <a:defRPr sz="21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055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3773687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06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54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5"/>
            <a:ext cx="6892555" cy="2112818"/>
          </a:xfrm>
        </p:spPr>
        <p:txBody>
          <a:bodyPr anchor="b"/>
          <a:lstStyle>
            <a:lvl1pPr algn="l">
              <a:defRPr sz="2727" b="1"/>
            </a:lvl1pPr>
          </a:lstStyle>
          <a:p>
            <a:r>
              <a:rPr lang="en-US"/>
              <a:t>Click to edit Master title style</a:t>
            </a:r>
          </a:p>
        </p:txBody>
      </p:sp>
      <p:sp>
        <p:nvSpPr>
          <p:cNvPr id="3" name="Content Placeholder 2"/>
          <p:cNvSpPr>
            <a:spLocks noGrp="1"/>
          </p:cNvSpPr>
          <p:nvPr>
            <p:ph idx="1"/>
          </p:nvPr>
        </p:nvSpPr>
        <p:spPr>
          <a:xfrm>
            <a:off x="8191048" y="496457"/>
            <a:ext cx="11711885" cy="10642024"/>
          </a:xfrm>
        </p:spPr>
        <p:txBody>
          <a:bodyPr/>
          <a:lstStyle>
            <a:lvl1pPr>
              <a:defRPr sz="4364"/>
            </a:lvl1pPr>
            <a:lvl2pPr>
              <a:defRPr sz="3818"/>
            </a:lvl2pPr>
            <a:lvl3pPr>
              <a:defRPr sz="3273"/>
            </a:lvl3pPr>
            <a:lvl4pPr>
              <a:defRPr sz="2727"/>
            </a:lvl4pPr>
            <a:lvl5pPr>
              <a:defRPr sz="2727"/>
            </a:lvl5pPr>
            <a:lvl6pPr>
              <a:defRPr sz="2727"/>
            </a:lvl6pPr>
            <a:lvl7pPr>
              <a:defRPr sz="2727"/>
            </a:lvl7pPr>
            <a:lvl8pPr>
              <a:defRPr sz="2727"/>
            </a:lvl8pPr>
            <a:lvl9pPr>
              <a:defRPr sz="27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8"/>
            <a:ext cx="6892555" cy="8529205"/>
          </a:xfrm>
        </p:spPr>
        <p:txBody>
          <a:bodyPr/>
          <a:lstStyle>
            <a:lvl1pPr marL="0" indent="0">
              <a:buNone/>
              <a:defRPr sz="1909"/>
            </a:lvl1pPr>
            <a:lvl2pPr marL="623461" indent="0">
              <a:buNone/>
              <a:defRPr sz="1636"/>
            </a:lvl2pPr>
            <a:lvl3pPr marL="1246922" indent="0">
              <a:buNone/>
              <a:defRPr sz="1364"/>
            </a:lvl3pPr>
            <a:lvl4pPr marL="1870382" indent="0">
              <a:buNone/>
              <a:defRPr sz="1227"/>
            </a:lvl4pPr>
            <a:lvl5pPr marL="2493843" indent="0">
              <a:buNone/>
              <a:defRPr sz="1227"/>
            </a:lvl5pPr>
            <a:lvl6pPr marL="3117304" indent="0">
              <a:buNone/>
              <a:defRPr sz="1227"/>
            </a:lvl6pPr>
            <a:lvl7pPr marL="3740765" indent="0">
              <a:buNone/>
              <a:defRPr sz="1227"/>
            </a:lvl7pPr>
            <a:lvl8pPr marL="4364225" indent="0">
              <a:buNone/>
              <a:defRPr sz="1227"/>
            </a:lvl8pPr>
            <a:lvl9pPr marL="4987686" indent="0">
              <a:buNone/>
              <a:defRPr sz="122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645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6"/>
            <a:ext cx="12570273" cy="1030433"/>
          </a:xfrm>
        </p:spPr>
        <p:txBody>
          <a:bodyPr anchor="b"/>
          <a:lstStyle>
            <a:lvl1pPr algn="l">
              <a:defRPr sz="2727" b="1"/>
            </a:lvl1pPr>
          </a:lstStyle>
          <a:p>
            <a:r>
              <a:rPr lang="en-US"/>
              <a:t>Click to edit Master title style</a:t>
            </a:r>
          </a:p>
        </p:txBody>
      </p:sp>
      <p:sp>
        <p:nvSpPr>
          <p:cNvPr id="3" name="Picture Placeholder 2"/>
          <p:cNvSpPr>
            <a:spLocks noGrp="1"/>
          </p:cNvSpPr>
          <p:nvPr>
            <p:ph type="pic" idx="1"/>
          </p:nvPr>
        </p:nvSpPr>
        <p:spPr>
          <a:xfrm>
            <a:off x="4106436" y="1114138"/>
            <a:ext cx="12570273" cy="7481455"/>
          </a:xfrm>
        </p:spPr>
        <p:txBody>
          <a:bodyPr/>
          <a:lstStyle>
            <a:lvl1pPr marL="0" indent="0">
              <a:buNone/>
              <a:defRPr sz="4364"/>
            </a:lvl1pPr>
            <a:lvl2pPr marL="623461" indent="0">
              <a:buNone/>
              <a:defRPr sz="3818"/>
            </a:lvl2pPr>
            <a:lvl3pPr marL="1246922" indent="0">
              <a:buNone/>
              <a:defRPr sz="3273"/>
            </a:lvl3pPr>
            <a:lvl4pPr marL="1870382" indent="0">
              <a:buNone/>
              <a:defRPr sz="2727"/>
            </a:lvl4pPr>
            <a:lvl5pPr marL="2493843" indent="0">
              <a:buNone/>
              <a:defRPr sz="2727"/>
            </a:lvl5pPr>
            <a:lvl6pPr marL="3117304" indent="0">
              <a:buNone/>
              <a:defRPr sz="2727"/>
            </a:lvl6pPr>
            <a:lvl7pPr marL="3740765" indent="0">
              <a:buNone/>
              <a:defRPr sz="2727"/>
            </a:lvl7pPr>
            <a:lvl8pPr marL="4364225" indent="0">
              <a:buNone/>
              <a:defRPr sz="2727"/>
            </a:lvl8pPr>
            <a:lvl9pPr marL="4987686" indent="0">
              <a:buNone/>
              <a:defRPr sz="2727"/>
            </a:lvl9pPr>
          </a:lstStyle>
          <a:p>
            <a:endParaRPr lang="en-US"/>
          </a:p>
        </p:txBody>
      </p:sp>
      <p:sp>
        <p:nvSpPr>
          <p:cNvPr id="4" name="Text Placeholder 3"/>
          <p:cNvSpPr>
            <a:spLocks noGrp="1"/>
          </p:cNvSpPr>
          <p:nvPr>
            <p:ph type="body" sz="half" idx="2"/>
          </p:nvPr>
        </p:nvSpPr>
        <p:spPr>
          <a:xfrm>
            <a:off x="4106436" y="9758799"/>
            <a:ext cx="12570273" cy="1463385"/>
          </a:xfrm>
        </p:spPr>
        <p:txBody>
          <a:bodyPr/>
          <a:lstStyle>
            <a:lvl1pPr marL="0" indent="0">
              <a:buNone/>
              <a:defRPr sz="1909"/>
            </a:lvl1pPr>
            <a:lvl2pPr marL="623461" indent="0">
              <a:buNone/>
              <a:defRPr sz="1636"/>
            </a:lvl2pPr>
            <a:lvl3pPr marL="1246922" indent="0">
              <a:buNone/>
              <a:defRPr sz="1364"/>
            </a:lvl3pPr>
            <a:lvl4pPr marL="1870382" indent="0">
              <a:buNone/>
              <a:defRPr sz="1227"/>
            </a:lvl4pPr>
            <a:lvl5pPr marL="2493843" indent="0">
              <a:buNone/>
              <a:defRPr sz="1227"/>
            </a:lvl5pPr>
            <a:lvl6pPr marL="3117304" indent="0">
              <a:buNone/>
              <a:defRPr sz="1227"/>
            </a:lvl6pPr>
            <a:lvl7pPr marL="3740765" indent="0">
              <a:buNone/>
              <a:defRPr sz="1227"/>
            </a:lvl7pPr>
            <a:lvl8pPr marL="4364225" indent="0">
              <a:buNone/>
              <a:defRPr sz="1227"/>
            </a:lvl8pPr>
            <a:lvl9pPr marL="4987686" indent="0">
              <a:buNone/>
              <a:defRPr sz="122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5037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111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3"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17187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0"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6" y="2138878"/>
            <a:ext cx="4361941" cy="3122935"/>
          </a:xfrm>
        </p:spPr>
        <p:txBody>
          <a:bodyPr>
            <a:normAutofit/>
          </a:bodyPr>
          <a:lstStyle>
            <a:lvl1pPr marL="0" indent="0">
              <a:lnSpc>
                <a:spcPct val="100000"/>
              </a:lnSpc>
              <a:spcBef>
                <a:spcPts val="450"/>
              </a:spcBef>
              <a:buNone/>
              <a:defRPr sz="1200" i="0">
                <a:solidFill>
                  <a:schemeClr val="bg1"/>
                </a:solidFill>
              </a:defRPr>
            </a:lvl1pPr>
            <a:lvl2pPr marL="342900" indent="0">
              <a:buNone/>
              <a:defRPr sz="1350" i="1">
                <a:solidFill>
                  <a:schemeClr val="bg1"/>
                </a:solidFill>
              </a:defRPr>
            </a:lvl2pPr>
            <a:lvl3pPr marL="685800" indent="0">
              <a:buNone/>
              <a:defRPr sz="1200" i="1">
                <a:solidFill>
                  <a:schemeClr val="bg1"/>
                </a:solidFill>
              </a:defRPr>
            </a:lvl3pPr>
            <a:lvl4pPr marL="1028700" indent="0">
              <a:buNone/>
              <a:defRPr sz="1050" i="1">
                <a:solidFill>
                  <a:schemeClr val="bg1"/>
                </a:solidFill>
              </a:defRPr>
            </a:lvl4pPr>
            <a:lvl5pPr marL="1371600" indent="0">
              <a:buNone/>
              <a:defRPr sz="105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19/2/2025</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3279799"/>
            <a:ext cx="4143555" cy="692595"/>
          </a:xfrm>
        </p:spPr>
        <p:txBody>
          <a:bodyPr>
            <a:normAutofit/>
          </a:bodyPr>
          <a:lstStyle>
            <a:lvl1pPr marL="0" indent="0" algn="l">
              <a:buNone/>
              <a:defRPr sz="1875" b="1" i="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9"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9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7948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01B1A-2DBB-4CEC-8716-7F4659BFB900}" type="slidenum">
              <a:rPr lang="en-US" altLang="en-US"/>
              <a:pPr>
                <a:defRPr/>
              </a:pPr>
              <a:t>‹#›</a:t>
            </a:fld>
            <a:endParaRPr lang="en-US" altLang="en-US"/>
          </a:p>
        </p:txBody>
      </p:sp>
    </p:spTree>
    <p:extLst>
      <p:ext uri="{BB962C8B-B14F-4D97-AF65-F5344CB8AC3E}">
        <p14:creationId xmlns:p14="http://schemas.microsoft.com/office/powerpoint/2010/main" val="459493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7548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970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206380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6301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1497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5617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13699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513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306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8463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5451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48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1369112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5339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258275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vi-VN" sz="1400">
              <a:solidFill>
                <a:schemeClr val="tx1"/>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vi-VN" sz="1400">
              <a:solidFill>
                <a:schemeClr val="tx1"/>
              </a:solidFill>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4025794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vi-VN" sz="1400">
              <a:solidFill>
                <a:schemeClr val="tx1"/>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vi-VN" sz="1400">
              <a:solidFill>
                <a:schemeClr val="tx1"/>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hangingPunct="1"/>
            <a:fld id="{9A0DB2DC-4C9A-4742-B13C-FB6460FD3503}" type="slidenum">
              <a:rPr lang="en-US" altLang="vi-VN" smtClean="0"/>
              <a:t>‹#›</a:t>
            </a:fld>
            <a:endParaRPr lang="en-US" altLang="vi-VN" dirty="0">
              <a:latin typeface="Times New Roman" panose="02020603050405020304" pitchFamily="18" charset="0"/>
            </a:endParaRPr>
          </a:p>
        </p:txBody>
      </p:sp>
    </p:spTree>
    <p:extLst>
      <p:ext uri="{BB962C8B-B14F-4D97-AF65-F5344CB8AC3E}">
        <p14:creationId xmlns:p14="http://schemas.microsoft.com/office/powerpoint/2010/main" val="1825034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151D-0D95-4C52-9F09-143FCC7CD1AC}" type="datetimeFigureOut">
              <a:rPr lang="en-US" smtClean="0"/>
              <a:t>19/2/2025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CC5AA-0661-4DCE-954F-B0291A0BD6F5}" type="slidenum">
              <a:rPr lang="en-US" smtClean="0"/>
              <a:t>‹#›</a:t>
            </a:fld>
            <a:endParaRPr lang="en-US"/>
          </a:p>
        </p:txBody>
      </p:sp>
    </p:spTree>
    <p:extLst>
      <p:ext uri="{BB962C8B-B14F-4D97-AF65-F5344CB8AC3E}">
        <p14:creationId xmlns:p14="http://schemas.microsoft.com/office/powerpoint/2010/main" val="149662545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151D-0D95-4C52-9F09-143FCC7CD1AC}" type="datetimeFigureOut">
              <a:rPr lang="en-US">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CC5AA-0661-4DCE-954F-B0291A0BD6F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493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526" y="499342"/>
            <a:ext cx="18855407" cy="20781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47526" y="2909457"/>
            <a:ext cx="18855407" cy="8229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47523" y="11557003"/>
            <a:ext cx="4888440" cy="663864"/>
          </a:xfrm>
          <a:prstGeom prst="rect">
            <a:avLst/>
          </a:prstGeom>
        </p:spPr>
        <p:txBody>
          <a:bodyPr vert="horz" lIns="91440" tIns="45720" rIns="91440" bIns="45720" rtlCol="0" anchor="ctr"/>
          <a:lstStyle>
            <a:lvl1pPr algn="l">
              <a:defRPr sz="1636">
                <a:solidFill>
                  <a:schemeClr val="tx1">
                    <a:tint val="75000"/>
                  </a:schemeClr>
                </a:solidFill>
              </a:defRPr>
            </a:lvl1pPr>
          </a:lstStyle>
          <a:p>
            <a:fld id="{1D8BD707-D9CF-40AE-B4C6-C98DA3205C09}" type="datetimeFigureOut">
              <a:rPr lang="en-US" smtClean="0"/>
              <a:pPr/>
              <a:t>19/2/2025</a:t>
            </a:fld>
            <a:endParaRPr lang="en-US"/>
          </a:p>
        </p:txBody>
      </p:sp>
      <p:sp>
        <p:nvSpPr>
          <p:cNvPr id="5" name="Footer Placeholder 4"/>
          <p:cNvSpPr>
            <a:spLocks noGrp="1"/>
          </p:cNvSpPr>
          <p:nvPr>
            <p:ph type="ftr" sz="quarter" idx="3"/>
          </p:nvPr>
        </p:nvSpPr>
        <p:spPr>
          <a:xfrm>
            <a:off x="7158074" y="11557003"/>
            <a:ext cx="6634311" cy="663864"/>
          </a:xfrm>
          <a:prstGeom prst="rect">
            <a:avLst/>
          </a:prstGeom>
        </p:spPr>
        <p:txBody>
          <a:bodyPr vert="horz" lIns="91440" tIns="45720" rIns="91440" bIns="45720" rtlCol="0" anchor="ctr"/>
          <a:lstStyle>
            <a:lvl1pPr algn="ctr">
              <a:defRPr sz="163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014491" y="11557003"/>
            <a:ext cx="4888440" cy="663864"/>
          </a:xfrm>
          <a:prstGeom prst="rect">
            <a:avLst/>
          </a:prstGeom>
        </p:spPr>
        <p:txBody>
          <a:bodyPr vert="horz" lIns="91440" tIns="45720" rIns="91440" bIns="45720" rtlCol="0" anchor="ctr"/>
          <a:lstStyle>
            <a:lvl1pPr algn="r">
              <a:defRPr sz="1636">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49583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defTabSz="1246922" rtl="0" eaLnBrk="1" latinLnBrk="0" hangingPunct="1">
        <a:spcBef>
          <a:spcPct val="0"/>
        </a:spcBef>
        <a:buNone/>
        <a:defRPr sz="6000" kern="1200">
          <a:solidFill>
            <a:schemeClr val="tx1"/>
          </a:solidFill>
          <a:latin typeface="+mj-lt"/>
          <a:ea typeface="+mj-ea"/>
          <a:cs typeface="+mj-cs"/>
        </a:defRPr>
      </a:lvl1pPr>
    </p:titleStyle>
    <p:bodyStyle>
      <a:lvl1pPr marL="467596" indent="-467596" algn="l" defTabSz="1246922" rtl="0" eaLnBrk="1" latinLnBrk="0" hangingPunct="1">
        <a:spcBef>
          <a:spcPct val="20000"/>
        </a:spcBef>
        <a:buFont typeface="Arial" pitchFamily="34" charset="0"/>
        <a:buChar char="•"/>
        <a:defRPr sz="4364" kern="1200">
          <a:solidFill>
            <a:schemeClr val="tx1"/>
          </a:solidFill>
          <a:latin typeface="+mn-lt"/>
          <a:ea typeface="+mn-ea"/>
          <a:cs typeface="+mn-cs"/>
        </a:defRPr>
      </a:lvl1pPr>
      <a:lvl2pPr marL="1013124" indent="-389663" algn="l" defTabSz="1246922" rtl="0" eaLnBrk="1" latinLnBrk="0" hangingPunct="1">
        <a:spcBef>
          <a:spcPct val="20000"/>
        </a:spcBef>
        <a:buFont typeface="Arial" pitchFamily="34" charset="0"/>
        <a:buChar char="–"/>
        <a:defRPr sz="3818" kern="1200">
          <a:solidFill>
            <a:schemeClr val="tx1"/>
          </a:solidFill>
          <a:latin typeface="+mn-lt"/>
          <a:ea typeface="+mn-ea"/>
          <a:cs typeface="+mn-cs"/>
        </a:defRPr>
      </a:lvl2pPr>
      <a:lvl3pPr marL="1558652" indent="-311731" algn="l" defTabSz="1246922" rtl="0" eaLnBrk="1" latinLnBrk="0" hangingPunct="1">
        <a:spcBef>
          <a:spcPct val="20000"/>
        </a:spcBef>
        <a:buFont typeface="Arial" pitchFamily="34" charset="0"/>
        <a:buChar char="•"/>
        <a:defRPr sz="3273" kern="1200">
          <a:solidFill>
            <a:schemeClr val="tx1"/>
          </a:solidFill>
          <a:latin typeface="+mn-lt"/>
          <a:ea typeface="+mn-ea"/>
          <a:cs typeface="+mn-cs"/>
        </a:defRPr>
      </a:lvl3pPr>
      <a:lvl4pPr marL="2182113"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4pPr>
      <a:lvl5pPr marL="2805574"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5pPr>
      <a:lvl6pPr marL="3429035"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6pPr>
      <a:lvl7pPr marL="4052495"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7pPr>
      <a:lvl8pPr marL="4675956"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8pPr>
      <a:lvl9pPr marL="5299417"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9pPr>
    </p:bodyStyle>
    <p:otherStyle>
      <a:defPPr>
        <a:defRPr lang="en-US"/>
      </a:defPPr>
      <a:lvl1pPr marL="0" algn="l" defTabSz="1246922" rtl="0" eaLnBrk="1" latinLnBrk="0" hangingPunct="1">
        <a:defRPr sz="2455" kern="1200">
          <a:solidFill>
            <a:schemeClr val="tx1"/>
          </a:solidFill>
          <a:latin typeface="+mn-lt"/>
          <a:ea typeface="+mn-ea"/>
          <a:cs typeface="+mn-cs"/>
        </a:defRPr>
      </a:lvl1pPr>
      <a:lvl2pPr marL="623461" algn="l" defTabSz="1246922" rtl="0" eaLnBrk="1" latinLnBrk="0" hangingPunct="1">
        <a:defRPr sz="2455" kern="1200">
          <a:solidFill>
            <a:schemeClr val="tx1"/>
          </a:solidFill>
          <a:latin typeface="+mn-lt"/>
          <a:ea typeface="+mn-ea"/>
          <a:cs typeface="+mn-cs"/>
        </a:defRPr>
      </a:lvl2pPr>
      <a:lvl3pPr marL="1246922" algn="l" defTabSz="1246922" rtl="0" eaLnBrk="1" latinLnBrk="0" hangingPunct="1">
        <a:defRPr sz="2455" kern="1200">
          <a:solidFill>
            <a:schemeClr val="tx1"/>
          </a:solidFill>
          <a:latin typeface="+mn-lt"/>
          <a:ea typeface="+mn-ea"/>
          <a:cs typeface="+mn-cs"/>
        </a:defRPr>
      </a:lvl3pPr>
      <a:lvl4pPr marL="1870382" algn="l" defTabSz="1246922" rtl="0" eaLnBrk="1" latinLnBrk="0" hangingPunct="1">
        <a:defRPr sz="2455" kern="1200">
          <a:solidFill>
            <a:schemeClr val="tx1"/>
          </a:solidFill>
          <a:latin typeface="+mn-lt"/>
          <a:ea typeface="+mn-ea"/>
          <a:cs typeface="+mn-cs"/>
        </a:defRPr>
      </a:lvl4pPr>
      <a:lvl5pPr marL="2493843" algn="l" defTabSz="1246922" rtl="0" eaLnBrk="1" latinLnBrk="0" hangingPunct="1">
        <a:defRPr sz="2455" kern="1200">
          <a:solidFill>
            <a:schemeClr val="tx1"/>
          </a:solidFill>
          <a:latin typeface="+mn-lt"/>
          <a:ea typeface="+mn-ea"/>
          <a:cs typeface="+mn-cs"/>
        </a:defRPr>
      </a:lvl5pPr>
      <a:lvl6pPr marL="3117304" algn="l" defTabSz="1246922" rtl="0" eaLnBrk="1" latinLnBrk="0" hangingPunct="1">
        <a:defRPr sz="2455" kern="1200">
          <a:solidFill>
            <a:schemeClr val="tx1"/>
          </a:solidFill>
          <a:latin typeface="+mn-lt"/>
          <a:ea typeface="+mn-ea"/>
          <a:cs typeface="+mn-cs"/>
        </a:defRPr>
      </a:lvl6pPr>
      <a:lvl7pPr marL="3740765" algn="l" defTabSz="1246922" rtl="0" eaLnBrk="1" latinLnBrk="0" hangingPunct="1">
        <a:defRPr sz="2455" kern="1200">
          <a:solidFill>
            <a:schemeClr val="tx1"/>
          </a:solidFill>
          <a:latin typeface="+mn-lt"/>
          <a:ea typeface="+mn-ea"/>
          <a:cs typeface="+mn-cs"/>
        </a:defRPr>
      </a:lvl7pPr>
      <a:lvl8pPr marL="4364225" algn="l" defTabSz="1246922" rtl="0" eaLnBrk="1" latinLnBrk="0" hangingPunct="1">
        <a:defRPr sz="2455" kern="1200">
          <a:solidFill>
            <a:schemeClr val="tx1"/>
          </a:solidFill>
          <a:latin typeface="+mn-lt"/>
          <a:ea typeface="+mn-ea"/>
          <a:cs typeface="+mn-cs"/>
        </a:defRPr>
      </a:lvl8pPr>
      <a:lvl9pPr marL="4987686" algn="l" defTabSz="1246922" rtl="0" eaLnBrk="1" latinLnBrk="0" hangingPunct="1">
        <a:defRPr sz="245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19/2/2025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1778476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7.wmf"/><Relationship Id="rId5" Type="http://schemas.openxmlformats.org/officeDocument/2006/relationships/oleObject" Target="../embeddings/oleObject11.bin"/><Relationship Id="rId4" Type="http://schemas.openxmlformats.org/officeDocument/2006/relationships/image" Target="../media/image36.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video" Target="../media/media5.mp4"/><Relationship Id="rId7" Type="http://schemas.openxmlformats.org/officeDocument/2006/relationships/oleObject" Target="../embeddings/oleObject13.bin"/><Relationship Id="rId2" Type="http://schemas.microsoft.com/office/2007/relationships/media" Target="../media/media5.mp4"/><Relationship Id="rId1" Type="http://schemas.openxmlformats.org/officeDocument/2006/relationships/vmlDrawing" Target="../drawings/vmlDrawing5.vml"/><Relationship Id="rId6" Type="http://schemas.openxmlformats.org/officeDocument/2006/relationships/image" Target="../media/image38.wmf"/><Relationship Id="rId5" Type="http://schemas.openxmlformats.org/officeDocument/2006/relationships/oleObject" Target="../embeddings/oleObject12.bin"/><Relationship Id="rId4" Type="http://schemas.openxmlformats.org/officeDocument/2006/relationships/slideLayout" Target="../slideLayouts/slideLayout7.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2.wmf"/><Relationship Id="rId5" Type="http://schemas.openxmlformats.org/officeDocument/2006/relationships/oleObject" Target="../embeddings/oleObject15.bin"/><Relationship Id="rId4" Type="http://schemas.openxmlformats.org/officeDocument/2006/relationships/image" Target="../media/image41.wmf"/></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4.wmf"/></Relationships>
</file>

<file path=ppt/slides/_rels/slide18.xml.rels><?xml version="1.0" encoding="UTF-8" standalone="yes"?>
<Relationships xmlns="http://schemas.openxmlformats.org/package/2006/relationships"><Relationship Id="rId3" Type="http://schemas.microsoft.com/office/2007/relationships/media" Target="../media/media7.mp4"/><Relationship Id="rId7" Type="http://schemas.openxmlformats.org/officeDocument/2006/relationships/image" Target="../media/image4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7.png"/><Relationship Id="rId5" Type="http://schemas.openxmlformats.org/officeDocument/2006/relationships/slideLayout" Target="../slideLayouts/slideLayout7.xml"/><Relationship Id="rId4" Type="http://schemas.openxmlformats.org/officeDocument/2006/relationships/video" Target="../media/media7.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hyperlink" Target="https://my.plickers.com/001F8A097" TargetMode="External"/><Relationship Id="rId13" Type="http://schemas.openxmlformats.org/officeDocument/2006/relationships/hyperlink" Target="https://my.plickers.com/001F8A2E7" TargetMode="External"/><Relationship Id="rId18" Type="http://schemas.openxmlformats.org/officeDocument/2006/relationships/hyperlink" Target="https://my.plickers.com/001F8AAE0" TargetMode="External"/><Relationship Id="rId26" Type="http://schemas.openxmlformats.org/officeDocument/2006/relationships/hyperlink" Target="https://my.plickers.com/001F8A26F" TargetMode="External"/><Relationship Id="rId3" Type="http://schemas.openxmlformats.org/officeDocument/2006/relationships/hyperlink" Target="https://my.plickers.com/001F8A75C" TargetMode="External"/><Relationship Id="rId21" Type="http://schemas.openxmlformats.org/officeDocument/2006/relationships/hyperlink" Target="https://my.plickers.com/001F8A0D5" TargetMode="External"/><Relationship Id="rId7" Type="http://schemas.openxmlformats.org/officeDocument/2006/relationships/hyperlink" Target="https://my.plickers.com/001F8AC3C" TargetMode="External"/><Relationship Id="rId12" Type="http://schemas.openxmlformats.org/officeDocument/2006/relationships/hyperlink" Target="https://my.plickers.com/001F8A5B3" TargetMode="External"/><Relationship Id="rId17" Type="http://schemas.openxmlformats.org/officeDocument/2006/relationships/hyperlink" Target="https://my.plickers.com/001F8A8B2" TargetMode="External"/><Relationship Id="rId25" Type="http://schemas.openxmlformats.org/officeDocument/2006/relationships/hyperlink" Target="https://my.plickers.com/001F8A9FE" TargetMode="External"/><Relationship Id="rId2" Type="http://schemas.openxmlformats.org/officeDocument/2006/relationships/hyperlink" Target="https://my.plickers.com/001F8A5A9" TargetMode="External"/><Relationship Id="rId16" Type="http://schemas.openxmlformats.org/officeDocument/2006/relationships/hyperlink" Target="https://my.plickers.com/001F8A1D2" TargetMode="External"/><Relationship Id="rId20" Type="http://schemas.openxmlformats.org/officeDocument/2006/relationships/hyperlink" Target="https://my.plickers.com/001F8A591" TargetMode="External"/><Relationship Id="rId29" Type="http://schemas.openxmlformats.org/officeDocument/2006/relationships/hyperlink" Target="https://my.plickers.com/001F8A0A2" TargetMode="External"/><Relationship Id="rId1" Type="http://schemas.openxmlformats.org/officeDocument/2006/relationships/slideLayout" Target="../slideLayouts/slideLayout7.xml"/><Relationship Id="rId6" Type="http://schemas.openxmlformats.org/officeDocument/2006/relationships/hyperlink" Target="https://my.plickers.com/001F8A5B5" TargetMode="External"/><Relationship Id="rId11" Type="http://schemas.openxmlformats.org/officeDocument/2006/relationships/hyperlink" Target="https://my.plickers.com/001F8A43F" TargetMode="External"/><Relationship Id="rId24" Type="http://schemas.openxmlformats.org/officeDocument/2006/relationships/hyperlink" Target="https://my.plickers.com/001F8A9E0" TargetMode="External"/><Relationship Id="rId5" Type="http://schemas.openxmlformats.org/officeDocument/2006/relationships/hyperlink" Target="https://my.plickers.com/001F8AAB9" TargetMode="External"/><Relationship Id="rId15" Type="http://schemas.openxmlformats.org/officeDocument/2006/relationships/hyperlink" Target="https://my.plickers.com/001F8A22D" TargetMode="External"/><Relationship Id="rId23" Type="http://schemas.openxmlformats.org/officeDocument/2006/relationships/hyperlink" Target="https://my.plickers.com/001F8A141" TargetMode="External"/><Relationship Id="rId28" Type="http://schemas.openxmlformats.org/officeDocument/2006/relationships/hyperlink" Target="https://my.plickers.com/001F8A459" TargetMode="External"/><Relationship Id="rId10" Type="http://schemas.openxmlformats.org/officeDocument/2006/relationships/hyperlink" Target="https://my.plickers.com/001F8AE7A" TargetMode="External"/><Relationship Id="rId19" Type="http://schemas.openxmlformats.org/officeDocument/2006/relationships/hyperlink" Target="https://my.plickers.com/001F8A8A2" TargetMode="External"/><Relationship Id="rId31" Type="http://schemas.openxmlformats.org/officeDocument/2006/relationships/hyperlink" Target="https://my.plickers.com/001F8ABAB" TargetMode="External"/><Relationship Id="rId4" Type="http://schemas.openxmlformats.org/officeDocument/2006/relationships/hyperlink" Target="https://my.plickers.com/001F8ADAC" TargetMode="External"/><Relationship Id="rId9" Type="http://schemas.openxmlformats.org/officeDocument/2006/relationships/hyperlink" Target="https://my.plickers.com/001F8AB6A" TargetMode="External"/><Relationship Id="rId14" Type="http://schemas.openxmlformats.org/officeDocument/2006/relationships/hyperlink" Target="https://my.plickers.com/001F8A73C" TargetMode="External"/><Relationship Id="rId22" Type="http://schemas.openxmlformats.org/officeDocument/2006/relationships/hyperlink" Target="https://my.plickers.com/001F8A627" TargetMode="External"/><Relationship Id="rId27" Type="http://schemas.openxmlformats.org/officeDocument/2006/relationships/hyperlink" Target="https://my.plickers.com/001F8A36F" TargetMode="External"/><Relationship Id="rId30" Type="http://schemas.openxmlformats.org/officeDocument/2006/relationships/hyperlink" Target="https://my.plickers.com/001F8A21B"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6.xml"/><Relationship Id="rId12"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slide" Target="slide9.xml"/><Relationship Id="rId5" Type="http://schemas.openxmlformats.org/officeDocument/2006/relationships/slide" Target="slide7.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slide" Target="slide4.xml"/><Relationship Id="rId18" Type="http://schemas.openxmlformats.org/officeDocument/2006/relationships/oleObject" Target="../embeddings/oleObject1.bin"/><Relationship Id="rId3" Type="http://schemas.openxmlformats.org/officeDocument/2006/relationships/audio" Target="../media/media2.mp3"/><Relationship Id="rId21" Type="http://schemas.openxmlformats.org/officeDocument/2006/relationships/image" Target="../media/image15.wmf"/><Relationship Id="rId7" Type="http://schemas.openxmlformats.org/officeDocument/2006/relationships/audio" Target="../media/audio1.wav"/><Relationship Id="rId12" Type="http://schemas.microsoft.com/office/2007/relationships/hdphoto" Target="../media/hdphoto2.wdp"/><Relationship Id="rId17" Type="http://schemas.openxmlformats.org/officeDocument/2006/relationships/image" Target="../media/image7.png"/><Relationship Id="rId25" Type="http://schemas.openxmlformats.org/officeDocument/2006/relationships/image" Target="../media/image17.emf"/><Relationship Id="rId2" Type="http://schemas.microsoft.com/office/2007/relationships/media" Target="../media/media2.mp3"/><Relationship Id="rId16" Type="http://schemas.openxmlformats.org/officeDocument/2006/relationships/image" Target="../media/image22.png"/><Relationship Id="rId20"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slideLayout" Target="../slideLayouts/slideLayout19.xml"/><Relationship Id="rId11" Type="http://schemas.openxmlformats.org/officeDocument/2006/relationships/image" Target="../media/image20.png"/><Relationship Id="rId24" Type="http://schemas.openxmlformats.org/officeDocument/2006/relationships/oleObject" Target="../embeddings/oleObject4.bin"/><Relationship Id="rId5" Type="http://schemas.openxmlformats.org/officeDocument/2006/relationships/audio" Target="../media/media3.mp3"/><Relationship Id="rId15" Type="http://schemas.microsoft.com/office/2007/relationships/hdphoto" Target="../media/hdphoto3.wdp"/><Relationship Id="rId23" Type="http://schemas.openxmlformats.org/officeDocument/2006/relationships/image" Target="../media/image16.wmf"/><Relationship Id="rId10" Type="http://schemas.microsoft.com/office/2007/relationships/hdphoto" Target="../media/hdphoto1.wdp"/><Relationship Id="rId19" Type="http://schemas.openxmlformats.org/officeDocument/2006/relationships/image" Target="../media/image14.wmf"/><Relationship Id="rId4" Type="http://schemas.microsoft.com/office/2007/relationships/media" Target="../media/media3.mp3"/><Relationship Id="rId9" Type="http://schemas.openxmlformats.org/officeDocument/2006/relationships/image" Target="../media/image19.png"/><Relationship Id="rId14" Type="http://schemas.openxmlformats.org/officeDocument/2006/relationships/image" Target="../media/image21.png"/><Relationship Id="rId22"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oleObject" Target="../embeddings/oleObject6.bin"/><Relationship Id="rId12" Type="http://schemas.openxmlformats.org/officeDocument/2006/relationships/image" Target="../media/image26.emf"/><Relationship Id="rId2" Type="http://schemas.openxmlformats.org/officeDocument/2006/relationships/slideLayout" Target="../slideLayouts/slideLayout30.xml"/><Relationship Id="rId1" Type="http://schemas.openxmlformats.org/officeDocument/2006/relationships/vmlDrawing" Target="../drawings/vmlDrawing2.vml"/><Relationship Id="rId6" Type="http://schemas.openxmlformats.org/officeDocument/2006/relationships/image" Target="../media/image23.e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microsoft.com/office/2007/relationships/hdphoto" Target="../media/hdphoto3.wdp"/><Relationship Id="rId10" Type="http://schemas.openxmlformats.org/officeDocument/2006/relationships/image" Target="../media/image25.emf"/><Relationship Id="rId4" Type="http://schemas.openxmlformats.org/officeDocument/2006/relationships/image" Target="../media/image27.jpg"/><Relationship Id="rId9" Type="http://schemas.openxmlformats.org/officeDocument/2006/relationships/oleObject" Target="../embeddings/oleObject7.bin"/><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1.wav"/><Relationship Id="rId1" Type="http://schemas.openxmlformats.org/officeDocument/2006/relationships/slideLayout" Target="../slideLayouts/slideLayout30.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slideLayout" Target="../slideLayouts/slideLayout30.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jpg"/><Relationship Id="rId9" Type="http://schemas.openxmlformats.org/officeDocument/2006/relationships/image" Target="../media/image30.wmf"/></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0.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slide" Target="slide4.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2C7E60F5-1EC4-3241-F197-295B7B0607B6}"/>
              </a:ext>
            </a:extLst>
          </p:cNvPr>
          <p:cNvSpPr txBox="1">
            <a:spLocks noChangeArrowheads="1"/>
          </p:cNvSpPr>
          <p:nvPr/>
        </p:nvSpPr>
        <p:spPr bwMode="auto">
          <a:xfrm>
            <a:off x="3270250" y="331102"/>
            <a:ext cx="6667500" cy="1016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dirty="0" err="1">
                <a:solidFill>
                  <a:srgbClr val="0000FF"/>
                </a:solidFill>
                <a:latin typeface="Times New Roman" panose="02020603050405020304" pitchFamily="18" charset="0"/>
              </a:rPr>
              <a:t>PHÒNG</a:t>
            </a:r>
            <a:r>
              <a:rPr lang="en-US" altLang="en-US" sz="2400" b="1" dirty="0">
                <a:solidFill>
                  <a:srgbClr val="0000FF"/>
                </a:solidFill>
                <a:latin typeface="Times New Roman" panose="02020603050405020304" pitchFamily="18" charset="0"/>
              </a:rPr>
              <a:t> GD &amp; </a:t>
            </a:r>
            <a:r>
              <a:rPr lang="en-US" altLang="en-US" sz="2400" b="1" dirty="0" err="1">
                <a:solidFill>
                  <a:srgbClr val="0000FF"/>
                </a:solidFill>
                <a:latin typeface="Times New Roman" panose="02020603050405020304" pitchFamily="18" charset="0"/>
              </a:rPr>
              <a:t>ĐT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HUYỆN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TIÊN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LÃNG</a:t>
            </a:r>
            <a:endParaRPr lang="en-US" altLang="en-US" sz="2400" b="1" dirty="0">
              <a:solidFill>
                <a:srgbClr val="0000FF"/>
              </a:solidFill>
              <a:latin typeface="Times New Roman" panose="02020603050405020304" pitchFamily="18" charset="0"/>
            </a:endParaRPr>
          </a:p>
          <a:p>
            <a:pPr algn="ctr">
              <a:spcBef>
                <a:spcPct val="50000"/>
              </a:spcBef>
            </a:pPr>
            <a:r>
              <a:rPr lang="en-US" altLang="en-US" sz="2400" b="1" u="sng" dirty="0" err="1">
                <a:solidFill>
                  <a:srgbClr val="0000FF"/>
                </a:solidFill>
                <a:latin typeface="Times New Roman" panose="02020603050405020304" pitchFamily="18" charset="0"/>
              </a:rPr>
              <a:t>TRƯỜNG</a:t>
            </a:r>
            <a:r>
              <a:rPr lang="en-US" altLang="en-US" sz="2400" b="1" u="sng" dirty="0">
                <a:solidFill>
                  <a:srgbClr val="0000FF"/>
                </a:solidFill>
                <a:latin typeface="Times New Roman" panose="02020603050405020304" pitchFamily="18" charset="0"/>
              </a:rPr>
              <a:t> THCS </a:t>
            </a:r>
            <a:r>
              <a:rPr lang="en-US" altLang="en-US" sz="2400" b="1" u="sng" dirty="0" err="1">
                <a:solidFill>
                  <a:srgbClr val="0000FF"/>
                </a:solidFill>
                <a:latin typeface="Times New Roman" panose="02020603050405020304" pitchFamily="18" charset="0"/>
              </a:rPr>
              <a:t>ĐOÀN</a:t>
            </a:r>
            <a:r>
              <a:rPr lang="en-US" altLang="en-US" sz="2400" b="1" u="sng" dirty="0">
                <a:solidFill>
                  <a:srgbClr val="0000FF"/>
                </a:solidFill>
                <a:latin typeface="Times New Roman" panose="02020603050405020304" pitchFamily="18" charset="0"/>
              </a:rPr>
              <a:t> </a:t>
            </a:r>
            <a:r>
              <a:rPr lang="en-US" altLang="en-US" sz="2400" b="1" u="sng" dirty="0" err="1">
                <a:solidFill>
                  <a:srgbClr val="0000FF"/>
                </a:solidFill>
                <a:latin typeface="Times New Roman" panose="02020603050405020304" pitchFamily="18" charset="0"/>
              </a:rPr>
              <a:t>LẬP</a:t>
            </a:r>
            <a:endParaRPr lang="en-US" altLang="en-US" sz="2400" u="sng" dirty="0">
              <a:solidFill>
                <a:srgbClr val="0000FF"/>
              </a:solidFill>
              <a:latin typeface=".VnTimeH" panose="020B7200000000000000" pitchFamily="34" charset="0"/>
            </a:endParaRPr>
          </a:p>
        </p:txBody>
      </p:sp>
      <p:sp>
        <p:nvSpPr>
          <p:cNvPr id="6147" name="WordArt 3" descr="Green marble">
            <a:extLst>
              <a:ext uri="{FF2B5EF4-FFF2-40B4-BE49-F238E27FC236}">
                <a16:creationId xmlns:a16="http://schemas.microsoft.com/office/drawing/2014/main" id="{8BFDAA10-6B66-DF39-337A-2B95FD712137}"/>
              </a:ext>
            </a:extLst>
          </p:cNvPr>
          <p:cNvSpPr>
            <a:spLocks noChangeArrowheads="1" noChangeShapeType="1" noTextEdit="1"/>
          </p:cNvSpPr>
          <p:nvPr/>
        </p:nvSpPr>
        <p:spPr bwMode="auto">
          <a:xfrm>
            <a:off x="3161002" y="1911176"/>
            <a:ext cx="6551613" cy="139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000" b="1" kern="10" dirty="0" err="1">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3000" b="1" kern="10" dirty="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000" b="1" kern="10" dirty="0" err="1">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MỪNG</a:t>
            </a:r>
            <a:r>
              <a:rPr lang="en-US" sz="3000" b="1" kern="10" dirty="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000" b="1" kern="10" dirty="0" err="1">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QUÝ</a:t>
            </a:r>
            <a:r>
              <a:rPr lang="en-US" sz="3000" b="1" kern="10" dirty="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000" b="1" kern="10" dirty="0" err="1">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THẦY</a:t>
            </a:r>
            <a:r>
              <a:rPr lang="en-US" sz="3000" b="1" kern="10" dirty="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000" b="1" kern="10" dirty="0" err="1">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CÔ</a:t>
            </a:r>
            <a:endParaRPr lang="en-US" sz="3000" b="1" kern="10" dirty="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000" b="1" kern="10" dirty="0" err="1">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VÀ</a:t>
            </a:r>
            <a:r>
              <a:rPr lang="en-US" sz="3000" b="1" kern="10" dirty="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000" b="1" kern="10" dirty="0" err="1">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CÁC</a:t>
            </a:r>
            <a:r>
              <a:rPr lang="en-US" sz="3000" b="1" kern="10" dirty="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EM </a:t>
            </a:r>
            <a:r>
              <a:rPr lang="en-US" sz="3000" b="1" kern="10" dirty="0" err="1">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a:t>
            </a:r>
            <a:r>
              <a:rPr lang="en-US" sz="3000" b="1" kern="10" dirty="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000" b="1" kern="10" dirty="0" err="1">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SINH</a:t>
            </a:r>
            <a:endParaRPr lang="en-US" sz="3000" b="1" kern="10" dirty="0">
              <a:blipFill dpi="0" rotWithShape="0">
                <a:blip r:embed="rId2">
                  <a:alphaModFix amt="95000"/>
                </a:blip>
                <a:srcRect/>
                <a:tile tx="0" ty="0" sx="100000" sy="100000" flip="none" algn="tl"/>
              </a:blip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6148" name="Text Box 4">
            <a:extLst>
              <a:ext uri="{FF2B5EF4-FFF2-40B4-BE49-F238E27FC236}">
                <a16:creationId xmlns:a16="http://schemas.microsoft.com/office/drawing/2014/main" id="{79696104-A91E-C7D7-FAD1-4C61FC4EC6D2}"/>
              </a:ext>
            </a:extLst>
          </p:cNvPr>
          <p:cNvSpPr txBox="1">
            <a:spLocks noChangeArrowheads="1"/>
          </p:cNvSpPr>
          <p:nvPr/>
        </p:nvSpPr>
        <p:spPr bwMode="auto">
          <a:xfrm>
            <a:off x="3629025" y="5180789"/>
            <a:ext cx="59499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b="1" dirty="0">
                <a:solidFill>
                  <a:srgbClr val="0000FF"/>
                </a:solidFill>
                <a:latin typeface="Times New Roman" panose="02020603050405020304" pitchFamily="18" charset="0"/>
              </a:rPr>
              <a:t>NGƯỜI THỰC HIỆN: NGUYỄN LỆ THẢO HẰNG</a:t>
            </a:r>
          </a:p>
        </p:txBody>
      </p:sp>
      <p:pic>
        <p:nvPicPr>
          <p:cNvPr id="6149" name="Picture 5" descr="blumenpflanzen042[1]">
            <a:extLst>
              <a:ext uri="{FF2B5EF4-FFF2-40B4-BE49-F238E27FC236}">
                <a16:creationId xmlns:a16="http://schemas.microsoft.com/office/drawing/2014/main" id="{C63DDF3C-9244-2386-2B14-3E9732A801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602" y="3573030"/>
            <a:ext cx="28638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blumenpflanzen111[1]">
            <a:extLst>
              <a:ext uri="{FF2B5EF4-FFF2-40B4-BE49-F238E27FC236}">
                <a16:creationId xmlns:a16="http://schemas.microsoft.com/office/drawing/2014/main" id="{AEFA26F0-0D84-E015-D5BF-C0EDEC8C89A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945"/>
            <a:ext cx="193198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blumenpflanzen108[1]">
            <a:extLst>
              <a:ext uri="{FF2B5EF4-FFF2-40B4-BE49-F238E27FC236}">
                <a16:creationId xmlns:a16="http://schemas.microsoft.com/office/drawing/2014/main" id="{2A6D094E-EB99-7A35-EE90-0946F6A350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87000" y="5373917"/>
            <a:ext cx="141446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WordArt 8">
            <a:extLst>
              <a:ext uri="{FF2B5EF4-FFF2-40B4-BE49-F238E27FC236}">
                <a16:creationId xmlns:a16="http://schemas.microsoft.com/office/drawing/2014/main" id="{BAC510C0-AD92-E4F7-D231-BE1BDA932308}"/>
              </a:ext>
            </a:extLst>
          </p:cNvPr>
          <p:cNvSpPr>
            <a:spLocks noChangeArrowheads="1" noChangeShapeType="1" noTextEdit="1"/>
          </p:cNvSpPr>
          <p:nvPr/>
        </p:nvSpPr>
        <p:spPr bwMode="auto">
          <a:xfrm>
            <a:off x="3179093" y="3654401"/>
            <a:ext cx="6831013" cy="971550"/>
          </a:xfrm>
          <a:prstGeom prst="rect">
            <a:avLst/>
          </a:prstGeom>
        </p:spPr>
        <p:txBody>
          <a:bodyPr wrap="none" fromWordArt="1">
            <a:prstTxWarp prst="textPlain">
              <a:avLst>
                <a:gd name="adj" fmla="val 50000"/>
              </a:avLst>
            </a:prstTxWarp>
          </a:bodyPr>
          <a:lstStyle/>
          <a:p>
            <a:pPr algn="ctr"/>
            <a:r>
              <a:rPr lang="en-US" sz="3000" b="1"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VỀ DỰ HỘI THI GIÁO VIÊN DẠY GIỎI CẤP HUYỆN </a:t>
            </a:r>
          </a:p>
          <a:p>
            <a:pPr algn="ctr"/>
            <a:r>
              <a:rPr lang="en-US" sz="3000" b="1"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MÔN: TOÁN 7</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35" name="Group 28"/>
          <p:cNvGrpSpPr/>
          <p:nvPr/>
        </p:nvGrpSpPr>
        <p:grpSpPr>
          <a:xfrm>
            <a:off x="10287000" y="0"/>
            <a:ext cx="381000" cy="1066800"/>
            <a:chOff x="4368" y="3600"/>
            <a:chExt cx="576" cy="624"/>
          </a:xfrm>
        </p:grpSpPr>
        <p:pic>
          <p:nvPicPr>
            <p:cNvPr id="5137" name="Picture 29" descr="226"/>
            <p:cNvPicPr>
              <a:picLocks noChangeAspect="1"/>
            </p:cNvPicPr>
            <p:nvPr/>
          </p:nvPicPr>
          <p:blipFill>
            <a:blip r:embed="rId4"/>
            <a:stretch>
              <a:fillRect/>
            </a:stretch>
          </p:blipFill>
          <p:spPr>
            <a:xfrm>
              <a:off x="4368" y="3600"/>
              <a:ext cx="402" cy="624"/>
            </a:xfrm>
            <a:prstGeom prst="rect">
              <a:avLst/>
            </a:prstGeom>
            <a:noFill/>
            <a:ln w="9525">
              <a:noFill/>
            </a:ln>
          </p:spPr>
        </p:pic>
        <p:pic>
          <p:nvPicPr>
            <p:cNvPr id="5138" name="Picture 30" descr="211"/>
            <p:cNvPicPr>
              <a:picLocks noChangeAspect="1"/>
            </p:cNvPicPr>
            <p:nvPr/>
          </p:nvPicPr>
          <p:blipFill>
            <a:blip r:embed="rId5"/>
            <a:stretch>
              <a:fillRect/>
            </a:stretch>
          </p:blipFill>
          <p:spPr>
            <a:xfrm>
              <a:off x="4464" y="3648"/>
              <a:ext cx="480" cy="459"/>
            </a:xfrm>
            <a:prstGeom prst="rect">
              <a:avLst/>
            </a:prstGeom>
            <a:noFill/>
            <a:ln w="9525">
              <a:noFill/>
            </a:ln>
          </p:spPr>
        </p:pic>
      </p:grpSp>
      <p:pic>
        <p:nvPicPr>
          <p:cNvPr id="2" name="123_trimmed_11s">
            <a:hlinkClick r:id="" action="ppaction://media"/>
            <a:extLst>
              <a:ext uri="{FF2B5EF4-FFF2-40B4-BE49-F238E27FC236}">
                <a16:creationId xmlns:a16="http://schemas.microsoft.com/office/drawing/2014/main" id="{2CEFB568-8B9A-37A9-7C3F-3B62CCAA29C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00600" y="89944"/>
            <a:ext cx="7290764" cy="4101055"/>
          </a:xfrm>
          <a:prstGeom prst="rect">
            <a:avLst/>
          </a:prstGeom>
        </p:spPr>
      </p:pic>
      <p:sp>
        <p:nvSpPr>
          <p:cNvPr id="3" name="Text Box 4">
            <a:extLst>
              <a:ext uri="{FF2B5EF4-FFF2-40B4-BE49-F238E27FC236}">
                <a16:creationId xmlns:a16="http://schemas.microsoft.com/office/drawing/2014/main" id="{91959B3E-707F-E7A4-0941-359528759AC4}"/>
              </a:ext>
            </a:extLst>
          </p:cNvPr>
          <p:cNvSpPr txBox="1"/>
          <p:nvPr/>
        </p:nvSpPr>
        <p:spPr>
          <a:xfrm>
            <a:off x="100636" y="1146234"/>
            <a:ext cx="4547565" cy="2677656"/>
          </a:xfrm>
          <a:prstGeom prst="rect">
            <a:avLst/>
          </a:prstGeom>
          <a:noFill/>
          <a:ln w="9525">
            <a:noFill/>
          </a:ln>
        </p:spPr>
        <p:txBody>
          <a:bodyPr wrap="square">
            <a:spAutoFit/>
          </a:bodyPr>
          <a:lstStyle/>
          <a:p>
            <a:pPr algn="just" eaLnBrk="1" hangingPunct="1"/>
            <a:r>
              <a:rPr lang="en-US" altLang="vi-VN" sz="2400" dirty="0" err="1">
                <a:latin typeface="Arial" panose="020B0604020202020204" pitchFamily="34" charset="0"/>
                <a:cs typeface="Arial" panose="020B0604020202020204" pitchFamily="34" charset="0"/>
              </a:rPr>
              <a:t>Bốn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cùng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làm</a:t>
            </a:r>
            <a:r>
              <a:rPr lang="en-US" altLang="vi-VN" sz="2400" dirty="0">
                <a:latin typeface="Arial" panose="020B0604020202020204" pitchFamily="34" charset="0"/>
                <a:cs typeface="Arial" panose="020B0604020202020204" pitchFamily="34" charset="0"/>
              </a:rPr>
              <a:t> sẽ </a:t>
            </a:r>
            <a:r>
              <a:rPr lang="en-US" altLang="vi-VN" sz="2400" dirty="0" err="1">
                <a:latin typeface="Arial" panose="020B0604020202020204" pitchFamily="34" charset="0"/>
                <a:cs typeface="Arial" panose="020B0604020202020204" pitchFamily="34" charset="0"/>
              </a:rPr>
              <a:t>xây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xong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bức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tường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trong</a:t>
            </a:r>
            <a:r>
              <a:rPr lang="en-US" altLang="vi-VN" sz="2400" dirty="0">
                <a:latin typeface="Arial" panose="020B0604020202020204" pitchFamily="34" charset="0"/>
                <a:cs typeface="Arial" panose="020B0604020202020204" pitchFamily="34" charset="0"/>
              </a:rPr>
              <a:t> 9 </a:t>
            </a:r>
            <a:r>
              <a:rPr lang="en-US" altLang="vi-VN" sz="2400" dirty="0" err="1">
                <a:latin typeface="Arial" panose="020B0604020202020204" pitchFamily="34" charset="0"/>
                <a:cs typeface="Arial" panose="020B0604020202020204" pitchFamily="34" charset="0"/>
              </a:rPr>
              <a:t>ngày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Hỏi</a:t>
            </a:r>
            <a:r>
              <a:rPr lang="en-US" altLang="vi-VN" sz="2400" dirty="0">
                <a:latin typeface="Arial" panose="020B0604020202020204" pitchFamily="34" charset="0"/>
                <a:cs typeface="Arial" panose="020B0604020202020204" pitchFamily="34" charset="0"/>
              </a:rPr>
              <a:t> 6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cùng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làm</a:t>
            </a:r>
            <a:r>
              <a:rPr lang="en-US" altLang="vi-VN" sz="2400" dirty="0">
                <a:latin typeface="Arial" panose="020B0604020202020204" pitchFamily="34" charset="0"/>
                <a:cs typeface="Arial" panose="020B0604020202020204" pitchFamily="34" charset="0"/>
              </a:rPr>
              <a:t> sẽ </a:t>
            </a:r>
            <a:r>
              <a:rPr lang="en-US" altLang="vi-VN" sz="2400" dirty="0" err="1">
                <a:latin typeface="Arial" panose="020B0604020202020204" pitchFamily="34" charset="0"/>
                <a:cs typeface="Arial" panose="020B0604020202020204" pitchFamily="34" charset="0"/>
              </a:rPr>
              <a:t>xây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xong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bức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tường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đo</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trong</a:t>
            </a:r>
            <a:r>
              <a:rPr lang="en-US" altLang="vi-VN" sz="2400" dirty="0">
                <a:latin typeface="Arial" panose="020B0604020202020204" pitchFamily="34" charset="0"/>
                <a:cs typeface="Arial" panose="020B0604020202020204" pitchFamily="34" charset="0"/>
              </a:rPr>
              <a:t> bao </a:t>
            </a:r>
            <a:r>
              <a:rPr lang="en-US" altLang="vi-VN" sz="2400" dirty="0" err="1">
                <a:latin typeface="Arial" panose="020B0604020202020204" pitchFamily="34" charset="0"/>
                <a:cs typeface="Arial" panose="020B0604020202020204" pitchFamily="34" charset="0"/>
              </a:rPr>
              <a:t>nhiêu</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ngày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biết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năng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suất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lao</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động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là </a:t>
            </a:r>
            <a:r>
              <a:rPr lang="en-US" altLang="vi-VN" sz="2400" dirty="0" err="1">
                <a:latin typeface="Arial" panose="020B0604020202020204" pitchFamily="34" charset="0"/>
                <a:cs typeface="Arial" panose="020B0604020202020204" pitchFamily="34" charset="0"/>
              </a:rPr>
              <a:t>như</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nhau</a:t>
            </a:r>
            <a:r>
              <a:rPr lang="en-US" altLang="vi-VN"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3789361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 Box 3"/>
          <p:cNvSpPr txBox="1"/>
          <p:nvPr/>
        </p:nvSpPr>
        <p:spPr>
          <a:xfrm>
            <a:off x="4561810" y="494613"/>
            <a:ext cx="3142270" cy="461665"/>
          </a:xfrm>
          <a:prstGeom prst="rect">
            <a:avLst/>
          </a:prstGeom>
          <a:noFill/>
          <a:ln w="9525">
            <a:noFill/>
          </a:ln>
        </p:spPr>
        <p:txBody>
          <a:bodyPr wrap="none">
            <a:spAutoFit/>
          </a:bodyPr>
          <a:lstStyle/>
          <a:p>
            <a:pPr eaLnBrk="1" hangingPunct="1"/>
            <a:r>
              <a:rPr lang="en-US" altLang="vi-VN" sz="2400" b="1" u="sng" dirty="0" err="1">
                <a:solidFill>
                  <a:srgbClr val="FF0000"/>
                </a:solidFill>
                <a:latin typeface="Arial" panose="020B0604020202020204" pitchFamily="34" charset="0"/>
                <a:cs typeface="Arial" panose="020B0604020202020204" pitchFamily="34" charset="0"/>
              </a:rPr>
              <a:t>BÀI</a:t>
            </a:r>
            <a:r>
              <a:rPr lang="en-US" altLang="vi-VN" sz="2400" b="1" u="sng" dirty="0">
                <a:solidFill>
                  <a:srgbClr val="FF0000"/>
                </a:solidFill>
                <a:latin typeface="Arial" panose="020B0604020202020204" pitchFamily="34" charset="0"/>
                <a:cs typeface="Arial" panose="020B0604020202020204" pitchFamily="34" charset="0"/>
              </a:rPr>
              <a:t> </a:t>
            </a:r>
            <a:r>
              <a:rPr lang="en-US" altLang="vi-VN" sz="2400" b="1" u="sng" dirty="0" err="1">
                <a:solidFill>
                  <a:srgbClr val="FF0000"/>
                </a:solidFill>
                <a:latin typeface="Arial" panose="020B0604020202020204" pitchFamily="34" charset="0"/>
                <a:cs typeface="Arial" panose="020B0604020202020204" pitchFamily="34" charset="0"/>
              </a:rPr>
              <a:t>TOÁN</a:t>
            </a:r>
            <a:r>
              <a:rPr lang="en-US" altLang="vi-VN" sz="2400" b="1" u="sng" dirty="0">
                <a:solidFill>
                  <a:srgbClr val="FF0000"/>
                </a:solidFill>
                <a:latin typeface="Arial" panose="020B0604020202020204" pitchFamily="34" charset="0"/>
                <a:cs typeface="Arial" panose="020B0604020202020204" pitchFamily="34" charset="0"/>
              </a:rPr>
              <a:t> </a:t>
            </a:r>
            <a:r>
              <a:rPr lang="en-US" altLang="vi-VN" sz="2400" b="1" u="sng" dirty="0" err="1">
                <a:solidFill>
                  <a:srgbClr val="FF0000"/>
                </a:solidFill>
                <a:latin typeface="Arial" panose="020B0604020202020204" pitchFamily="34" charset="0"/>
                <a:cs typeface="Arial" panose="020B0604020202020204" pitchFamily="34" charset="0"/>
              </a:rPr>
              <a:t>MỞ</a:t>
            </a:r>
            <a:r>
              <a:rPr lang="en-US" altLang="vi-VN" sz="2400" b="1" u="sng" dirty="0">
                <a:solidFill>
                  <a:srgbClr val="FF0000"/>
                </a:solidFill>
                <a:latin typeface="Arial" panose="020B0604020202020204" pitchFamily="34" charset="0"/>
                <a:cs typeface="Arial" panose="020B0604020202020204" pitchFamily="34" charset="0"/>
              </a:rPr>
              <a:t> </a:t>
            </a:r>
            <a:r>
              <a:rPr lang="en-US" altLang="vi-VN" sz="2400" b="1" u="sng" dirty="0" err="1">
                <a:solidFill>
                  <a:srgbClr val="FF0000"/>
                </a:solidFill>
                <a:latin typeface="Arial" panose="020B0604020202020204" pitchFamily="34" charset="0"/>
                <a:cs typeface="Arial" panose="020B0604020202020204" pitchFamily="34" charset="0"/>
              </a:rPr>
              <a:t>ĐẦU</a:t>
            </a:r>
            <a:r>
              <a:rPr lang="en-US" altLang="vi-VN" sz="2400" b="1" u="sng" dirty="0">
                <a:solidFill>
                  <a:srgbClr val="FF0000"/>
                </a:solidFill>
                <a:latin typeface="Arial" panose="020B0604020202020204" pitchFamily="34" charset="0"/>
                <a:cs typeface="Arial" panose="020B0604020202020204" pitchFamily="34" charset="0"/>
              </a:rPr>
              <a:t>:</a:t>
            </a:r>
          </a:p>
        </p:txBody>
      </p:sp>
      <p:sp>
        <p:nvSpPr>
          <p:cNvPr id="96260" name="Text Box 4"/>
          <p:cNvSpPr txBox="1"/>
          <p:nvPr/>
        </p:nvSpPr>
        <p:spPr>
          <a:xfrm>
            <a:off x="1219200" y="1093434"/>
            <a:ext cx="9539287" cy="1200329"/>
          </a:xfrm>
          <a:prstGeom prst="rect">
            <a:avLst/>
          </a:prstGeom>
          <a:noFill/>
          <a:ln w="9525">
            <a:noFill/>
          </a:ln>
        </p:spPr>
        <p:txBody>
          <a:bodyPr wrap="square">
            <a:spAutoFit/>
          </a:bodyPr>
          <a:lstStyle/>
          <a:p>
            <a:pPr algn="just" eaLnBrk="1" hangingPunct="1"/>
            <a:r>
              <a:rPr lang="en-US" altLang="vi-VN" sz="2400" dirty="0" err="1">
                <a:latin typeface="Arial" panose="020B0604020202020204" pitchFamily="34" charset="0"/>
                <a:cs typeface="Arial" panose="020B0604020202020204" pitchFamily="34" charset="0"/>
              </a:rPr>
              <a:t>Bốn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cùng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làm</a:t>
            </a:r>
            <a:r>
              <a:rPr lang="en-US" altLang="vi-VN" sz="2400" dirty="0">
                <a:latin typeface="Arial" panose="020B0604020202020204" pitchFamily="34" charset="0"/>
                <a:cs typeface="Arial" panose="020B0604020202020204" pitchFamily="34" charset="0"/>
              </a:rPr>
              <a:t> sẽ </a:t>
            </a:r>
            <a:r>
              <a:rPr lang="en-US" altLang="vi-VN" sz="2400" dirty="0" err="1">
                <a:latin typeface="Arial" panose="020B0604020202020204" pitchFamily="34" charset="0"/>
                <a:cs typeface="Arial" panose="020B0604020202020204" pitchFamily="34" charset="0"/>
              </a:rPr>
              <a:t>xây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xong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bức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tường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trong</a:t>
            </a:r>
            <a:r>
              <a:rPr lang="en-US" altLang="vi-VN" sz="2400" dirty="0">
                <a:latin typeface="Arial" panose="020B0604020202020204" pitchFamily="34" charset="0"/>
                <a:cs typeface="Arial" panose="020B0604020202020204" pitchFamily="34" charset="0"/>
              </a:rPr>
              <a:t> 9 </a:t>
            </a:r>
            <a:r>
              <a:rPr lang="en-US" altLang="vi-VN" sz="2400" dirty="0" err="1">
                <a:latin typeface="Arial" panose="020B0604020202020204" pitchFamily="34" charset="0"/>
                <a:cs typeface="Arial" panose="020B0604020202020204" pitchFamily="34" charset="0"/>
              </a:rPr>
              <a:t>ngày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Hỏi</a:t>
            </a:r>
            <a:r>
              <a:rPr lang="en-US" altLang="vi-VN" sz="2400" dirty="0">
                <a:latin typeface="Arial" panose="020B0604020202020204" pitchFamily="34" charset="0"/>
                <a:cs typeface="Arial" panose="020B0604020202020204" pitchFamily="34" charset="0"/>
              </a:rPr>
              <a:t> 6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cùng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làm</a:t>
            </a:r>
            <a:r>
              <a:rPr lang="en-US" altLang="vi-VN" sz="2400" dirty="0">
                <a:latin typeface="Arial" panose="020B0604020202020204" pitchFamily="34" charset="0"/>
                <a:cs typeface="Arial" panose="020B0604020202020204" pitchFamily="34" charset="0"/>
              </a:rPr>
              <a:t> sẽ </a:t>
            </a:r>
            <a:r>
              <a:rPr lang="en-US" altLang="vi-VN" sz="2400" dirty="0" err="1">
                <a:latin typeface="Arial" panose="020B0604020202020204" pitchFamily="34" charset="0"/>
                <a:cs typeface="Arial" panose="020B0604020202020204" pitchFamily="34" charset="0"/>
              </a:rPr>
              <a:t>xây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xong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bức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tường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đó</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trong</a:t>
            </a:r>
            <a:r>
              <a:rPr lang="en-US" altLang="vi-VN" sz="2400" dirty="0">
                <a:latin typeface="Arial" panose="020B0604020202020204" pitchFamily="34" charset="0"/>
                <a:cs typeface="Arial" panose="020B0604020202020204" pitchFamily="34" charset="0"/>
              </a:rPr>
              <a:t> bao </a:t>
            </a:r>
            <a:r>
              <a:rPr lang="en-US" altLang="vi-VN" sz="2400" dirty="0" err="1">
                <a:latin typeface="Arial" panose="020B0604020202020204" pitchFamily="34" charset="0"/>
                <a:cs typeface="Arial" panose="020B0604020202020204" pitchFamily="34" charset="0"/>
              </a:rPr>
              <a:t>nhiêu</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ngày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biết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năng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suất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là </a:t>
            </a:r>
            <a:r>
              <a:rPr lang="en-US" altLang="vi-VN" sz="2400" dirty="0" err="1">
                <a:latin typeface="Arial" panose="020B0604020202020204" pitchFamily="34" charset="0"/>
                <a:cs typeface="Arial" panose="020B0604020202020204" pitchFamily="34" charset="0"/>
              </a:rPr>
              <a:t>như</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nhau</a:t>
            </a:r>
            <a:r>
              <a:rPr lang="en-US" altLang="vi-VN" sz="2400" dirty="0">
                <a:latin typeface="Arial" panose="020B0604020202020204" pitchFamily="34" charset="0"/>
                <a:cs typeface="Arial" panose="020B0604020202020204" pitchFamily="34" charset="0"/>
              </a:rPr>
              <a:t>?</a:t>
            </a:r>
          </a:p>
        </p:txBody>
      </p:sp>
      <p:sp>
        <p:nvSpPr>
          <p:cNvPr id="96261" name="Text Box 5"/>
          <p:cNvSpPr txBox="1"/>
          <p:nvPr/>
        </p:nvSpPr>
        <p:spPr>
          <a:xfrm>
            <a:off x="5949266" y="2445579"/>
            <a:ext cx="764953" cy="461665"/>
          </a:xfrm>
          <a:prstGeom prst="rect">
            <a:avLst/>
          </a:prstGeom>
          <a:noFill/>
          <a:ln w="9525">
            <a:noFill/>
          </a:ln>
        </p:spPr>
        <p:txBody>
          <a:bodyPr wrap="none">
            <a:spAutoFit/>
          </a:bodyPr>
          <a:lstStyle/>
          <a:p>
            <a:pPr eaLnBrk="1" hangingPunct="1"/>
            <a:r>
              <a:rPr lang="en-US" altLang="vi-VN" sz="2400" b="1" u="sng" dirty="0" err="1">
                <a:solidFill>
                  <a:srgbClr val="FF0000"/>
                </a:solidFill>
                <a:latin typeface="Arial" panose="020B0604020202020204" pitchFamily="34" charset="0"/>
                <a:cs typeface="Arial" panose="020B0604020202020204" pitchFamily="34" charset="0"/>
              </a:rPr>
              <a:t>Giải</a:t>
            </a:r>
            <a:endParaRPr lang="en-US" altLang="vi-VN" sz="2400" b="1" u="sng" dirty="0">
              <a:solidFill>
                <a:srgbClr val="FF0000"/>
              </a:solidFill>
              <a:latin typeface="Arial" panose="020B0604020202020204" pitchFamily="34" charset="0"/>
              <a:cs typeface="Arial" panose="020B0604020202020204" pitchFamily="34" charset="0"/>
            </a:endParaRPr>
          </a:p>
        </p:txBody>
      </p:sp>
      <p:sp>
        <p:nvSpPr>
          <p:cNvPr id="96263" name="Text Box 7"/>
          <p:cNvSpPr txBox="1"/>
          <p:nvPr/>
        </p:nvSpPr>
        <p:spPr>
          <a:xfrm>
            <a:off x="1371600" y="3617837"/>
            <a:ext cx="9753599" cy="1200329"/>
          </a:xfrm>
          <a:prstGeom prst="rect">
            <a:avLst/>
          </a:prstGeom>
          <a:noFill/>
          <a:ln w="9525">
            <a:noFill/>
          </a:ln>
        </p:spPr>
        <p:txBody>
          <a:bodyPr wrap="square">
            <a:spAutoFit/>
          </a:bodyPr>
          <a:lstStyle/>
          <a:p>
            <a:pPr eaLnBrk="1" hangingPunct="1"/>
            <a:r>
              <a:rPr lang="en-US" altLang="vi-VN" sz="2400" dirty="0">
                <a:latin typeface="Arial" panose="020B0604020202020204" pitchFamily="34" charset="0"/>
                <a:cs typeface="Arial" panose="020B0604020202020204" pitchFamily="34" charset="0"/>
              </a:rPr>
              <a:t>Vì </a:t>
            </a:r>
            <a:r>
              <a:rPr lang="en-US" altLang="vi-VN" sz="2400" dirty="0" err="1">
                <a:latin typeface="Arial" panose="020B0604020202020204" pitchFamily="34" charset="0"/>
                <a:cs typeface="Arial" panose="020B0604020202020204" pitchFamily="34" charset="0"/>
              </a:rPr>
              <a:t>năng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suất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lao</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là </a:t>
            </a:r>
            <a:r>
              <a:rPr lang="en-US" altLang="vi-VN" sz="2400" dirty="0" err="1">
                <a:latin typeface="Arial" panose="020B0604020202020204" pitchFamily="34" charset="0"/>
                <a:cs typeface="Arial" panose="020B0604020202020204" pitchFamily="34" charset="0"/>
              </a:rPr>
              <a:t>như</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nhau</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nên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sô</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và</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thời</a:t>
            </a:r>
            <a:r>
              <a:rPr lang="en-US" altLang="vi-VN" sz="2400" dirty="0" smtClean="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gian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đê</a:t>
            </a:r>
            <a:r>
              <a:rPr lang="en-US" altLang="vi-VN" sz="2400" dirty="0">
                <a:latin typeface="Arial" panose="020B0604020202020204" pitchFamily="34" charset="0"/>
                <a:cs typeface="Arial" panose="020B0604020202020204" pitchFamily="34" charset="0"/>
              </a:rPr>
              <a:t>̉ họ </a:t>
            </a:r>
            <a:r>
              <a:rPr lang="en-US" altLang="vi-VN" sz="2400" dirty="0" err="1">
                <a:latin typeface="Arial" panose="020B0604020202020204" pitchFamily="34" charset="0"/>
                <a:cs typeface="Arial" panose="020B0604020202020204" pitchFamily="34" charset="0"/>
              </a:rPr>
              <a:t>xây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xong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bức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tường</a:t>
            </a:r>
            <a:r>
              <a:rPr lang="en-US" altLang="vi-VN" sz="2400" dirty="0">
                <a:latin typeface="Arial" panose="020B0604020202020204" pitchFamily="34" charset="0"/>
                <a:cs typeface="Arial" panose="020B0604020202020204" pitchFamily="34" charset="0"/>
              </a:rPr>
              <a:t> là 2 </a:t>
            </a:r>
            <a:r>
              <a:rPr lang="en-US" altLang="vi-VN" sz="2400" dirty="0" err="1">
                <a:latin typeface="Arial" panose="020B0604020202020204" pitchFamily="34" charset="0"/>
                <a:cs typeface="Arial" panose="020B0604020202020204" pitchFamily="34" charset="0"/>
              </a:rPr>
              <a:t>đại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lượng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lê</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nghịch</a:t>
            </a:r>
            <a:r>
              <a:rPr lang="en-US" altLang="vi-VN" sz="2400" dirty="0">
                <a:latin typeface="Arial" panose="020B0604020202020204" pitchFamily="34" charset="0"/>
                <a:cs typeface="Arial" panose="020B0604020202020204" pitchFamily="34" charset="0"/>
              </a:rPr>
              <a:t>. Do </a:t>
            </a:r>
            <a:r>
              <a:rPr lang="en-US" altLang="vi-VN" sz="2400" dirty="0" err="1">
                <a:latin typeface="Arial" panose="020B0604020202020204" pitchFamily="34" charset="0"/>
                <a:cs typeface="Arial" panose="020B0604020202020204" pitchFamily="34" charset="0"/>
              </a:rPr>
              <a:t>đó</a:t>
            </a:r>
            <a:r>
              <a:rPr lang="en-US" altLang="vi-VN" sz="2400" dirty="0">
                <a:latin typeface="Arial" panose="020B0604020202020204" pitchFamily="34" charset="0"/>
                <a:cs typeface="Arial" panose="020B0604020202020204" pitchFamily="34" charset="0"/>
              </a:rPr>
              <a:t>, ta có:</a:t>
            </a:r>
          </a:p>
        </p:txBody>
      </p:sp>
      <p:sp>
        <p:nvSpPr>
          <p:cNvPr id="96265" name="Text Box 9"/>
          <p:cNvSpPr txBox="1"/>
          <p:nvPr/>
        </p:nvSpPr>
        <p:spPr>
          <a:xfrm>
            <a:off x="1371601" y="2900935"/>
            <a:ext cx="9386886" cy="461665"/>
          </a:xfrm>
          <a:prstGeom prst="rect">
            <a:avLst/>
          </a:prstGeom>
          <a:noFill/>
          <a:ln w="9525">
            <a:noFill/>
          </a:ln>
        </p:spPr>
        <p:txBody>
          <a:bodyPr wrap="square">
            <a:spAutoFit/>
          </a:bodyPr>
          <a:lstStyle/>
          <a:p>
            <a:pPr algn="just" eaLnBrk="1" hangingPunct="1"/>
            <a:r>
              <a:rPr lang="en-US" altLang="vi-VN" sz="2400" dirty="0" err="1">
                <a:latin typeface="Arial" panose="020B0604020202020204" pitchFamily="34" charset="0"/>
                <a:cs typeface="Arial" panose="020B0604020202020204" pitchFamily="34" charset="0"/>
              </a:rPr>
              <a:t>Gọi</a:t>
            </a:r>
            <a:r>
              <a:rPr lang="en-US" altLang="vi-VN" sz="2400" dirty="0">
                <a:latin typeface="Arial" panose="020B0604020202020204" pitchFamily="34" charset="0"/>
                <a:cs typeface="Arial" panose="020B0604020202020204" pitchFamily="34" charset="0"/>
              </a:rPr>
              <a:t> x (</a:t>
            </a:r>
            <a:r>
              <a:rPr lang="en-US" altLang="vi-VN" sz="2400" dirty="0" err="1">
                <a:latin typeface="Arial" panose="020B0604020202020204" pitchFamily="34" charset="0"/>
                <a:cs typeface="Arial" panose="020B0604020202020204" pitchFamily="34" charset="0"/>
              </a:rPr>
              <a:t>ngày</a:t>
            </a:r>
            <a:r>
              <a:rPr lang="en-US" altLang="vi-VN" sz="2400" dirty="0">
                <a:latin typeface="Arial" panose="020B0604020202020204" pitchFamily="34" charset="0"/>
                <a:cs typeface="Arial" panose="020B0604020202020204" pitchFamily="34" charset="0"/>
              </a:rPr>
              <a:t>) là </a:t>
            </a:r>
            <a:r>
              <a:rPr lang="en-US" altLang="vi-VN" sz="2400" dirty="0" err="1">
                <a:latin typeface="Arial" panose="020B0604020202020204" pitchFamily="34" charset="0"/>
                <a:cs typeface="Arial" panose="020B0604020202020204" pitchFamily="34" charset="0"/>
              </a:rPr>
              <a:t>thời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gian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đê</a:t>
            </a:r>
            <a:r>
              <a:rPr lang="en-US" altLang="vi-VN" sz="2400" dirty="0">
                <a:latin typeface="Arial" panose="020B0604020202020204" pitchFamily="34" charset="0"/>
                <a:cs typeface="Arial" panose="020B0604020202020204" pitchFamily="34" charset="0"/>
              </a:rPr>
              <a:t>̉ 6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cùng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xây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xong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bức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tường</a:t>
            </a:r>
            <a:r>
              <a:rPr lang="en-US" altLang="vi-VN" sz="2400" dirty="0">
                <a:latin typeface="Arial" panose="020B0604020202020204" pitchFamily="34" charset="0"/>
                <a:cs typeface="Arial" panose="020B0604020202020204" pitchFamily="34" charset="0"/>
              </a:rPr>
              <a:t>.</a:t>
            </a:r>
          </a:p>
        </p:txBody>
      </p:sp>
      <p:sp>
        <p:nvSpPr>
          <p:cNvPr id="96266" name="Text Box 10"/>
          <p:cNvSpPr txBox="1"/>
          <p:nvPr/>
        </p:nvSpPr>
        <p:spPr>
          <a:xfrm>
            <a:off x="4473344" y="4911608"/>
            <a:ext cx="1064715" cy="461665"/>
          </a:xfrm>
          <a:prstGeom prst="rect">
            <a:avLst/>
          </a:prstGeom>
          <a:noFill/>
          <a:ln w="9525">
            <a:noFill/>
          </a:ln>
        </p:spPr>
        <p:txBody>
          <a:bodyPr wrap="none">
            <a:spAutoFit/>
          </a:bodyPr>
          <a:lstStyle/>
          <a:p>
            <a:pPr eaLnBrk="1" hangingPunct="1"/>
            <a:r>
              <a:rPr lang="en-US" altLang="vi-VN" sz="2400" dirty="0" err="1"/>
              <a:t>Suy</a:t>
            </a:r>
            <a:r>
              <a:rPr lang="en-US" altLang="vi-VN" sz="2400" dirty="0"/>
              <a:t> </a:t>
            </a:r>
            <a:r>
              <a:rPr lang="en-US" altLang="vi-VN" sz="2400" dirty="0" err="1"/>
              <a:t>ra</a:t>
            </a:r>
            <a:r>
              <a:rPr lang="en-US" altLang="vi-VN" sz="2400" dirty="0">
                <a:latin typeface="Times New Roman" panose="02020603050405020304" pitchFamily="18" charset="0"/>
              </a:rPr>
              <a:t>:</a:t>
            </a:r>
          </a:p>
        </p:txBody>
      </p:sp>
      <p:graphicFrame>
        <p:nvGraphicFramePr>
          <p:cNvPr id="96269" name="Object 13"/>
          <p:cNvGraphicFramePr>
            <a:graphicFrameLocks noChangeAspect="1"/>
          </p:cNvGraphicFramePr>
          <p:nvPr>
            <p:extLst>
              <p:ext uri="{D42A27DB-BD31-4B8C-83A1-F6EECF244321}">
                <p14:modId xmlns:p14="http://schemas.microsoft.com/office/powerpoint/2010/main" val="1612227935"/>
              </p:ext>
            </p:extLst>
          </p:nvPr>
        </p:nvGraphicFramePr>
        <p:xfrm>
          <a:off x="3585932" y="4726885"/>
          <a:ext cx="887412" cy="858838"/>
        </p:xfrm>
        <a:graphic>
          <a:graphicData uri="http://schemas.openxmlformats.org/presentationml/2006/ole">
            <mc:AlternateContent xmlns:mc="http://schemas.openxmlformats.org/markup-compatibility/2006">
              <mc:Choice xmlns:v="urn:schemas-microsoft-com:vml" Requires="v">
                <p:oleObj spid="_x0000_s4208" name="Equation" r:id="rId3" imgW="406080" imgH="393480" progId="Equation.DSMT4">
                  <p:embed/>
                </p:oleObj>
              </mc:Choice>
              <mc:Fallback>
                <p:oleObj name="Equation" r:id="rId3" imgW="406080" imgH="393480" progId="Equation.DSMT4">
                  <p:embed/>
                  <p:pic>
                    <p:nvPicPr>
                      <p:cNvPr id="0" name="Picture 3100"/>
                      <p:cNvPicPr/>
                      <p:nvPr/>
                    </p:nvPicPr>
                    <p:blipFill>
                      <a:blip r:embed="rId4"/>
                      <a:stretch>
                        <a:fillRect/>
                      </a:stretch>
                    </p:blipFill>
                    <p:spPr>
                      <a:xfrm>
                        <a:off x="3585932" y="4726885"/>
                        <a:ext cx="887412" cy="858838"/>
                      </a:xfrm>
                      <a:prstGeom prst="rect">
                        <a:avLst/>
                      </a:prstGeom>
                      <a:noFill/>
                      <a:ln w="38100">
                        <a:noFill/>
                        <a:miter/>
                      </a:ln>
                    </p:spPr>
                  </p:pic>
                </p:oleObj>
              </mc:Fallback>
            </mc:AlternateContent>
          </a:graphicData>
        </a:graphic>
      </p:graphicFrame>
      <p:graphicFrame>
        <p:nvGraphicFramePr>
          <p:cNvPr id="2" name="Object 13">
            <a:extLst>
              <a:ext uri="{FF2B5EF4-FFF2-40B4-BE49-F238E27FC236}">
                <a16:creationId xmlns:a16="http://schemas.microsoft.com/office/drawing/2014/main" id="{A2A2A39C-8D36-832E-A19D-48A85A843DD4}"/>
              </a:ext>
            </a:extLst>
          </p:cNvPr>
          <p:cNvGraphicFramePr>
            <a:graphicFrameLocks noChangeAspect="1"/>
          </p:cNvGraphicFramePr>
          <p:nvPr>
            <p:extLst>
              <p:ext uri="{D42A27DB-BD31-4B8C-83A1-F6EECF244321}">
                <p14:modId xmlns:p14="http://schemas.microsoft.com/office/powerpoint/2010/main" val="2371223498"/>
              </p:ext>
            </p:extLst>
          </p:nvPr>
        </p:nvGraphicFramePr>
        <p:xfrm>
          <a:off x="5528467" y="4733204"/>
          <a:ext cx="1606550" cy="858838"/>
        </p:xfrm>
        <a:graphic>
          <a:graphicData uri="http://schemas.openxmlformats.org/presentationml/2006/ole">
            <mc:AlternateContent xmlns:mc="http://schemas.openxmlformats.org/markup-compatibility/2006">
              <mc:Choice xmlns:v="urn:schemas-microsoft-com:vml" Requires="v">
                <p:oleObj spid="_x0000_s4209" name="Equation" r:id="rId5" imgW="736560" imgH="393480" progId="Equation.DSMT4">
                  <p:embed/>
                </p:oleObj>
              </mc:Choice>
              <mc:Fallback>
                <p:oleObj name="Equation" r:id="rId5" imgW="736560" imgH="393480" progId="Equation.DSMT4">
                  <p:embed/>
                  <p:pic>
                    <p:nvPicPr>
                      <p:cNvPr id="96269" name="Object 13"/>
                      <p:cNvPicPr/>
                      <p:nvPr/>
                    </p:nvPicPr>
                    <p:blipFill>
                      <a:blip r:embed="rId6"/>
                      <a:stretch>
                        <a:fillRect/>
                      </a:stretch>
                    </p:blipFill>
                    <p:spPr>
                      <a:xfrm>
                        <a:off x="5528467" y="4733204"/>
                        <a:ext cx="1606550" cy="858838"/>
                      </a:xfrm>
                      <a:prstGeom prst="rect">
                        <a:avLst/>
                      </a:prstGeom>
                      <a:noFill/>
                      <a:ln w="38100">
                        <a:noFill/>
                        <a:miter/>
                      </a:ln>
                    </p:spPr>
                  </p:pic>
                </p:oleObj>
              </mc:Fallback>
            </mc:AlternateContent>
          </a:graphicData>
        </a:graphic>
      </p:graphicFrame>
      <p:sp>
        <p:nvSpPr>
          <p:cNvPr id="3" name="Text Box 10">
            <a:extLst>
              <a:ext uri="{FF2B5EF4-FFF2-40B4-BE49-F238E27FC236}">
                <a16:creationId xmlns:a16="http://schemas.microsoft.com/office/drawing/2014/main" id="{DFF068CA-0407-CBAA-DC55-9CF899B9DA6B}"/>
              </a:ext>
            </a:extLst>
          </p:cNvPr>
          <p:cNvSpPr txBox="1"/>
          <p:nvPr/>
        </p:nvSpPr>
        <p:spPr>
          <a:xfrm>
            <a:off x="1524001" y="5547562"/>
            <a:ext cx="9225268" cy="461665"/>
          </a:xfrm>
          <a:prstGeom prst="rect">
            <a:avLst/>
          </a:prstGeom>
          <a:noFill/>
          <a:ln w="9525">
            <a:noFill/>
          </a:ln>
        </p:spPr>
        <p:txBody>
          <a:bodyPr wrap="square">
            <a:spAutoFit/>
          </a:bodyPr>
          <a:lstStyle/>
          <a:p>
            <a:pPr algn="just" eaLnBrk="1" hangingPunct="1"/>
            <a:r>
              <a:rPr lang="en-US" altLang="vi-VN" sz="2400" dirty="0" err="1">
                <a:latin typeface="Arial" panose="020B0604020202020204" pitchFamily="34" charset="0"/>
                <a:cs typeface="Arial" panose="020B0604020202020204" pitchFamily="34" charset="0"/>
              </a:rPr>
              <a:t>Vậy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gian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đê</a:t>
            </a:r>
            <a:r>
              <a:rPr lang="en-US" altLang="vi-VN" sz="2400" dirty="0">
                <a:latin typeface="Arial" panose="020B0604020202020204" pitchFamily="34" charset="0"/>
                <a:cs typeface="Arial" panose="020B0604020202020204" pitchFamily="34" charset="0"/>
              </a:rPr>
              <a:t>̉ 6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cùng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xây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xong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bức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tường</a:t>
            </a:r>
            <a:r>
              <a:rPr lang="en-US" altLang="vi-VN" sz="2400" dirty="0">
                <a:latin typeface="Arial" panose="020B0604020202020204" pitchFamily="34" charset="0"/>
                <a:cs typeface="Arial" panose="020B0604020202020204" pitchFamily="34" charset="0"/>
              </a:rPr>
              <a:t> là 6 </a:t>
            </a:r>
            <a:r>
              <a:rPr lang="en-US" altLang="vi-VN" sz="2400" dirty="0" err="1">
                <a:latin typeface="Arial" panose="020B0604020202020204" pitchFamily="34" charset="0"/>
                <a:cs typeface="Arial" panose="020B0604020202020204" pitchFamily="34" charset="0"/>
              </a:rPr>
              <a:t>ngày</a:t>
            </a:r>
            <a:r>
              <a:rPr lang="en-US" altLang="vi-VN" sz="2400" dirty="0">
                <a:latin typeface="Arial" panose="020B0604020202020204" pitchFamily="34" charset="0"/>
                <a:cs typeface="Arial" panose="020B0604020202020204" pitchFamily="34" charset="0"/>
              </a:rPr>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box(in)">
                                      <p:cBhvr>
                                        <p:cTn id="7" dur="500"/>
                                        <p:tgtEl>
                                          <p:spTgt spid="962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6260"/>
                                        </p:tgtEl>
                                        <p:attrNameLst>
                                          <p:attrName>style.visibility</p:attrName>
                                        </p:attrNameLst>
                                      </p:cBhvr>
                                      <p:to>
                                        <p:strVal val="visible"/>
                                      </p:to>
                                    </p:set>
                                    <p:animEffect transition="in" filter="box(in)">
                                      <p:cBhvr>
                                        <p:cTn id="12" dur="500"/>
                                        <p:tgtEl>
                                          <p:spTgt spid="9626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6261"/>
                                        </p:tgtEl>
                                        <p:attrNameLst>
                                          <p:attrName>style.visibility</p:attrName>
                                        </p:attrNameLst>
                                      </p:cBhvr>
                                      <p:to>
                                        <p:strVal val="visible"/>
                                      </p:to>
                                    </p:set>
                                    <p:animEffect transition="in" filter="box(in)">
                                      <p:cBhvr>
                                        <p:cTn id="17" dur="500"/>
                                        <p:tgtEl>
                                          <p:spTgt spid="9626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6265"/>
                                        </p:tgtEl>
                                        <p:attrNameLst>
                                          <p:attrName>style.visibility</p:attrName>
                                        </p:attrNameLst>
                                      </p:cBhvr>
                                      <p:to>
                                        <p:strVal val="visible"/>
                                      </p:to>
                                    </p:set>
                                    <p:animEffect transition="in" filter="box(in)">
                                      <p:cBhvr>
                                        <p:cTn id="22" dur="500"/>
                                        <p:tgtEl>
                                          <p:spTgt spid="962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6263"/>
                                        </p:tgtEl>
                                        <p:attrNameLst>
                                          <p:attrName>style.visibility</p:attrName>
                                        </p:attrNameLst>
                                      </p:cBhvr>
                                      <p:to>
                                        <p:strVal val="visible"/>
                                      </p:to>
                                    </p:set>
                                    <p:animEffect transition="in" filter="box(in)">
                                      <p:cBhvr>
                                        <p:cTn id="27" dur="500"/>
                                        <p:tgtEl>
                                          <p:spTgt spid="9626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6269"/>
                                        </p:tgtEl>
                                        <p:attrNameLst>
                                          <p:attrName>style.visibility</p:attrName>
                                        </p:attrNameLst>
                                      </p:cBhvr>
                                      <p:to>
                                        <p:strVal val="visible"/>
                                      </p:to>
                                    </p:set>
                                    <p:animEffect transition="in" filter="box(in)">
                                      <p:cBhvr>
                                        <p:cTn id="32" dur="500"/>
                                        <p:tgtEl>
                                          <p:spTgt spid="9626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6266"/>
                                        </p:tgtEl>
                                        <p:attrNameLst>
                                          <p:attrName>style.visibility</p:attrName>
                                        </p:attrNameLst>
                                      </p:cBhvr>
                                      <p:to>
                                        <p:strVal val="visible"/>
                                      </p:to>
                                    </p:set>
                                    <p:animEffect transition="in" filter="box(in)">
                                      <p:cBhvr>
                                        <p:cTn id="37" dur="500"/>
                                        <p:tgtEl>
                                          <p:spTgt spid="96266"/>
                                        </p:tgtEl>
                                      </p:cBhvr>
                                    </p:animEffect>
                                  </p:childTnLst>
                                </p:cTn>
                              </p:par>
                              <p:par>
                                <p:cTn id="38" presetID="4" presetClass="entr" presetSubtype="16"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ox(in)">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ox(i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p:bldP spid="96260" grpId="0"/>
      <p:bldP spid="96261" grpId="0"/>
      <p:bldP spid="96263" grpId="0"/>
      <p:bldP spid="96265" grpId="0"/>
      <p:bldP spid="9626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12"/>
          <p:cNvSpPr txBox="1"/>
          <p:nvPr/>
        </p:nvSpPr>
        <p:spPr>
          <a:xfrm>
            <a:off x="6781800" y="1752601"/>
            <a:ext cx="184150" cy="366713"/>
          </a:xfrm>
          <a:prstGeom prst="rect">
            <a:avLst/>
          </a:prstGeom>
          <a:noFill/>
          <a:ln w="9525">
            <a:noFill/>
          </a:ln>
        </p:spPr>
        <p:txBody>
          <a:bodyPr wrap="none">
            <a:spAutoFit/>
          </a:bodyPr>
          <a:lstStyle/>
          <a:p>
            <a:pPr eaLnBrk="1" hangingPunct="1"/>
            <a:endParaRPr lang="vi-VN" altLang="vi-VN" dirty="0">
              <a:latin typeface="Times New Roman" panose="02020603050405020304" pitchFamily="18" charset="0"/>
            </a:endParaRPr>
          </a:p>
        </p:txBody>
      </p:sp>
      <p:sp>
        <p:nvSpPr>
          <p:cNvPr id="79900" name="Text Box 28"/>
          <p:cNvSpPr txBox="1"/>
          <p:nvPr/>
        </p:nvSpPr>
        <p:spPr>
          <a:xfrm>
            <a:off x="1725093" y="1051072"/>
            <a:ext cx="3785203" cy="400110"/>
          </a:xfrm>
          <a:prstGeom prst="rect">
            <a:avLst/>
          </a:prstGeom>
          <a:gradFill rotWithShape="1">
            <a:gsLst>
              <a:gs pos="0">
                <a:srgbClr val="C4F6A8"/>
              </a:gs>
              <a:gs pos="100000">
                <a:srgbClr val="FF99CC"/>
              </a:gs>
            </a:gsLst>
            <a:lin ang="5400000" scaled="1"/>
            <a:tileRect/>
          </a:gradFill>
          <a:ln w="9525">
            <a:noFill/>
          </a:ln>
        </p:spPr>
        <p:txBody>
          <a:bodyPr wrap="none">
            <a:spAutoFit/>
          </a:bodyPr>
          <a:lstStyle/>
          <a:p>
            <a:pPr eaLnBrk="1" hangingPunct="1"/>
            <a:r>
              <a:rPr lang="en-US" altLang="vi-VN" sz="2000" b="1" dirty="0">
                <a:solidFill>
                  <a:srgbClr val="6600FF"/>
                </a:solidFill>
                <a:latin typeface="Arial" panose="020B0604020202020204" pitchFamily="34" charset="0"/>
                <a:cs typeface="Arial" panose="020B0604020202020204" pitchFamily="34" charset="0"/>
              </a:rPr>
              <a:t>KIẾN THỨC CƠ BẢN ĐỂ GIẢI</a:t>
            </a:r>
          </a:p>
        </p:txBody>
      </p:sp>
      <p:sp>
        <p:nvSpPr>
          <p:cNvPr id="79901" name="Text Box 29"/>
          <p:cNvSpPr txBox="1"/>
          <p:nvPr/>
        </p:nvSpPr>
        <p:spPr>
          <a:xfrm>
            <a:off x="1732126" y="1589699"/>
            <a:ext cx="7601761" cy="461665"/>
          </a:xfrm>
          <a:prstGeom prst="rect">
            <a:avLst/>
          </a:prstGeom>
          <a:noFill/>
          <a:ln w="9525">
            <a:noFill/>
          </a:ln>
        </p:spPr>
        <p:txBody>
          <a:bodyPr wrap="none">
            <a:spAutoFit/>
          </a:bodyPr>
          <a:lstStyle/>
          <a:p>
            <a:pPr eaLnBrk="1" hangingPunct="1"/>
            <a:r>
              <a:rPr lang="en-US" altLang="vi-VN" sz="2400" dirty="0">
                <a:latin typeface="Arial" panose="020B0604020202020204" pitchFamily="34" charset="0"/>
                <a:cs typeface="Arial" panose="020B0604020202020204" pitchFamily="34" charset="0"/>
              </a:rPr>
              <a:t>+ Chỉ ra </a:t>
            </a:r>
            <a:r>
              <a:rPr lang="en-US" altLang="vi-VN" sz="2400" dirty="0" err="1">
                <a:latin typeface="Arial" panose="020B0604020202020204" pitchFamily="34" charset="0"/>
                <a:cs typeface="Arial" panose="020B0604020202020204" pitchFamily="34" charset="0"/>
              </a:rPr>
              <a:t>được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hai</a:t>
            </a:r>
            <a:r>
              <a:rPr lang="en-US" altLang="vi-VN" sz="2400" dirty="0">
                <a:latin typeface="Arial" panose="020B0604020202020204" pitchFamily="34" charset="0"/>
                <a:cs typeface="Arial" panose="020B0604020202020204" pitchFamily="34" charset="0"/>
              </a:rPr>
              <a:t> đại lượng tỉ lệ </a:t>
            </a:r>
            <a:r>
              <a:rPr lang="en-US" altLang="vi-VN" sz="2400" dirty="0">
                <a:solidFill>
                  <a:srgbClr val="FF0000"/>
                </a:solidFill>
                <a:latin typeface="Arial" panose="020B0604020202020204" pitchFamily="34" charset="0"/>
                <a:cs typeface="Arial" panose="020B0604020202020204" pitchFamily="34" charset="0"/>
              </a:rPr>
              <a:t>nghịch</a:t>
            </a:r>
            <a:r>
              <a:rPr lang="en-US" altLang="vi-VN" sz="2400" dirty="0">
                <a:latin typeface="Arial" panose="020B0604020202020204" pitchFamily="34" charset="0"/>
                <a:cs typeface="Arial" panose="020B0604020202020204" pitchFamily="34" charset="0"/>
              </a:rPr>
              <a:t> trong </a:t>
            </a:r>
            <a:r>
              <a:rPr lang="en-US" altLang="vi-VN" sz="2400" dirty="0" err="1">
                <a:latin typeface="Arial" panose="020B0604020202020204" pitchFamily="34" charset="0"/>
                <a:cs typeface="Arial" panose="020B0604020202020204" pitchFamily="34" charset="0"/>
              </a:rPr>
              <a:t>bài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toán</a:t>
            </a:r>
            <a:r>
              <a:rPr lang="en-US" altLang="vi-VN" sz="2400" dirty="0">
                <a:latin typeface="Arial" panose="020B0604020202020204" pitchFamily="34" charset="0"/>
                <a:cs typeface="Arial" panose="020B0604020202020204" pitchFamily="34" charset="0"/>
              </a:rPr>
              <a:t>.</a:t>
            </a:r>
          </a:p>
        </p:txBody>
      </p:sp>
      <p:sp>
        <p:nvSpPr>
          <p:cNvPr id="79902" name="Text Box 30"/>
          <p:cNvSpPr txBox="1"/>
          <p:nvPr/>
        </p:nvSpPr>
        <p:spPr>
          <a:xfrm>
            <a:off x="1725092" y="2145519"/>
            <a:ext cx="6813084" cy="461665"/>
          </a:xfrm>
          <a:prstGeom prst="rect">
            <a:avLst/>
          </a:prstGeom>
          <a:noFill/>
          <a:ln w="9525">
            <a:noFill/>
          </a:ln>
        </p:spPr>
        <p:txBody>
          <a:bodyPr wrap="none">
            <a:spAutoFit/>
          </a:bodyPr>
          <a:lstStyle/>
          <a:p>
            <a:pPr eaLnBrk="1" hangingPunct="1"/>
            <a:r>
              <a:rPr lang="en-US" altLang="vi-VN" sz="2400" dirty="0">
                <a:latin typeface="Arial" panose="020B0604020202020204" pitchFamily="34" charset="0"/>
                <a:cs typeface="Arial" panose="020B0604020202020204" pitchFamily="34" charset="0"/>
              </a:rPr>
              <a:t>+ Lập được các tỉ </a:t>
            </a:r>
            <a:r>
              <a:rPr lang="en-US" altLang="vi-VN" sz="2400" dirty="0" err="1">
                <a:latin typeface="Arial" panose="020B0604020202020204" pitchFamily="34" charset="0"/>
                <a:cs typeface="Arial" panose="020B0604020202020204" pitchFamily="34" charset="0"/>
              </a:rPr>
              <a:t>số</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hoặc</a:t>
            </a:r>
            <a:r>
              <a:rPr lang="en-US" altLang="vi-VN" sz="2400" dirty="0">
                <a:latin typeface="Arial" panose="020B0604020202020204" pitchFamily="34" charset="0"/>
                <a:cs typeface="Arial" panose="020B0604020202020204" pitchFamily="34" charset="0"/>
              </a:rPr>
              <a:t> dãy tỉ số) bằng nhau.</a:t>
            </a:r>
          </a:p>
        </p:txBody>
      </p:sp>
      <p:sp>
        <p:nvSpPr>
          <p:cNvPr id="79903" name="Text Box 31"/>
          <p:cNvSpPr txBox="1"/>
          <p:nvPr/>
        </p:nvSpPr>
        <p:spPr>
          <a:xfrm>
            <a:off x="1747521" y="2648511"/>
            <a:ext cx="8691880" cy="830997"/>
          </a:xfrm>
          <a:prstGeom prst="rect">
            <a:avLst/>
          </a:prstGeom>
          <a:noFill/>
          <a:ln w="9525">
            <a:noFill/>
          </a:ln>
        </p:spPr>
        <p:txBody>
          <a:bodyPr wrap="square">
            <a:spAutoFit/>
          </a:bodyPr>
          <a:lstStyle/>
          <a:p>
            <a:pPr eaLnBrk="1" hangingPunct="1"/>
            <a:r>
              <a:rPr lang="en-US" altLang="vi-VN" sz="2400" dirty="0">
                <a:latin typeface="Arial" panose="020B0604020202020204" pitchFamily="34" charset="0"/>
                <a:cs typeface="Arial" panose="020B0604020202020204" pitchFamily="34" charset="0"/>
              </a:rPr>
              <a:t>+ Áp dụng tính chất của </a:t>
            </a:r>
            <a:r>
              <a:rPr lang="en-US" altLang="vi-VN" sz="2400" dirty="0" err="1">
                <a:latin typeface="Arial" panose="020B0604020202020204" pitchFamily="34" charset="0"/>
                <a:cs typeface="Arial" panose="020B0604020202020204" pitchFamily="34" charset="0"/>
              </a:rPr>
              <a:t>tỉ</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số</a:t>
            </a:r>
            <a:r>
              <a:rPr lang="en-US" altLang="vi-VN" sz="2400" dirty="0">
                <a:latin typeface="Arial" panose="020B0604020202020204" pitchFamily="34" charset="0"/>
                <a:cs typeface="Arial" panose="020B0604020202020204" pitchFamily="34" charset="0"/>
              </a:rPr>
              <a:t> (hoặc dãy tỉ </a:t>
            </a:r>
            <a:r>
              <a:rPr lang="en-US" altLang="vi-VN" sz="2400" dirty="0" err="1">
                <a:latin typeface="Arial" panose="020B0604020202020204" pitchFamily="34" charset="0"/>
                <a:cs typeface="Arial" panose="020B0604020202020204" pitchFamily="34" charset="0"/>
              </a:rPr>
              <a:t>số</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bằng</a:t>
            </a:r>
            <a:r>
              <a:rPr lang="en-US" altLang="vi-VN" sz="2400" dirty="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nhau</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để</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tìm</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yếu</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tố</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chưa</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biết</a:t>
            </a:r>
            <a:r>
              <a:rPr lang="en-US" altLang="vi-VN" sz="2400" dirty="0" smtClean="0">
                <a:latin typeface="Arial" panose="020B0604020202020204" pitchFamily="34" charset="0"/>
                <a:cs typeface="Arial" panose="020B0604020202020204" pitchFamily="34" charset="0"/>
              </a:rPr>
              <a:t>.</a:t>
            </a:r>
            <a:endParaRPr lang="en-US" altLang="vi-VN"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9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9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9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00" grpId="0" animBg="1"/>
      <p:bldP spid="79901" grpId="0"/>
      <p:bldP spid="79902" grpId="0"/>
      <p:bldP spid="799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BDCA-416E-EB83-1E81-76CAB224D2AF}"/>
            </a:ext>
          </a:extLst>
        </p:cNvPr>
        <p:cNvGrpSpPr/>
        <p:nvPr/>
      </p:nvGrpSpPr>
      <p:grpSpPr>
        <a:xfrm>
          <a:off x="0" y="0"/>
          <a:ext cx="0" cy="0"/>
          <a:chOff x="0" y="0"/>
          <a:chExt cx="0" cy="0"/>
        </a:xfrm>
      </p:grpSpPr>
      <p:sp>
        <p:nvSpPr>
          <p:cNvPr id="98306" name="Text Box 2">
            <a:extLst>
              <a:ext uri="{FF2B5EF4-FFF2-40B4-BE49-F238E27FC236}">
                <a16:creationId xmlns:a16="http://schemas.microsoft.com/office/drawing/2014/main" id="{A0FB7933-B3E2-FD4D-A0E8-D1C05ADD534C}"/>
              </a:ext>
            </a:extLst>
          </p:cNvPr>
          <p:cNvSpPr txBox="1"/>
          <p:nvPr/>
        </p:nvSpPr>
        <p:spPr>
          <a:xfrm>
            <a:off x="5715000" y="2424528"/>
            <a:ext cx="1447800" cy="457200"/>
          </a:xfrm>
          <a:prstGeom prst="rect">
            <a:avLst/>
          </a:prstGeom>
          <a:noFill/>
          <a:ln w="9525">
            <a:noFill/>
          </a:ln>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altLang="vi-VN" sz="2400" b="0"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Giải</a:t>
            </a:r>
            <a:endParaRPr kumimoji="0" lang="en-US" altLang="vi-VN" sz="24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8310" name="Text Box 6">
            <a:extLst>
              <a:ext uri="{FF2B5EF4-FFF2-40B4-BE49-F238E27FC236}">
                <a16:creationId xmlns:a16="http://schemas.microsoft.com/office/drawing/2014/main" id="{B56DCE3B-303E-80A5-7B93-DF755123E820}"/>
              </a:ext>
            </a:extLst>
          </p:cNvPr>
          <p:cNvSpPr txBox="1"/>
          <p:nvPr/>
        </p:nvSpPr>
        <p:spPr>
          <a:xfrm>
            <a:off x="166388" y="304800"/>
            <a:ext cx="9358612" cy="2246769"/>
          </a:xfrm>
          <a:prstGeom prst="rect">
            <a:avLst/>
          </a:prstGeom>
          <a:noFill/>
          <a:ln w="9525">
            <a:no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Một</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altLang="vi-VN"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thầu</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ước</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tính</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rằng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thê</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hoàn</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thành</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một</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hợp</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xây</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dựng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12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với</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280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Nếu</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được</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yêu</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phải</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hoàn</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thành</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hợp</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altLang="vi-VN"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thầu</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altLang="vi-VN"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phải</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thuê</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lang="en-US" altLang="vi-VN" sz="2800" dirty="0">
                <a:solidFill>
                  <a:prstClr val="black"/>
                </a:solidFill>
                <a:latin typeface="Arial" panose="020B0604020202020204" pitchFamily="34" charset="0"/>
                <a:cs typeface="Arial" panose="020B0604020202020204" pitchFamily="34" charset="0"/>
              </a:rPr>
              <a:t> </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biết</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suất</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lao</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của</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mỗi</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alt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174" name="Text Box 7">
            <a:extLst>
              <a:ext uri="{FF2B5EF4-FFF2-40B4-BE49-F238E27FC236}">
                <a16:creationId xmlns:a16="http://schemas.microsoft.com/office/drawing/2014/main" id="{C0CB8B67-9894-FC5C-5CD0-9027DD75E87D}"/>
              </a:ext>
            </a:extLst>
          </p:cNvPr>
          <p:cNvSpPr txBox="1"/>
          <p:nvPr/>
        </p:nvSpPr>
        <p:spPr>
          <a:xfrm>
            <a:off x="4780004" y="-26452"/>
            <a:ext cx="2595582" cy="461665"/>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vi-VN" sz="2400"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PHIẾU</a:t>
            </a:r>
            <a:r>
              <a:rPr kumimoji="0" lang="en-US" altLang="vi-VN" sz="24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vi-VN" sz="2400"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altLang="vi-VN" sz="24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vi-VN" sz="2400" b="1" i="0" u="sng"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TẬP</a:t>
            </a:r>
            <a:endParaRPr kumimoji="0" lang="en-US" altLang="vi-VN" sz="24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33F31519-22D4-A178-6BA4-9177BD4FD452}"/>
              </a:ext>
            </a:extLst>
          </p:cNvPr>
          <p:cNvSpPr txBox="1"/>
          <p:nvPr/>
        </p:nvSpPr>
        <p:spPr>
          <a:xfrm>
            <a:off x="1143000" y="2819400"/>
            <a:ext cx="10363199" cy="3416320"/>
          </a:xfrm>
          <a:prstGeom prst="rect">
            <a:avLst/>
          </a:prstGeom>
          <a:noFill/>
          <a:ln w="9525">
            <a:no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Gọi</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x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người</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 </a:t>
            </a:r>
            <a:r>
              <a:rPr kumimoji="0" lang="en-US" altLang="vi-VN"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altLang="vi-VN" sz="2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thầu</a:t>
            </a:r>
            <a:r>
              <a:rPr kumimoji="0" lang="en-US" alt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alt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phải</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thuê</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đê</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hoàn</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thành</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việc</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(1)…</a:t>
            </a:r>
            <a:r>
              <a:rPr kumimoji="0" lang="en-US" alt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suất</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lao</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mỗi</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nên</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alt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thời</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gian</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đê</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hoàn</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thành</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việc</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 2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đại</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lượng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lê</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a:t>
            </a:r>
            <a:r>
              <a:rPr kumimoji="0" lang="en-US" altLang="vi-VN"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alt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 có</a:t>
            </a:r>
            <a:r>
              <a:rPr kumimoji="0" lang="en-US" alt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Suy</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Vậy</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altLang="vi-VN" sz="2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thầu</a:t>
            </a:r>
            <a:r>
              <a:rPr kumimoji="0" lang="en-US" alt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altLang="vi-VN" sz="2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cần</a:t>
            </a:r>
            <a:r>
              <a:rPr kumimoji="0" lang="en-US" alt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thuê</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(5)…</a:t>
            </a:r>
            <a:r>
              <a:rPr kumimoji="0" lang="en-US" altLang="vi-VN"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nhân</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đê</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hoàn</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thành</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việc</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 </a:t>
            </a:r>
            <a:r>
              <a:rPr kumimoji="0" lang="en-US" altLang="vi-VN"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tháng</a:t>
            </a:r>
            <a:r>
              <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aphicFrame>
        <p:nvGraphicFramePr>
          <p:cNvPr id="8" name="Object 7">
            <a:extLst>
              <a:ext uri="{FF2B5EF4-FFF2-40B4-BE49-F238E27FC236}">
                <a16:creationId xmlns:a16="http://schemas.microsoft.com/office/drawing/2014/main" id="{CB1CFB4A-42E8-645F-0D1F-EF6405FF0407}"/>
              </a:ext>
            </a:extLst>
          </p:cNvPr>
          <p:cNvGraphicFramePr>
            <a:graphicFrameLocks noChangeAspect="1"/>
          </p:cNvGraphicFramePr>
          <p:nvPr>
            <p:extLst>
              <p:ext uri="{D42A27DB-BD31-4B8C-83A1-F6EECF244321}">
                <p14:modId xmlns:p14="http://schemas.microsoft.com/office/powerpoint/2010/main" val="680214949"/>
              </p:ext>
            </p:extLst>
          </p:nvPr>
        </p:nvGraphicFramePr>
        <p:xfrm>
          <a:off x="2895600" y="4493138"/>
          <a:ext cx="1320800" cy="801688"/>
        </p:xfrm>
        <a:graphic>
          <a:graphicData uri="http://schemas.openxmlformats.org/presentationml/2006/ole">
            <mc:AlternateContent xmlns:mc="http://schemas.openxmlformats.org/markup-compatibility/2006">
              <mc:Choice xmlns:v="urn:schemas-microsoft-com:vml" Requires="v">
                <p:oleObj spid="_x0000_s5230" name="Equation" r:id="rId5" imgW="647640" imgH="393480" progId="Equation.DSMT4">
                  <p:embed/>
                </p:oleObj>
              </mc:Choice>
              <mc:Fallback>
                <p:oleObj name="Equation" r:id="rId5" imgW="647640" imgH="393480" progId="Equation.DSMT4">
                  <p:embed/>
                  <p:pic>
                    <p:nvPicPr>
                      <p:cNvPr id="8" name="Object 7"/>
                      <p:cNvPicPr/>
                      <p:nvPr/>
                    </p:nvPicPr>
                    <p:blipFill>
                      <a:blip r:embed="rId6"/>
                      <a:stretch>
                        <a:fillRect/>
                      </a:stretch>
                    </p:blipFill>
                    <p:spPr>
                      <a:xfrm>
                        <a:off x="2895600" y="4493138"/>
                        <a:ext cx="1320800" cy="8016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5668892-E579-49DF-8158-D5F5806716CC}"/>
              </a:ext>
            </a:extLst>
          </p:cNvPr>
          <p:cNvGraphicFramePr>
            <a:graphicFrameLocks noChangeAspect="1"/>
          </p:cNvGraphicFramePr>
          <p:nvPr>
            <p:extLst>
              <p:ext uri="{D42A27DB-BD31-4B8C-83A1-F6EECF244321}">
                <p14:modId xmlns:p14="http://schemas.microsoft.com/office/powerpoint/2010/main" val="1828887727"/>
              </p:ext>
            </p:extLst>
          </p:nvPr>
        </p:nvGraphicFramePr>
        <p:xfrm>
          <a:off x="5784850" y="4454525"/>
          <a:ext cx="2300288" cy="879475"/>
        </p:xfrm>
        <a:graphic>
          <a:graphicData uri="http://schemas.openxmlformats.org/presentationml/2006/ole">
            <mc:AlternateContent xmlns:mc="http://schemas.openxmlformats.org/markup-compatibility/2006">
              <mc:Choice xmlns:v="urn:schemas-microsoft-com:vml" Requires="v">
                <p:oleObj spid="_x0000_s5231" name="Equation" r:id="rId7" imgW="1028520" imgH="393480" progId="Equation.DSMT4">
                  <p:embed/>
                </p:oleObj>
              </mc:Choice>
              <mc:Fallback>
                <p:oleObj name="Equation" r:id="rId7" imgW="1028520" imgH="393480" progId="Equation.DSMT4">
                  <p:embed/>
                  <p:pic>
                    <p:nvPicPr>
                      <p:cNvPr id="9" name="Object 8"/>
                      <p:cNvPicPr/>
                      <p:nvPr/>
                    </p:nvPicPr>
                    <p:blipFill>
                      <a:blip r:embed="rId8"/>
                      <a:stretch>
                        <a:fillRect/>
                      </a:stretch>
                    </p:blipFill>
                    <p:spPr>
                      <a:xfrm>
                        <a:off x="5784850" y="4454525"/>
                        <a:ext cx="2300288" cy="879475"/>
                      </a:xfrm>
                      <a:prstGeom prst="rect">
                        <a:avLst/>
                      </a:prstGeom>
                    </p:spPr>
                  </p:pic>
                </p:oleObj>
              </mc:Fallback>
            </mc:AlternateContent>
          </a:graphicData>
        </a:graphic>
      </p:graphicFrame>
      <p:pic>
        <p:nvPicPr>
          <p:cNvPr id="3" name="49CEEDA8">
            <a:hlinkClick r:id="" action="ppaction://media"/>
            <a:extLst>
              <a:ext uri="{FF2B5EF4-FFF2-40B4-BE49-F238E27FC236}">
                <a16:creationId xmlns:a16="http://schemas.microsoft.com/office/drawing/2014/main" id="{3824F214-7234-1BCC-56E6-7F6281ADDB53}"/>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677400" y="317938"/>
            <a:ext cx="2194001" cy="1234126"/>
          </a:xfrm>
          <a:prstGeom prst="rect">
            <a:avLst/>
          </a:prstGeom>
        </p:spPr>
      </p:pic>
    </p:spTree>
    <p:extLst>
      <p:ext uri="{BB962C8B-B14F-4D97-AF65-F5344CB8AC3E}">
        <p14:creationId xmlns:p14="http://schemas.microsoft.com/office/powerpoint/2010/main" val="1977087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box(in)">
                                      <p:cBhvr>
                                        <p:cTn id="7" dur="500"/>
                                        <p:tgtEl>
                                          <p:spTgt spid="983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98306"/>
                                        </p:tgtEl>
                                        <p:attrNameLst>
                                          <p:attrName>style.visibility</p:attrName>
                                        </p:attrNameLst>
                                      </p:cBhvr>
                                      <p:to>
                                        <p:strVal val="visible"/>
                                      </p:to>
                                    </p:set>
                                    <p:animEffect transition="in" filter="strips(downRight)">
                                      <p:cBhvr>
                                        <p:cTn id="12" dur="1000"/>
                                        <p:tgtEl>
                                          <p:spTgt spid="983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30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3"/>
                                        </p:tgtEl>
                                      </p:cBhvr>
                                    </p:cmd>
                                  </p:childTnLst>
                                </p:cTn>
                              </p:par>
                            </p:childTnLst>
                          </p:cTn>
                        </p:par>
                      </p:childTnLst>
                    </p:cTn>
                  </p:par>
                </p:childTnLst>
              </p:cTn>
              <p:nextCondLst>
                <p:cond evt="onClick" delay="0">
                  <p:tgtEl>
                    <p:spTgt spid="3"/>
                  </p:tgtEl>
                </p:cond>
              </p:nextCondLst>
            </p:seq>
          </p:childTnLst>
        </p:cTn>
      </p:par>
    </p:tnLst>
    <p:bldLst>
      <p:bldP spid="98306" grpId="0"/>
      <p:bldP spid="9831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p:nvPr/>
        </p:nvSpPr>
        <p:spPr>
          <a:xfrm>
            <a:off x="5715000" y="2514600"/>
            <a:ext cx="1447800" cy="457200"/>
          </a:xfrm>
          <a:prstGeom prst="rect">
            <a:avLst/>
          </a:prstGeom>
          <a:noFill/>
          <a:ln w="9525">
            <a:noFill/>
          </a:ln>
        </p:spPr>
        <p:txBody>
          <a:bodyPr>
            <a:spAutoFit/>
          </a:bodyPr>
          <a:lstStyle/>
          <a:p>
            <a:pPr algn="just" eaLnBrk="1" hangingPunct="1"/>
            <a:r>
              <a:rPr lang="fr-FR" altLang="vi-VN" sz="2400" u="sng" dirty="0" err="1">
                <a:solidFill>
                  <a:srgbClr val="FF0000"/>
                </a:solidFill>
                <a:latin typeface="Arial" panose="020B0604020202020204" pitchFamily="34" charset="0"/>
                <a:cs typeface="Arial" panose="020B0604020202020204" pitchFamily="34" charset="0"/>
              </a:rPr>
              <a:t>Giải</a:t>
            </a:r>
            <a:endParaRPr lang="en-US" altLang="vi-VN" sz="2400" u="sng" dirty="0">
              <a:solidFill>
                <a:srgbClr val="FF0000"/>
              </a:solidFill>
              <a:latin typeface="Arial" panose="020B0604020202020204" pitchFamily="34" charset="0"/>
              <a:cs typeface="Arial" panose="020B0604020202020204" pitchFamily="34" charset="0"/>
            </a:endParaRPr>
          </a:p>
        </p:txBody>
      </p:sp>
      <p:sp>
        <p:nvSpPr>
          <p:cNvPr id="98310" name="Text Box 6"/>
          <p:cNvSpPr txBox="1"/>
          <p:nvPr/>
        </p:nvSpPr>
        <p:spPr>
          <a:xfrm>
            <a:off x="228600" y="777595"/>
            <a:ext cx="11797012" cy="1815882"/>
          </a:xfrm>
          <a:prstGeom prst="rect">
            <a:avLst/>
          </a:prstGeom>
          <a:noFill/>
          <a:ln w="9525">
            <a:noFill/>
          </a:ln>
        </p:spPr>
        <p:txBody>
          <a:bodyPr wrap="square">
            <a:spAutoFit/>
          </a:bodyPr>
          <a:lstStyle/>
          <a:p>
            <a:pPr algn="just" eaLnBrk="1" hangingPunct="1"/>
            <a:r>
              <a:rPr lang="en-US" altLang="vi-VN" sz="2800" dirty="0" err="1">
                <a:latin typeface="Arial" panose="020B0604020202020204" pitchFamily="34" charset="0"/>
                <a:cs typeface="Arial" panose="020B0604020202020204" pitchFamily="34" charset="0"/>
              </a:rPr>
              <a:t>Một</a:t>
            </a:r>
            <a:r>
              <a:rPr lang="en-US" altLang="vi-VN" sz="2800" dirty="0">
                <a:latin typeface="Arial" panose="020B0604020202020204" pitchFamily="34" charset="0"/>
                <a:cs typeface="Arial" panose="020B0604020202020204" pitchFamily="34" charset="0"/>
              </a:rPr>
              <a:t> </a:t>
            </a:r>
            <a:r>
              <a:rPr lang="en-US" altLang="vi-VN" sz="2800" dirty="0" err="1" smtClean="0">
                <a:latin typeface="Arial" panose="020B0604020202020204" pitchFamily="34" charset="0"/>
                <a:cs typeface="Arial" panose="020B0604020202020204" pitchFamily="34" charset="0"/>
              </a:rPr>
              <a:t>nhà</a:t>
            </a:r>
            <a:r>
              <a:rPr lang="en-US" altLang="vi-VN" sz="2800" dirty="0" smtClean="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thầu</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ước</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tính</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rằng</a:t>
            </a:r>
            <a:r>
              <a:rPr lang="en-US" altLang="vi-VN" sz="2800" dirty="0">
                <a:latin typeface="Arial" panose="020B0604020202020204" pitchFamily="34" charset="0"/>
                <a:cs typeface="Arial" panose="020B0604020202020204" pitchFamily="34" charset="0"/>
              </a:rPr>
              <a:t> có </a:t>
            </a:r>
            <a:r>
              <a:rPr lang="en-US" altLang="vi-VN" sz="2800" dirty="0" err="1">
                <a:latin typeface="Arial" panose="020B0604020202020204" pitchFamily="34" charset="0"/>
                <a:cs typeface="Arial" panose="020B0604020202020204" pitchFamily="34" charset="0"/>
              </a:rPr>
              <a:t>thê</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hoàn</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thành</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một</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hợp</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đồng</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xây</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dựng</a:t>
            </a:r>
            <a:r>
              <a:rPr lang="en-US" altLang="vi-VN" sz="2800" dirty="0">
                <a:latin typeface="Arial" panose="020B0604020202020204" pitchFamily="34" charset="0"/>
                <a:cs typeface="Arial" panose="020B0604020202020204" pitchFamily="34" charset="0"/>
              </a:rPr>
              <a:t> </a:t>
            </a:r>
          </a:p>
          <a:p>
            <a:pPr algn="just" eaLnBrk="1" hangingPunct="1"/>
            <a:r>
              <a:rPr lang="en-US" altLang="vi-VN" sz="2800" dirty="0" err="1">
                <a:latin typeface="Arial" panose="020B0604020202020204" pitchFamily="34" charset="0"/>
                <a:cs typeface="Arial" panose="020B0604020202020204" pitchFamily="34" charset="0"/>
              </a:rPr>
              <a:t>trong</a:t>
            </a:r>
            <a:r>
              <a:rPr lang="en-US" altLang="vi-VN" sz="2800" dirty="0">
                <a:latin typeface="Arial" panose="020B0604020202020204" pitchFamily="34" charset="0"/>
                <a:cs typeface="Arial" panose="020B0604020202020204" pitchFamily="34" charset="0"/>
              </a:rPr>
              <a:t> 12 </a:t>
            </a:r>
            <a:r>
              <a:rPr lang="en-US" altLang="vi-VN" sz="2800" dirty="0" err="1">
                <a:latin typeface="Arial" panose="020B0604020202020204" pitchFamily="34" charset="0"/>
                <a:cs typeface="Arial" panose="020B0604020202020204" pitchFamily="34" charset="0"/>
              </a:rPr>
              <a:t>tháng</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với</a:t>
            </a:r>
            <a:r>
              <a:rPr lang="en-US" altLang="vi-VN" sz="2800" dirty="0">
                <a:latin typeface="Arial" panose="020B0604020202020204" pitchFamily="34" charset="0"/>
                <a:cs typeface="Arial" panose="020B0604020202020204" pitchFamily="34" charset="0"/>
              </a:rPr>
              <a:t> 280 </a:t>
            </a:r>
            <a:r>
              <a:rPr lang="en-US" altLang="vi-VN" sz="2800" dirty="0" err="1">
                <a:latin typeface="Arial" panose="020B0604020202020204" pitchFamily="34" charset="0"/>
                <a:cs typeface="Arial" panose="020B0604020202020204" pitchFamily="34" charset="0"/>
              </a:rPr>
              <a:t>công</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nhân</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Nếu</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được</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yêu</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cầu</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phải</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hoàn</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thành</a:t>
            </a:r>
            <a:r>
              <a:rPr lang="en-US" altLang="vi-VN" sz="2800" dirty="0">
                <a:latin typeface="Arial" panose="020B0604020202020204" pitchFamily="34" charset="0"/>
                <a:cs typeface="Arial" panose="020B0604020202020204" pitchFamily="34" charset="0"/>
              </a:rPr>
              <a:t> </a:t>
            </a:r>
          </a:p>
          <a:p>
            <a:pPr algn="just" eaLnBrk="1" hangingPunct="1"/>
            <a:r>
              <a:rPr lang="en-US" altLang="vi-VN" sz="2800" dirty="0" err="1">
                <a:latin typeface="Arial" panose="020B0604020202020204" pitchFamily="34" charset="0"/>
                <a:cs typeface="Arial" panose="020B0604020202020204" pitchFamily="34" charset="0"/>
              </a:rPr>
              <a:t>hợp</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đồng</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trong</a:t>
            </a:r>
            <a:r>
              <a:rPr lang="en-US" altLang="vi-VN" sz="2800" dirty="0">
                <a:latin typeface="Arial" panose="020B0604020202020204" pitchFamily="34" charset="0"/>
                <a:cs typeface="Arial" panose="020B0604020202020204" pitchFamily="34" charset="0"/>
              </a:rPr>
              <a:t> 10 </a:t>
            </a:r>
            <a:r>
              <a:rPr lang="en-US" altLang="vi-VN" sz="2800" dirty="0" err="1">
                <a:latin typeface="Arial" panose="020B0604020202020204" pitchFamily="34" charset="0"/>
                <a:cs typeface="Arial" panose="020B0604020202020204" pitchFamily="34" charset="0"/>
              </a:rPr>
              <a:t>tháng</a:t>
            </a:r>
            <a:r>
              <a:rPr lang="en-US" altLang="vi-VN" sz="2800" dirty="0">
                <a:latin typeface="Arial" panose="020B0604020202020204" pitchFamily="34" charset="0"/>
                <a:cs typeface="Arial" panose="020B0604020202020204" pitchFamily="34" charset="0"/>
              </a:rPr>
              <a:t> </a:t>
            </a:r>
            <a:r>
              <a:rPr lang="en-US" altLang="vi-VN" sz="2800" dirty="0" err="1" smtClean="0">
                <a:latin typeface="Arial" panose="020B0604020202020204" pitchFamily="34" charset="0"/>
                <a:cs typeface="Arial" panose="020B0604020202020204" pitchFamily="34" charset="0"/>
              </a:rPr>
              <a:t>thì</a:t>
            </a:r>
            <a:r>
              <a:rPr lang="en-US" altLang="vi-VN" sz="2800" dirty="0" smtClean="0">
                <a:latin typeface="Arial" panose="020B0604020202020204" pitchFamily="34" charset="0"/>
                <a:cs typeface="Arial" panose="020B0604020202020204" pitchFamily="34" charset="0"/>
              </a:rPr>
              <a:t> </a:t>
            </a:r>
            <a:r>
              <a:rPr lang="en-US" altLang="vi-VN" sz="2800" dirty="0" err="1" smtClean="0">
                <a:latin typeface="Arial" panose="020B0604020202020204" pitchFamily="34" charset="0"/>
                <a:cs typeface="Arial" panose="020B0604020202020204" pitchFamily="34" charset="0"/>
              </a:rPr>
              <a:t>nhà</a:t>
            </a:r>
            <a:r>
              <a:rPr lang="en-US" altLang="vi-VN" sz="2800" dirty="0" smtClean="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thầu</a:t>
            </a:r>
            <a:r>
              <a:rPr lang="en-US" altLang="vi-VN" sz="2800" dirty="0">
                <a:latin typeface="Arial" panose="020B0604020202020204" pitchFamily="34" charset="0"/>
                <a:cs typeface="Arial" panose="020B0604020202020204" pitchFamily="34" charset="0"/>
              </a:rPr>
              <a:t> </a:t>
            </a:r>
            <a:r>
              <a:rPr lang="en-US" altLang="vi-VN" sz="2800" dirty="0" err="1" smtClean="0">
                <a:latin typeface="Arial" panose="020B0604020202020204" pitchFamily="34" charset="0"/>
                <a:cs typeface="Arial" panose="020B0604020202020204" pitchFamily="34" charset="0"/>
              </a:rPr>
              <a:t>đó</a:t>
            </a:r>
            <a:r>
              <a:rPr lang="en-US" altLang="vi-VN" sz="2800" dirty="0" smtClean="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phải</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thuê</a:t>
            </a:r>
            <a:r>
              <a:rPr lang="en-US" altLang="vi-VN" sz="2800" dirty="0">
                <a:latin typeface="Arial" panose="020B0604020202020204" pitchFamily="34" charset="0"/>
                <a:cs typeface="Arial" panose="020B0604020202020204" pitchFamily="34" charset="0"/>
              </a:rPr>
              <a:t> bao </a:t>
            </a:r>
            <a:r>
              <a:rPr lang="en-US" altLang="vi-VN" sz="2800" dirty="0" err="1">
                <a:latin typeface="Arial" panose="020B0604020202020204" pitchFamily="34" charset="0"/>
                <a:cs typeface="Arial" panose="020B0604020202020204" pitchFamily="34" charset="0"/>
              </a:rPr>
              <a:t>nhiêu</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công</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nhân</a:t>
            </a:r>
            <a:endParaRPr lang="en-US" altLang="vi-VN" sz="2800" dirty="0">
              <a:latin typeface="Arial" panose="020B0604020202020204" pitchFamily="34" charset="0"/>
              <a:cs typeface="Arial" panose="020B0604020202020204" pitchFamily="34" charset="0"/>
            </a:endParaRPr>
          </a:p>
          <a:p>
            <a:pPr algn="just" eaLnBrk="1" hangingPunct="1"/>
            <a:r>
              <a:rPr lang="en-US" altLang="vi-VN" sz="2800" dirty="0">
                <a:latin typeface="Arial" panose="020B0604020202020204" pitchFamily="34" charset="0"/>
                <a:cs typeface="Arial" panose="020B0604020202020204" pitchFamily="34" charset="0"/>
              </a:rPr>
              <a:t>(</a:t>
            </a:r>
            <a:r>
              <a:rPr lang="en-US" altLang="vi-VN" sz="2800" dirty="0" err="1">
                <a:latin typeface="Arial" panose="020B0604020202020204" pitchFamily="34" charset="0"/>
                <a:cs typeface="Arial" panose="020B0604020202020204" pitchFamily="34" charset="0"/>
              </a:rPr>
              <a:t>biết</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năng</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suất</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lao</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động</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của</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mỗi</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công</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nhân</a:t>
            </a:r>
            <a:r>
              <a:rPr lang="en-US" altLang="vi-VN" sz="2800" dirty="0">
                <a:latin typeface="Arial" panose="020B0604020202020204" pitchFamily="34" charset="0"/>
                <a:cs typeface="Arial" panose="020B0604020202020204" pitchFamily="34" charset="0"/>
              </a:rPr>
              <a:t> là </a:t>
            </a:r>
            <a:r>
              <a:rPr lang="en-US" altLang="vi-VN" sz="2800" dirty="0" err="1">
                <a:latin typeface="Arial" panose="020B0604020202020204" pitchFamily="34" charset="0"/>
                <a:cs typeface="Arial" panose="020B0604020202020204" pitchFamily="34" charset="0"/>
              </a:rPr>
              <a:t>như</a:t>
            </a:r>
            <a:r>
              <a:rPr lang="en-US" altLang="vi-VN" sz="2800" dirty="0">
                <a:latin typeface="Arial" panose="020B0604020202020204" pitchFamily="34" charset="0"/>
                <a:cs typeface="Arial" panose="020B0604020202020204" pitchFamily="34" charset="0"/>
              </a:rPr>
              <a:t> </a:t>
            </a:r>
            <a:r>
              <a:rPr lang="en-US" altLang="vi-VN" sz="2800" dirty="0" err="1">
                <a:latin typeface="Arial" panose="020B0604020202020204" pitchFamily="34" charset="0"/>
                <a:cs typeface="Arial" panose="020B0604020202020204" pitchFamily="34" charset="0"/>
              </a:rPr>
              <a:t>nhau</a:t>
            </a:r>
            <a:r>
              <a:rPr lang="en-US" altLang="vi-VN" sz="2800" dirty="0">
                <a:latin typeface="Arial" panose="020B0604020202020204" pitchFamily="34" charset="0"/>
                <a:cs typeface="Arial" panose="020B0604020202020204" pitchFamily="34" charset="0"/>
              </a:rPr>
              <a:t>)?</a:t>
            </a:r>
          </a:p>
        </p:txBody>
      </p:sp>
      <p:sp>
        <p:nvSpPr>
          <p:cNvPr id="7174" name="Text Box 7"/>
          <p:cNvSpPr txBox="1"/>
          <p:nvPr/>
        </p:nvSpPr>
        <p:spPr>
          <a:xfrm>
            <a:off x="4889841" y="306694"/>
            <a:ext cx="2595582" cy="461665"/>
          </a:xfrm>
          <a:prstGeom prst="rect">
            <a:avLst/>
          </a:prstGeom>
          <a:noFill/>
          <a:ln w="9525">
            <a:noFill/>
          </a:ln>
        </p:spPr>
        <p:txBody>
          <a:bodyPr wrap="none">
            <a:spAutoFit/>
          </a:bodyPr>
          <a:lstStyle/>
          <a:p>
            <a:pPr eaLnBrk="1" hangingPunct="1"/>
            <a:r>
              <a:rPr lang="en-US" altLang="vi-VN" sz="2400" b="1" u="sng" dirty="0" err="1">
                <a:solidFill>
                  <a:srgbClr val="FF0000"/>
                </a:solidFill>
                <a:latin typeface="Arial" panose="020B0604020202020204" pitchFamily="34" charset="0"/>
                <a:cs typeface="Arial" panose="020B0604020202020204" pitchFamily="34" charset="0"/>
              </a:rPr>
              <a:t>PHIẾU</a:t>
            </a:r>
            <a:r>
              <a:rPr lang="en-US" altLang="vi-VN" sz="2400" b="1" u="sng" dirty="0">
                <a:solidFill>
                  <a:srgbClr val="FF0000"/>
                </a:solidFill>
                <a:latin typeface="Arial" panose="020B0604020202020204" pitchFamily="34" charset="0"/>
                <a:cs typeface="Arial" panose="020B0604020202020204" pitchFamily="34" charset="0"/>
              </a:rPr>
              <a:t> </a:t>
            </a:r>
            <a:r>
              <a:rPr lang="en-US" altLang="vi-VN" sz="2400" b="1" u="sng" dirty="0" err="1">
                <a:solidFill>
                  <a:srgbClr val="FF0000"/>
                </a:solidFill>
                <a:latin typeface="Arial" panose="020B0604020202020204" pitchFamily="34" charset="0"/>
                <a:cs typeface="Arial" panose="020B0604020202020204" pitchFamily="34" charset="0"/>
              </a:rPr>
              <a:t>HỌC</a:t>
            </a:r>
            <a:r>
              <a:rPr lang="en-US" altLang="vi-VN" sz="2400" b="1" u="sng" dirty="0">
                <a:solidFill>
                  <a:srgbClr val="FF0000"/>
                </a:solidFill>
                <a:latin typeface="Arial" panose="020B0604020202020204" pitchFamily="34" charset="0"/>
                <a:cs typeface="Arial" panose="020B0604020202020204" pitchFamily="34" charset="0"/>
              </a:rPr>
              <a:t> </a:t>
            </a:r>
            <a:r>
              <a:rPr lang="en-US" altLang="vi-VN" sz="2400" b="1" u="sng" dirty="0" err="1">
                <a:solidFill>
                  <a:srgbClr val="FF0000"/>
                </a:solidFill>
                <a:latin typeface="Arial" panose="020B0604020202020204" pitchFamily="34" charset="0"/>
                <a:cs typeface="Arial" panose="020B0604020202020204" pitchFamily="34" charset="0"/>
              </a:rPr>
              <a:t>TẬP</a:t>
            </a:r>
            <a:endParaRPr lang="en-US" altLang="vi-VN" sz="2400" b="1" u="sng" dirty="0">
              <a:solidFill>
                <a:srgbClr val="FF0000"/>
              </a:solidFill>
              <a:latin typeface="Arial" panose="020B0604020202020204" pitchFamily="34" charset="0"/>
              <a:cs typeface="Arial" panose="020B0604020202020204" pitchFamily="34" charset="0"/>
            </a:endParaRPr>
          </a:p>
        </p:txBody>
      </p:sp>
      <p:sp>
        <p:nvSpPr>
          <p:cNvPr id="2" name="Text Box 9">
            <a:extLst>
              <a:ext uri="{FF2B5EF4-FFF2-40B4-BE49-F238E27FC236}">
                <a16:creationId xmlns:a16="http://schemas.microsoft.com/office/drawing/2014/main" id="{C054F933-DF76-8160-BA2D-144FB803C3C3}"/>
              </a:ext>
            </a:extLst>
          </p:cNvPr>
          <p:cNvSpPr txBox="1"/>
          <p:nvPr/>
        </p:nvSpPr>
        <p:spPr>
          <a:xfrm>
            <a:off x="1839302" y="2819400"/>
            <a:ext cx="9590697" cy="3785652"/>
          </a:xfrm>
          <a:prstGeom prst="rect">
            <a:avLst/>
          </a:prstGeom>
          <a:noFill/>
          <a:ln w="9525">
            <a:noFill/>
          </a:ln>
        </p:spPr>
        <p:txBody>
          <a:bodyPr wrap="square">
            <a:spAutoFit/>
          </a:bodyPr>
          <a:lstStyle/>
          <a:p>
            <a:pPr algn="just" eaLnBrk="1" hangingPunct="1"/>
            <a:r>
              <a:rPr lang="en-US" altLang="vi-VN" sz="2400" dirty="0" err="1">
                <a:latin typeface="Arial" panose="020B0604020202020204" pitchFamily="34" charset="0"/>
                <a:cs typeface="Arial" panose="020B0604020202020204" pitchFamily="34" charset="0"/>
              </a:rPr>
              <a:t>Gọi</a:t>
            </a:r>
            <a:r>
              <a:rPr lang="en-US" altLang="vi-VN" sz="2400" dirty="0">
                <a:latin typeface="Arial" panose="020B0604020202020204" pitchFamily="34" charset="0"/>
                <a:cs typeface="Arial" panose="020B0604020202020204" pitchFamily="34" charset="0"/>
              </a:rPr>
              <a:t> x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là </a:t>
            </a:r>
            <a:r>
              <a:rPr lang="en-US" altLang="vi-VN" sz="2400" dirty="0" err="1">
                <a:latin typeface="Arial" panose="020B0604020202020204" pitchFamily="34" charset="0"/>
                <a:cs typeface="Arial" panose="020B0604020202020204" pitchFamily="34" charset="0"/>
              </a:rPr>
              <a:t>sô</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nhân</a:t>
            </a:r>
            <a:r>
              <a:rPr lang="en-US" altLang="vi-VN" sz="2400" dirty="0">
                <a:latin typeface="Arial" panose="020B0604020202020204" pitchFamily="34" charset="0"/>
                <a:cs typeface="Arial" panose="020B0604020202020204" pitchFamily="34" charset="0"/>
              </a:rPr>
              <a:t> mà </a:t>
            </a:r>
            <a:r>
              <a:rPr lang="en-US" altLang="vi-VN" sz="2400" dirty="0" err="1" smtClean="0">
                <a:latin typeface="Arial" panose="020B0604020202020204" pitchFamily="34" charset="0"/>
                <a:cs typeface="Arial" panose="020B0604020202020204" pitchFamily="34" charset="0"/>
              </a:rPr>
              <a:t>nhà</a:t>
            </a:r>
            <a:r>
              <a:rPr lang="en-US" altLang="vi-VN" sz="2400" dirty="0" smtClean="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thầu</a:t>
            </a:r>
            <a:r>
              <a:rPr lang="en-US" altLang="vi-VN" sz="2400" dirty="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đó</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phải</a:t>
            </a:r>
            <a:r>
              <a:rPr lang="en-US" altLang="vi-VN" sz="2400" dirty="0" smtClean="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thuê</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đê</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hoàn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thành</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việc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trong</a:t>
            </a:r>
            <a:r>
              <a:rPr lang="en-US" altLang="vi-VN" sz="2400" dirty="0">
                <a:latin typeface="Arial" panose="020B0604020202020204" pitchFamily="34" charset="0"/>
                <a:cs typeface="Arial" panose="020B0604020202020204" pitchFamily="34" charset="0"/>
              </a:rPr>
              <a:t> </a:t>
            </a:r>
            <a:r>
              <a:rPr lang="en-US" altLang="vi-VN" sz="2400" dirty="0" smtClean="0">
                <a:solidFill>
                  <a:srgbClr val="FF0000"/>
                </a:solidFill>
                <a:latin typeface="Arial" panose="020B0604020202020204" pitchFamily="34" charset="0"/>
                <a:cs typeface="Arial" panose="020B0604020202020204" pitchFamily="34" charset="0"/>
              </a:rPr>
              <a:t>(1)10 </a:t>
            </a:r>
            <a:r>
              <a:rPr lang="en-US" altLang="vi-VN" sz="2400" dirty="0" err="1">
                <a:latin typeface="Arial" panose="020B0604020202020204" pitchFamily="34" charset="0"/>
                <a:cs typeface="Arial" panose="020B0604020202020204" pitchFamily="34" charset="0"/>
              </a:rPr>
              <a:t>tháng</a:t>
            </a:r>
            <a:r>
              <a:rPr lang="en-US" altLang="vi-VN" sz="2400" dirty="0">
                <a:latin typeface="Arial" panose="020B0604020202020204" pitchFamily="34" charset="0"/>
                <a:cs typeface="Arial" panose="020B0604020202020204" pitchFamily="34" charset="0"/>
              </a:rPr>
              <a:t>.</a:t>
            </a:r>
          </a:p>
          <a:p>
            <a:pPr algn="just"/>
            <a:r>
              <a:rPr lang="en-US" altLang="vi-VN" sz="2400" dirty="0">
                <a:latin typeface="Arial" panose="020B0604020202020204" pitchFamily="34" charset="0"/>
                <a:cs typeface="Arial" panose="020B0604020202020204" pitchFamily="34" charset="0"/>
              </a:rPr>
              <a:t>Vì </a:t>
            </a:r>
            <a:r>
              <a:rPr lang="en-US" altLang="vi-VN" sz="2400" dirty="0" err="1">
                <a:latin typeface="Arial" panose="020B0604020202020204" pitchFamily="34" charset="0"/>
                <a:cs typeface="Arial" panose="020B0604020202020204" pitchFamily="34" charset="0"/>
              </a:rPr>
              <a:t>năng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suất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lao</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nhân</a:t>
            </a:r>
            <a:r>
              <a:rPr lang="en-US" altLang="vi-VN" sz="2400" dirty="0">
                <a:latin typeface="Arial" panose="020B0604020202020204" pitchFamily="34" charset="0"/>
                <a:cs typeface="Arial" panose="020B0604020202020204" pitchFamily="34" charset="0"/>
              </a:rPr>
              <a:t> là </a:t>
            </a:r>
            <a:r>
              <a:rPr lang="en-US" altLang="vi-VN" sz="2400" dirty="0" err="1">
                <a:latin typeface="Arial" panose="020B0604020202020204" pitchFamily="34" charset="0"/>
                <a:cs typeface="Arial" panose="020B0604020202020204" pitchFamily="34" charset="0"/>
              </a:rPr>
              <a:t>như</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nhau</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nên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sô</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nhân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va</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gian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đê</a:t>
            </a:r>
            <a:r>
              <a:rPr lang="en-US" altLang="vi-VN" sz="2400" dirty="0">
                <a:latin typeface="Arial" panose="020B0604020202020204" pitchFamily="34" charset="0"/>
                <a:cs typeface="Arial" panose="020B0604020202020204" pitchFamily="34" charset="0"/>
              </a:rPr>
              <a:t>̉ họ </a:t>
            </a:r>
            <a:r>
              <a:rPr lang="en-US" altLang="vi-VN" sz="2400" dirty="0" err="1">
                <a:latin typeface="Arial" panose="020B0604020202020204" pitchFamily="34" charset="0"/>
                <a:cs typeface="Arial" panose="020B0604020202020204" pitchFamily="34" charset="0"/>
              </a:rPr>
              <a:t>hoàn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thành</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việc</a:t>
            </a:r>
            <a:r>
              <a:rPr lang="en-US" altLang="vi-VN" sz="2400" dirty="0">
                <a:latin typeface="Arial" panose="020B0604020202020204" pitchFamily="34" charset="0"/>
                <a:cs typeface="Arial" panose="020B0604020202020204" pitchFamily="34" charset="0"/>
              </a:rPr>
              <a:t> là 2 </a:t>
            </a:r>
            <a:r>
              <a:rPr lang="en-US" altLang="vi-VN" sz="2400" dirty="0" err="1">
                <a:latin typeface="Arial" panose="020B0604020202020204" pitchFamily="34" charset="0"/>
                <a:cs typeface="Arial" panose="020B0604020202020204" pitchFamily="34" charset="0"/>
              </a:rPr>
              <a:t>đại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lượng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lê</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nghịch</a:t>
            </a:r>
            <a:r>
              <a:rPr lang="en-US" altLang="vi-VN" sz="2400" dirty="0">
                <a:latin typeface="Arial" panose="020B0604020202020204" pitchFamily="34" charset="0"/>
                <a:cs typeface="Arial" panose="020B0604020202020204" pitchFamily="34" charset="0"/>
              </a:rPr>
              <a:t>. Do </a:t>
            </a:r>
            <a:r>
              <a:rPr lang="en-US" altLang="vi-VN" sz="2400" dirty="0" err="1">
                <a:latin typeface="Arial" panose="020B0604020202020204" pitchFamily="34" charset="0"/>
                <a:cs typeface="Arial" panose="020B0604020202020204" pitchFamily="34" charset="0"/>
              </a:rPr>
              <a:t>đo</a:t>
            </a:r>
            <a:r>
              <a:rPr lang="en-US" altLang="vi-VN" sz="2400" dirty="0">
                <a:latin typeface="Arial" panose="020B0604020202020204" pitchFamily="34" charset="0"/>
                <a:cs typeface="Arial" panose="020B0604020202020204" pitchFamily="34" charset="0"/>
              </a:rPr>
              <a:t>́, ta có:</a:t>
            </a:r>
          </a:p>
          <a:p>
            <a:pPr algn="just"/>
            <a:endParaRPr lang="en-US" altLang="vi-VN" sz="2400" dirty="0">
              <a:latin typeface="Arial" panose="020B0604020202020204" pitchFamily="34" charset="0"/>
              <a:cs typeface="Arial" panose="020B0604020202020204" pitchFamily="34" charset="0"/>
            </a:endParaRPr>
          </a:p>
          <a:p>
            <a:pPr algn="just"/>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Suy</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ra</a:t>
            </a:r>
            <a:r>
              <a:rPr lang="en-US" altLang="vi-VN" sz="2400" dirty="0">
                <a:latin typeface="Arial" panose="020B0604020202020204" pitchFamily="34" charset="0"/>
                <a:cs typeface="Arial" panose="020B0604020202020204" pitchFamily="34" charset="0"/>
              </a:rPr>
              <a:t>:</a:t>
            </a:r>
          </a:p>
          <a:p>
            <a:pPr algn="just"/>
            <a:endParaRPr lang="en-US" altLang="vi-VN" sz="2400" dirty="0">
              <a:latin typeface="Arial" panose="020B0604020202020204" pitchFamily="34" charset="0"/>
              <a:cs typeface="Arial" panose="020B0604020202020204" pitchFamily="34" charset="0"/>
            </a:endParaRPr>
          </a:p>
          <a:p>
            <a:pPr algn="just"/>
            <a:r>
              <a:rPr lang="en-US" altLang="vi-VN" sz="2400" dirty="0" err="1">
                <a:latin typeface="Arial" panose="020B0604020202020204" pitchFamily="34" charset="0"/>
                <a:cs typeface="Arial" panose="020B0604020202020204" pitchFamily="34" charset="0"/>
              </a:rPr>
              <a:t>Vậy</a:t>
            </a:r>
            <a:r>
              <a:rPr lang="en-US" altLang="vi-VN" sz="2400" dirty="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nhà</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thầu</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đó</a:t>
            </a:r>
            <a:r>
              <a:rPr lang="en-US" altLang="vi-VN" sz="2400" dirty="0" smtClean="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cần</a:t>
            </a:r>
            <a:r>
              <a:rPr lang="en-US" altLang="vi-VN" sz="2400" dirty="0" smtClean="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thuê</a:t>
            </a:r>
            <a:r>
              <a:rPr lang="en-US" altLang="vi-VN" sz="2400" dirty="0">
                <a:latin typeface="Arial" panose="020B0604020202020204" pitchFamily="34" charset="0"/>
                <a:cs typeface="Arial" panose="020B0604020202020204" pitchFamily="34" charset="0"/>
              </a:rPr>
              <a:t> </a:t>
            </a:r>
            <a:r>
              <a:rPr lang="en-US" altLang="vi-VN" sz="2400" dirty="0" smtClean="0">
                <a:solidFill>
                  <a:srgbClr val="FF0000"/>
                </a:solidFill>
                <a:latin typeface="Arial" panose="020B0604020202020204" pitchFamily="34" charset="0"/>
                <a:cs typeface="Arial" panose="020B0604020202020204" pitchFamily="34" charset="0"/>
              </a:rPr>
              <a:t>(5)336 </a:t>
            </a:r>
            <a:r>
              <a:rPr lang="en-US" altLang="vi-VN" sz="2400" dirty="0" err="1">
                <a:latin typeface="Arial" panose="020B0604020202020204" pitchFamily="34" charset="0"/>
                <a:cs typeface="Arial" panose="020B0604020202020204" pitchFamily="34" charset="0"/>
              </a:rPr>
              <a:t>công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nhân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đê</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hoàn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thành</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việc</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trong</a:t>
            </a:r>
            <a:r>
              <a:rPr lang="en-US" altLang="vi-VN" sz="2400" dirty="0">
                <a:latin typeface="Arial" panose="020B0604020202020204" pitchFamily="34" charset="0"/>
                <a:cs typeface="Arial" panose="020B0604020202020204" pitchFamily="34" charset="0"/>
              </a:rPr>
              <a:t> 10 </a:t>
            </a:r>
            <a:r>
              <a:rPr lang="en-US" altLang="vi-VN" sz="2400" dirty="0" err="1">
                <a:latin typeface="Arial" panose="020B0604020202020204" pitchFamily="34" charset="0"/>
                <a:cs typeface="Arial" panose="020B0604020202020204" pitchFamily="34" charset="0"/>
              </a:rPr>
              <a:t>tháng</a:t>
            </a:r>
            <a:r>
              <a:rPr lang="en-US" altLang="vi-VN" sz="2400" dirty="0">
                <a:latin typeface="Arial" panose="020B0604020202020204" pitchFamily="34" charset="0"/>
                <a:cs typeface="Arial" panose="020B0604020202020204" pitchFamily="34" charset="0"/>
              </a:rPr>
              <a:t>.</a:t>
            </a:r>
            <a:endParaRPr lang="en-US" altLang="vi-VN" sz="2400" dirty="0">
              <a:latin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869425093"/>
              </p:ext>
            </p:extLst>
          </p:nvPr>
        </p:nvGraphicFramePr>
        <p:xfrm>
          <a:off x="3200400" y="4876800"/>
          <a:ext cx="1524000" cy="762000"/>
        </p:xfrm>
        <a:graphic>
          <a:graphicData uri="http://schemas.openxmlformats.org/presentationml/2006/ole">
            <mc:AlternateContent xmlns:mc="http://schemas.openxmlformats.org/markup-compatibility/2006">
              <mc:Choice xmlns:v="urn:schemas-microsoft-com:vml" Requires="v">
                <p:oleObj spid="_x0000_s6254" name="Equation" r:id="rId3" imgW="812520" imgH="393480" progId="Equation.DSMT4">
                  <p:embed/>
                </p:oleObj>
              </mc:Choice>
              <mc:Fallback>
                <p:oleObj name="Equation" r:id="rId3" imgW="812520" imgH="393480" progId="Equation.DSMT4">
                  <p:embed/>
                  <p:pic>
                    <p:nvPicPr>
                      <p:cNvPr id="0" name=""/>
                      <p:cNvPicPr/>
                      <p:nvPr/>
                    </p:nvPicPr>
                    <p:blipFill>
                      <a:blip r:embed="rId4"/>
                      <a:stretch>
                        <a:fillRect/>
                      </a:stretch>
                    </p:blipFill>
                    <p:spPr>
                      <a:xfrm>
                        <a:off x="3200400" y="4876800"/>
                        <a:ext cx="1524000" cy="7620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31185866"/>
              </p:ext>
            </p:extLst>
          </p:nvPr>
        </p:nvGraphicFramePr>
        <p:xfrm>
          <a:off x="6477000" y="4876800"/>
          <a:ext cx="2743200" cy="762000"/>
        </p:xfrm>
        <a:graphic>
          <a:graphicData uri="http://schemas.openxmlformats.org/presentationml/2006/ole">
            <mc:AlternateContent xmlns:mc="http://schemas.openxmlformats.org/markup-compatibility/2006">
              <mc:Choice xmlns:v="urn:schemas-microsoft-com:vml" Requires="v">
                <p:oleObj spid="_x0000_s6255" name="Equation" r:id="rId5" imgW="1473120" imgH="393480" progId="Equation.DSMT4">
                  <p:embed/>
                </p:oleObj>
              </mc:Choice>
              <mc:Fallback>
                <p:oleObj name="Equation" r:id="rId5" imgW="1473120" imgH="393480" progId="Equation.DSMT4">
                  <p:embed/>
                  <p:pic>
                    <p:nvPicPr>
                      <p:cNvPr id="0" name=""/>
                      <p:cNvPicPr/>
                      <p:nvPr/>
                    </p:nvPicPr>
                    <p:blipFill>
                      <a:blip r:embed="rId6"/>
                      <a:stretch>
                        <a:fillRect/>
                      </a:stretch>
                    </p:blipFill>
                    <p:spPr>
                      <a:xfrm>
                        <a:off x="6477000" y="4876800"/>
                        <a:ext cx="2743200" cy="762000"/>
                      </a:xfrm>
                      <a:prstGeom prst="rect">
                        <a:avLst/>
                      </a:prstGeom>
                    </p:spPr>
                  </p:pic>
                </p:oleObj>
              </mc:Fallback>
            </mc:AlternateContent>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 Box 6"/>
          <p:cNvSpPr txBox="1"/>
          <p:nvPr/>
        </p:nvSpPr>
        <p:spPr>
          <a:xfrm>
            <a:off x="1601993" y="1069695"/>
            <a:ext cx="9956572" cy="1569660"/>
          </a:xfrm>
          <a:prstGeom prst="rect">
            <a:avLst/>
          </a:prstGeom>
          <a:noFill/>
          <a:ln w="9525">
            <a:noFill/>
          </a:ln>
        </p:spPr>
        <p:txBody>
          <a:bodyPr wrap="none">
            <a:spAutoFit/>
          </a:bodyPr>
          <a:lstStyle/>
          <a:p>
            <a:pPr algn="just" eaLnBrk="1" hangingPunct="1"/>
            <a:r>
              <a:rPr lang="en-US" altLang="vi-VN" sz="2400" dirty="0" err="1">
                <a:latin typeface="Arial" panose="020B0604020202020204" pitchFamily="34" charset="0"/>
                <a:cs typeface="Arial" panose="020B0604020202020204" pitchFamily="34" charset="0"/>
              </a:rPr>
              <a:t>Một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mua</a:t>
            </a:r>
            <a:r>
              <a:rPr lang="en-US" altLang="vi-VN" sz="2400" dirty="0">
                <a:latin typeface="Arial" panose="020B0604020202020204" pitchFamily="34" charset="0"/>
                <a:cs typeface="Arial" panose="020B0604020202020204" pitchFamily="34" charset="0"/>
              </a:rPr>
              <a:t> 65 quả </a:t>
            </a:r>
            <a:r>
              <a:rPr lang="en-US" altLang="vi-VN" sz="2400" dirty="0" err="1">
                <a:latin typeface="Arial" panose="020B0604020202020204" pitchFamily="34" charset="0"/>
                <a:cs typeface="Arial" panose="020B0604020202020204" pitchFamily="34" charset="0"/>
              </a:rPr>
              <a:t>trứng</a:t>
            </a:r>
            <a:r>
              <a:rPr lang="en-US" altLang="vi-VN" sz="2400" dirty="0">
                <a:latin typeface="Arial" panose="020B0604020202020204" pitchFamily="34" charset="0"/>
                <a:cs typeface="Arial" panose="020B0604020202020204" pitchFamily="34" charset="0"/>
              </a:rPr>
              <a:t> gà </a:t>
            </a:r>
            <a:r>
              <a:rPr lang="en-US" altLang="vi-VN" sz="2400" dirty="0" err="1">
                <a:latin typeface="Arial" panose="020B0604020202020204" pitchFamily="34" charset="0"/>
                <a:cs typeface="Arial" panose="020B0604020202020204" pitchFamily="34" charset="0"/>
              </a:rPr>
              <a:t>gồm</a:t>
            </a:r>
            <a:r>
              <a:rPr lang="en-US" altLang="vi-VN" sz="2400" dirty="0">
                <a:latin typeface="Arial" panose="020B0604020202020204" pitchFamily="34" charset="0"/>
                <a:cs typeface="Arial" panose="020B0604020202020204" pitchFamily="34" charset="0"/>
              </a:rPr>
              <a:t> 3 </a:t>
            </a:r>
            <a:r>
              <a:rPr lang="en-US" altLang="vi-VN" sz="2400" dirty="0" err="1">
                <a:latin typeface="Arial" panose="020B0604020202020204" pitchFamily="34" charset="0"/>
                <a:cs typeface="Arial" panose="020B0604020202020204" pitchFamily="34" charset="0"/>
              </a:rPr>
              <a:t>loại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loại</a:t>
            </a:r>
            <a:r>
              <a:rPr lang="en-US" altLang="vi-VN" sz="2400" dirty="0">
                <a:latin typeface="Arial" panose="020B0604020202020204" pitchFamily="34" charset="0"/>
                <a:cs typeface="Arial" panose="020B0604020202020204" pitchFamily="34" charset="0"/>
              </a:rPr>
              <a:t> I </a:t>
            </a:r>
            <a:r>
              <a:rPr lang="en-US" altLang="vi-VN" sz="2400" dirty="0" err="1" smtClean="0">
                <a:latin typeface="Arial" panose="020B0604020202020204" pitchFamily="34" charset="0"/>
                <a:cs typeface="Arial" panose="020B0604020202020204" pitchFamily="34" charset="0"/>
              </a:rPr>
              <a:t>giá</a:t>
            </a:r>
            <a:r>
              <a:rPr lang="en-US" altLang="vi-VN" sz="2400" dirty="0" smtClean="0">
                <a:latin typeface="Arial" panose="020B0604020202020204" pitchFamily="34" charset="0"/>
                <a:cs typeface="Arial" panose="020B0604020202020204" pitchFamily="34" charset="0"/>
              </a:rPr>
              <a:t> </a:t>
            </a:r>
            <a:r>
              <a:rPr lang="en-US" altLang="vi-VN" sz="2400" dirty="0">
                <a:latin typeface="Arial" panose="020B0604020202020204" pitchFamily="34" charset="0"/>
                <a:cs typeface="Arial" panose="020B0604020202020204" pitchFamily="34" charset="0"/>
              </a:rPr>
              <a:t>4 </a:t>
            </a:r>
            <a:r>
              <a:rPr lang="en-US" altLang="vi-VN" sz="2400" dirty="0" err="1">
                <a:latin typeface="Arial" panose="020B0604020202020204" pitchFamily="34" charset="0"/>
                <a:cs typeface="Arial" panose="020B0604020202020204" pitchFamily="34" charset="0"/>
              </a:rPr>
              <a:t>nghìn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một</a:t>
            </a:r>
            <a:r>
              <a:rPr lang="en-US" altLang="vi-VN" sz="2400" dirty="0">
                <a:latin typeface="Arial" panose="020B0604020202020204" pitchFamily="34" charset="0"/>
                <a:cs typeface="Arial" panose="020B0604020202020204" pitchFamily="34" charset="0"/>
              </a:rPr>
              <a:t> </a:t>
            </a:r>
          </a:p>
          <a:p>
            <a:pPr algn="just" eaLnBrk="1" hangingPunct="1"/>
            <a:r>
              <a:rPr lang="en-US" altLang="vi-VN" sz="2400" dirty="0">
                <a:latin typeface="Arial" panose="020B0604020202020204" pitchFamily="34" charset="0"/>
                <a:cs typeface="Arial" panose="020B0604020202020204" pitchFamily="34" charset="0"/>
              </a:rPr>
              <a:t>quả, </a:t>
            </a:r>
            <a:r>
              <a:rPr lang="en-US" altLang="vi-VN" sz="2400" dirty="0" err="1">
                <a:latin typeface="Arial" panose="020B0604020202020204" pitchFamily="34" charset="0"/>
                <a:cs typeface="Arial" panose="020B0604020202020204" pitchFamily="34" charset="0"/>
              </a:rPr>
              <a:t>loại</a:t>
            </a:r>
            <a:r>
              <a:rPr lang="en-US" altLang="vi-VN" sz="2400" dirty="0">
                <a:latin typeface="Arial" panose="020B0604020202020204" pitchFamily="34" charset="0"/>
                <a:cs typeface="Arial" panose="020B0604020202020204" pitchFamily="34" charset="0"/>
              </a:rPr>
              <a:t> II </a:t>
            </a:r>
            <a:r>
              <a:rPr lang="en-US" altLang="vi-VN" sz="2400" dirty="0" err="1" smtClean="0">
                <a:latin typeface="Arial" panose="020B0604020202020204" pitchFamily="34" charset="0"/>
                <a:cs typeface="Arial" panose="020B0604020202020204" pitchFamily="34" charset="0"/>
              </a:rPr>
              <a:t>giá</a:t>
            </a:r>
            <a:r>
              <a:rPr lang="en-US" altLang="vi-VN" sz="2400" dirty="0" smtClean="0">
                <a:latin typeface="Arial" panose="020B0604020202020204" pitchFamily="34" charset="0"/>
                <a:cs typeface="Arial" panose="020B0604020202020204" pitchFamily="34" charset="0"/>
              </a:rPr>
              <a:t> </a:t>
            </a:r>
            <a:r>
              <a:rPr lang="en-US" altLang="vi-VN" sz="2400" dirty="0">
                <a:latin typeface="Arial" panose="020B0604020202020204" pitchFamily="34" charset="0"/>
                <a:cs typeface="Arial" panose="020B0604020202020204" pitchFamily="34" charset="0"/>
              </a:rPr>
              <a:t>3 </a:t>
            </a:r>
            <a:r>
              <a:rPr lang="en-US" altLang="vi-VN" sz="2400" dirty="0" err="1">
                <a:latin typeface="Arial" panose="020B0604020202020204" pitchFamily="34" charset="0"/>
                <a:cs typeface="Arial" panose="020B0604020202020204" pitchFamily="34" charset="0"/>
              </a:rPr>
              <a:t>nghìn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một</a:t>
            </a:r>
            <a:r>
              <a:rPr lang="en-US" altLang="vi-VN" sz="2400" dirty="0">
                <a:latin typeface="Arial" panose="020B0604020202020204" pitchFamily="34" charset="0"/>
                <a:cs typeface="Arial" panose="020B0604020202020204" pitchFamily="34" charset="0"/>
              </a:rPr>
              <a:t> quả </a:t>
            </a:r>
            <a:r>
              <a:rPr lang="en-US" altLang="vi-VN" sz="2400" dirty="0" err="1" smtClean="0">
                <a:latin typeface="Arial" panose="020B0604020202020204" pitchFamily="34" charset="0"/>
                <a:cs typeface="Arial" panose="020B0604020202020204" pitchFamily="34" charset="0"/>
              </a:rPr>
              <a:t>và</a:t>
            </a:r>
            <a:r>
              <a:rPr lang="en-US" altLang="vi-VN" sz="2400" dirty="0" smtClean="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loại</a:t>
            </a:r>
            <a:r>
              <a:rPr lang="en-US" altLang="vi-VN" sz="2400" dirty="0">
                <a:latin typeface="Arial" panose="020B0604020202020204" pitchFamily="34" charset="0"/>
                <a:cs typeface="Arial" panose="020B0604020202020204" pitchFamily="34" charset="0"/>
              </a:rPr>
              <a:t> III </a:t>
            </a:r>
            <a:r>
              <a:rPr lang="en-US" altLang="vi-VN" sz="2400" dirty="0" err="1" smtClean="0">
                <a:latin typeface="Arial" panose="020B0604020202020204" pitchFamily="34" charset="0"/>
                <a:cs typeface="Arial" panose="020B0604020202020204" pitchFamily="34" charset="0"/>
              </a:rPr>
              <a:t>giá</a:t>
            </a:r>
            <a:r>
              <a:rPr lang="en-US" altLang="vi-VN" sz="2400" dirty="0" smtClean="0">
                <a:latin typeface="Arial" panose="020B0604020202020204" pitchFamily="34" charset="0"/>
                <a:cs typeface="Arial" panose="020B0604020202020204" pitchFamily="34" charset="0"/>
              </a:rPr>
              <a:t> </a:t>
            </a:r>
            <a:r>
              <a:rPr lang="en-US" altLang="vi-VN" sz="2400" dirty="0">
                <a:latin typeface="Arial" panose="020B0604020202020204" pitchFamily="34" charset="0"/>
                <a:cs typeface="Arial" panose="020B0604020202020204" pitchFamily="34" charset="0"/>
              </a:rPr>
              <a:t>2 </a:t>
            </a:r>
            <a:r>
              <a:rPr lang="en-US" altLang="vi-VN" sz="2400" dirty="0" err="1">
                <a:latin typeface="Arial" panose="020B0604020202020204" pitchFamily="34" charset="0"/>
                <a:cs typeface="Arial" panose="020B0604020202020204" pitchFamily="34" charset="0"/>
              </a:rPr>
              <a:t>nghìn</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đồng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một</a:t>
            </a:r>
            <a:r>
              <a:rPr lang="en-US" altLang="vi-VN" sz="2400" dirty="0">
                <a:latin typeface="Arial" panose="020B0604020202020204" pitchFamily="34" charset="0"/>
                <a:cs typeface="Arial" panose="020B0604020202020204" pitchFamily="34" charset="0"/>
              </a:rPr>
              <a:t> </a:t>
            </a:r>
          </a:p>
          <a:p>
            <a:pPr algn="just" eaLnBrk="1" hangingPunct="1"/>
            <a:r>
              <a:rPr lang="en-US" altLang="vi-VN" sz="2400" dirty="0">
                <a:latin typeface="Arial" panose="020B0604020202020204" pitchFamily="34" charset="0"/>
                <a:cs typeface="Arial" panose="020B0604020202020204" pitchFamily="34" charset="0"/>
              </a:rPr>
              <a:t>quả. </a:t>
            </a:r>
            <a:r>
              <a:rPr lang="en-US" altLang="vi-VN" sz="2400" dirty="0" err="1">
                <a:latin typeface="Arial" panose="020B0604020202020204" pitchFamily="34" charset="0"/>
                <a:cs typeface="Arial" panose="020B0604020202020204" pitchFamily="34" charset="0"/>
              </a:rPr>
              <a:t>Hỏi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đó</a:t>
            </a:r>
            <a:r>
              <a:rPr lang="en-US" altLang="vi-VN" sz="2400" dirty="0" smtClean="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mua</a:t>
            </a:r>
            <a:r>
              <a:rPr lang="en-US" altLang="vi-VN" sz="2400" dirty="0">
                <a:latin typeface="Arial" panose="020B0604020202020204" pitchFamily="34" charset="0"/>
                <a:cs typeface="Arial" panose="020B0604020202020204" pitchFamily="34" charset="0"/>
              </a:rPr>
              <a:t> bao </a:t>
            </a:r>
            <a:r>
              <a:rPr lang="en-US" altLang="vi-VN" sz="2400" dirty="0" err="1">
                <a:latin typeface="Arial" panose="020B0604020202020204" pitchFamily="34" charset="0"/>
                <a:cs typeface="Arial" panose="020B0604020202020204" pitchFamily="34" charset="0"/>
              </a:rPr>
              <a:t>nhiêu</a:t>
            </a:r>
            <a:r>
              <a:rPr lang="en-US" altLang="vi-VN" sz="2400" dirty="0">
                <a:latin typeface="Arial" panose="020B0604020202020204" pitchFamily="34" charset="0"/>
                <a:cs typeface="Arial" panose="020B0604020202020204" pitchFamily="34" charset="0"/>
              </a:rPr>
              <a:t> quả </a:t>
            </a:r>
            <a:r>
              <a:rPr lang="en-US" altLang="vi-VN" sz="2400" dirty="0" err="1">
                <a:latin typeface="Arial" panose="020B0604020202020204" pitchFamily="34" charset="0"/>
                <a:cs typeface="Arial" panose="020B0604020202020204" pitchFamily="34" charset="0"/>
              </a:rPr>
              <a:t>trứng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loại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biết</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rằng</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sô</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tiền</a:t>
            </a:r>
            <a:r>
              <a:rPr lang="en-US" altLang="vi-VN" sz="2400" dirty="0">
                <a:latin typeface="Arial" panose="020B0604020202020204" pitchFamily="34" charset="0"/>
                <a:cs typeface="Arial" panose="020B0604020202020204" pitchFamily="34" charset="0"/>
              </a:rPr>
              <a:t> </a:t>
            </a:r>
          </a:p>
          <a:p>
            <a:pPr algn="just" eaLnBrk="1" hangingPunct="1"/>
            <a:r>
              <a:rPr lang="en-US" altLang="vi-VN" sz="2400" dirty="0">
                <a:latin typeface="Arial" panose="020B0604020202020204" pitchFamily="34" charset="0"/>
                <a:cs typeface="Arial" panose="020B0604020202020204" pitchFamily="34" charset="0"/>
              </a:rPr>
              <a:t>mà </a:t>
            </a:r>
            <a:r>
              <a:rPr lang="en-US" altLang="vi-VN" sz="2400" dirty="0" err="1">
                <a:latin typeface="Arial" panose="020B0604020202020204" pitchFamily="34" charset="0"/>
                <a:cs typeface="Arial" panose="020B0604020202020204" pitchFamily="34" charset="0"/>
              </a:rPr>
              <a:t>người</a:t>
            </a:r>
            <a:r>
              <a:rPr lang="en-US" altLang="vi-VN" sz="2400" dirty="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đó</a:t>
            </a:r>
            <a:r>
              <a:rPr lang="en-US" altLang="vi-VN" sz="2400" dirty="0" smtClean="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phải</a:t>
            </a:r>
            <a:r>
              <a:rPr lang="en-US" altLang="vi-VN" sz="2400" dirty="0">
                <a:latin typeface="Arial" panose="020B0604020202020204" pitchFamily="34" charset="0"/>
                <a:cs typeface="Arial" panose="020B0604020202020204" pitchFamily="34" charset="0"/>
              </a:rPr>
              <a:t> </a:t>
            </a:r>
            <a:r>
              <a:rPr lang="en-US" altLang="vi-VN" sz="2400" dirty="0" err="1" smtClean="0">
                <a:latin typeface="Arial" panose="020B0604020202020204" pitchFamily="34" charset="0"/>
                <a:cs typeface="Arial" panose="020B0604020202020204" pitchFamily="34" charset="0"/>
              </a:rPr>
              <a:t>trả</a:t>
            </a:r>
            <a:r>
              <a:rPr lang="en-US" altLang="vi-VN" sz="2400" dirty="0" smtClean="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cho</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mỗi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loại</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trứng</a:t>
            </a:r>
            <a:r>
              <a:rPr lang="en-US" altLang="vi-VN" sz="2400" dirty="0">
                <a:latin typeface="Arial" panose="020B0604020202020204" pitchFamily="34" charset="0"/>
                <a:cs typeface="Arial" panose="020B0604020202020204" pitchFamily="34" charset="0"/>
              </a:rPr>
              <a:t> là </a:t>
            </a:r>
            <a:r>
              <a:rPr lang="en-US" altLang="vi-VN" sz="2400" dirty="0" err="1">
                <a:latin typeface="Arial" panose="020B0604020202020204" pitchFamily="34" charset="0"/>
                <a:cs typeface="Arial" panose="020B0604020202020204" pitchFamily="34" charset="0"/>
              </a:rPr>
              <a:t>như</a:t>
            </a:r>
            <a:r>
              <a:rPr lang="en-US" altLang="vi-VN" sz="2400" dirty="0">
                <a:latin typeface="Arial" panose="020B0604020202020204" pitchFamily="34" charset="0"/>
                <a:cs typeface="Arial" panose="020B0604020202020204" pitchFamily="34" charset="0"/>
              </a:rPr>
              <a:t> </a:t>
            </a:r>
            <a:r>
              <a:rPr lang="en-US" altLang="vi-VN" sz="2400" dirty="0" err="1">
                <a:latin typeface="Arial" panose="020B0604020202020204" pitchFamily="34" charset="0"/>
                <a:cs typeface="Arial" panose="020B0604020202020204" pitchFamily="34" charset="0"/>
              </a:rPr>
              <a:t>nhau</a:t>
            </a:r>
            <a:r>
              <a:rPr lang="en-US" altLang="vi-VN" sz="2400" dirty="0">
                <a:latin typeface="Arial" panose="020B0604020202020204" pitchFamily="34" charset="0"/>
                <a:cs typeface="Arial" panose="020B0604020202020204" pitchFamily="34" charset="0"/>
              </a:rPr>
              <a:t>?</a:t>
            </a:r>
          </a:p>
        </p:txBody>
      </p:sp>
      <p:sp>
        <p:nvSpPr>
          <p:cNvPr id="7174" name="Text Box 7"/>
          <p:cNvSpPr txBox="1"/>
          <p:nvPr/>
        </p:nvSpPr>
        <p:spPr>
          <a:xfrm>
            <a:off x="5257800" y="340667"/>
            <a:ext cx="1498855" cy="584775"/>
          </a:xfrm>
          <a:prstGeom prst="rect">
            <a:avLst/>
          </a:prstGeom>
          <a:noFill/>
          <a:ln w="9525">
            <a:noFill/>
          </a:ln>
        </p:spPr>
        <p:txBody>
          <a:bodyPr wrap="square">
            <a:spAutoFit/>
          </a:bodyPr>
          <a:lstStyle/>
          <a:p>
            <a:pPr eaLnBrk="1" hangingPunct="1"/>
            <a:r>
              <a:rPr lang="en-US" altLang="vi-VN" sz="3200" b="1" u="sng" dirty="0">
                <a:solidFill>
                  <a:srgbClr val="FF0000"/>
                </a:solidFill>
              </a:rPr>
              <a:t>Ví dụ 4</a:t>
            </a:r>
            <a:r>
              <a:rPr lang="en-US" altLang="vi-VN" sz="3200" b="1" u="sng" dirty="0">
                <a:solidFill>
                  <a:srgbClr val="FF0000"/>
                </a:solidFill>
                <a:latin typeface="Times New Roman" panose="02020603050405020304" pitchFamily="18" charset="0"/>
              </a:rPr>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850" y="2754241"/>
            <a:ext cx="3822700" cy="3822700"/>
          </a:xfrm>
          <a:prstGeom prst="rect">
            <a:avLst/>
          </a:prstGeom>
        </p:spPr>
      </p:pic>
    </p:spTree>
    <p:extLst>
      <p:ext uri="{BB962C8B-B14F-4D97-AF65-F5344CB8AC3E}">
        <p14:creationId xmlns:p14="http://schemas.microsoft.com/office/powerpoint/2010/main" val="1523582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box(in)">
                                      <p:cBhvr>
                                        <p:cTn id="7" dur="500"/>
                                        <p:tgtEl>
                                          <p:spTgt spid="98310"/>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Callout 55"/>
          <p:cNvSpPr/>
          <p:nvPr/>
        </p:nvSpPr>
        <p:spPr>
          <a:xfrm>
            <a:off x="5602767" y="2091"/>
            <a:ext cx="1168400" cy="643983"/>
          </a:xfrm>
          <a:prstGeom prst="wedgeEllipseCallout">
            <a:avLst/>
          </a:prstGeo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r>
              <a:rPr lang="vi-VN" sz="2667" b="1" dirty="0">
                <a:solidFill>
                  <a:srgbClr val="FF0000"/>
                </a:solidFill>
                <a:latin typeface="Arial" panose="020B0604020202020204" pitchFamily="34" charset="0"/>
              </a:rPr>
              <a:t>Giải</a:t>
            </a:r>
            <a:endParaRPr lang="en-US" sz="2667" b="1" dirty="0">
              <a:solidFill>
                <a:srgbClr val="FF0000"/>
              </a:solidFill>
              <a:latin typeface="Calibri"/>
            </a:endParaRPr>
          </a:p>
        </p:txBody>
      </p:sp>
      <p:sp>
        <p:nvSpPr>
          <p:cNvPr id="2" name="Rectangle 1"/>
          <p:cNvSpPr/>
          <p:nvPr/>
        </p:nvSpPr>
        <p:spPr>
          <a:xfrm>
            <a:off x="667606" y="1527064"/>
            <a:ext cx="10794236" cy="708014"/>
          </a:xfrm>
          <a:prstGeom prst="rect">
            <a:avLst/>
          </a:prstGeom>
        </p:spPr>
        <p:txBody>
          <a:bodyPr wrap="square">
            <a:spAutoFit/>
          </a:bodyPr>
          <a:lstStyle/>
          <a:p>
            <a:pPr algn="just" defTabSz="609630">
              <a:lnSpc>
                <a:spcPct val="150000"/>
              </a:lnSpc>
              <a:spcAft>
                <a:spcPts val="533"/>
              </a:spcAft>
            </a:pP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tiền</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mà</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người</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phải</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mỗi</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loại</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trứng</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như</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667" dirty="0" err="1">
                <a:solidFill>
                  <a:prstClr val="black"/>
                </a:solidFill>
                <a:latin typeface="Arial" panose="020B0604020202020204" pitchFamily="34" charset="0"/>
                <a:ea typeface="Calibri" panose="020F0502020204030204" pitchFamily="34" charset="0"/>
                <a:cs typeface="Arial" panose="020B0604020202020204" pitchFamily="34" charset="0"/>
              </a:rPr>
              <a:t>nên</a:t>
            </a:r>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5" name="Rectangle 4"/>
          <p:cNvSpPr/>
          <p:nvPr/>
        </p:nvSpPr>
        <p:spPr>
          <a:xfrm>
            <a:off x="555233" y="3240805"/>
            <a:ext cx="10528682" cy="708014"/>
          </a:xfrm>
          <a:prstGeom prst="rect">
            <a:avLst/>
          </a:prstGeom>
        </p:spPr>
        <p:txBody>
          <a:bodyPr wrap="square">
            <a:spAutoFit/>
          </a:bodyPr>
          <a:lstStyle/>
          <a:p>
            <a:pPr algn="just" defTabSz="609630">
              <a:lnSpc>
                <a:spcPct val="150000"/>
              </a:lnSpc>
              <a:spcAft>
                <a:spcPts val="533"/>
              </a:spcAft>
            </a:pP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Theo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tính</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chất</a:t>
            </a:r>
            <a:r>
              <a:rPr lang="en-US" sz="2667"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dãy</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tỉ</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nhau</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ta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3528338" y="2528834"/>
                <a:ext cx="3226653" cy="502766"/>
              </a:xfrm>
              <a:prstGeom prst="rect">
                <a:avLst/>
              </a:prstGeom>
            </p:spPr>
            <p:txBody>
              <a:bodyPr wrap="none">
                <a:spAutoFit/>
              </a:bodyPr>
              <a:lstStyle/>
              <a:p>
                <a:pPr defTabSz="609630"/>
                <a14:m>
                  <m:oMath xmlns:m="http://schemas.openxmlformats.org/officeDocument/2006/math">
                    <m:r>
                      <a:rPr lang="en-US" sz="2667" i="1" dirty="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2667" i="1" dirty="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2667" i="1" dirty="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en-US" sz="2667" i="1" dirty="0">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2667" i="1" dirty="0">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2667" i="1" dirty="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en-US" sz="2667" i="1" dirty="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2667" i="1" dirty="0">
                        <a:solidFill>
                          <a:prstClr val="black"/>
                        </a:solidFill>
                        <a:latin typeface="Cambria Math" panose="02040503050406030204" pitchFamily="18" charset="0"/>
                        <a:ea typeface="Calibri" panose="020F0502020204030204" pitchFamily="34" charset="0"/>
                        <a:cs typeface="Arial" panose="020B0604020202020204" pitchFamily="34" charset="0"/>
                      </a:rPr>
                      <m:t>𝑧</m:t>
                    </m:r>
                    <m:r>
                      <a:rPr lang="en-US" sz="2667" i="1" dirty="0">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en-US" sz="2667" dirty="0">
                    <a:solidFill>
                      <a:prstClr val="black"/>
                    </a:solidFill>
                    <a:latin typeface="Arial" panose="020B0604020202020204" pitchFamily="34" charset="0"/>
                    <a:ea typeface="Calibri" panose="020F0502020204030204" pitchFamily="34" charset="0"/>
                    <a:cs typeface="Arial" panose="020B0604020202020204" pitchFamily="34" charset="0"/>
                  </a:rPr>
                  <a:t> hay</a:t>
                </a:r>
                <a:endParaRPr lang="en-US" sz="1200" dirty="0">
                  <a:solidFill>
                    <a:prstClr val="black"/>
                  </a:solidFill>
                  <a:latin typeface="Calibri"/>
                </a:endParaRPr>
              </a:p>
            </p:txBody>
          </p:sp>
        </mc:Choice>
        <mc:Fallback xmlns="">
          <p:sp>
            <p:nvSpPr>
              <p:cNvPr id="12" name="Rectangle 11"/>
              <p:cNvSpPr>
                <a:spLocks noRot="1" noChangeAspect="1" noMove="1" noResize="1" noEditPoints="1" noAdjustHandles="1" noChangeArrowheads="1" noChangeShapeType="1" noTextEdit="1"/>
              </p:cNvSpPr>
              <p:nvPr/>
            </p:nvSpPr>
            <p:spPr>
              <a:xfrm>
                <a:off x="3528338" y="2528834"/>
                <a:ext cx="3226653" cy="502766"/>
              </a:xfrm>
              <a:prstGeom prst="rect">
                <a:avLst/>
              </a:prstGeom>
              <a:blipFill>
                <a:blip r:embed="rId2"/>
                <a:stretch>
                  <a:fillRect t="-14634" r="-2457" b="-292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938360" y="2374134"/>
                <a:ext cx="1832553" cy="1125886"/>
              </a:xfrm>
              <a:prstGeom prst="rect">
                <a:avLst/>
              </a:prstGeom>
            </p:spPr>
            <p:txBody>
              <a:bodyPr wrap="none">
                <a:spAutoFit/>
              </a:bodyPr>
              <a:lstStyle/>
              <a:p>
                <a:pPr defTabSz="609630"/>
                <a14:m>
                  <m:oMathPara xmlns:m="http://schemas.openxmlformats.org/officeDocument/2006/math">
                    <m:oMathParaPr>
                      <m:jc m:val="centerGroup"/>
                    </m:oMathParaPr>
                    <m:oMath xmlns:m="http://schemas.openxmlformats.org/officeDocument/2006/math">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𝑥</m:t>
                          </m:r>
                        </m:num>
                        <m:den>
                          <m:f>
                            <m:fPr>
                              <m:ctrlPr>
                                <a:rPr lang="en-US" sz="2667"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2667"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den>
                      </m:f>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𝑦</m:t>
                          </m:r>
                        </m:num>
                        <m:den>
                          <m:f>
                            <m:fPr>
                              <m:ctrlPr>
                                <a:rPr lang="en-US" sz="2667"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2667"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den>
                      </m:f>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𝑧</m:t>
                          </m:r>
                        </m:num>
                        <m:den>
                          <m:f>
                            <m:fPr>
                              <m:ctrlPr>
                                <a:rPr lang="en-US" sz="2667"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fPr>
                            <m:num>
                              <m:r>
                                <a:rPr lang="en-US" sz="2667"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den>
                      </m:f>
                    </m:oMath>
                  </m:oMathPara>
                </a14:m>
                <a:endParaRPr lang="en-US" sz="1200" dirty="0">
                  <a:solidFill>
                    <a:prstClr val="black"/>
                  </a:solidFill>
                  <a:latin typeface="Calibri"/>
                </a:endParaRPr>
              </a:p>
            </p:txBody>
          </p:sp>
        </mc:Choice>
        <mc:Fallback xmlns="">
          <p:sp>
            <p:nvSpPr>
              <p:cNvPr id="13" name="Rectangle 12"/>
              <p:cNvSpPr>
                <a:spLocks noRot="1" noChangeAspect="1" noMove="1" noResize="1" noEditPoints="1" noAdjustHandles="1" noChangeArrowheads="1" noChangeShapeType="1" noTextEdit="1"/>
              </p:cNvSpPr>
              <p:nvPr/>
            </p:nvSpPr>
            <p:spPr>
              <a:xfrm>
                <a:off x="6938360" y="2374134"/>
                <a:ext cx="1832553" cy="1125886"/>
              </a:xfrm>
              <a:prstGeom prst="rect">
                <a:avLst/>
              </a:prstGeom>
              <a:blipFill>
                <a:blip r:embed="rId3"/>
                <a:stretch>
                  <a:fillRect/>
                </a:stretch>
              </a:blipFill>
            </p:spPr>
            <p:txBody>
              <a:bodyPr/>
              <a:lstStyle/>
              <a:p>
                <a:r>
                  <a:rPr lang="en-US">
                    <a:noFill/>
                  </a:rPr>
                  <a:t> </a:t>
                </a:r>
              </a:p>
            </p:txBody>
          </p:sp>
        </mc:Fallback>
      </mc:AlternateContent>
      <p:sp>
        <p:nvSpPr>
          <p:cNvPr id="14" name="Rectangle 13"/>
          <p:cNvSpPr/>
          <p:nvPr/>
        </p:nvSpPr>
        <p:spPr>
          <a:xfrm>
            <a:off x="669915" y="6149986"/>
            <a:ext cx="11480800" cy="708014"/>
          </a:xfrm>
          <a:prstGeom prst="rect">
            <a:avLst/>
          </a:prstGeom>
        </p:spPr>
        <p:txBody>
          <a:bodyPr wrap="square">
            <a:spAutoFit/>
          </a:bodyPr>
          <a:lstStyle/>
          <a:p>
            <a:pPr algn="just" defTabSz="609630">
              <a:lnSpc>
                <a:spcPct val="150000"/>
              </a:lnSpc>
              <a:spcAft>
                <a:spcPts val="533"/>
              </a:spcAft>
            </a:pP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Vậy</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trứng</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gà</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loại</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I,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loại</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II,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loại</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III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lần</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lượt</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15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quả</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20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quả</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 30 </a:t>
            </a:r>
            <a:r>
              <a:rPr lang="en-US" sz="2667" dirty="0" err="1">
                <a:solidFill>
                  <a:prstClr val="black"/>
                </a:solidFill>
                <a:latin typeface="Arial" panose="020B0604020202020204" pitchFamily="34" charset="0"/>
                <a:ea typeface="Times New Roman" panose="02020603050405020304" pitchFamily="18" charset="0"/>
                <a:cs typeface="Arial" panose="020B0604020202020204" pitchFamily="34" charset="0"/>
              </a:rPr>
              <a:t>quả</a:t>
            </a:r>
            <a:r>
              <a:rPr lang="en-US" sz="2667"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p:cNvSpPr/>
              <p:nvPr/>
            </p:nvSpPr>
            <p:spPr>
              <a:xfrm>
                <a:off x="3528350" y="3465222"/>
                <a:ext cx="5356274" cy="1821524"/>
              </a:xfrm>
              <a:prstGeom prst="rect">
                <a:avLst/>
              </a:prstGeom>
            </p:spPr>
            <p:txBody>
              <a:bodyPr wrap="none">
                <a:spAutoFit/>
              </a:bodyPr>
              <a:lstStyle/>
              <a:p>
                <a:pPr algn="ctr" defTabSz="609630">
                  <a:lnSpc>
                    <a:spcPct val="150000"/>
                  </a:lnSpc>
                  <a:spcAft>
                    <a:spcPts val="533"/>
                  </a:spcAft>
                </a:pPr>
                <a14:m>
                  <m:oMathPara xmlns:m="http://schemas.openxmlformats.org/officeDocument/2006/math">
                    <m:oMathParaPr>
                      <m:jc m:val="centerGroup"/>
                    </m:oMathParaPr>
                    <m:oMath xmlns:m="http://schemas.openxmlformats.org/officeDocument/2006/math">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𝑥</m:t>
                          </m:r>
                        </m:num>
                        <m:den>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den>
                      </m:f>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𝑦</m:t>
                          </m:r>
                        </m:num>
                        <m:den>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den>
                      </m:f>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𝑧</m:t>
                          </m:r>
                        </m:num>
                        <m:den>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den>
                      </m:f>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𝑦</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𝑧</m:t>
                          </m:r>
                        </m:num>
                        <m:den>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den>
                      </m:f>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65</m:t>
                          </m:r>
                        </m:num>
                        <m:den>
                          <m:f>
                            <m:fPr>
                              <m:ctrlP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13</m:t>
                              </m:r>
                            </m:num>
                            <m:den>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12</m:t>
                              </m:r>
                            </m:den>
                          </m:f>
                        </m:den>
                      </m:f>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2667" i="1">
                          <a:solidFill>
                            <a:prstClr val="black"/>
                          </a:solidFill>
                          <a:latin typeface="Cambria Math" panose="02040503050406030204" pitchFamily="18" charset="0"/>
                          <a:ea typeface="Calibri" panose="020F0502020204030204" pitchFamily="34" charset="0"/>
                          <a:cs typeface="Arial" panose="020B0604020202020204" pitchFamily="34" charset="0"/>
                        </a:rPr>
                        <m:t>60</m:t>
                      </m:r>
                    </m:oMath>
                  </m:oMathPara>
                </a14:m>
                <a:endParaRPr lang="en-US" sz="26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528350" y="3465222"/>
                <a:ext cx="5356274" cy="182152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153169" y="5385471"/>
                <a:ext cx="8500789" cy="862929"/>
              </a:xfrm>
              <a:prstGeom prst="rect">
                <a:avLst/>
              </a:prstGeom>
            </p:spPr>
            <p:txBody>
              <a:bodyPr wrap="none">
                <a:spAutoFit/>
              </a:bodyPr>
              <a:lstStyle/>
              <a:p>
                <a:pPr defTabSz="609630"/>
                <a14:m>
                  <m:oMathPara xmlns:m="http://schemas.openxmlformats.org/officeDocument/2006/math">
                    <m:oMathParaPr>
                      <m:jc m:val="centerGroup"/>
                    </m:oMathParaPr>
                    <m:oMath xmlns:m="http://schemas.openxmlformats.org/officeDocument/2006/math">
                      <m:r>
                        <m:rPr>
                          <m:sty m:val="p"/>
                        </m:rPr>
                        <a:rPr lang="en-US" sz="2667" smtClean="0">
                          <a:solidFill>
                            <a:prstClr val="black"/>
                          </a:solidFill>
                          <a:latin typeface="Cambria Math" panose="02040503050406030204" pitchFamily="18" charset="0"/>
                        </a:rPr>
                        <m:t>S</m:t>
                      </m:r>
                      <m:r>
                        <m:rPr>
                          <m:sty m:val="p"/>
                        </m:rPr>
                        <a:rPr lang="en-US" sz="2667" b="0" i="0" smtClean="0">
                          <a:solidFill>
                            <a:prstClr val="black"/>
                          </a:solidFill>
                          <a:latin typeface="Cambria Math" panose="02040503050406030204" pitchFamily="18" charset="0"/>
                        </a:rPr>
                        <m:t>uy</m:t>
                      </m:r>
                      <m:r>
                        <a:rPr lang="en-US" sz="2667" b="0" i="0" smtClean="0">
                          <a:solidFill>
                            <a:prstClr val="black"/>
                          </a:solidFill>
                          <a:latin typeface="Cambria Math" panose="02040503050406030204" pitchFamily="18" charset="0"/>
                        </a:rPr>
                        <m:t> </m:t>
                      </m:r>
                      <m:r>
                        <m:rPr>
                          <m:sty m:val="p"/>
                        </m:rPr>
                        <a:rPr lang="en-US" sz="2667" b="0" i="0" smtClean="0">
                          <a:solidFill>
                            <a:prstClr val="black"/>
                          </a:solidFill>
                          <a:latin typeface="Cambria Math" panose="02040503050406030204" pitchFamily="18" charset="0"/>
                        </a:rPr>
                        <m:t>ra</m:t>
                      </m:r>
                      <m:r>
                        <a:rPr lang="en-US" sz="2667" b="0" i="0" smtClean="0">
                          <a:solidFill>
                            <a:prstClr val="black"/>
                          </a:solidFill>
                          <a:latin typeface="Cambria Math" panose="02040503050406030204" pitchFamily="18" charset="0"/>
                        </a:rPr>
                        <m:t> </m:t>
                      </m:r>
                      <m:r>
                        <a:rPr lang="en-US" sz="2667" i="1">
                          <a:solidFill>
                            <a:prstClr val="black"/>
                          </a:solidFill>
                          <a:latin typeface="Cambria Math" panose="02040503050406030204" pitchFamily="18" charset="0"/>
                        </a:rPr>
                        <m:t>𝑥</m:t>
                      </m:r>
                      <m:r>
                        <m:rPr>
                          <m:nor/>
                        </m:rPr>
                        <a:rPr lang="en-US" sz="2667" i="1">
                          <a:solidFill>
                            <a:prstClr val="black"/>
                          </a:solidFill>
                          <a:latin typeface="Cambria Math" panose="02040503050406030204" pitchFamily="18" charset="0"/>
                        </a:rPr>
                        <m:t> </m:t>
                      </m:r>
                      <m:r>
                        <a:rPr lang="en-US" sz="2667">
                          <a:solidFill>
                            <a:prstClr val="black"/>
                          </a:solidFill>
                          <a:latin typeface="Cambria Math" panose="02040503050406030204" pitchFamily="18" charset="0"/>
                        </a:rPr>
                        <m:t>=</m:t>
                      </m:r>
                      <m:f>
                        <m:fPr>
                          <m:ctrlPr>
                            <a:rPr lang="en-US" sz="2667" i="1">
                              <a:solidFill>
                                <a:prstClr val="black"/>
                              </a:solidFill>
                              <a:latin typeface="Cambria Math" panose="02040503050406030204" pitchFamily="18" charset="0"/>
                            </a:rPr>
                          </m:ctrlPr>
                        </m:fPr>
                        <m:num>
                          <m:r>
                            <a:rPr lang="en-US" sz="2667">
                              <a:solidFill>
                                <a:prstClr val="black"/>
                              </a:solidFill>
                              <a:latin typeface="Cambria Math" panose="02040503050406030204" pitchFamily="18" charset="0"/>
                            </a:rPr>
                            <m:t>1</m:t>
                          </m:r>
                        </m:num>
                        <m:den>
                          <m:r>
                            <a:rPr lang="en-US" sz="2667">
                              <a:solidFill>
                                <a:prstClr val="black"/>
                              </a:solidFill>
                              <a:latin typeface="Cambria Math" panose="02040503050406030204" pitchFamily="18" charset="0"/>
                            </a:rPr>
                            <m:t>4</m:t>
                          </m:r>
                        </m:den>
                      </m:f>
                      <m:r>
                        <a:rPr lang="en-US" sz="2667">
                          <a:solidFill>
                            <a:prstClr val="black"/>
                          </a:solidFill>
                          <a:latin typeface="Cambria Math" panose="02040503050406030204" pitchFamily="18" charset="0"/>
                        </a:rPr>
                        <m:t>.</m:t>
                      </m:r>
                      <m:r>
                        <a:rPr lang="en-US" sz="2667">
                          <a:solidFill>
                            <a:prstClr val="black"/>
                          </a:solidFill>
                          <a:latin typeface="Cambria Math" panose="02040503050406030204" pitchFamily="18" charset="0"/>
                        </a:rPr>
                        <m:t>60</m:t>
                      </m:r>
                      <m:r>
                        <a:rPr lang="en-US" sz="2667">
                          <a:solidFill>
                            <a:prstClr val="black"/>
                          </a:solidFill>
                          <a:latin typeface="Cambria Math" panose="02040503050406030204" pitchFamily="18" charset="0"/>
                        </a:rPr>
                        <m:t>=</m:t>
                      </m:r>
                      <m:r>
                        <a:rPr lang="en-US" sz="2667">
                          <a:solidFill>
                            <a:prstClr val="black"/>
                          </a:solidFill>
                          <a:latin typeface="Cambria Math" panose="02040503050406030204" pitchFamily="18" charset="0"/>
                        </a:rPr>
                        <m:t>15</m:t>
                      </m:r>
                      <m:r>
                        <a:rPr lang="en-US" sz="2667">
                          <a:solidFill>
                            <a:prstClr val="black"/>
                          </a:solidFill>
                          <a:latin typeface="Cambria Math" panose="02040503050406030204" pitchFamily="18" charset="0"/>
                        </a:rPr>
                        <m:t>;</m:t>
                      </m:r>
                      <m:r>
                        <m:rPr>
                          <m:nor/>
                        </m:rPr>
                        <a:rPr lang="en-US" sz="2667" i="1">
                          <a:solidFill>
                            <a:prstClr val="black"/>
                          </a:solidFill>
                          <a:latin typeface="Cambria Math" panose="02040503050406030204" pitchFamily="18" charset="0"/>
                        </a:rPr>
                        <m:t>  </m:t>
                      </m:r>
                      <m:r>
                        <a:rPr lang="en-US" sz="2667" i="1">
                          <a:solidFill>
                            <a:prstClr val="black"/>
                          </a:solidFill>
                          <a:latin typeface="Cambria Math" panose="02040503050406030204" pitchFamily="18" charset="0"/>
                        </a:rPr>
                        <m:t>𝑦</m:t>
                      </m:r>
                      <m:r>
                        <a:rPr lang="en-US" sz="2667">
                          <a:solidFill>
                            <a:prstClr val="black"/>
                          </a:solidFill>
                          <a:latin typeface="Cambria Math" panose="02040503050406030204" pitchFamily="18" charset="0"/>
                        </a:rPr>
                        <m:t>=</m:t>
                      </m:r>
                      <m:r>
                        <m:rPr>
                          <m:nor/>
                        </m:rPr>
                        <a:rPr lang="en-US" sz="2667" i="1">
                          <a:solidFill>
                            <a:prstClr val="black"/>
                          </a:solidFill>
                          <a:latin typeface="Cambria Math" panose="02040503050406030204" pitchFamily="18" charset="0"/>
                        </a:rPr>
                        <m:t> </m:t>
                      </m:r>
                      <m:f>
                        <m:fPr>
                          <m:ctrlPr>
                            <a:rPr lang="en-US" sz="2667" i="1">
                              <a:solidFill>
                                <a:prstClr val="black"/>
                              </a:solidFill>
                              <a:latin typeface="Cambria Math" panose="02040503050406030204" pitchFamily="18" charset="0"/>
                            </a:rPr>
                          </m:ctrlPr>
                        </m:fPr>
                        <m:num>
                          <m:r>
                            <a:rPr lang="en-US" sz="2667">
                              <a:solidFill>
                                <a:prstClr val="black"/>
                              </a:solidFill>
                              <a:latin typeface="Cambria Math" panose="02040503050406030204" pitchFamily="18" charset="0"/>
                            </a:rPr>
                            <m:t>1</m:t>
                          </m:r>
                        </m:num>
                        <m:den>
                          <m:r>
                            <a:rPr lang="en-US" sz="2667">
                              <a:solidFill>
                                <a:prstClr val="black"/>
                              </a:solidFill>
                              <a:latin typeface="Cambria Math" panose="02040503050406030204" pitchFamily="18" charset="0"/>
                            </a:rPr>
                            <m:t>3</m:t>
                          </m:r>
                        </m:den>
                      </m:f>
                      <m:r>
                        <a:rPr lang="en-US" sz="2667">
                          <a:solidFill>
                            <a:prstClr val="black"/>
                          </a:solidFill>
                          <a:latin typeface="Cambria Math" panose="02040503050406030204" pitchFamily="18" charset="0"/>
                        </a:rPr>
                        <m:t>.</m:t>
                      </m:r>
                      <m:r>
                        <a:rPr lang="en-US" sz="2667">
                          <a:solidFill>
                            <a:prstClr val="black"/>
                          </a:solidFill>
                          <a:latin typeface="Cambria Math" panose="02040503050406030204" pitchFamily="18" charset="0"/>
                        </a:rPr>
                        <m:t>60</m:t>
                      </m:r>
                      <m:r>
                        <a:rPr lang="en-US" sz="2667">
                          <a:solidFill>
                            <a:prstClr val="black"/>
                          </a:solidFill>
                          <a:latin typeface="Cambria Math" panose="02040503050406030204" pitchFamily="18" charset="0"/>
                        </a:rPr>
                        <m:t>=</m:t>
                      </m:r>
                      <m:r>
                        <a:rPr lang="en-US" sz="2667">
                          <a:solidFill>
                            <a:prstClr val="black"/>
                          </a:solidFill>
                          <a:latin typeface="Cambria Math" panose="02040503050406030204" pitchFamily="18" charset="0"/>
                        </a:rPr>
                        <m:t>20</m:t>
                      </m:r>
                      <m:r>
                        <a:rPr lang="en-US" sz="2667">
                          <a:solidFill>
                            <a:prstClr val="black"/>
                          </a:solidFill>
                          <a:latin typeface="Cambria Math" panose="02040503050406030204" pitchFamily="18" charset="0"/>
                        </a:rPr>
                        <m:t>;</m:t>
                      </m:r>
                      <m:r>
                        <m:rPr>
                          <m:nor/>
                        </m:rPr>
                        <a:rPr lang="en-US" sz="2667" i="1">
                          <a:solidFill>
                            <a:prstClr val="black"/>
                          </a:solidFill>
                          <a:latin typeface="Cambria Math" panose="02040503050406030204" pitchFamily="18" charset="0"/>
                        </a:rPr>
                        <m:t>  </m:t>
                      </m:r>
                      <m:r>
                        <a:rPr lang="en-US" sz="2667" i="1">
                          <a:solidFill>
                            <a:prstClr val="black"/>
                          </a:solidFill>
                          <a:latin typeface="Cambria Math" panose="02040503050406030204" pitchFamily="18" charset="0"/>
                        </a:rPr>
                        <m:t>𝑧</m:t>
                      </m:r>
                      <m:r>
                        <a:rPr lang="en-US" sz="2667">
                          <a:solidFill>
                            <a:prstClr val="black"/>
                          </a:solidFill>
                          <a:latin typeface="Cambria Math" panose="02040503050406030204" pitchFamily="18" charset="0"/>
                        </a:rPr>
                        <m:t>=</m:t>
                      </m:r>
                      <m:f>
                        <m:fPr>
                          <m:ctrlPr>
                            <a:rPr lang="en-US" sz="2667" i="1">
                              <a:solidFill>
                                <a:prstClr val="black"/>
                              </a:solidFill>
                              <a:latin typeface="Cambria Math" panose="02040503050406030204" pitchFamily="18" charset="0"/>
                            </a:rPr>
                          </m:ctrlPr>
                        </m:fPr>
                        <m:num>
                          <m:r>
                            <a:rPr lang="en-US" sz="2667">
                              <a:solidFill>
                                <a:prstClr val="black"/>
                              </a:solidFill>
                              <a:latin typeface="Cambria Math" panose="02040503050406030204" pitchFamily="18" charset="0"/>
                            </a:rPr>
                            <m:t>1</m:t>
                          </m:r>
                        </m:num>
                        <m:den>
                          <m:r>
                            <a:rPr lang="en-US" sz="2667">
                              <a:solidFill>
                                <a:prstClr val="black"/>
                              </a:solidFill>
                              <a:latin typeface="Cambria Math" panose="02040503050406030204" pitchFamily="18" charset="0"/>
                            </a:rPr>
                            <m:t>2</m:t>
                          </m:r>
                        </m:den>
                      </m:f>
                      <m:r>
                        <a:rPr lang="en-US" sz="2667">
                          <a:solidFill>
                            <a:prstClr val="black"/>
                          </a:solidFill>
                          <a:latin typeface="Cambria Math" panose="02040503050406030204" pitchFamily="18" charset="0"/>
                        </a:rPr>
                        <m:t>.</m:t>
                      </m:r>
                      <m:r>
                        <a:rPr lang="en-US" sz="2667">
                          <a:solidFill>
                            <a:prstClr val="black"/>
                          </a:solidFill>
                          <a:latin typeface="Cambria Math" panose="02040503050406030204" pitchFamily="18" charset="0"/>
                        </a:rPr>
                        <m:t>60</m:t>
                      </m:r>
                      <m:r>
                        <a:rPr lang="en-US" sz="2667">
                          <a:solidFill>
                            <a:prstClr val="black"/>
                          </a:solidFill>
                          <a:latin typeface="Cambria Math" panose="02040503050406030204" pitchFamily="18" charset="0"/>
                        </a:rPr>
                        <m:t>=</m:t>
                      </m:r>
                      <m:r>
                        <a:rPr lang="en-US" sz="2667">
                          <a:solidFill>
                            <a:prstClr val="black"/>
                          </a:solidFill>
                          <a:latin typeface="Cambria Math" panose="02040503050406030204" pitchFamily="18" charset="0"/>
                        </a:rPr>
                        <m:t>30</m:t>
                      </m:r>
                    </m:oMath>
                  </m:oMathPara>
                </a14:m>
                <a:endParaRPr lang="en-US" sz="2667" dirty="0">
                  <a:solidFill>
                    <a:prstClr val="black"/>
                  </a:solidFill>
                  <a:latin typeface="Calibri"/>
                </a:endParaRPr>
              </a:p>
            </p:txBody>
          </p:sp>
        </mc:Choice>
        <mc:Fallback xmlns="">
          <p:sp>
            <p:nvSpPr>
              <p:cNvPr id="17" name="Rectangle 16"/>
              <p:cNvSpPr>
                <a:spLocks noRot="1" noChangeAspect="1" noMove="1" noResize="1" noEditPoints="1" noAdjustHandles="1" noChangeArrowheads="1" noChangeShapeType="1" noTextEdit="1"/>
              </p:cNvSpPr>
              <p:nvPr/>
            </p:nvSpPr>
            <p:spPr>
              <a:xfrm>
                <a:off x="1153169" y="5385471"/>
                <a:ext cx="8500789" cy="86292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555233" y="612008"/>
                <a:ext cx="11433288" cy="523220"/>
              </a:xfrm>
              <a:prstGeom prst="rect">
                <a:avLst/>
              </a:prstGeom>
            </p:spPr>
            <p:txBody>
              <a:bodyPr wrap="square">
                <a:spAutoFit/>
              </a:bodyPr>
              <a:lstStyle/>
              <a:p>
                <a:pPr algn="just"/>
                <a:r>
                  <a:rPr lang="en-US" sz="2800" dirty="0" err="1">
                    <a:latin typeface="Arial" panose="020B0604020202020204" pitchFamily="34" charset="0"/>
                    <a:ea typeface="Calibri" panose="020F0502020204030204" pitchFamily="34" charset="0"/>
                    <a:cs typeface="Arial" panose="020B0604020202020204" pitchFamily="34" charset="0"/>
                  </a:rPr>
                  <a:t>Gọi</a:t>
                </a:r>
                <a:r>
                  <a:rPr lang="en-US" sz="2800" dirty="0">
                    <a:ea typeface="Calibri" panose="020F0502020204030204" pitchFamily="34" charset="0"/>
                    <a:cs typeface="Arial" panose="020B0604020202020204" pitchFamily="34" charset="0"/>
                  </a:rPr>
                  <a:t> </a:t>
                </a:r>
                <a14:m>
                  <m:oMath xmlns:m="http://schemas.openxmlformats.org/officeDocument/2006/math">
                    <m:r>
                      <a:rPr lang="en-US" sz="2800" i="1">
                        <a:latin typeface="Cambria Math" panose="02040503050406030204" pitchFamily="18" charset="0"/>
                        <a:ea typeface="Calibri" panose="020F0502020204030204" pitchFamily="34" charset="0"/>
                        <a:cs typeface="Arial" panose="020B0604020202020204" pitchFamily="34" charset="0"/>
                      </a:rPr>
                      <m:t>𝑥</m:t>
                    </m:r>
                    <m:r>
                      <a:rPr lang="en-US" sz="2800">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𝑦</m:t>
                    </m:r>
                    <m:r>
                      <a:rPr lang="en-US" sz="2800">
                        <a:latin typeface="Cambria Math" panose="02040503050406030204" pitchFamily="18" charset="0"/>
                        <a:ea typeface="Calibri" panose="020F0502020204030204" pitchFamily="34" charset="0"/>
                        <a:cs typeface="Arial" panose="020B0604020202020204" pitchFamily="34" charset="0"/>
                      </a:rPr>
                      <m:t>,</m:t>
                    </m:r>
                    <m:r>
                      <a:rPr lang="en-US" sz="2800" i="1">
                        <a:latin typeface="Cambria Math" panose="02040503050406030204" pitchFamily="18" charset="0"/>
                        <a:ea typeface="Calibri" panose="020F0502020204030204" pitchFamily="34" charset="0"/>
                        <a:cs typeface="Arial" panose="020B0604020202020204" pitchFamily="34" charset="0"/>
                      </a:rPr>
                      <m:t>𝑧</m:t>
                    </m:r>
                  </m:oMath>
                </a14:m>
                <a:r>
                  <a:rPr lang="en-US" sz="2800" dirty="0">
                    <a:latin typeface="Arial" panose="020B0604020202020204" pitchFamily="34" charset="0"/>
                    <a:ea typeface="Calibri" panose="020F0502020204030204" pitchFamily="34" charset="0"/>
                    <a:cs typeface="Arial" panose="020B0604020202020204" pitchFamily="34" charset="0"/>
                  </a:rPr>
                  <a:t> lần </a:t>
                </a:r>
                <a:r>
                  <a:rPr lang="en-US" sz="2800" dirty="0" err="1">
                    <a:latin typeface="Arial" panose="020B0604020202020204" pitchFamily="34" charset="0"/>
                    <a:ea typeface="Calibri" panose="020F0502020204030204" pitchFamily="34" charset="0"/>
                    <a:cs typeface="Arial" panose="020B0604020202020204" pitchFamily="34" charset="0"/>
                  </a:rPr>
                  <a:t>lượt</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số</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quả</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trứng</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gà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loại</a:t>
                </a:r>
                <a:r>
                  <a:rPr lang="en-US" sz="2800" dirty="0">
                    <a:latin typeface="Arial" panose="020B0604020202020204" pitchFamily="34" charset="0"/>
                    <a:ea typeface="Calibri" panose="020F0502020204030204" pitchFamily="34" charset="0"/>
                    <a:cs typeface="Arial" panose="020B0604020202020204" pitchFamily="34" charset="0"/>
                  </a:rPr>
                  <a:t> I, </a:t>
                </a:r>
                <a:r>
                  <a:rPr lang="en-US" sz="2800" dirty="0" err="1">
                    <a:latin typeface="Arial" panose="020B0604020202020204" pitchFamily="34" charset="0"/>
                    <a:ea typeface="Calibri" panose="020F0502020204030204" pitchFamily="34" charset="0"/>
                    <a:cs typeface="Arial" panose="020B0604020202020204" pitchFamily="34" charset="0"/>
                  </a:rPr>
                  <a:t>loại</a:t>
                </a:r>
                <a:r>
                  <a:rPr lang="en-US" sz="2800" dirty="0">
                    <a:latin typeface="Arial" panose="020B0604020202020204" pitchFamily="34" charset="0"/>
                    <a:ea typeface="Calibri" panose="020F0502020204030204" pitchFamily="34" charset="0"/>
                    <a:cs typeface="Arial" panose="020B0604020202020204" pitchFamily="34" charset="0"/>
                  </a:rPr>
                  <a:t> II </a:t>
                </a:r>
                <a:r>
                  <a:rPr lang="en-US" sz="2800" dirty="0" err="1">
                    <a:latin typeface="Arial" panose="020B0604020202020204" pitchFamily="34" charset="0"/>
                    <a:ea typeface="Calibri" panose="020F0502020204030204" pitchFamily="34" charset="0"/>
                    <a:cs typeface="Arial" panose="020B0604020202020204" pitchFamily="34" charset="0"/>
                  </a:rPr>
                  <a:t>và</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err="1">
                    <a:latin typeface="Arial" panose="020B0604020202020204" pitchFamily="34" charset="0"/>
                    <a:ea typeface="Calibri" panose="020F0502020204030204" pitchFamily="34" charset="0"/>
                    <a:cs typeface="Arial" panose="020B0604020202020204" pitchFamily="34" charset="0"/>
                  </a:rPr>
                  <a:t>loại</a:t>
                </a:r>
                <a:r>
                  <a:rPr lang="en-US" sz="2800" dirty="0">
                    <a:latin typeface="Arial" panose="020B0604020202020204" pitchFamily="34" charset="0"/>
                    <a:ea typeface="Calibri" panose="020F0502020204030204" pitchFamily="34" charset="0"/>
                    <a:cs typeface="Arial" panose="020B0604020202020204" pitchFamily="34" charset="0"/>
                  </a:rPr>
                  <a:t> </a:t>
                </a:r>
                <a:r>
                  <a:rPr lang="en-US" sz="2800" dirty="0" smtClean="0">
                    <a:latin typeface="Arial" panose="020B0604020202020204" pitchFamily="34" charset="0"/>
                    <a:ea typeface="Calibri" panose="020F0502020204030204" pitchFamily="34" charset="0"/>
                    <a:cs typeface="Arial" panose="020B0604020202020204" pitchFamily="34" charset="0"/>
                  </a:rPr>
                  <a:t>III.</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555233" y="612008"/>
                <a:ext cx="11433288" cy="523220"/>
              </a:xfrm>
              <a:prstGeom prst="rect">
                <a:avLst/>
              </a:prstGeom>
              <a:blipFill>
                <a:blip r:embed="rId6"/>
                <a:stretch>
                  <a:fillRect l="-1066" t="-13953" b="-290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29833" y="990313"/>
                <a:ext cx="4099456" cy="738664"/>
              </a:xfrm>
              <a:prstGeom prst="rect">
                <a:avLst/>
              </a:prstGeom>
            </p:spPr>
            <p:txBody>
              <a:bodyPr wrap="none">
                <a:spAutoFit/>
              </a:bodyPr>
              <a:lstStyle/>
              <a:p>
                <a:pPr algn="just">
                  <a:lnSpc>
                    <a:spcPct val="150000"/>
                  </a:lnSpc>
                  <a:spcAft>
                    <a:spcPts val="800"/>
                  </a:spcAft>
                </a:pPr>
                <a:r>
                  <a:rPr lang="en-US" sz="2800" dirty="0">
                    <a:latin typeface="Arial" panose="020B0604020202020204" pitchFamily="34" charset="0"/>
                    <a:ea typeface="Calibri" panose="020F0502020204030204" pitchFamily="34" charset="0"/>
                    <a:cs typeface="Arial" panose="020B0604020202020204" pitchFamily="34" charset="0"/>
                  </a:rPr>
                  <a:t>T</a:t>
                </a:r>
                <a:r>
                  <a:rPr lang="en-US" sz="2800" dirty="0" smtClean="0">
                    <a:latin typeface="Arial" panose="020B0604020202020204" pitchFamily="34" charset="0"/>
                    <a:ea typeface="Calibri" panose="020F0502020204030204" pitchFamily="34" charset="0"/>
                    <a:cs typeface="Arial" panose="020B0604020202020204" pitchFamily="34" charset="0"/>
                  </a:rPr>
                  <a:t>a </a:t>
                </a:r>
                <a:r>
                  <a:rPr lang="en-US" sz="2800" dirty="0" err="1">
                    <a:latin typeface="Arial" panose="020B0604020202020204" pitchFamily="34" charset="0"/>
                    <a:ea typeface="Calibri" panose="020F0502020204030204" pitchFamily="34" charset="0"/>
                    <a:cs typeface="Arial" panose="020B0604020202020204" pitchFamily="34" charset="0"/>
                  </a:rPr>
                  <a:t>có</a:t>
                </a:r>
                <a:r>
                  <a:rPr lang="en-US"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2800" i="1" dirty="0" smtClean="0">
                        <a:latin typeface="Cambria Math" panose="02040503050406030204" pitchFamily="18" charset="0"/>
                        <a:ea typeface="Calibri" panose="020F0502020204030204" pitchFamily="34" charset="0"/>
                        <a:cs typeface="Arial" panose="020B0604020202020204" pitchFamily="34" charset="0"/>
                      </a:rPr>
                      <m:t>𝑥</m:t>
                    </m:r>
                    <m:r>
                      <a:rPr lang="en-US" sz="2800" i="1" dirty="0" smtClean="0">
                        <a:latin typeface="Cambria Math" panose="02040503050406030204" pitchFamily="18" charset="0"/>
                        <a:ea typeface="Calibri" panose="020F0502020204030204" pitchFamily="34" charset="0"/>
                        <a:cs typeface="Arial" panose="020B0604020202020204" pitchFamily="34" charset="0"/>
                      </a:rPr>
                      <m:t> + </m:t>
                    </m:r>
                    <m:r>
                      <a:rPr lang="en-US" sz="2800" i="1" dirty="0" smtClean="0">
                        <a:latin typeface="Cambria Math" panose="02040503050406030204" pitchFamily="18" charset="0"/>
                        <a:ea typeface="Calibri" panose="020F0502020204030204" pitchFamily="34" charset="0"/>
                        <a:cs typeface="Arial" panose="020B0604020202020204" pitchFamily="34" charset="0"/>
                      </a:rPr>
                      <m:t>𝑦</m:t>
                    </m:r>
                    <m:r>
                      <a:rPr lang="en-US" sz="2800" i="1" dirty="0" smtClean="0">
                        <a:latin typeface="Cambria Math" panose="02040503050406030204" pitchFamily="18" charset="0"/>
                        <a:ea typeface="Calibri" panose="020F0502020204030204" pitchFamily="34" charset="0"/>
                        <a:cs typeface="Arial" panose="020B0604020202020204" pitchFamily="34" charset="0"/>
                      </a:rPr>
                      <m:t> + </m:t>
                    </m:r>
                    <m:r>
                      <a:rPr lang="en-US" sz="2800" i="1" dirty="0" smtClean="0">
                        <a:latin typeface="Cambria Math" panose="02040503050406030204" pitchFamily="18" charset="0"/>
                        <a:ea typeface="Calibri" panose="020F0502020204030204" pitchFamily="34" charset="0"/>
                        <a:cs typeface="Arial" panose="020B0604020202020204" pitchFamily="34" charset="0"/>
                      </a:rPr>
                      <m:t>𝑧</m:t>
                    </m:r>
                    <m:r>
                      <a:rPr lang="en-US" sz="2800" i="1" dirty="0" smtClean="0">
                        <a:latin typeface="Cambria Math" panose="02040503050406030204" pitchFamily="18" charset="0"/>
                        <a:ea typeface="Calibri" panose="020F0502020204030204" pitchFamily="34" charset="0"/>
                        <a:cs typeface="Arial" panose="020B0604020202020204" pitchFamily="34" charset="0"/>
                      </a:rPr>
                      <m:t> = </m:t>
                    </m:r>
                    <m:r>
                      <a:rPr lang="en-US" sz="2800" i="1" dirty="0" smtClean="0">
                        <a:latin typeface="Cambria Math" panose="02040503050406030204" pitchFamily="18" charset="0"/>
                        <a:ea typeface="Calibri" panose="020F0502020204030204" pitchFamily="34" charset="0"/>
                        <a:cs typeface="Arial" panose="020B0604020202020204" pitchFamily="34" charset="0"/>
                      </a:rPr>
                      <m:t>65</m:t>
                    </m:r>
                    <m:r>
                      <a:rPr lang="en-US" sz="2800" i="1" dirty="0" smtClean="0">
                        <a:latin typeface="Cambria Math" panose="02040503050406030204" pitchFamily="18" charset="0"/>
                        <a:ea typeface="Calibri" panose="020F0502020204030204" pitchFamily="34" charset="0"/>
                        <a:cs typeface="Arial" panose="020B0604020202020204" pitchFamily="34" charset="0"/>
                      </a:rPr>
                      <m:t> </m:t>
                    </m:r>
                  </m:oMath>
                </a14:m>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529833" y="990313"/>
                <a:ext cx="4099456" cy="738664"/>
              </a:xfrm>
              <a:prstGeom prst="rect">
                <a:avLst/>
              </a:prstGeom>
              <a:blipFill>
                <a:blip r:embed="rId7"/>
                <a:stretch>
                  <a:fillRect l="-3125" b="-10656"/>
                </a:stretch>
              </a:blipFill>
            </p:spPr>
            <p:txBody>
              <a:bodyPr/>
              <a:lstStyle/>
              <a:p>
                <a:r>
                  <a:rPr lang="en-US">
                    <a:noFill/>
                  </a:rPr>
                  <a:t> </a:t>
                </a:r>
              </a:p>
            </p:txBody>
          </p:sp>
        </mc:Fallback>
      </mc:AlternateContent>
    </p:spTree>
    <p:extLst>
      <p:ext uri="{BB962C8B-B14F-4D97-AF65-F5344CB8AC3E}">
        <p14:creationId xmlns:p14="http://schemas.microsoft.com/office/powerpoint/2010/main" val="97433184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P spid="13" grpId="0"/>
      <p:bldP spid="14" grpId="0"/>
      <p:bldP spid="15" grpId="0"/>
      <p:bldP spid="17" grpId="0"/>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p:nvPr/>
        </p:nvSpPr>
        <p:spPr>
          <a:xfrm>
            <a:off x="5372100" y="636299"/>
            <a:ext cx="2019300" cy="707886"/>
          </a:xfrm>
          <a:prstGeom prst="rect">
            <a:avLst/>
          </a:prstGeom>
          <a:noFill/>
          <a:ln w="9525">
            <a:noFill/>
          </a:ln>
        </p:spPr>
        <p:txBody>
          <a:bodyPr wrap="square">
            <a:spAutoFit/>
          </a:bodyPr>
          <a:lstStyle/>
          <a:p>
            <a:pPr algn="ctr" eaLnBrk="1" hangingPunct="1"/>
            <a:r>
              <a:rPr lang="fr-FR" altLang="vi-VN" sz="4000"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 ý</a:t>
            </a:r>
            <a:endParaRPr lang="en-US" altLang="vi-VN" sz="4000"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 Box 7">
            <a:extLst>
              <a:ext uri="{FF2B5EF4-FFF2-40B4-BE49-F238E27FC236}">
                <a16:creationId xmlns:a16="http://schemas.microsoft.com/office/drawing/2014/main" id="{B425B5F6-2C8A-7ED5-853C-0C60AE438854}"/>
              </a:ext>
            </a:extLst>
          </p:cNvPr>
          <p:cNvSpPr txBox="1"/>
          <p:nvPr/>
        </p:nvSpPr>
        <p:spPr>
          <a:xfrm>
            <a:off x="1578120" y="1592701"/>
            <a:ext cx="3374880" cy="584775"/>
          </a:xfrm>
          <a:prstGeom prst="rect">
            <a:avLst/>
          </a:prstGeom>
          <a:noFill/>
          <a:ln w="9525">
            <a:noFill/>
          </a:ln>
        </p:spPr>
        <p:txBody>
          <a:bodyPr wrap="square">
            <a:spAutoFit/>
          </a:bodyPr>
          <a:lstStyle/>
          <a:p>
            <a:pPr eaLnBrk="1" hangingPunct="1"/>
            <a:r>
              <a:rPr lang="en-US" altLang="vi-VN" sz="3200" dirty="0" err="1" smtClean="0">
                <a:latin typeface="Arial" panose="020B0604020202020204" pitchFamily="34" charset="0"/>
                <a:cs typeface="Arial" panose="020B0604020202020204" pitchFamily="34" charset="0"/>
              </a:rPr>
              <a:t>Từ</a:t>
            </a:r>
            <a:r>
              <a:rPr lang="en-US" altLang="vi-VN" sz="3200" dirty="0" smtClean="0">
                <a:latin typeface="Arial" panose="020B0604020202020204" pitchFamily="34" charset="0"/>
                <a:cs typeface="Arial" panose="020B0604020202020204" pitchFamily="34" charset="0"/>
              </a:rPr>
              <a:t> </a:t>
            </a:r>
            <a:r>
              <a:rPr lang="en-US" altLang="vi-VN" sz="3200" dirty="0" err="1" smtClean="0">
                <a:latin typeface="Arial" panose="020B0604020202020204" pitchFamily="34" charset="0"/>
                <a:cs typeface="Arial" panose="020B0604020202020204" pitchFamily="34" charset="0"/>
              </a:rPr>
              <a:t>4x</a:t>
            </a:r>
            <a:r>
              <a:rPr lang="en-US" altLang="vi-VN" sz="3200" dirty="0" smtClean="0">
                <a:latin typeface="Arial" panose="020B0604020202020204" pitchFamily="34" charset="0"/>
                <a:cs typeface="Arial" panose="020B0604020202020204" pitchFamily="34" charset="0"/>
              </a:rPr>
              <a:t> </a:t>
            </a:r>
            <a:r>
              <a:rPr lang="en-US" altLang="vi-VN" sz="3200" dirty="0">
                <a:latin typeface="Arial" panose="020B0604020202020204" pitchFamily="34" charset="0"/>
                <a:cs typeface="Arial" panose="020B0604020202020204" pitchFamily="34" charset="0"/>
              </a:rPr>
              <a:t>= 3y = 2z</a:t>
            </a:r>
          </a:p>
        </p:txBody>
      </p:sp>
      <p:sp>
        <p:nvSpPr>
          <p:cNvPr id="5" name="Text Box 10">
            <a:extLst>
              <a:ext uri="{FF2B5EF4-FFF2-40B4-BE49-F238E27FC236}">
                <a16:creationId xmlns:a16="http://schemas.microsoft.com/office/drawing/2014/main" id="{BEA983E1-CD3C-CAB9-64D3-FD5116EF8F6C}"/>
              </a:ext>
            </a:extLst>
          </p:cNvPr>
          <p:cNvSpPr txBox="1"/>
          <p:nvPr/>
        </p:nvSpPr>
        <p:spPr>
          <a:xfrm>
            <a:off x="5337941" y="1592701"/>
            <a:ext cx="1369286" cy="584775"/>
          </a:xfrm>
          <a:prstGeom prst="rect">
            <a:avLst/>
          </a:prstGeom>
          <a:noFill/>
          <a:ln w="9525">
            <a:noFill/>
          </a:ln>
        </p:spPr>
        <p:txBody>
          <a:bodyPr wrap="none">
            <a:spAutoFit/>
          </a:bodyPr>
          <a:lstStyle/>
          <a:p>
            <a:pPr eaLnBrk="1" hangingPunct="1"/>
            <a:r>
              <a:rPr lang="en-US" altLang="vi-VN" sz="3200" dirty="0" err="1">
                <a:latin typeface="Arial" panose="020B0604020202020204" pitchFamily="34" charset="0"/>
                <a:cs typeface="Arial" panose="020B0604020202020204" pitchFamily="34" charset="0"/>
              </a:rPr>
              <a:t>Suy</a:t>
            </a:r>
            <a:r>
              <a:rPr lang="en-US" altLang="vi-VN" sz="3200" dirty="0">
                <a:latin typeface="Arial" panose="020B0604020202020204" pitchFamily="34" charset="0"/>
                <a:cs typeface="Arial" panose="020B0604020202020204" pitchFamily="34" charset="0"/>
              </a:rPr>
              <a:t> </a:t>
            </a:r>
            <a:r>
              <a:rPr lang="en-US" altLang="vi-VN" sz="3200" dirty="0" err="1">
                <a:latin typeface="Arial" panose="020B0604020202020204" pitchFamily="34" charset="0"/>
                <a:cs typeface="Arial" panose="020B0604020202020204" pitchFamily="34" charset="0"/>
              </a:rPr>
              <a:t>ra</a:t>
            </a:r>
            <a:endParaRPr lang="en-US" altLang="vi-VN" sz="3200" dirty="0">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E052A1F7-0701-D254-8154-E289DDB79E20}"/>
              </a:ext>
            </a:extLst>
          </p:cNvPr>
          <p:cNvGraphicFramePr>
            <a:graphicFrameLocks noChangeAspect="1"/>
          </p:cNvGraphicFramePr>
          <p:nvPr>
            <p:extLst>
              <p:ext uri="{D42A27DB-BD31-4B8C-83A1-F6EECF244321}">
                <p14:modId xmlns:p14="http://schemas.microsoft.com/office/powerpoint/2010/main" val="3883076611"/>
              </p:ext>
            </p:extLst>
          </p:nvPr>
        </p:nvGraphicFramePr>
        <p:xfrm>
          <a:off x="7239002" y="1405193"/>
          <a:ext cx="1904998" cy="957007"/>
        </p:xfrm>
        <a:graphic>
          <a:graphicData uri="http://schemas.openxmlformats.org/presentationml/2006/ole">
            <mc:AlternateContent xmlns:mc="http://schemas.openxmlformats.org/markup-compatibility/2006">
              <mc:Choice xmlns:v="urn:schemas-microsoft-com:vml" Requires="v">
                <p:oleObj spid="_x0000_s7225" name="Equation" r:id="rId3" imgW="685800" imgH="393480" progId="Equation.DSMT4">
                  <p:embed/>
                </p:oleObj>
              </mc:Choice>
              <mc:Fallback>
                <p:oleObj name="Equation" r:id="rId3" imgW="685800" imgH="393480" progId="Equation.DSMT4">
                  <p:embed/>
                  <p:pic>
                    <p:nvPicPr>
                      <p:cNvPr id="6" name="Object 5">
                        <a:extLst>
                          <a:ext uri="{FF2B5EF4-FFF2-40B4-BE49-F238E27FC236}">
                            <a16:creationId xmlns:a16="http://schemas.microsoft.com/office/drawing/2014/main" id="{E052A1F7-0701-D254-8154-E289DDB79E20}"/>
                          </a:ext>
                        </a:extLst>
                      </p:cNvPr>
                      <p:cNvPicPr/>
                      <p:nvPr/>
                    </p:nvPicPr>
                    <p:blipFill>
                      <a:blip r:embed="rId4"/>
                      <a:stretch>
                        <a:fillRect/>
                      </a:stretch>
                    </p:blipFill>
                    <p:spPr>
                      <a:xfrm>
                        <a:off x="7239002" y="1405193"/>
                        <a:ext cx="1904998" cy="957007"/>
                      </a:xfrm>
                      <a:prstGeom prst="rect">
                        <a:avLst/>
                      </a:prstGeom>
                    </p:spPr>
                  </p:pic>
                </p:oleObj>
              </mc:Fallback>
            </mc:AlternateContent>
          </a:graphicData>
        </a:graphic>
      </p:graphicFrame>
    </p:spTree>
    <p:extLst>
      <p:ext uri="{BB962C8B-B14F-4D97-AF65-F5344CB8AC3E}">
        <p14:creationId xmlns:p14="http://schemas.microsoft.com/office/powerpoint/2010/main" val="3588323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7"/>
          <p:cNvSpPr txBox="1"/>
          <p:nvPr/>
        </p:nvSpPr>
        <p:spPr>
          <a:xfrm>
            <a:off x="5029200" y="371535"/>
            <a:ext cx="3255250" cy="461665"/>
          </a:xfrm>
          <a:prstGeom prst="rect">
            <a:avLst/>
          </a:prstGeom>
          <a:noFill/>
          <a:ln w="9525">
            <a:noFill/>
          </a:ln>
        </p:spPr>
        <p:txBody>
          <a:bodyPr wrap="none">
            <a:spAutoFit/>
          </a:bodyPr>
          <a:lstStyle/>
          <a:p>
            <a:pPr eaLnBrk="1" hangingPunct="1"/>
            <a:r>
              <a:rPr lang="en-US" altLang="vi-VN" sz="2400" b="1" u="sng" dirty="0" err="1">
                <a:solidFill>
                  <a:srgbClr val="3333FF"/>
                </a:solidFill>
                <a:latin typeface="Arial" panose="020B0604020202020204" pitchFamily="34" charset="0"/>
                <a:cs typeface="Arial" panose="020B0604020202020204" pitchFamily="34" charset="0"/>
              </a:rPr>
              <a:t>HOẠT</a:t>
            </a:r>
            <a:r>
              <a:rPr lang="en-US" altLang="vi-VN" sz="2400" b="1" u="sng" dirty="0">
                <a:solidFill>
                  <a:srgbClr val="3333FF"/>
                </a:solidFill>
                <a:latin typeface="Arial" panose="020B0604020202020204" pitchFamily="34" charset="0"/>
                <a:cs typeface="Arial" panose="020B0604020202020204" pitchFamily="34" charset="0"/>
              </a:rPr>
              <a:t> </a:t>
            </a:r>
            <a:r>
              <a:rPr lang="en-US" altLang="vi-VN" sz="2400" b="1" u="sng" dirty="0" err="1">
                <a:solidFill>
                  <a:srgbClr val="3333FF"/>
                </a:solidFill>
                <a:latin typeface="Arial" panose="020B0604020202020204" pitchFamily="34" charset="0"/>
                <a:cs typeface="Arial" panose="020B0604020202020204" pitchFamily="34" charset="0"/>
              </a:rPr>
              <a:t>ĐỘNG</a:t>
            </a:r>
            <a:r>
              <a:rPr lang="en-US" altLang="vi-VN" sz="2400" b="1" u="sng" dirty="0">
                <a:solidFill>
                  <a:srgbClr val="3333FF"/>
                </a:solidFill>
                <a:latin typeface="Arial" panose="020B0604020202020204" pitchFamily="34" charset="0"/>
                <a:cs typeface="Arial" panose="020B0604020202020204" pitchFamily="34" charset="0"/>
              </a:rPr>
              <a:t> </a:t>
            </a:r>
            <a:r>
              <a:rPr lang="en-US" altLang="vi-VN" sz="2400" b="1" u="sng" dirty="0" err="1">
                <a:solidFill>
                  <a:srgbClr val="3333FF"/>
                </a:solidFill>
                <a:latin typeface="Arial" panose="020B0604020202020204" pitchFamily="34" charset="0"/>
                <a:cs typeface="Arial" panose="020B0604020202020204" pitchFamily="34" charset="0"/>
              </a:rPr>
              <a:t>NHÓM</a:t>
            </a:r>
            <a:r>
              <a:rPr lang="en-US" altLang="vi-VN" sz="2400" b="1" u="sng" dirty="0">
                <a:solidFill>
                  <a:srgbClr val="3333FF"/>
                </a:solidFill>
                <a:latin typeface="Arial" panose="020B0604020202020204" pitchFamily="34" charset="0"/>
                <a:cs typeface="Arial" panose="020B0604020202020204" pitchFamily="34" charset="0"/>
              </a:rPr>
              <a:t>:</a:t>
            </a:r>
          </a:p>
        </p:txBody>
      </p:sp>
      <p:pic>
        <p:nvPicPr>
          <p:cNvPr id="2" name="3B1E102D">
            <a:hlinkClick r:id="" action="ppaction://media"/>
            <a:extLst>
              <a:ext uri="{FF2B5EF4-FFF2-40B4-BE49-F238E27FC236}">
                <a16:creationId xmlns:a16="http://schemas.microsoft.com/office/drawing/2014/main" id="{FCFC4E92-5B84-EF7F-2812-AB24D4765D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 y="0"/>
            <a:ext cx="2012244" cy="1799958"/>
          </a:xfrm>
          <a:prstGeom prst="rect">
            <a:avLst/>
          </a:prstGeom>
        </p:spPr>
      </p:pic>
      <p:pic>
        <p:nvPicPr>
          <p:cNvPr id="3" name="1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514600" y="899979"/>
            <a:ext cx="9525000" cy="5222710"/>
          </a:xfrm>
          <a:prstGeom prst="rect">
            <a:avLst/>
          </a:prstGeom>
        </p:spPr>
      </p:pic>
    </p:spTree>
    <p:extLst>
      <p:ext uri="{BB962C8B-B14F-4D97-AF65-F5344CB8AC3E}">
        <p14:creationId xmlns:p14="http://schemas.microsoft.com/office/powerpoint/2010/main" val="3057606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6829">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p:cTn id="18"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23743326"/>
              </p:ext>
            </p:extLst>
          </p:nvPr>
        </p:nvGraphicFramePr>
        <p:xfrm>
          <a:off x="609599" y="842850"/>
          <a:ext cx="10972800" cy="5710349"/>
        </p:xfrm>
        <a:graphic>
          <a:graphicData uri="http://schemas.openxmlformats.org/drawingml/2006/table">
            <a:tbl>
              <a:tblPr firstRow="1" firstCol="1" bandRow="1">
                <a:tableStyleId>{5C22544A-7EE6-4342-B048-85BDC9FD1C3A}</a:tableStyleId>
              </a:tblPr>
              <a:tblGrid>
                <a:gridCol w="2090989">
                  <a:extLst>
                    <a:ext uri="{9D8B030D-6E8A-4147-A177-3AD203B41FA5}">
                      <a16:colId xmlns:a16="http://schemas.microsoft.com/office/drawing/2014/main" val="20000"/>
                    </a:ext>
                  </a:extLst>
                </a:gridCol>
                <a:gridCol w="3275045">
                  <a:extLst>
                    <a:ext uri="{9D8B030D-6E8A-4147-A177-3AD203B41FA5}">
                      <a16:colId xmlns:a16="http://schemas.microsoft.com/office/drawing/2014/main" val="20001"/>
                    </a:ext>
                  </a:extLst>
                </a:gridCol>
                <a:gridCol w="2510868">
                  <a:extLst>
                    <a:ext uri="{9D8B030D-6E8A-4147-A177-3AD203B41FA5}">
                      <a16:colId xmlns:a16="http://schemas.microsoft.com/office/drawing/2014/main" val="20002"/>
                    </a:ext>
                  </a:extLst>
                </a:gridCol>
                <a:gridCol w="3095898">
                  <a:extLst>
                    <a:ext uri="{9D8B030D-6E8A-4147-A177-3AD203B41FA5}">
                      <a16:colId xmlns:a16="http://schemas.microsoft.com/office/drawing/2014/main" val="20003"/>
                    </a:ext>
                  </a:extLst>
                </a:gridCol>
              </a:tblGrid>
              <a:tr h="481944">
                <a:tc>
                  <a:txBody>
                    <a:bodyPr/>
                    <a:lstStyle/>
                    <a:p>
                      <a:pPr marL="0" marR="0" algn="ctr">
                        <a:lnSpc>
                          <a:spcPct val="115000"/>
                        </a:lnSpc>
                        <a:spcBef>
                          <a:spcPts val="0"/>
                        </a:spcBef>
                        <a:spcAft>
                          <a:spcPts val="0"/>
                        </a:spcAft>
                      </a:pPr>
                      <a:r>
                        <a:rPr lang="en-US" sz="2100" dirty="0" err="1">
                          <a:solidFill>
                            <a:schemeClr val="tx1"/>
                          </a:solidFill>
                          <a:effectLst/>
                          <a:latin typeface="Times New Roman" panose="02020603050405020304" pitchFamily="18" charset="0"/>
                          <a:cs typeface="Times New Roman" panose="02020603050405020304" pitchFamily="18" charset="0"/>
                        </a:rPr>
                        <a:t>Tiêu</a:t>
                      </a:r>
                      <a:r>
                        <a:rPr lang="en-US" sz="2100" dirty="0">
                          <a:solidFill>
                            <a:schemeClr val="tx1"/>
                          </a:solidFill>
                          <a:effectLst/>
                          <a:latin typeface="Times New Roman" panose="02020603050405020304" pitchFamily="18" charset="0"/>
                          <a:cs typeface="Times New Roman" panose="02020603050405020304" pitchFamily="18" charset="0"/>
                        </a:rPr>
                        <a:t> </a:t>
                      </a:r>
                      <a:r>
                        <a:rPr lang="en-US" sz="2100" dirty="0" err="1">
                          <a:solidFill>
                            <a:schemeClr val="tx1"/>
                          </a:solidFill>
                          <a:effectLst/>
                          <a:latin typeface="Times New Roman" panose="02020603050405020304" pitchFamily="18" charset="0"/>
                          <a:cs typeface="Times New Roman" panose="02020603050405020304" pitchFamily="18" charset="0"/>
                        </a:rPr>
                        <a:t>chí</a:t>
                      </a:r>
                      <a:endParaRPr lang="en-US"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2100">
                          <a:solidFill>
                            <a:schemeClr val="tx1"/>
                          </a:solidFill>
                          <a:effectLst/>
                          <a:latin typeface="Times New Roman" panose="02020603050405020304" pitchFamily="18" charset="0"/>
                          <a:cs typeface="Times New Roman" panose="02020603050405020304" pitchFamily="18" charset="0"/>
                        </a:rPr>
                        <a:t>Mức 1</a:t>
                      </a:r>
                      <a:endParaRPr lang="en-US" sz="2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2100">
                          <a:solidFill>
                            <a:schemeClr val="tx1"/>
                          </a:solidFill>
                          <a:effectLst/>
                          <a:latin typeface="Times New Roman" panose="02020603050405020304" pitchFamily="18" charset="0"/>
                          <a:cs typeface="Times New Roman" panose="02020603050405020304" pitchFamily="18" charset="0"/>
                        </a:rPr>
                        <a:t>Mức 2</a:t>
                      </a:r>
                      <a:endParaRPr lang="en-US" sz="2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2100">
                          <a:solidFill>
                            <a:schemeClr val="tx1"/>
                          </a:solidFill>
                          <a:effectLst/>
                          <a:latin typeface="Times New Roman" panose="02020603050405020304" pitchFamily="18" charset="0"/>
                          <a:cs typeface="Times New Roman" panose="02020603050405020304" pitchFamily="18" charset="0"/>
                        </a:rPr>
                        <a:t>Mức 3</a:t>
                      </a:r>
                      <a:endParaRPr lang="en-US" sz="2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1169602">
                <a:tc rowSpan="2">
                  <a:txBody>
                    <a:bodyPr/>
                    <a:lstStyle/>
                    <a:p>
                      <a:pPr marL="0" marR="0" algn="l">
                        <a:lnSpc>
                          <a:spcPct val="115000"/>
                        </a:lnSpc>
                        <a:spcBef>
                          <a:spcPts val="0"/>
                        </a:spcBef>
                        <a:spcAft>
                          <a:spcPts val="0"/>
                        </a:spcAft>
                      </a:pPr>
                      <a:r>
                        <a:rPr lang="en-US" sz="2100" dirty="0" smtClean="0">
                          <a:solidFill>
                            <a:schemeClr val="tx1"/>
                          </a:solidFill>
                          <a:effectLst/>
                          <a:latin typeface="Times New Roman" panose="02020603050405020304" pitchFamily="18" charset="0"/>
                          <a:cs typeface="Times New Roman" panose="02020603050405020304" pitchFamily="18" charset="0"/>
                        </a:rPr>
                        <a:t>1. </a:t>
                      </a:r>
                      <a:r>
                        <a:rPr lang="en-US" sz="2100" dirty="0" err="1" smtClean="0">
                          <a:solidFill>
                            <a:schemeClr val="tx1"/>
                          </a:solidFill>
                          <a:effectLst/>
                          <a:latin typeface="Times New Roman" panose="02020603050405020304" pitchFamily="18" charset="0"/>
                          <a:cs typeface="Times New Roman" panose="02020603050405020304" pitchFamily="18" charset="0"/>
                        </a:rPr>
                        <a:t>Nội</a:t>
                      </a:r>
                      <a:r>
                        <a:rPr lang="en-US" sz="2100" dirty="0" smtClean="0">
                          <a:solidFill>
                            <a:schemeClr val="tx1"/>
                          </a:solidFill>
                          <a:effectLst/>
                          <a:latin typeface="Times New Roman" panose="02020603050405020304" pitchFamily="18" charset="0"/>
                          <a:cs typeface="Times New Roman" panose="02020603050405020304" pitchFamily="18" charset="0"/>
                        </a:rPr>
                        <a:t> dung </a:t>
                      </a:r>
                    </a:p>
                    <a:p>
                      <a:pPr marL="0" marR="0" algn="l">
                        <a:lnSpc>
                          <a:spcPct val="115000"/>
                        </a:lnSpc>
                        <a:spcBef>
                          <a:spcPts val="0"/>
                        </a:spcBef>
                        <a:spcAft>
                          <a:spcPts val="0"/>
                        </a:spcAft>
                      </a:pPr>
                      <a:r>
                        <a:rPr lang="en-US" sz="2100" dirty="0" smtClean="0">
                          <a:solidFill>
                            <a:schemeClr val="tx1"/>
                          </a:solidFill>
                          <a:effectLst/>
                          <a:latin typeface="Times New Roman" panose="02020603050405020304" pitchFamily="18" charset="0"/>
                          <a:cs typeface="Times New Roman" panose="02020603050405020304" pitchFamily="18" charset="0"/>
                        </a:rPr>
                        <a:t>(80 </a:t>
                      </a:r>
                      <a:r>
                        <a:rPr lang="en-US" sz="2100" dirty="0" err="1" smtClean="0">
                          <a:solidFill>
                            <a:schemeClr val="tx1"/>
                          </a:solidFill>
                          <a:effectLst/>
                          <a:latin typeface="Times New Roman" panose="02020603050405020304" pitchFamily="18" charset="0"/>
                          <a:cs typeface="Times New Roman" panose="02020603050405020304" pitchFamily="18" charset="0"/>
                        </a:rPr>
                        <a:t>điểm</a:t>
                      </a:r>
                      <a:r>
                        <a:rPr lang="en-US" sz="2100" dirty="0" smtClean="0">
                          <a:solidFill>
                            <a:schemeClr val="tx1"/>
                          </a:solidFill>
                          <a:effectLst/>
                          <a:latin typeface="Times New Roman" panose="02020603050405020304" pitchFamily="18" charset="0"/>
                          <a:cs typeface="Times New Roman" panose="02020603050405020304" pitchFamily="18" charset="0"/>
                        </a:rPr>
                        <a:t>) </a:t>
                      </a:r>
                      <a:endParaRPr lang="en-US"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l">
                        <a:lnSpc>
                          <a:spcPct val="115000"/>
                        </a:lnSpc>
                        <a:spcBef>
                          <a:spcPts val="0"/>
                        </a:spcBef>
                        <a:spcAft>
                          <a:spcPts val="0"/>
                        </a:spcAft>
                      </a:pPr>
                      <a:r>
                        <a:rPr lang="en-US" sz="2100" dirty="0" err="1">
                          <a:effectLst/>
                          <a:latin typeface="Times New Roman" panose="02020603050405020304" pitchFamily="18" charset="0"/>
                          <a:cs typeface="Times New Roman" panose="02020603050405020304" pitchFamily="18" charset="0"/>
                        </a:rPr>
                        <a:t>Chưa</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đầy</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đủ</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một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số</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nội</a:t>
                      </a:r>
                      <a:r>
                        <a:rPr lang="en-US" sz="2100" dirty="0">
                          <a:effectLst/>
                          <a:latin typeface="Times New Roman" panose="02020603050405020304" pitchFamily="18" charset="0"/>
                          <a:cs typeface="Times New Roman" panose="02020603050405020304" pitchFamily="18" charset="0"/>
                        </a:rPr>
                        <a:t> dung </a:t>
                      </a:r>
                      <a:r>
                        <a:rPr lang="en-US" sz="2100" dirty="0" err="1">
                          <a:effectLst/>
                          <a:latin typeface="Times New Roman" panose="02020603050405020304" pitchFamily="18" charset="0"/>
                          <a:cs typeface="Times New Roman" panose="02020603050405020304" pitchFamily="18" charset="0"/>
                        </a:rPr>
                        <a:t>chưa</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chính</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xác</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gn="l">
                        <a:lnSpc>
                          <a:spcPct val="115000"/>
                        </a:lnSpc>
                        <a:spcBef>
                          <a:spcPts val="0"/>
                        </a:spcBef>
                        <a:spcAft>
                          <a:spcPts val="0"/>
                        </a:spcAft>
                      </a:pPr>
                      <a:r>
                        <a:rPr lang="en-US" sz="2100" dirty="0" err="1">
                          <a:effectLst/>
                          <a:latin typeface="Times New Roman" panose="02020603050405020304" pitchFamily="18" charset="0"/>
                          <a:cs typeface="Times New Roman" panose="02020603050405020304" pitchFamily="18" charset="0"/>
                        </a:rPr>
                        <a:t>Tương</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đối</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đủ</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nội</a:t>
                      </a:r>
                      <a:r>
                        <a:rPr lang="en-US" sz="2100" dirty="0">
                          <a:effectLst/>
                          <a:latin typeface="Times New Roman" panose="02020603050405020304" pitchFamily="18" charset="0"/>
                          <a:cs typeface="Times New Roman" panose="02020603050405020304" pitchFamily="18" charset="0"/>
                        </a:rPr>
                        <a:t> dung </a:t>
                      </a:r>
                      <a:r>
                        <a:rPr lang="en-US" sz="2100" dirty="0" err="1">
                          <a:effectLst/>
                          <a:latin typeface="Times New Roman" panose="02020603050405020304" pitchFamily="18" charset="0"/>
                          <a:cs typeface="Times New Roman" panose="02020603050405020304" pitchFamily="18" charset="0"/>
                        </a:rPr>
                        <a:t>chính</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xác</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2100" dirty="0" err="1">
                          <a:effectLst/>
                          <a:latin typeface="Times New Roman" panose="02020603050405020304" pitchFamily="18" charset="0"/>
                          <a:cs typeface="Times New Roman" panose="02020603050405020304" pitchFamily="18" charset="0"/>
                        </a:rPr>
                        <a:t>Đầy</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đủ</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chính</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xác</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481944">
                <a:tc vMerge="1">
                  <a:txBody>
                    <a:bodyPr/>
                    <a:lstStyle/>
                    <a:p>
                      <a:endParaRPr lang="en-US"/>
                    </a:p>
                  </a:txBody>
                  <a:tcPr/>
                </a:tc>
                <a:tc>
                  <a:txBody>
                    <a:bodyPr/>
                    <a:lstStyle/>
                    <a:p>
                      <a:pPr marL="0" marR="0" algn="ctr">
                        <a:lnSpc>
                          <a:spcPct val="115000"/>
                        </a:lnSpc>
                        <a:spcBef>
                          <a:spcPts val="0"/>
                        </a:spcBef>
                        <a:spcAft>
                          <a:spcPts val="0"/>
                        </a:spcAft>
                      </a:pPr>
                      <a:r>
                        <a:rPr lang="en-US" sz="2100" b="1" dirty="0" smtClean="0">
                          <a:solidFill>
                            <a:srgbClr val="FF0000"/>
                          </a:solidFill>
                          <a:effectLst/>
                          <a:latin typeface="Times New Roman" panose="02020603050405020304" pitchFamily="18" charset="0"/>
                          <a:cs typeface="Times New Roman" panose="02020603050405020304" pitchFamily="18" charset="0"/>
                        </a:rPr>
                        <a:t>60 </a:t>
                      </a:r>
                      <a:r>
                        <a:rPr lang="en-US" sz="2100" b="1" dirty="0" err="1" smtClean="0">
                          <a:solidFill>
                            <a:srgbClr val="FF0000"/>
                          </a:solidFill>
                          <a:effectLst/>
                          <a:latin typeface="Times New Roman" panose="02020603050405020304" pitchFamily="18" charset="0"/>
                          <a:cs typeface="Times New Roman" panose="02020603050405020304" pitchFamily="18" charset="0"/>
                        </a:rPr>
                        <a:t>điểm</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2100" b="1" dirty="0" smtClean="0">
                          <a:solidFill>
                            <a:srgbClr val="FF0000"/>
                          </a:solidFill>
                          <a:effectLst/>
                          <a:latin typeface="Times New Roman" panose="02020603050405020304" pitchFamily="18" charset="0"/>
                          <a:cs typeface="Times New Roman" panose="02020603050405020304" pitchFamily="18" charset="0"/>
                        </a:rPr>
                        <a:t>70 </a:t>
                      </a:r>
                      <a:r>
                        <a:rPr lang="en-US" sz="2100" b="1" dirty="0" err="1">
                          <a:solidFill>
                            <a:srgbClr val="FF0000"/>
                          </a:solidFill>
                          <a:effectLst/>
                          <a:latin typeface="Times New Roman" panose="02020603050405020304" pitchFamily="18" charset="0"/>
                          <a:cs typeface="Times New Roman" panose="02020603050405020304" pitchFamily="18" charset="0"/>
                        </a:rPr>
                        <a:t>điểm</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2100" b="1" dirty="0" smtClean="0">
                          <a:solidFill>
                            <a:srgbClr val="FF0000"/>
                          </a:solidFill>
                          <a:effectLst/>
                          <a:latin typeface="Times New Roman" panose="02020603050405020304" pitchFamily="18" charset="0"/>
                          <a:cs typeface="Times New Roman" panose="02020603050405020304" pitchFamily="18" charset="0"/>
                        </a:rPr>
                        <a:t>80 </a:t>
                      </a:r>
                      <a:r>
                        <a:rPr lang="en-US" sz="2100" b="1" dirty="0" err="1">
                          <a:solidFill>
                            <a:srgbClr val="FF0000"/>
                          </a:solidFill>
                          <a:effectLst/>
                          <a:latin typeface="Times New Roman" panose="02020603050405020304" pitchFamily="18" charset="0"/>
                          <a:cs typeface="Times New Roman" panose="02020603050405020304" pitchFamily="18" charset="0"/>
                        </a:rPr>
                        <a:t>điểm</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2"/>
                  </a:ext>
                </a:extLst>
              </a:tr>
              <a:tr h="1083067">
                <a:tc rowSpan="2">
                  <a:txBody>
                    <a:bodyPr/>
                    <a:lstStyle/>
                    <a:p>
                      <a:pPr marL="0" marR="0">
                        <a:lnSpc>
                          <a:spcPct val="115000"/>
                        </a:lnSpc>
                        <a:spcBef>
                          <a:spcPts val="0"/>
                        </a:spcBef>
                        <a:spcAft>
                          <a:spcPts val="0"/>
                        </a:spcAft>
                      </a:pPr>
                      <a:r>
                        <a:rPr lang="en-US" sz="2100" dirty="0">
                          <a:solidFill>
                            <a:schemeClr val="tx1"/>
                          </a:solidFill>
                          <a:effectLst/>
                          <a:latin typeface="Times New Roman" panose="02020603050405020304" pitchFamily="18" charset="0"/>
                          <a:cs typeface="Times New Roman" panose="02020603050405020304" pitchFamily="18" charset="0"/>
                        </a:rPr>
                        <a:t>2. </a:t>
                      </a:r>
                      <a:r>
                        <a:rPr lang="en-US" sz="2100" dirty="0" err="1">
                          <a:solidFill>
                            <a:schemeClr val="tx1"/>
                          </a:solidFill>
                          <a:effectLst/>
                          <a:latin typeface="Times New Roman" panose="02020603050405020304" pitchFamily="18" charset="0"/>
                          <a:cs typeface="Times New Roman" panose="02020603050405020304" pitchFamily="18" charset="0"/>
                        </a:rPr>
                        <a:t>Trình</a:t>
                      </a:r>
                      <a:r>
                        <a:rPr lang="en-US" sz="2100" dirty="0">
                          <a:solidFill>
                            <a:schemeClr val="tx1"/>
                          </a:solidFill>
                          <a:effectLst/>
                          <a:latin typeface="Times New Roman" panose="02020603050405020304" pitchFamily="18" charset="0"/>
                          <a:cs typeface="Times New Roman" panose="02020603050405020304" pitchFamily="18" charset="0"/>
                        </a:rPr>
                        <a:t> </a:t>
                      </a:r>
                      <a:r>
                        <a:rPr lang="en-US" sz="2100" dirty="0" err="1" smtClean="0">
                          <a:solidFill>
                            <a:schemeClr val="tx1"/>
                          </a:solidFill>
                          <a:effectLst/>
                          <a:latin typeface="Times New Roman" panose="02020603050405020304" pitchFamily="18" charset="0"/>
                          <a:cs typeface="Times New Roman" panose="02020603050405020304" pitchFamily="18" charset="0"/>
                        </a:rPr>
                        <a:t>bày</a:t>
                      </a:r>
                      <a:r>
                        <a:rPr lang="en-US" sz="2100" dirty="0" smtClean="0">
                          <a:solidFill>
                            <a:schemeClr val="tx1"/>
                          </a:solidFill>
                          <a:effectLst/>
                          <a:latin typeface="Times New Roman" panose="02020603050405020304" pitchFamily="18" charset="0"/>
                          <a:cs typeface="Times New Roman" panose="02020603050405020304" pitchFamily="18" charset="0"/>
                        </a:rPr>
                        <a:t> (10 </a:t>
                      </a:r>
                      <a:r>
                        <a:rPr lang="en-US" sz="2100" dirty="0" err="1" smtClean="0">
                          <a:solidFill>
                            <a:schemeClr val="tx1"/>
                          </a:solidFill>
                          <a:effectLst/>
                          <a:latin typeface="Times New Roman" panose="02020603050405020304" pitchFamily="18" charset="0"/>
                          <a:cs typeface="Times New Roman" panose="02020603050405020304" pitchFamily="18" charset="0"/>
                        </a:rPr>
                        <a:t>điểm</a:t>
                      </a:r>
                      <a:r>
                        <a:rPr lang="en-US" sz="2100" dirty="0" smtClean="0">
                          <a:solidFill>
                            <a:schemeClr val="tx1"/>
                          </a:solidFill>
                          <a:effectLst/>
                          <a:latin typeface="Times New Roman" panose="02020603050405020304" pitchFamily="18" charset="0"/>
                          <a:cs typeface="Times New Roman" panose="02020603050405020304" pitchFamily="18" charset="0"/>
                        </a:rPr>
                        <a:t>)</a:t>
                      </a:r>
                      <a:endParaRPr lang="en-US"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2100" dirty="0" err="1">
                          <a:effectLst/>
                          <a:latin typeface="Times New Roman" panose="02020603050405020304" pitchFamily="18" charset="0"/>
                          <a:cs typeface="Times New Roman" panose="02020603050405020304" pitchFamily="18" charset="0"/>
                        </a:rPr>
                        <a:t>Chưa</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khoa</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học</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chữ</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viết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chưa</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đẹp</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2100" dirty="0" err="1">
                          <a:effectLst/>
                          <a:latin typeface="Times New Roman" panose="02020603050405020304" pitchFamily="18" charset="0"/>
                          <a:cs typeface="Times New Roman" panose="02020603050405020304" pitchFamily="18" charset="0"/>
                        </a:rPr>
                        <a:t>Chữ</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viết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rõ</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ràng</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đẹp</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2100" dirty="0" err="1">
                          <a:effectLst/>
                          <a:latin typeface="Times New Roman" panose="02020603050405020304" pitchFamily="18" charset="0"/>
                          <a:cs typeface="Times New Roman" panose="02020603050405020304" pitchFamily="18" charset="0"/>
                        </a:rPr>
                        <a:t>Chữ</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viết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đẹp</a:t>
                      </a:r>
                      <a:r>
                        <a:rPr lang="en-US" sz="2100" dirty="0" smtClean="0">
                          <a:effectLst/>
                          <a:latin typeface="Times New Roman" panose="02020603050405020304" pitchFamily="18" charset="0"/>
                          <a:cs typeface="Times New Roman" panose="02020603050405020304" pitchFamily="18" charset="0"/>
                        </a:rPr>
                        <a:t>, </a:t>
                      </a:r>
                      <a:r>
                        <a:rPr lang="en-US" sz="2100" dirty="0" err="1" smtClean="0">
                          <a:effectLst/>
                          <a:latin typeface="Times New Roman" panose="02020603050405020304" pitchFamily="18" charset="0"/>
                          <a:cs typeface="Times New Roman" panose="02020603050405020304" pitchFamily="18" charset="0"/>
                        </a:rPr>
                        <a:t>rõ</a:t>
                      </a:r>
                      <a:r>
                        <a:rPr lang="en-US" sz="2100" baseline="0" dirty="0" smtClean="0">
                          <a:effectLst/>
                          <a:latin typeface="Times New Roman" panose="02020603050405020304" pitchFamily="18" charset="0"/>
                          <a:cs typeface="Times New Roman" panose="02020603050405020304" pitchFamily="18" charset="0"/>
                        </a:rPr>
                        <a:t> </a:t>
                      </a:r>
                      <a:r>
                        <a:rPr lang="en-US" sz="2100" baseline="0" dirty="0" err="1" smtClean="0">
                          <a:effectLst/>
                          <a:latin typeface="Times New Roman" panose="02020603050405020304" pitchFamily="18" charset="0"/>
                          <a:cs typeface="Times New Roman" panose="02020603050405020304" pitchFamily="18" charset="0"/>
                        </a:rPr>
                        <a:t>ràng</a:t>
                      </a:r>
                      <a:r>
                        <a:rPr lang="en-US" sz="2100" baseline="0" dirty="0" smtClean="0">
                          <a:effectLst/>
                          <a:latin typeface="Times New Roman" panose="02020603050405020304" pitchFamily="18" charset="0"/>
                          <a:cs typeface="Times New Roman" panose="02020603050405020304" pitchFamily="18" charset="0"/>
                        </a:rPr>
                        <a:t>,</a:t>
                      </a:r>
                      <a:r>
                        <a:rPr lang="en-US" sz="2100" dirty="0" smtClean="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trình</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bày</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đầy</a:t>
                      </a:r>
                      <a:r>
                        <a:rPr lang="en-US" sz="2100" dirty="0">
                          <a:effectLst/>
                          <a:latin typeface="Times New Roman" panose="02020603050405020304" pitchFamily="18" charset="0"/>
                          <a:cs typeface="Times New Roman" panose="02020603050405020304" pitchFamily="18" charset="0"/>
                        </a:rPr>
                        <a:t> </a:t>
                      </a:r>
                      <a:r>
                        <a:rPr lang="en-US" sz="2100" dirty="0" err="1" smtClean="0">
                          <a:effectLst/>
                          <a:latin typeface="Times New Roman" panose="02020603050405020304" pitchFamily="18" charset="0"/>
                          <a:cs typeface="Times New Roman" panose="02020603050405020304" pitchFamily="18" charset="0"/>
                        </a:rPr>
                        <a:t>đủ</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481944">
                <a:tc vMerge="1">
                  <a:txBody>
                    <a:bodyPr/>
                    <a:lstStyle/>
                    <a:p>
                      <a:endParaRPr lang="en-US"/>
                    </a:p>
                  </a:txBody>
                  <a:tcPr/>
                </a:tc>
                <a:tc>
                  <a:txBody>
                    <a:bodyPr/>
                    <a:lstStyle/>
                    <a:p>
                      <a:pPr marL="0" marR="0" algn="ctr">
                        <a:lnSpc>
                          <a:spcPct val="115000"/>
                        </a:lnSpc>
                        <a:spcBef>
                          <a:spcPts val="0"/>
                        </a:spcBef>
                        <a:spcAft>
                          <a:spcPts val="0"/>
                        </a:spcAft>
                      </a:pPr>
                      <a:r>
                        <a:rPr lang="en-US" sz="2100" b="1" dirty="0">
                          <a:solidFill>
                            <a:srgbClr val="FF0000"/>
                          </a:solidFill>
                          <a:effectLst/>
                          <a:latin typeface="Times New Roman" panose="02020603050405020304" pitchFamily="18" charset="0"/>
                          <a:cs typeface="Times New Roman" panose="02020603050405020304" pitchFamily="18" charset="0"/>
                        </a:rPr>
                        <a:t>5</a:t>
                      </a:r>
                      <a:r>
                        <a:rPr lang="en-US" sz="2100" b="1" dirty="0" smtClean="0">
                          <a:solidFill>
                            <a:srgbClr val="FF0000"/>
                          </a:solidFill>
                          <a:effectLst/>
                          <a:latin typeface="Times New Roman" panose="02020603050405020304" pitchFamily="18" charset="0"/>
                          <a:cs typeface="Times New Roman" panose="02020603050405020304" pitchFamily="18" charset="0"/>
                        </a:rPr>
                        <a:t> </a:t>
                      </a:r>
                      <a:r>
                        <a:rPr lang="en-US" sz="2100" b="1" dirty="0" err="1">
                          <a:solidFill>
                            <a:srgbClr val="FF0000"/>
                          </a:solidFill>
                          <a:effectLst/>
                          <a:latin typeface="Times New Roman" panose="02020603050405020304" pitchFamily="18" charset="0"/>
                          <a:cs typeface="Times New Roman" panose="02020603050405020304" pitchFamily="18" charset="0"/>
                        </a:rPr>
                        <a:t>điểm</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2100" b="1" dirty="0" smtClean="0">
                          <a:solidFill>
                            <a:srgbClr val="FF0000"/>
                          </a:solidFill>
                          <a:effectLst/>
                          <a:latin typeface="Times New Roman" panose="02020603050405020304" pitchFamily="18" charset="0"/>
                          <a:cs typeface="Times New Roman" panose="02020603050405020304" pitchFamily="18" charset="0"/>
                        </a:rPr>
                        <a:t>7 </a:t>
                      </a:r>
                      <a:r>
                        <a:rPr lang="en-US" sz="2100" b="1" dirty="0" err="1">
                          <a:solidFill>
                            <a:srgbClr val="FF0000"/>
                          </a:solidFill>
                          <a:effectLst/>
                          <a:latin typeface="Times New Roman" panose="02020603050405020304" pitchFamily="18" charset="0"/>
                          <a:cs typeface="Times New Roman" panose="02020603050405020304" pitchFamily="18" charset="0"/>
                        </a:rPr>
                        <a:t>điểm</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2100" b="1" dirty="0" smtClean="0">
                          <a:solidFill>
                            <a:srgbClr val="FF0000"/>
                          </a:solidFill>
                          <a:effectLst/>
                          <a:latin typeface="Times New Roman" panose="02020603050405020304" pitchFamily="18" charset="0"/>
                          <a:cs typeface="Times New Roman" panose="02020603050405020304" pitchFamily="18" charset="0"/>
                        </a:rPr>
                        <a:t>10 </a:t>
                      </a:r>
                      <a:r>
                        <a:rPr lang="en-US" sz="2100" b="1" dirty="0" err="1">
                          <a:solidFill>
                            <a:srgbClr val="FF0000"/>
                          </a:solidFill>
                          <a:effectLst/>
                          <a:latin typeface="Times New Roman" panose="02020603050405020304" pitchFamily="18" charset="0"/>
                          <a:cs typeface="Times New Roman" panose="02020603050405020304" pitchFamily="18" charset="0"/>
                        </a:rPr>
                        <a:t>điểm</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4"/>
                  </a:ext>
                </a:extLst>
              </a:tr>
              <a:tr h="1529904">
                <a:tc rowSpan="2">
                  <a:txBody>
                    <a:bodyPr/>
                    <a:lstStyle/>
                    <a:p>
                      <a:pPr marL="0" marR="0">
                        <a:lnSpc>
                          <a:spcPct val="115000"/>
                        </a:lnSpc>
                        <a:spcBef>
                          <a:spcPts val="0"/>
                        </a:spcBef>
                        <a:spcAft>
                          <a:spcPts val="0"/>
                        </a:spcAft>
                      </a:pPr>
                      <a:r>
                        <a:rPr lang="en-US" sz="2100" dirty="0">
                          <a:solidFill>
                            <a:schemeClr val="tx1"/>
                          </a:solidFill>
                          <a:effectLst/>
                          <a:latin typeface="Times New Roman" panose="02020603050405020304" pitchFamily="18" charset="0"/>
                          <a:cs typeface="Times New Roman" panose="02020603050405020304" pitchFamily="18" charset="0"/>
                        </a:rPr>
                        <a:t>3. </a:t>
                      </a:r>
                      <a:r>
                        <a:rPr lang="en-US" sz="2100" dirty="0" err="1" smtClean="0">
                          <a:solidFill>
                            <a:schemeClr val="tx1"/>
                          </a:solidFill>
                          <a:effectLst/>
                          <a:latin typeface="Times New Roman" panose="02020603050405020304" pitchFamily="18" charset="0"/>
                          <a:cs typeface="Times New Roman" panose="02020603050405020304" pitchFamily="18" charset="0"/>
                        </a:rPr>
                        <a:t>Làm</a:t>
                      </a:r>
                      <a:r>
                        <a:rPr lang="en-US" sz="2100" baseline="0" dirty="0" smtClean="0">
                          <a:solidFill>
                            <a:schemeClr val="tx1"/>
                          </a:solidFill>
                          <a:effectLst/>
                          <a:latin typeface="Times New Roman" panose="02020603050405020304" pitchFamily="18" charset="0"/>
                          <a:cs typeface="Times New Roman" panose="02020603050405020304" pitchFamily="18" charset="0"/>
                        </a:rPr>
                        <a:t> </a:t>
                      </a:r>
                      <a:r>
                        <a:rPr lang="en-US" sz="2100" baseline="0" dirty="0" err="1" smtClean="0">
                          <a:solidFill>
                            <a:schemeClr val="tx1"/>
                          </a:solidFill>
                          <a:effectLst/>
                          <a:latin typeface="Times New Roman" panose="02020603050405020304" pitchFamily="18" charset="0"/>
                          <a:cs typeface="Times New Roman" panose="02020603050405020304" pitchFamily="18" charset="0"/>
                        </a:rPr>
                        <a:t>việc</a:t>
                      </a:r>
                      <a:r>
                        <a:rPr lang="en-US" sz="2100" baseline="0" dirty="0" smtClean="0">
                          <a:solidFill>
                            <a:schemeClr val="tx1"/>
                          </a:solidFill>
                          <a:effectLst/>
                          <a:latin typeface="Times New Roman" panose="02020603050405020304" pitchFamily="18" charset="0"/>
                          <a:cs typeface="Times New Roman" panose="02020603050405020304" pitchFamily="18" charset="0"/>
                        </a:rPr>
                        <a:t> </a:t>
                      </a:r>
                      <a:r>
                        <a:rPr lang="en-US" sz="2100" baseline="0" dirty="0" err="1" smtClean="0">
                          <a:solidFill>
                            <a:schemeClr val="tx1"/>
                          </a:solidFill>
                          <a:effectLst/>
                          <a:latin typeface="Times New Roman" panose="02020603050405020304" pitchFamily="18" charset="0"/>
                          <a:cs typeface="Times New Roman" panose="02020603050405020304" pitchFamily="18" charset="0"/>
                        </a:rPr>
                        <a:t>nhóm</a:t>
                      </a:r>
                      <a:r>
                        <a:rPr lang="en-US" sz="2100" baseline="0" dirty="0" smtClean="0">
                          <a:solidFill>
                            <a:schemeClr val="tx1"/>
                          </a:solidFill>
                          <a:effectLst/>
                          <a:latin typeface="Times New Roman" panose="02020603050405020304" pitchFamily="18" charset="0"/>
                          <a:cs typeface="Times New Roman" panose="02020603050405020304" pitchFamily="18" charset="0"/>
                        </a:rPr>
                        <a:t>  (10 </a:t>
                      </a:r>
                      <a:r>
                        <a:rPr lang="en-US" sz="2100" baseline="0" dirty="0" err="1" smtClean="0">
                          <a:solidFill>
                            <a:schemeClr val="tx1"/>
                          </a:solidFill>
                          <a:effectLst/>
                          <a:latin typeface="Times New Roman" panose="02020603050405020304" pitchFamily="18" charset="0"/>
                          <a:cs typeface="Times New Roman" panose="02020603050405020304" pitchFamily="18" charset="0"/>
                        </a:rPr>
                        <a:t>điểm</a:t>
                      </a:r>
                      <a:r>
                        <a:rPr lang="en-US" sz="2100" baseline="0" dirty="0" smtClean="0">
                          <a:solidFill>
                            <a:schemeClr val="tx1"/>
                          </a:solidFill>
                          <a:effectLst/>
                          <a:latin typeface="Times New Roman" panose="02020603050405020304" pitchFamily="18" charset="0"/>
                          <a:cs typeface="Times New Roman" panose="02020603050405020304" pitchFamily="18" charset="0"/>
                        </a:rPr>
                        <a:t>)</a:t>
                      </a:r>
                      <a:endParaRPr lang="en-US"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21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1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21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chưa</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nSpc>
                          <a:spcPct val="115000"/>
                        </a:lnSpc>
                        <a:spcBef>
                          <a:spcPts val="0"/>
                        </a:spcBef>
                        <a:spcAft>
                          <a:spcPts val="0"/>
                        </a:spcAft>
                      </a:pPr>
                      <a:r>
                        <a:rPr lang="en-US" sz="21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tích</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cực</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sôi</a:t>
                      </a:r>
                      <a:r>
                        <a:rPr lang="en-US" sz="21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nổi</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5"/>
                  </a:ext>
                </a:extLst>
              </a:tr>
              <a:tr h="481944">
                <a:tc vMerge="1">
                  <a:txBody>
                    <a:bodyPr/>
                    <a:lstStyle/>
                    <a:p>
                      <a:endParaRPr lang="en-US"/>
                    </a:p>
                  </a:txBody>
                  <a:tcPr/>
                </a:tc>
                <a:tc>
                  <a:txBody>
                    <a:bodyPr/>
                    <a:lstStyle/>
                    <a:p>
                      <a:pPr marL="0" marR="0" algn="ctr">
                        <a:lnSpc>
                          <a:spcPct val="115000"/>
                        </a:lnSpc>
                        <a:spcBef>
                          <a:spcPts val="0"/>
                        </a:spcBef>
                        <a:spcAft>
                          <a:spcPts val="0"/>
                        </a:spcAft>
                      </a:pPr>
                      <a:r>
                        <a:rPr lang="en-US" sz="2100" b="1" dirty="0" smtClean="0">
                          <a:solidFill>
                            <a:srgbClr val="FF0000"/>
                          </a:solidFill>
                          <a:effectLst/>
                          <a:latin typeface="Times New Roman" panose="02020603050405020304" pitchFamily="18" charset="0"/>
                          <a:cs typeface="Times New Roman" panose="02020603050405020304" pitchFamily="18" charset="0"/>
                        </a:rPr>
                        <a:t>5 </a:t>
                      </a:r>
                      <a:r>
                        <a:rPr lang="en-US" sz="2100" b="1" dirty="0" err="1">
                          <a:solidFill>
                            <a:srgbClr val="FF0000"/>
                          </a:solidFill>
                          <a:effectLst/>
                          <a:latin typeface="Times New Roman" panose="02020603050405020304" pitchFamily="18" charset="0"/>
                          <a:cs typeface="Times New Roman" panose="02020603050405020304" pitchFamily="18" charset="0"/>
                        </a:rPr>
                        <a:t>điểm</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2100" b="1" dirty="0" smtClean="0">
                          <a:solidFill>
                            <a:srgbClr val="FF0000"/>
                          </a:solidFill>
                          <a:effectLst/>
                          <a:latin typeface="Times New Roman" panose="02020603050405020304" pitchFamily="18" charset="0"/>
                          <a:cs typeface="Times New Roman" panose="02020603050405020304" pitchFamily="18" charset="0"/>
                        </a:rPr>
                        <a:t>7 </a:t>
                      </a:r>
                      <a:r>
                        <a:rPr lang="en-US" sz="2100" b="1" dirty="0" err="1">
                          <a:solidFill>
                            <a:srgbClr val="FF0000"/>
                          </a:solidFill>
                          <a:effectLst/>
                          <a:latin typeface="Times New Roman" panose="02020603050405020304" pitchFamily="18" charset="0"/>
                          <a:cs typeface="Times New Roman" panose="02020603050405020304" pitchFamily="18" charset="0"/>
                        </a:rPr>
                        <a:t>điểm</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15000"/>
                        </a:lnSpc>
                        <a:spcBef>
                          <a:spcPts val="0"/>
                        </a:spcBef>
                        <a:spcAft>
                          <a:spcPts val="0"/>
                        </a:spcAft>
                      </a:pPr>
                      <a:r>
                        <a:rPr lang="en-US" sz="2100" b="1" dirty="0" smtClean="0">
                          <a:solidFill>
                            <a:srgbClr val="FF0000"/>
                          </a:solidFill>
                          <a:effectLst/>
                          <a:latin typeface="Times New Roman" panose="02020603050405020304" pitchFamily="18" charset="0"/>
                          <a:cs typeface="Times New Roman" panose="02020603050405020304" pitchFamily="18" charset="0"/>
                        </a:rPr>
                        <a:t>10 </a:t>
                      </a:r>
                      <a:r>
                        <a:rPr lang="en-US" sz="2100" b="1" dirty="0" err="1">
                          <a:solidFill>
                            <a:srgbClr val="FF0000"/>
                          </a:solidFill>
                          <a:effectLst/>
                          <a:latin typeface="Times New Roman" panose="02020603050405020304" pitchFamily="18" charset="0"/>
                          <a:cs typeface="Times New Roman" panose="02020603050405020304" pitchFamily="18" charset="0"/>
                        </a:rPr>
                        <a:t>điểm</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06"/>
                  </a:ext>
                </a:extLst>
              </a:tr>
            </a:tbl>
          </a:graphicData>
        </a:graphic>
      </p:graphicFrame>
      <p:sp>
        <p:nvSpPr>
          <p:cNvPr id="3" name="Rectangle 1"/>
          <p:cNvSpPr>
            <a:spLocks noChangeArrowheads="1"/>
          </p:cNvSpPr>
          <p:nvPr/>
        </p:nvSpPr>
        <p:spPr bwMode="auto">
          <a:xfrm>
            <a:off x="3795994" y="152400"/>
            <a:ext cx="4676212"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p>
            <a:pPr algn="ctr" defTabSz="685800" eaLnBrk="0" fontAlgn="base" hangingPunct="0">
              <a:spcBef>
                <a:spcPct val="0"/>
              </a:spcBef>
              <a:spcAft>
                <a:spcPct val="0"/>
              </a:spcAft>
            </a:pP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014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3408218"/>
            <a:ext cx="6248400" cy="3429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3117273" y="4038600"/>
            <a:ext cx="6273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TRÒ</a:t>
            </a:r>
            <a:r>
              <a:rPr kumimoji="0" lang="en-US" sz="54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aseline="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HÁI</a:t>
            </a:r>
            <a:r>
              <a:rPr lang="en-US" sz="5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LÌ</a:t>
            </a:r>
            <a:r>
              <a:rPr lang="en-US" sz="5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XÌ</a:t>
            </a:r>
            <a:r>
              <a:rPr lang="en-US" sz="5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MAY </a:t>
            </a:r>
            <a:r>
              <a:rPr lang="en-US" sz="5400"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MẮN</a:t>
            </a:r>
            <a:endParaRPr kumimoji="0" lang="en-US" sz="5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4"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0" y="76200"/>
            <a:ext cx="304800" cy="304800"/>
          </a:xfrm>
          <a:prstGeom prst="rect">
            <a:avLst/>
          </a:prstGeom>
        </p:spPr>
      </p:pic>
    </p:spTree>
    <p:extLst>
      <p:ext uri="{BB962C8B-B14F-4D97-AF65-F5344CB8AC3E}">
        <p14:creationId xmlns:p14="http://schemas.microsoft.com/office/powerpoint/2010/main" val="42417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83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p:nvPr/>
        </p:nvSpPr>
        <p:spPr>
          <a:xfrm>
            <a:off x="1524000" y="0"/>
            <a:ext cx="9144000" cy="1143000"/>
          </a:xfrm>
          <a:prstGeom prst="rect">
            <a:avLst/>
          </a:prstGeom>
          <a:gradFill rotWithShape="0">
            <a:gsLst>
              <a:gs pos="0">
                <a:srgbClr val="FFCC00"/>
              </a:gs>
              <a:gs pos="50000">
                <a:srgbClr val="FFFFFF"/>
              </a:gs>
              <a:gs pos="100000">
                <a:srgbClr val="FFCC00"/>
              </a:gs>
            </a:gsLst>
            <a:lin ang="5400000" scaled="1"/>
            <a:tileRect/>
          </a:gradFill>
          <a:ln w="57150" cap="flat" cmpd="thinThick">
            <a:pattFill prst="pct90">
              <a:fgClr>
                <a:srgbClr val="006600"/>
              </a:fgClr>
              <a:bgClr>
                <a:srgbClr val="FFFFFF"/>
              </a:bgClr>
            </a:pattFill>
            <a:prstDash val="solid"/>
            <a:miter/>
            <a:headEnd type="none" w="med" len="med"/>
            <a:tailEnd type="none" w="med" len="med"/>
          </a:ln>
        </p:spPr>
        <p:txBody>
          <a:bodyPr wrap="none" anchor="ctr" anchorCtr="0"/>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indent="0" algn="ctr">
              <a:spcBef>
                <a:spcPct val="0"/>
              </a:spcBef>
              <a:buNone/>
            </a:pPr>
            <a:endParaRPr lang="vi-VN" altLang="vi-VN" sz="1800" dirty="0">
              <a:latin typeface="Times New Roman" panose="02020603050405020304" pitchFamily="18" charset="0"/>
            </a:endParaRPr>
          </a:p>
        </p:txBody>
      </p:sp>
      <p:sp>
        <p:nvSpPr>
          <p:cNvPr id="12311" name="Text Box 27"/>
          <p:cNvSpPr txBox="1"/>
          <p:nvPr/>
        </p:nvSpPr>
        <p:spPr>
          <a:xfrm>
            <a:off x="2667000" y="381000"/>
            <a:ext cx="7162800" cy="457200"/>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indent="0" algn="ctr">
              <a:spcBef>
                <a:spcPct val="50000"/>
              </a:spcBef>
              <a:buNone/>
            </a:pPr>
            <a:r>
              <a:rPr lang="en-US" altLang="vi-VN" sz="2400" b="1" dirty="0">
                <a:solidFill>
                  <a:srgbClr val="FF0000"/>
                </a:solidFill>
                <a:latin typeface="Times New Roman" panose="02020603050405020304" pitchFamily="18" charset="0"/>
              </a:rPr>
              <a:t>HƯỚNG DẪN VỀ NHÀ</a:t>
            </a:r>
          </a:p>
        </p:txBody>
      </p:sp>
      <p:sp>
        <p:nvSpPr>
          <p:cNvPr id="12312" name="Text Box 26"/>
          <p:cNvSpPr txBox="1"/>
          <p:nvPr/>
        </p:nvSpPr>
        <p:spPr>
          <a:xfrm>
            <a:off x="1524000" y="1"/>
            <a:ext cx="9144000" cy="1200329"/>
          </a:xfrm>
          <a:prstGeom prst="rect">
            <a:avLst/>
          </a:prstGeom>
          <a:noFill/>
          <a:ln w="9525">
            <a:noFill/>
          </a:ln>
        </p:spPr>
        <p:txBody>
          <a:bodyPr>
            <a:spAutoFit/>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indent="0">
              <a:spcBef>
                <a:spcPct val="0"/>
              </a:spcBef>
              <a:buNone/>
            </a:pPr>
            <a:r>
              <a:rPr lang="en-US" altLang="vi-VN" sz="2400" b="1" dirty="0">
                <a:solidFill>
                  <a:srgbClr val="FF00FF"/>
                </a:solidFill>
                <a:latin typeface="Times New Roman" panose="02020603050405020304" pitchFamily="18" charset="0"/>
              </a:rPr>
              <a:t>                  </a:t>
            </a:r>
          </a:p>
          <a:p>
            <a:pPr marL="0" indent="0">
              <a:spcBef>
                <a:spcPct val="0"/>
              </a:spcBef>
              <a:buNone/>
            </a:pPr>
            <a:r>
              <a:rPr lang="en-US" altLang="vi-VN" sz="2400" b="1" dirty="0">
                <a:solidFill>
                  <a:srgbClr val="FF00FF"/>
                </a:solidFill>
                <a:latin typeface="Times New Roman" panose="02020603050405020304" pitchFamily="18" charset="0"/>
              </a:rPr>
              <a:t>                       </a:t>
            </a:r>
            <a:endParaRPr lang="en-US" altLang="vi-VN" sz="2400" b="1" dirty="0">
              <a:solidFill>
                <a:srgbClr val="6600FF"/>
              </a:solidFill>
              <a:latin typeface="Times New Roman" panose="02020603050405020304" pitchFamily="18" charset="0"/>
            </a:endParaRPr>
          </a:p>
          <a:p>
            <a:pPr marL="0" indent="0">
              <a:spcBef>
                <a:spcPct val="0"/>
              </a:spcBef>
              <a:buNone/>
            </a:pPr>
            <a:endParaRPr lang="en-US" altLang="vi-VN" sz="2400" b="1" dirty="0">
              <a:solidFill>
                <a:srgbClr val="6600FF"/>
              </a:solidFill>
              <a:latin typeface="Times New Roman" panose="02020603050405020304" pitchFamily="18" charset="0"/>
            </a:endParaRPr>
          </a:p>
        </p:txBody>
      </p:sp>
      <p:pic>
        <p:nvPicPr>
          <p:cNvPr id="12313" name="Picture 27" descr="Don thuc dong dang"/>
          <p:cNvPicPr>
            <a:picLocks noChangeAspect="1"/>
          </p:cNvPicPr>
          <p:nvPr/>
        </p:nvPicPr>
        <p:blipFill>
          <a:blip r:embed="rId3"/>
          <a:stretch>
            <a:fillRect/>
          </a:stretch>
        </p:blipFill>
        <p:spPr>
          <a:xfrm>
            <a:off x="1524000" y="47625"/>
            <a:ext cx="1752600" cy="1066800"/>
          </a:xfrm>
          <a:prstGeom prst="rect">
            <a:avLst/>
          </a:prstGeom>
          <a:noFill/>
          <a:ln w="9525">
            <a:noFill/>
          </a:ln>
        </p:spPr>
      </p:pic>
      <p:grpSp>
        <p:nvGrpSpPr>
          <p:cNvPr id="12314" name="Group 28"/>
          <p:cNvGrpSpPr/>
          <p:nvPr/>
        </p:nvGrpSpPr>
        <p:grpSpPr>
          <a:xfrm>
            <a:off x="9551988" y="88900"/>
            <a:ext cx="685800" cy="838200"/>
            <a:chOff x="4368" y="3600"/>
            <a:chExt cx="576" cy="624"/>
          </a:xfrm>
        </p:grpSpPr>
        <p:pic>
          <p:nvPicPr>
            <p:cNvPr id="12319" name="Picture 29" descr="226"/>
            <p:cNvPicPr>
              <a:picLocks noChangeAspect="1"/>
            </p:cNvPicPr>
            <p:nvPr/>
          </p:nvPicPr>
          <p:blipFill>
            <a:blip r:embed="rId4"/>
            <a:stretch>
              <a:fillRect/>
            </a:stretch>
          </p:blipFill>
          <p:spPr>
            <a:xfrm>
              <a:off x="4368" y="3600"/>
              <a:ext cx="402" cy="624"/>
            </a:xfrm>
            <a:prstGeom prst="rect">
              <a:avLst/>
            </a:prstGeom>
            <a:noFill/>
            <a:ln w="9525">
              <a:noFill/>
            </a:ln>
          </p:spPr>
        </p:pic>
        <p:pic>
          <p:nvPicPr>
            <p:cNvPr id="12320" name="Picture 30" descr="211"/>
            <p:cNvPicPr>
              <a:picLocks noChangeAspect="1"/>
            </p:cNvPicPr>
            <p:nvPr/>
          </p:nvPicPr>
          <p:blipFill>
            <a:blip r:embed="rId5"/>
            <a:stretch>
              <a:fillRect/>
            </a:stretch>
          </p:blipFill>
          <p:spPr>
            <a:xfrm>
              <a:off x="4464" y="3648"/>
              <a:ext cx="480" cy="459"/>
            </a:xfrm>
            <a:prstGeom prst="rect">
              <a:avLst/>
            </a:prstGeom>
            <a:noFill/>
            <a:ln w="9525">
              <a:noFill/>
            </a:ln>
          </p:spPr>
        </p:pic>
      </p:grpSp>
      <p:grpSp>
        <p:nvGrpSpPr>
          <p:cNvPr id="12315" name="Group 31"/>
          <p:cNvGrpSpPr/>
          <p:nvPr/>
        </p:nvGrpSpPr>
        <p:grpSpPr>
          <a:xfrm>
            <a:off x="9779000" y="381000"/>
            <a:ext cx="914400" cy="738188"/>
            <a:chOff x="2256" y="3360"/>
            <a:chExt cx="768" cy="515"/>
          </a:xfrm>
        </p:grpSpPr>
        <p:pic>
          <p:nvPicPr>
            <p:cNvPr id="12317" name="Picture 32" descr="197"/>
            <p:cNvPicPr>
              <a:picLocks noChangeAspect="1"/>
            </p:cNvPicPr>
            <p:nvPr/>
          </p:nvPicPr>
          <p:blipFill>
            <a:blip r:embed="rId6"/>
            <a:stretch>
              <a:fillRect/>
            </a:stretch>
          </p:blipFill>
          <p:spPr>
            <a:xfrm>
              <a:off x="2400" y="3360"/>
              <a:ext cx="624" cy="470"/>
            </a:xfrm>
            <a:prstGeom prst="rect">
              <a:avLst/>
            </a:prstGeom>
            <a:noFill/>
            <a:ln w="9525">
              <a:noFill/>
            </a:ln>
          </p:spPr>
        </p:pic>
        <p:pic>
          <p:nvPicPr>
            <p:cNvPr id="12318" name="Picture 33" descr="196"/>
            <p:cNvPicPr>
              <a:picLocks noChangeAspect="1"/>
            </p:cNvPicPr>
            <p:nvPr/>
          </p:nvPicPr>
          <p:blipFill>
            <a:blip r:embed="rId7"/>
            <a:stretch>
              <a:fillRect/>
            </a:stretch>
          </p:blipFill>
          <p:spPr>
            <a:xfrm>
              <a:off x="2256" y="3504"/>
              <a:ext cx="576" cy="371"/>
            </a:xfrm>
            <a:prstGeom prst="rect">
              <a:avLst/>
            </a:prstGeom>
            <a:noFill/>
            <a:ln w="9525">
              <a:noFill/>
            </a:ln>
          </p:spPr>
        </p:pic>
      </p:grpSp>
      <p:sp>
        <p:nvSpPr>
          <p:cNvPr id="4" name="Text Box 37">
            <a:extLst>
              <a:ext uri="{FF2B5EF4-FFF2-40B4-BE49-F238E27FC236}">
                <a16:creationId xmlns:a16="http://schemas.microsoft.com/office/drawing/2014/main" id="{6A4AB389-5230-29F8-C70C-4AA34CA57791}"/>
              </a:ext>
            </a:extLst>
          </p:cNvPr>
          <p:cNvSpPr txBox="1"/>
          <p:nvPr/>
        </p:nvSpPr>
        <p:spPr>
          <a:xfrm>
            <a:off x="1676400" y="1676401"/>
            <a:ext cx="8416086" cy="1200329"/>
          </a:xfrm>
          <a:prstGeom prst="rect">
            <a:avLst/>
          </a:prstGeom>
          <a:noFill/>
          <a:ln w="9525">
            <a:noFill/>
          </a:ln>
        </p:spPr>
        <p:txBody>
          <a:bodyPr wrap="none">
            <a:spAutoFit/>
          </a:bodyPr>
          <a:lstStyle/>
          <a:p>
            <a:pPr lvl="0" eaLnBrk="1" hangingPunct="1"/>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Ôn</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lại</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định</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nghĩa</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và</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tính</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chất</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của</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hai</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đại</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lượng</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tỉ</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lệ</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nghịch</a:t>
            </a:r>
            <a:endParaRPr lang="en-US" altLang="vi-VN" sz="2400" dirty="0">
              <a:solidFill>
                <a:srgbClr val="0000FF"/>
              </a:solidFill>
              <a:latin typeface="Arial" panose="020B0604020202020204" pitchFamily="34" charset="0"/>
              <a:cs typeface="Arial" panose="020B0604020202020204" pitchFamily="34" charset="0"/>
            </a:endParaRPr>
          </a:p>
          <a:p>
            <a:pPr lvl="0" eaLnBrk="1" hangingPunct="1"/>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Làm</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bài</a:t>
            </a:r>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smtClean="0">
                <a:solidFill>
                  <a:srgbClr val="0000FF"/>
                </a:solidFill>
                <a:latin typeface="Arial" panose="020B0604020202020204" pitchFamily="34" charset="0"/>
                <a:cs typeface="Arial" panose="020B0604020202020204" pitchFamily="34" charset="0"/>
              </a:rPr>
              <a:t>tập</a:t>
            </a:r>
            <a:r>
              <a:rPr lang="en-US" altLang="vi-VN" sz="2400" dirty="0" smtClean="0">
                <a:solidFill>
                  <a:srgbClr val="0000FF"/>
                </a:solidFill>
                <a:latin typeface="Arial" panose="020B0604020202020204" pitchFamily="34" charset="0"/>
                <a:cs typeface="Arial" panose="020B0604020202020204" pitchFamily="34" charset="0"/>
              </a:rPr>
              <a:t> </a:t>
            </a:r>
            <a:r>
              <a:rPr lang="en-US" altLang="vi-VN" sz="2400" dirty="0">
                <a:solidFill>
                  <a:srgbClr val="0000FF"/>
                </a:solidFill>
                <a:latin typeface="Arial" panose="020B0604020202020204" pitchFamily="34" charset="0"/>
                <a:cs typeface="Arial" panose="020B0604020202020204" pitchFamily="34" charset="0"/>
              </a:rPr>
              <a:t>6.25 </a:t>
            </a:r>
            <a:r>
              <a:rPr lang="en-US" altLang="vi-VN" sz="2400" dirty="0" err="1" smtClean="0">
                <a:solidFill>
                  <a:srgbClr val="0000FF"/>
                </a:solidFill>
                <a:latin typeface="Arial" panose="020B0604020202020204" pitchFamily="34" charset="0"/>
                <a:cs typeface="Arial" panose="020B0604020202020204" pitchFamily="34" charset="0"/>
              </a:rPr>
              <a:t>và</a:t>
            </a:r>
            <a:r>
              <a:rPr lang="en-US" altLang="vi-VN" sz="2400" dirty="0" smtClean="0">
                <a:solidFill>
                  <a:srgbClr val="0000FF"/>
                </a:solidFill>
                <a:latin typeface="Arial" panose="020B0604020202020204" pitchFamily="34" charset="0"/>
                <a:cs typeface="Arial" panose="020B0604020202020204" pitchFamily="34" charset="0"/>
              </a:rPr>
              <a:t> </a:t>
            </a:r>
            <a:r>
              <a:rPr lang="en-US" altLang="vi-VN" sz="2400" dirty="0">
                <a:solidFill>
                  <a:srgbClr val="0000FF"/>
                </a:solidFill>
                <a:latin typeface="Arial" panose="020B0604020202020204" pitchFamily="34" charset="0"/>
                <a:cs typeface="Arial" panose="020B0604020202020204" pitchFamily="34" charset="0"/>
              </a:rPr>
              <a:t>6.26 SGK/Trang 18</a:t>
            </a:r>
          </a:p>
          <a:p>
            <a:pPr lvl="0" eaLnBrk="1" hangingPunct="1"/>
            <a:r>
              <a:rPr lang="en-US" altLang="vi-VN" sz="2400" dirty="0">
                <a:solidFill>
                  <a:srgbClr val="0000FF"/>
                </a:solidFill>
                <a:latin typeface="Arial" panose="020B0604020202020204" pitchFamily="34" charset="0"/>
                <a:cs typeface="Arial" panose="020B0604020202020204" pitchFamily="34" charset="0"/>
              </a:rPr>
              <a:t>- </a:t>
            </a:r>
            <a:r>
              <a:rPr lang="en-US" altLang="vi-VN" sz="2400" dirty="0" err="1">
                <a:solidFill>
                  <a:srgbClr val="0000FF"/>
                </a:solidFill>
                <a:latin typeface="Arial" panose="020B0604020202020204" pitchFamily="34" charset="0"/>
                <a:cs typeface="Arial" panose="020B0604020202020204" pitchFamily="34" charset="0"/>
              </a:rPr>
              <a:t>Đọc</a:t>
            </a:r>
            <a:r>
              <a:rPr lang="en-US" altLang="vi-VN" sz="2400" dirty="0">
                <a:solidFill>
                  <a:srgbClr val="0000FF"/>
                </a:solidFill>
                <a:latin typeface="Arial" panose="020B0604020202020204" pitchFamily="34" charset="0"/>
                <a:cs typeface="Arial" panose="020B0604020202020204" pitchFamily="34" charset="0"/>
              </a:rPr>
              <a:t> ví dụ 1, ví dụ 2 </a:t>
            </a:r>
            <a:r>
              <a:rPr lang="en-US" altLang="vi-VN" sz="2400" dirty="0" err="1" smtClean="0">
                <a:solidFill>
                  <a:srgbClr val="0000FF"/>
                </a:solidFill>
                <a:latin typeface="Arial" panose="020B0604020202020204" pitchFamily="34" charset="0"/>
                <a:cs typeface="Arial" panose="020B0604020202020204" pitchFamily="34" charset="0"/>
              </a:rPr>
              <a:t>và</a:t>
            </a:r>
            <a:r>
              <a:rPr lang="en-US" altLang="vi-VN" sz="2400" dirty="0" smtClean="0">
                <a:solidFill>
                  <a:srgbClr val="0000FF"/>
                </a:solidFill>
                <a:latin typeface="Arial" panose="020B0604020202020204" pitchFamily="34" charset="0"/>
                <a:cs typeface="Arial" panose="020B0604020202020204" pitchFamily="34" charset="0"/>
              </a:rPr>
              <a:t> </a:t>
            </a:r>
            <a:r>
              <a:rPr lang="en-US" altLang="vi-VN" sz="2400" dirty="0">
                <a:solidFill>
                  <a:srgbClr val="0000FF"/>
                </a:solidFill>
                <a:latin typeface="Arial" panose="020B0604020202020204" pitchFamily="34" charset="0"/>
                <a:cs typeface="Arial" panose="020B0604020202020204" pitchFamily="34" charset="0"/>
              </a:rPr>
              <a:t>ví dụ 3 </a:t>
            </a:r>
            <a:r>
              <a:rPr lang="en-US" altLang="vi-VN" sz="2400" dirty="0" err="1">
                <a:solidFill>
                  <a:srgbClr val="0000FF"/>
                </a:solidFill>
                <a:latin typeface="Arial" panose="020B0604020202020204" pitchFamily="34" charset="0"/>
                <a:cs typeface="Arial" panose="020B0604020202020204" pitchFamily="34" charset="0"/>
              </a:rPr>
              <a:t>SGK</a:t>
            </a:r>
            <a:r>
              <a:rPr lang="en-US" altLang="vi-VN" sz="2400" dirty="0">
                <a:solidFill>
                  <a:srgbClr val="0000FF"/>
                </a:solidFill>
                <a:latin typeface="Arial" panose="020B0604020202020204" pitchFamily="34" charset="0"/>
                <a:cs typeface="Arial" panose="020B0604020202020204" pitchFamily="34" charset="0"/>
              </a:rPr>
              <a:t>/</a:t>
            </a:r>
            <a:r>
              <a:rPr lang="en-US" altLang="vi-VN" sz="2400" dirty="0" err="1">
                <a:solidFill>
                  <a:srgbClr val="0000FF"/>
                </a:solidFill>
                <a:latin typeface="Arial" panose="020B0604020202020204" pitchFamily="34" charset="0"/>
                <a:cs typeface="Arial" panose="020B0604020202020204" pitchFamily="34" charset="0"/>
              </a:rPr>
              <a:t>Trang</a:t>
            </a:r>
            <a:r>
              <a:rPr lang="en-US" altLang="vi-VN" sz="2400" dirty="0">
                <a:solidFill>
                  <a:srgbClr val="0000FF"/>
                </a:solidFill>
                <a:latin typeface="Arial" panose="020B0604020202020204" pitchFamily="34" charset="0"/>
                <a:cs typeface="Arial" panose="020B0604020202020204" pitchFamily="34" charset="0"/>
              </a:rPr>
              <a:t> 19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28600"/>
            <a:ext cx="9753600" cy="67403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Bùi Doãn Anh Khang: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
              </a:rPr>
              <a:t>https://my.plickers.com/001F8A5A9</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Minh Bảo Châu: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rPr>
              <a:t>https://my.plickers.com/001F8A75C</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Lương Huy Nhật: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https://my.plickers.com/001F8ADAC</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Bảo Châu: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5"/>
              </a:rPr>
              <a:t>https://my.plickers.com/001F8AAB9</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Duy Khang: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6"/>
              </a:rPr>
              <a:t>https://my.plickers.com/001F8A5B5</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Hải Anh: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7"/>
              </a:rPr>
              <a:t>https://my.plickers.com/001F8AC3C</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Hữu Thuận: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8"/>
              </a:rPr>
              <a:t>https://my.plickers.com/001F8A097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8.</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Ngọc Hoàng Nam: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9"/>
              </a:rPr>
              <a:t>https://my.plickers.com/001F8AB6A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9.</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Ngọc Minh Quân: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0"/>
              </a:rPr>
              <a:t>https://my.plickers.com/001F8AE7A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Thị Diệu Châu: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1"/>
              </a:rPr>
              <a:t>https://my.plickers.com/001F8A43F</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Thị Hoàng Diệu: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2"/>
              </a:rPr>
              <a:t>https://my.plickers.com/001F8A5B3</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12.</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Thị Minh Ngọc: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3"/>
              </a:rPr>
              <a:t>https://my.plickers.com/001F8A2E7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13.</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Thị Quỳnh Loan: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4"/>
              </a:rPr>
              <a:t>https://my.plickers.com/001F8A73C</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14.</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Nguyễn Thị Uyển Nhi: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5"/>
              </a:rPr>
              <a:t>https://my.plickers.com/001F8A22D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15.</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Ngô Trung Kiên: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6"/>
              </a:rPr>
              <a:t>https://my.plickers.com/001F8A1D2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16.</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Trần Vân Anh: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7"/>
              </a:rPr>
              <a:t>https://my.plickers.com/001F8A8B2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17.</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Hồng Quân: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8"/>
              </a:rPr>
              <a:t>https://my.plickers.com/001F8AAE0</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18.</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Mai Anh: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19"/>
              </a:rPr>
              <a:t>https://my.plickers.com/001F8A8A2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19.</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Minh Quân: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0"/>
              </a:rPr>
              <a:t>https://my.plickers.com/001F8A591</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Phi Long: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1"/>
              </a:rPr>
              <a:t>https://my.plickers.com/001F8A0D5</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21.</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Phạm Yến Nhi: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2"/>
              </a:rPr>
              <a:t>https://my.plickers.com/001F8A627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22.</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Quý Ngọc: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3"/>
              </a:rPr>
              <a:t>https://my.plickers.com/001F8A141</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23.</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Thị Ngọc Lương: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4"/>
              </a:rPr>
              <a:t>https://my.plickers.com/001F8A9E0</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24.</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Tiến Trường: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5"/>
              </a:rPr>
              <a:t>https://my.plickers.com/001F8A9FE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25.</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Trọng Hoàng: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6"/>
              </a:rPr>
              <a:t>https://my.plickers.com/001F8A26F</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26.</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Đức Hùng: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7"/>
              </a:rPr>
              <a:t>https://my.plickers.com/001F8A36F</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27.</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Vũ Đức Phong: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8"/>
              </a:rPr>
              <a:t>https://my.plickers.com/001F8A459</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28.</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Đặng Duy Phú: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29"/>
              </a:rPr>
              <a:t>https://my.plickers.com/001F8A0A2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29.</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Đặng Nguyễn Thu Uyên: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0"/>
              </a:rPr>
              <a:t>https://my.plickers.com/001F8A21B</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30.</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Đặng Ngọc Lâm: </a:t>
            </a:r>
            <a:r>
              <a:rPr kumimoji="0" lang="vi-VN"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1"/>
              </a:rPr>
              <a:t>https://my.plickers.com/001F8ABAB</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795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202362"/>
          </a:xfrm>
        </p:spPr>
        <p:txBody>
          <a:bodyPr>
            <a:normAutofit fontScale="90000"/>
          </a:bodyPr>
          <a:lstStyle/>
          <a:p>
            <a:pPr algn="l"/>
            <a:r>
              <a:rPr lang="en-US" sz="4900" dirty="0" smtClean="0">
                <a:solidFill>
                  <a:srgbClr val="FF0000"/>
                </a:solidFill>
                <a:effectLst>
                  <a:outerShdw blurRad="38100" dist="38100" dir="2700000" algn="tl">
                    <a:srgbClr val="000000">
                      <a:alpha val="43137"/>
                    </a:srgbClr>
                  </a:outerShdw>
                </a:effectLst>
              </a:rPr>
              <a:t/>
            </a:r>
            <a:br>
              <a:rPr lang="en-US" sz="4900" dirty="0" smtClean="0">
                <a:solidFill>
                  <a:srgbClr val="FF0000"/>
                </a:solidFill>
                <a:effectLst>
                  <a:outerShdw blurRad="38100" dist="38100" dir="2700000" algn="tl">
                    <a:srgbClr val="000000">
                      <a:alpha val="43137"/>
                    </a:srgbClr>
                  </a:outerShdw>
                </a:effectLst>
              </a:rPr>
            </a:br>
            <a:r>
              <a:rPr lang="en-US" sz="4900" dirty="0">
                <a:solidFill>
                  <a:srgbClr val="FF0000"/>
                </a:solidFill>
                <a:effectLst>
                  <a:outerShdw blurRad="38100" dist="38100" dir="2700000" algn="tl">
                    <a:srgbClr val="000000">
                      <a:alpha val="43137"/>
                    </a:srgbClr>
                  </a:outerShdw>
                </a:effectLst>
              </a:rPr>
              <a:t/>
            </a:r>
            <a:br>
              <a:rPr lang="en-US" sz="4900" dirty="0">
                <a:solidFill>
                  <a:srgbClr val="FF0000"/>
                </a:solidFill>
                <a:effectLst>
                  <a:outerShdw blurRad="38100" dist="38100" dir="2700000" algn="tl">
                    <a:srgbClr val="000000">
                      <a:alpha val="43137"/>
                    </a:srgbClr>
                  </a:outerShdw>
                </a:effectLst>
              </a:rPr>
            </a:br>
            <a:r>
              <a:rPr lang="en-US" sz="4900"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LUẬT</a:t>
            </a:r>
            <a:r>
              <a:rPr lang="en-US" sz="49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900"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CHƠI</a:t>
            </a:r>
            <a:r>
              <a:rPr lang="en-US" sz="49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49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Có</a:t>
            </a:r>
            <a:r>
              <a:rPr lang="en-US" sz="4000" dirty="0" smtClean="0">
                <a:solidFill>
                  <a:srgbClr val="3333FF"/>
                </a:solidFill>
                <a:latin typeface="Arial" panose="020B0604020202020204" pitchFamily="34" charset="0"/>
                <a:cs typeface="Arial" panose="020B0604020202020204" pitchFamily="34" charset="0"/>
              </a:rPr>
              <a:t> 5 </a:t>
            </a:r>
            <a:r>
              <a:rPr lang="en-US" sz="4000" dirty="0" err="1" smtClean="0">
                <a:solidFill>
                  <a:srgbClr val="3333FF"/>
                </a:solidFill>
                <a:latin typeface="Arial" panose="020B0604020202020204" pitchFamily="34" charset="0"/>
                <a:cs typeface="Arial" panose="020B0604020202020204" pitchFamily="34" charset="0"/>
              </a:rPr>
              <a:t>phong</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bao</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xì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trong</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đó</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có</a:t>
            </a:r>
            <a:r>
              <a:rPr lang="en-US" sz="4000" dirty="0" smtClean="0">
                <a:solidFill>
                  <a:srgbClr val="3333FF"/>
                </a:solidFill>
                <a:latin typeface="Arial" panose="020B0604020202020204" pitchFamily="34" charset="0"/>
                <a:cs typeface="Arial" panose="020B0604020202020204" pitchFamily="34" charset="0"/>
              </a:rPr>
              <a:t> 1 “</a:t>
            </a:r>
            <a:r>
              <a:rPr lang="en-US" sz="4000" dirty="0" err="1" smtClean="0">
                <a:solidFill>
                  <a:srgbClr val="3333FF"/>
                </a:solidFill>
                <a:latin typeface="Arial" panose="020B0604020202020204" pitchFamily="34" charset="0"/>
                <a:cs typeface="Arial" panose="020B0604020202020204" pitchFamily="34" charset="0"/>
              </a:rPr>
              <a:t>phong</a:t>
            </a:r>
            <a:r>
              <a:rPr lang="en-US" sz="4000" dirty="0" smtClean="0">
                <a:solidFill>
                  <a:srgbClr val="3333FF"/>
                </a:solidFill>
                <a:latin typeface="Arial" panose="020B0604020202020204" pitchFamily="34" charset="0"/>
                <a:cs typeface="Arial" panose="020B0604020202020204" pitchFamily="34" charset="0"/>
              </a:rPr>
              <a:t> </a:t>
            </a:r>
            <a:r>
              <a:rPr lang="en-US" sz="4000" dirty="0" err="1">
                <a:solidFill>
                  <a:srgbClr val="3333FF"/>
                </a:solidFill>
                <a:latin typeface="Arial" panose="020B0604020202020204" pitchFamily="34" charset="0"/>
                <a:cs typeface="Arial" panose="020B0604020202020204" pitchFamily="34" charset="0"/>
              </a:rPr>
              <a:t>bao</a:t>
            </a:r>
            <a:r>
              <a:rPr lang="en-US" sz="4000" dirty="0">
                <a:solidFill>
                  <a:srgbClr val="3333FF"/>
                </a:solidFill>
                <a:latin typeface="Arial" panose="020B0604020202020204" pitchFamily="34" charset="0"/>
                <a:cs typeface="Arial" panose="020B0604020202020204" pitchFamily="34" charset="0"/>
              </a:rPr>
              <a:t> </a:t>
            </a:r>
            <a:r>
              <a:rPr lang="en-US" sz="4000" dirty="0" err="1">
                <a:solidFill>
                  <a:srgbClr val="3333FF"/>
                </a:solidFill>
                <a:latin typeface="Arial" panose="020B0604020202020204" pitchFamily="34" charset="0"/>
                <a:cs typeface="Arial" panose="020B0604020202020204" pitchFamily="34" charset="0"/>
              </a:rPr>
              <a:t>lì</a:t>
            </a:r>
            <a:r>
              <a:rPr lang="en-US" sz="4000" dirty="0">
                <a:solidFill>
                  <a:srgbClr val="3333FF"/>
                </a:solidFill>
                <a:latin typeface="Arial" panose="020B0604020202020204" pitchFamily="34" charset="0"/>
                <a:cs typeface="Arial" panose="020B0604020202020204" pitchFamily="34" charset="0"/>
              </a:rPr>
              <a:t> </a:t>
            </a:r>
            <a:r>
              <a:rPr lang="en-US" sz="4000" dirty="0" err="1">
                <a:solidFill>
                  <a:srgbClr val="3333FF"/>
                </a:solidFill>
                <a:latin typeface="Arial" panose="020B0604020202020204" pitchFamily="34" charset="0"/>
                <a:cs typeface="Arial" panose="020B0604020202020204" pitchFamily="34" charset="0"/>
              </a:rPr>
              <a:t>xì</a:t>
            </a:r>
            <a:r>
              <a:rPr lang="en-US" sz="4000" dirty="0">
                <a:solidFill>
                  <a:srgbClr val="3333FF"/>
                </a:solidFill>
                <a:latin typeface="Arial" panose="020B0604020202020204" pitchFamily="34" charset="0"/>
                <a:cs typeface="Arial" panose="020B0604020202020204" pitchFamily="34" charset="0"/>
              </a:rPr>
              <a:t> </a:t>
            </a:r>
            <a:r>
              <a:rPr lang="en-US" sz="4000" dirty="0" smtClean="0">
                <a:solidFill>
                  <a:srgbClr val="3333FF"/>
                </a:solidFill>
                <a:latin typeface="Arial" panose="020B0604020202020204" pitchFamily="34" charset="0"/>
                <a:cs typeface="Arial" panose="020B0604020202020204" pitchFamily="34" charset="0"/>
              </a:rPr>
              <a:t>may </a:t>
            </a:r>
            <a:r>
              <a:rPr lang="en-US" sz="4000" dirty="0" err="1" smtClean="0">
                <a:solidFill>
                  <a:srgbClr val="3333FF"/>
                </a:solidFill>
                <a:latin typeface="Arial" panose="020B0604020202020204" pitchFamily="34" charset="0"/>
                <a:cs typeface="Arial" panose="020B0604020202020204" pitchFamily="34" charset="0"/>
              </a:rPr>
              <a:t>mắn</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không</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có</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câu</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hỏi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Các</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phong</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bao</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còn</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lại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sẽ</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có</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một</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câu</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hỏi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kèm</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xì</a:t>
            </a:r>
            <a:r>
              <a:rPr lang="en-US" sz="4000" dirty="0" smtClean="0">
                <a:solidFill>
                  <a:srgbClr val="3333FF"/>
                </a:solidFill>
                <a:latin typeface="Arial" panose="020B0604020202020204" pitchFamily="34" charset="0"/>
                <a:cs typeface="Arial" panose="020B0604020202020204" pitchFamily="34" charset="0"/>
              </a:rPr>
              <a:t>.</a:t>
            </a:r>
            <a:br>
              <a:rPr lang="en-US" sz="4000" dirty="0" smtClean="0">
                <a:solidFill>
                  <a:srgbClr val="3333FF"/>
                </a:solidFill>
                <a:latin typeface="Arial" panose="020B0604020202020204" pitchFamily="34" charset="0"/>
                <a:cs typeface="Arial" panose="020B0604020202020204" pitchFamily="34" charset="0"/>
              </a:rPr>
            </a:b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Người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chơi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sẽ</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được</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chọn</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một</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xì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bất</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kì.Mở</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xì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trả</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lời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đúng</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câu</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hỏi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sẽ</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được</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nhận</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xì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trả</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lời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sai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câu</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hỏi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sẽ</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dành</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cho</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các</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bạn</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ngồi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dưới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lớp</a:t>
            </a:r>
            <a:r>
              <a:rPr lang="en-US" sz="4000" dirty="0" smtClean="0">
                <a:solidFill>
                  <a:srgbClr val="3333FF"/>
                </a:solidFill>
                <a:latin typeface="Arial" panose="020B0604020202020204" pitchFamily="34" charset="0"/>
                <a:cs typeface="Arial" panose="020B0604020202020204" pitchFamily="34" charset="0"/>
              </a:rPr>
              <a:t>.</a:t>
            </a:r>
            <a:br>
              <a:rPr lang="en-US" sz="4000" dirty="0" smtClean="0">
                <a:solidFill>
                  <a:srgbClr val="3333FF"/>
                </a:solidFill>
                <a:latin typeface="Arial" panose="020B0604020202020204" pitchFamily="34" charset="0"/>
                <a:cs typeface="Arial" panose="020B0604020202020204" pitchFamily="34" charset="0"/>
              </a:rPr>
            </a:b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Nếu</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mở</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trúng</a:t>
            </a:r>
            <a:r>
              <a:rPr lang="en-US" sz="4000" dirty="0">
                <a:solidFill>
                  <a:srgbClr val="3333FF"/>
                </a:solidFill>
                <a:latin typeface="Arial" panose="020B0604020202020204" pitchFamily="34" charset="0"/>
                <a:cs typeface="Arial" panose="020B0604020202020204" pitchFamily="34" charset="0"/>
              </a:rPr>
              <a:t> </a:t>
            </a:r>
            <a:r>
              <a:rPr lang="en-US" sz="4000" dirty="0" smtClean="0">
                <a:solidFill>
                  <a:srgbClr val="3333FF"/>
                </a:solidFill>
                <a:latin typeface="Arial" panose="020B0604020202020204" pitchFamily="34" charset="0"/>
                <a:cs typeface="Arial" panose="020B0604020202020204" pitchFamily="34" charset="0"/>
              </a:rPr>
              <a:t>“</a:t>
            </a:r>
            <a:r>
              <a:rPr lang="en-US" sz="4000" dirty="0" err="1" smtClean="0">
                <a:solidFill>
                  <a:srgbClr val="3333FF"/>
                </a:solidFill>
                <a:latin typeface="Arial" panose="020B0604020202020204" pitchFamily="34" charset="0"/>
                <a:cs typeface="Arial" panose="020B0604020202020204" pitchFamily="34" charset="0"/>
              </a:rPr>
              <a:t>lì</a:t>
            </a:r>
            <a:r>
              <a:rPr lang="en-US" sz="4000" dirty="0" smtClean="0">
                <a:solidFill>
                  <a:srgbClr val="3333FF"/>
                </a:solidFill>
                <a:latin typeface="Arial" panose="020B0604020202020204" pitchFamily="34" charset="0"/>
                <a:cs typeface="Arial" panose="020B0604020202020204" pitchFamily="34" charset="0"/>
              </a:rPr>
              <a:t> </a:t>
            </a:r>
            <a:r>
              <a:rPr lang="en-US" sz="4000" dirty="0" err="1">
                <a:solidFill>
                  <a:srgbClr val="3333FF"/>
                </a:solidFill>
                <a:latin typeface="Arial" panose="020B0604020202020204" pitchFamily="34" charset="0"/>
                <a:cs typeface="Arial" panose="020B0604020202020204" pitchFamily="34" charset="0"/>
              </a:rPr>
              <a:t>xì</a:t>
            </a:r>
            <a:r>
              <a:rPr lang="en-US" sz="4000" dirty="0">
                <a:solidFill>
                  <a:srgbClr val="3333FF"/>
                </a:solidFill>
                <a:latin typeface="Arial" panose="020B0604020202020204" pitchFamily="34" charset="0"/>
                <a:cs typeface="Arial" panose="020B0604020202020204" pitchFamily="34" charset="0"/>
              </a:rPr>
              <a:t> may </a:t>
            </a:r>
            <a:r>
              <a:rPr lang="en-US" sz="4000" dirty="0" err="1" smtClean="0">
                <a:solidFill>
                  <a:srgbClr val="3333FF"/>
                </a:solidFill>
                <a:latin typeface="Arial" panose="020B0604020202020204" pitchFamily="34" charset="0"/>
                <a:cs typeface="Arial" panose="020B0604020202020204" pitchFamily="34" charset="0"/>
              </a:rPr>
              <a:t>mắn</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người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chơi</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sẽ</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được</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nhận</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luôn</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lì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xì</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bên</a:t>
            </a:r>
            <a:r>
              <a:rPr lang="en-US" sz="4000" dirty="0" smtClean="0">
                <a:solidFill>
                  <a:srgbClr val="3333FF"/>
                </a:solidFill>
                <a:latin typeface="Arial" panose="020B0604020202020204" pitchFamily="34" charset="0"/>
                <a:cs typeface="Arial" panose="020B0604020202020204" pitchFamily="34" charset="0"/>
              </a:rPr>
              <a:t> </a:t>
            </a:r>
            <a:r>
              <a:rPr lang="en-US" sz="4000" dirty="0" err="1" smtClean="0">
                <a:solidFill>
                  <a:srgbClr val="3333FF"/>
                </a:solidFill>
                <a:latin typeface="Arial" panose="020B0604020202020204" pitchFamily="34" charset="0"/>
                <a:cs typeface="Arial" panose="020B0604020202020204" pitchFamily="34" charset="0"/>
              </a:rPr>
              <a:t>trong</a:t>
            </a:r>
            <a:r>
              <a:rPr lang="en-US" sz="4000" dirty="0" smtClean="0">
                <a:solidFill>
                  <a:srgbClr val="3333FF"/>
                </a:solidFill>
                <a:latin typeface="Arial" panose="020B0604020202020204" pitchFamily="34" charset="0"/>
                <a:cs typeface="Arial" panose="020B0604020202020204" pitchFamily="34" charset="0"/>
              </a:rPr>
              <a:t>.</a:t>
            </a:r>
            <a:br>
              <a:rPr lang="en-US" sz="4000" dirty="0" smtClean="0">
                <a:solidFill>
                  <a:srgbClr val="3333FF"/>
                </a:solidFill>
                <a:latin typeface="Arial" panose="020B0604020202020204" pitchFamily="34" charset="0"/>
                <a:cs typeface="Arial" panose="020B0604020202020204" pitchFamily="34" charset="0"/>
              </a:rPr>
            </a:br>
            <a:r>
              <a:rPr lang="en-US" dirty="0" err="1" smtClean="0">
                <a:solidFill>
                  <a:srgbClr val="FF0000"/>
                </a:solidFill>
                <a:latin typeface="Arial" panose="020B0604020202020204" pitchFamily="34" charset="0"/>
                <a:cs typeface="Arial" panose="020B0604020202020204" pitchFamily="34" charset="0"/>
              </a:rPr>
              <a:t>Chúc</a:t>
            </a:r>
            <a:r>
              <a:rPr lang="en-US" dirty="0" smtClean="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các</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bạn</a:t>
            </a:r>
            <a:r>
              <a:rPr lang="en-US" dirty="0">
                <a:solidFill>
                  <a:srgbClr val="FF0000"/>
                </a:solidFill>
                <a:latin typeface="Arial" panose="020B0604020202020204" pitchFamily="34" charset="0"/>
                <a:cs typeface="Arial" panose="020B0604020202020204" pitchFamily="34" charset="0"/>
              </a:rPr>
              <a:t> may </a:t>
            </a:r>
            <a:r>
              <a:rPr lang="en-US" dirty="0" err="1">
                <a:solidFill>
                  <a:srgbClr val="FF0000"/>
                </a:solidFill>
                <a:latin typeface="Arial" panose="020B0604020202020204" pitchFamily="34" charset="0"/>
                <a:cs typeface="Arial" panose="020B0604020202020204" pitchFamily="34" charset="0"/>
              </a:rPr>
              <a:t>mắn</a:t>
            </a:r>
            <a:r>
              <a:rPr lang="en-US" dirty="0">
                <a:solidFill>
                  <a:srgbClr val="FF0000"/>
                </a:solidFill>
                <a:latin typeface="Arial" panose="020B0604020202020204" pitchFamily="34" charset="0"/>
                <a:cs typeface="Arial" panose="020B0604020202020204" pitchFamily="34" charset="0"/>
              </a:rPr>
              <a:t>!</a:t>
            </a:r>
            <a:br>
              <a:rPr lang="en-US" dirty="0">
                <a:solidFill>
                  <a:srgbClr val="FF0000"/>
                </a:solidFill>
                <a:latin typeface="Arial" panose="020B0604020202020204" pitchFamily="34" charset="0"/>
                <a:cs typeface="Arial" panose="020B0604020202020204" pitchFamily="34" charset="0"/>
              </a:rPr>
            </a:br>
            <a:r>
              <a:rPr lang="en-US" dirty="0" smtClean="0"/>
              <a:t/>
            </a:r>
            <a:br>
              <a:rPr lang="en-US" dirty="0" smtClean="0"/>
            </a:br>
            <a:endParaRPr lang="en-US" dirty="0">
              <a:solidFill>
                <a:srgbClr val="FF0000"/>
              </a:solidFill>
            </a:endParaRPr>
          </a:p>
        </p:txBody>
      </p:sp>
    </p:spTree>
    <p:extLst>
      <p:ext uri="{BB962C8B-B14F-4D97-AF65-F5344CB8AC3E}">
        <p14:creationId xmlns:p14="http://schemas.microsoft.com/office/powerpoint/2010/main" val="2341640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4267" t="2828" r="75985" b="51515"/>
          <a:stretch/>
        </p:blipFill>
        <p:spPr>
          <a:xfrm>
            <a:off x="1832259" y="1759530"/>
            <a:ext cx="658094" cy="1304641"/>
          </a:xfrm>
          <a:prstGeom prst="rect">
            <a:avLst/>
          </a:prstGeom>
        </p:spPr>
      </p:pic>
      <p:pic>
        <p:nvPicPr>
          <p:cNvPr id="5" name="3">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8346" t="2828" r="52079" b="51515"/>
          <a:stretch/>
        </p:blipFill>
        <p:spPr>
          <a:xfrm>
            <a:off x="10363200" y="2175535"/>
            <a:ext cx="633845" cy="1267691"/>
          </a:xfrm>
          <a:prstGeom prst="rect">
            <a:avLst/>
          </a:prstGeom>
        </p:spPr>
      </p:pic>
      <p:pic>
        <p:nvPicPr>
          <p:cNvPr id="6" name="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2079" t="2828" r="29211" b="51515"/>
          <a:stretch/>
        </p:blipFill>
        <p:spPr>
          <a:xfrm>
            <a:off x="5029200" y="457200"/>
            <a:ext cx="658765" cy="1378527"/>
          </a:xfrm>
          <a:prstGeom prst="rect">
            <a:avLst/>
          </a:prstGeom>
        </p:spPr>
      </p:pic>
      <p:pic>
        <p:nvPicPr>
          <p:cNvPr id="8" name="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4266" t="51717" r="75985" b="3232"/>
          <a:stretch/>
        </p:blipFill>
        <p:spPr>
          <a:xfrm>
            <a:off x="2490353" y="4648203"/>
            <a:ext cx="665764" cy="1302327"/>
          </a:xfrm>
          <a:prstGeom prst="rect">
            <a:avLst/>
          </a:prstGeom>
        </p:spPr>
      </p:pic>
      <p:pic>
        <p:nvPicPr>
          <p:cNvPr id="9" name="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346" t="51717" r="52079" b="3232"/>
          <a:stretch/>
        </p:blipFill>
        <p:spPr>
          <a:xfrm>
            <a:off x="6096000" y="3124200"/>
            <a:ext cx="665018" cy="1312381"/>
          </a:xfrm>
          <a:prstGeom prst="rect">
            <a:avLst/>
          </a:prstGeom>
        </p:spPr>
      </p:pic>
      <p:sp>
        <p:nvSpPr>
          <p:cNvPr id="2" name="Arrow: Right 1">
            <a:hlinkClick r:id="rId13" action="ppaction://hlinksldjump"/>
            <a:extLst>
              <a:ext uri="{FF2B5EF4-FFF2-40B4-BE49-F238E27FC236}">
                <a16:creationId xmlns:a16="http://schemas.microsoft.com/office/drawing/2014/main" id="{CD33333F-F068-6384-BCD3-656BBDF46CDE}"/>
              </a:ext>
            </a:extLst>
          </p:cNvPr>
          <p:cNvSpPr/>
          <p:nvPr/>
        </p:nvSpPr>
        <p:spPr>
          <a:xfrm>
            <a:off x="4648200" y="6248400"/>
            <a:ext cx="1039765" cy="6096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015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5000" b="-15000"/>
          </a:stretch>
        </a:blipFill>
        <a:effectLst/>
      </p:bgPr>
    </p:bg>
    <p:spTree>
      <p:nvGrpSpPr>
        <p:cNvPr id="1" name=""/>
        <p:cNvGrpSpPr/>
        <p:nvPr/>
      </p:nvGrpSpPr>
      <p:grpSpPr>
        <a:xfrm>
          <a:off x="0" y="0"/>
          <a:ext cx="0" cy="0"/>
          <a:chOff x="0" y="0"/>
          <a:chExt cx="0" cy="0"/>
        </a:xfrm>
      </p:grpSpPr>
      <p:sp>
        <p:nvSpPr>
          <p:cNvPr id="5" name="Rounded Rectangle 4"/>
          <p:cNvSpPr/>
          <p:nvPr/>
        </p:nvSpPr>
        <p:spPr>
          <a:xfrm>
            <a:off x="1009067" y="308607"/>
            <a:ext cx="7738909"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
          <p:cNvSpPr/>
          <p:nvPr/>
        </p:nvSpPr>
        <p:spPr>
          <a:xfrm>
            <a:off x="1037419" y="2424359"/>
            <a:ext cx="9935381"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B"/>
          <p:cNvSpPr/>
          <p:nvPr/>
        </p:nvSpPr>
        <p:spPr>
          <a:xfrm>
            <a:off x="994272" y="5672103"/>
            <a:ext cx="10021671"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C"/>
          <p:cNvSpPr/>
          <p:nvPr/>
        </p:nvSpPr>
        <p:spPr>
          <a:xfrm>
            <a:off x="994273" y="3510726"/>
            <a:ext cx="10021671" cy="7736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D"/>
          <p:cNvSpPr/>
          <p:nvPr/>
        </p:nvSpPr>
        <p:spPr>
          <a:xfrm>
            <a:off x="1009067" y="4494956"/>
            <a:ext cx="10011531" cy="76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1039457" y="392866"/>
            <a:ext cx="7678127" cy="12003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1">
                <a:ln>
                  <a:noFill/>
                </a:ln>
                <a:solidFill>
                  <a:srgbClr val="000000"/>
                </a:solidFill>
                <a:effectLst/>
                <a:uLnTx/>
                <a:uFillTx/>
                <a:ea typeface="+mn-ea"/>
                <a:cs typeface="Arial" panose="020B0604020202020204" pitchFamily="34" charset="0"/>
              </a:rPr>
              <a:t>Nếu đại lượng y liên hệ với đại lượng x theo công thức </a:t>
            </a:r>
            <a:r>
              <a:rPr kumimoji="0" lang="en-US" sz="2400" b="1" i="0" u="none" strike="noStrike" kern="1200" cap="none" spc="0" normalizeH="0" baseline="0" noProof="1">
                <a:ln>
                  <a:noFill/>
                </a:ln>
                <a:solidFill>
                  <a:srgbClr val="000000"/>
                </a:solidFill>
                <a:effectLst/>
                <a:uLnTx/>
                <a:uFillTx/>
                <a:ea typeface="+mn-ea"/>
                <a:cs typeface="Arial" panose="020B0604020202020204" pitchFamily="34" charset="0"/>
              </a:rPr>
              <a:t>        </a:t>
            </a:r>
            <a:r>
              <a:rPr kumimoji="0" lang="en-US" sz="2400" b="1" i="0" u="none" strike="noStrike" kern="1200" cap="none" spc="0" normalizeH="0" noProof="1" smtClean="0">
                <a:ln>
                  <a:noFill/>
                </a:ln>
                <a:solidFill>
                  <a:srgbClr val="000000"/>
                </a:solidFill>
                <a:effectLst/>
                <a:uLnTx/>
                <a:uFillTx/>
                <a:ea typeface="+mn-ea"/>
                <a:cs typeface="Arial" panose="020B0604020202020204" pitchFamily="34" charset="0"/>
              </a:rPr>
              <a:t>   </a:t>
            </a:r>
            <a:r>
              <a:rPr kumimoji="0" lang="vi-VN" sz="2400" b="1" i="0" u="none" strike="noStrike" kern="1200" cap="none" spc="0" normalizeH="0" baseline="0" noProof="1" smtClean="0">
                <a:ln>
                  <a:noFill/>
                </a:ln>
                <a:solidFill>
                  <a:srgbClr val="000000"/>
                </a:solidFill>
                <a:effectLst/>
                <a:uLnTx/>
                <a:uFillTx/>
                <a:ea typeface="+mn-ea"/>
                <a:cs typeface="Arial" panose="020B0604020202020204" pitchFamily="34" charset="0"/>
              </a:rPr>
              <a:t>(</a:t>
            </a:r>
            <a:r>
              <a:rPr kumimoji="0" lang="vi-VN" sz="2400" b="1" i="0" u="none" strike="noStrike" kern="1200" cap="none" spc="0" normalizeH="0" baseline="0" noProof="1">
                <a:ln>
                  <a:noFill/>
                </a:ln>
                <a:solidFill>
                  <a:srgbClr val="000000"/>
                </a:solidFill>
                <a:effectLst/>
                <a:uLnTx/>
                <a:uFillTx/>
                <a:ea typeface="+mn-ea"/>
                <a:cs typeface="Arial" panose="020B0604020202020204" pitchFamily="34" charset="0"/>
              </a:rPr>
              <a:t>a là một hằng số khác 0) thì ta nói</a:t>
            </a:r>
            <a:r>
              <a:rPr kumimoji="0" lang="en-US" sz="2400" b="1" i="0" u="none" strike="noStrike" kern="1200" cap="none" spc="0" normalizeH="0" baseline="0" noProof="1">
                <a:ln>
                  <a:noFill/>
                </a:ln>
                <a:solidFill>
                  <a:srgbClr val="000000"/>
                </a:solidFill>
                <a:effectLst/>
                <a:uLnTx/>
                <a:uFillTx/>
                <a:ea typeface="+mn-ea"/>
                <a:cs typeface="Arial" panose="020B0604020202020204" pitchFamily="34" charset="0"/>
              </a:rPr>
              <a:t>:</a:t>
            </a:r>
            <a:r>
              <a:rPr kumimoji="0" lang="vi-VN" sz="2400" b="1" i="0" u="none" strike="noStrike" kern="1200" cap="none" spc="0" normalizeH="0" baseline="0" noProof="1">
                <a:ln>
                  <a:noFill/>
                </a:ln>
                <a:solidFill>
                  <a:srgbClr val="000000"/>
                </a:solidFill>
                <a:effectLst/>
                <a:uLnTx/>
                <a:uFillTx/>
                <a:ea typeface="+mn-ea"/>
                <a:cs typeface="Arial" panose="020B0604020202020204" pitchFamily="34" charset="0"/>
              </a:rPr>
              <a:t> </a:t>
            </a:r>
            <a:endParaRPr kumimoji="0" lang="vi-VN" sz="2400" b="0" i="0" u="none" strike="noStrike" kern="1200" cap="none" spc="0" normalizeH="0" baseline="0" noProof="1">
              <a:ln>
                <a:noFill/>
              </a:ln>
              <a:solidFill>
                <a:srgbClr val="000000"/>
              </a:solidFill>
              <a:effectLst/>
              <a:uLnTx/>
              <a:uFillTx/>
              <a:ea typeface="+mn-ea"/>
              <a:cs typeface="Arial" panose="020B0604020202020204" pitchFamily="34" charset="0"/>
            </a:endParaRPr>
          </a:p>
        </p:txBody>
      </p:sp>
      <p:sp>
        <p:nvSpPr>
          <p:cNvPr id="11" name="TextBox 10"/>
          <p:cNvSpPr txBox="1"/>
          <p:nvPr/>
        </p:nvSpPr>
        <p:spPr>
          <a:xfrm>
            <a:off x="1553320" y="2697943"/>
            <a:ext cx="7088669" cy="361125"/>
          </a:xfrm>
          <a:prstGeom prst="rect">
            <a:avLst/>
          </a:prstGeom>
          <a:noFill/>
        </p:spPr>
        <p:txBody>
          <a:bodyPr wrap="square" rtlCol="0">
            <a:spAutoFit/>
          </a:bodyPr>
          <a:lstStyle/>
          <a:p>
            <a:pPr marL="30480" marR="30480" lvl="0" indent="0" algn="ctr" defTabSz="914400" rtl="0" eaLnBrk="1" fontAlgn="auto" latinLnBrk="0" hangingPunct="1">
              <a:lnSpc>
                <a:spcPts val="1800"/>
              </a:lnSpc>
              <a:spcBef>
                <a:spcPts val="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tỉ</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lệ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nghịch</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với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x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theo</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hệ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số</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tỉ</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a:rPr>
              <a:t>lệ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rPr>
              <a:t> 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sym typeface="Arial"/>
            </a:endParaRPr>
          </a:p>
        </p:txBody>
      </p:sp>
      <p:sp>
        <p:nvSpPr>
          <p:cNvPr id="12" name="TextBox 11"/>
          <p:cNvSpPr txBox="1"/>
          <p:nvPr/>
        </p:nvSpPr>
        <p:spPr>
          <a:xfrm>
            <a:off x="1513526" y="3737565"/>
            <a:ext cx="10363200" cy="323165"/>
          </a:xfrm>
          <a:prstGeom prst="rect">
            <a:avLst/>
          </a:prstGeom>
          <a:noFill/>
        </p:spPr>
        <p:txBody>
          <a:bodyPr wrap="square" rtlCol="0">
            <a:spAutoFit/>
          </a:bodyPr>
          <a:lstStyle/>
          <a:p>
            <a:pPr marL="30480" marR="30480" lvl="0" indent="0" algn="l" defTabSz="914400" rtl="0" eaLnBrk="1" fontAlgn="auto" latinLnBrk="0" hangingPunct="1">
              <a:lnSpc>
                <a:spcPts val="1800"/>
              </a:lnSpc>
              <a:spcBef>
                <a:spcPts val="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tỉ</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lệ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thuận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với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x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theo</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hệ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số</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tỉ</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mn-cs"/>
              </a:rPr>
              <a:t>lệ</a:t>
            </a:r>
            <a:r>
              <a:rPr kumimoji="0" lang="en-US" sz="32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p:cNvSpPr txBox="1"/>
          <p:nvPr/>
        </p:nvSpPr>
        <p:spPr>
          <a:xfrm>
            <a:off x="1447799" y="4680535"/>
            <a:ext cx="8258907" cy="361125"/>
          </a:xfrm>
          <a:prstGeom prst="rect">
            <a:avLst/>
          </a:prstGeom>
          <a:noFill/>
        </p:spPr>
        <p:txBody>
          <a:bodyPr wrap="square" rtlCol="0">
            <a:spAutoFit/>
          </a:bodyPr>
          <a:lstStyle/>
          <a:p>
            <a:pPr marL="30480" marR="30480" lvl="0" indent="0" algn="l" defTabSz="914400" rtl="0" eaLnBrk="1" fontAlgn="auto" latinLnBrk="0" hangingPunct="1">
              <a:lnSpc>
                <a:spcPts val="1800"/>
              </a:lnSpc>
              <a:spcBef>
                <a:spcPts val="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tỉ</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lệ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thuận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với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x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theo</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hệ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số</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tỉ</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lệ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sym typeface="Arial"/>
            </a:endParaRPr>
          </a:p>
        </p:txBody>
      </p:sp>
      <p:sp>
        <p:nvSpPr>
          <p:cNvPr id="14" name="TextBox 13"/>
          <p:cNvSpPr txBox="1"/>
          <p:nvPr/>
        </p:nvSpPr>
        <p:spPr>
          <a:xfrm>
            <a:off x="1513526" y="5616615"/>
            <a:ext cx="10122908" cy="7512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 </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tỉ</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nghịch</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x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theo</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tỉ</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lệ</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15" name="Picture 14"/>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7225" y1="47547" x2="58037" y2="36887"/>
                        <a14:foregroundMark x1="41117" y1="73942" x2="50085" y2="62437"/>
                      </a14:backgroundRemoval>
                    </a14:imgEffect>
                  </a14:imgLayer>
                </a14:imgProps>
              </a:ext>
              <a:ext uri="{28A0092B-C50C-407E-A947-70E740481C1C}">
                <a14:useLocalDpi xmlns:a14="http://schemas.microsoft.com/office/drawing/2010/main" val="0"/>
              </a:ext>
            </a:extLst>
          </a:blip>
          <a:srcRect l="12955" t="15576" r="18485" b="11111"/>
          <a:stretch/>
        </p:blipFill>
        <p:spPr>
          <a:xfrm>
            <a:off x="-152400" y="1507698"/>
            <a:ext cx="1714500" cy="1833327"/>
          </a:xfrm>
          <a:prstGeom prst="rect">
            <a:avLst/>
          </a:prstGeom>
        </p:spPr>
      </p:pic>
      <p:pic>
        <p:nvPicPr>
          <p:cNvPr id="16" name="Picture 1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15113" y="5351422"/>
            <a:ext cx="1233055" cy="125606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910" y="4214930"/>
            <a:ext cx="1233055" cy="1256068"/>
          </a:xfrm>
          <a:prstGeom prst="rect">
            <a:avLst/>
          </a:prstGeom>
        </p:spPr>
      </p:pic>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21649" y="3198027"/>
            <a:ext cx="1233055" cy="1256068"/>
          </a:xfrm>
          <a:prstGeom prst="rect">
            <a:avLst/>
          </a:prstGeom>
        </p:spPr>
      </p:pic>
      <p:pic>
        <p:nvPicPr>
          <p:cNvPr id="20" name="Picture 19">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803" b="99470" l="879" r="91992">
                        <a14:foregroundMark x1="52051" y1="97137" x2="53906" y2="81654"/>
                        <a14:foregroundMark x1="62695" y1="82821" x2="74219" y2="70308"/>
                        <a14:foregroundMark x1="46680" y1="15164" x2="69141" y2="23860"/>
                        <a14:foregroundMark x1="52832" y1="37540" x2="52832" y2="29905"/>
                        <a14:foregroundMark x1="66602" y1="17179" x2="51074" y2="25875"/>
                        <a14:foregroundMark x1="73242" y1="47720" x2="74902" y2="56416"/>
                        <a14:foregroundMark x1="25488" y1="30329" x2="64844" y2="53552"/>
                        <a14:foregroundMark x1="66016" y1="76988" x2="66406" y2="67020"/>
                        <a14:foregroundMark x1="52832" y1="11135" x2="37891" y2="45705"/>
                        <a14:foregroundMark x1="63965" y1="72534" x2="74219" y2="72534"/>
                        <a14:foregroundMark x1="61133" y1="76776" x2="63379" y2="72959"/>
                      </a14:backgroundRemoval>
                    </a14:imgEffect>
                  </a14:imgLayer>
                </a14:imgProps>
              </a:ext>
              <a:ext uri="{28A0092B-C50C-407E-A947-70E740481C1C}">
                <a14:useLocalDpi xmlns:a14="http://schemas.microsoft.com/office/drawing/2010/main" val="0"/>
              </a:ext>
            </a:extLst>
          </a:blip>
          <a:srcRect l="3909" r="6467"/>
          <a:stretch/>
        </p:blipFill>
        <p:spPr>
          <a:xfrm>
            <a:off x="10442116" y="4841721"/>
            <a:ext cx="2002329" cy="2057400"/>
          </a:xfrm>
          <a:prstGeom prst="rect">
            <a:avLst/>
          </a:prstGeom>
        </p:spPr>
      </p:pic>
      <p:pic>
        <p:nvPicPr>
          <p:cNvPr id="21"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402399" y="194770"/>
            <a:ext cx="609600" cy="609600"/>
          </a:xfrm>
          <a:prstGeom prst="rect">
            <a:avLst/>
          </a:prstGeom>
        </p:spPr>
      </p:pic>
      <p:pic>
        <p:nvPicPr>
          <p:cNvPr id="22"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1402399" y="1070926"/>
            <a:ext cx="609600" cy="609600"/>
          </a:xfrm>
          <a:prstGeom prst="rect">
            <a:avLst/>
          </a:prstGeom>
        </p:spPr>
      </p:pic>
      <p:pic>
        <p:nvPicPr>
          <p:cNvPr id="23"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1402399" y="2772149"/>
            <a:ext cx="609600" cy="609600"/>
          </a:xfrm>
          <a:prstGeom prst="rect">
            <a:avLst/>
          </a:prstGeom>
        </p:spPr>
      </p:pic>
      <p:pic>
        <p:nvPicPr>
          <p:cNvPr id="24" name="Am-thanh-tra-loi-sai-www_nhacchuongvui_com.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1459882" y="1871602"/>
            <a:ext cx="609600" cy="609600"/>
          </a:xfrm>
          <a:prstGeom prst="rect">
            <a:avLst/>
          </a:prstGeom>
        </p:spPr>
      </p:pic>
      <p:sp>
        <p:nvSpPr>
          <p:cNvPr id="25" name="Freeform 10"/>
          <p:cNvSpPr>
            <a:spLocks/>
          </p:cNvSpPr>
          <p:nvPr/>
        </p:nvSpPr>
        <p:spPr bwMode="auto">
          <a:xfrm>
            <a:off x="10204932" y="547214"/>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Freeform 11"/>
          <p:cNvSpPr>
            <a:spLocks/>
          </p:cNvSpPr>
          <p:nvPr/>
        </p:nvSpPr>
        <p:spPr bwMode="auto">
          <a:xfrm>
            <a:off x="9459330" y="589913"/>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Freeform 17"/>
          <p:cNvSpPr>
            <a:spLocks/>
          </p:cNvSpPr>
          <p:nvPr/>
        </p:nvSpPr>
        <p:spPr bwMode="auto">
          <a:xfrm>
            <a:off x="9308927" y="401894"/>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9378385" y="730844"/>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1" name="Freeform 29"/>
          <p:cNvSpPr>
            <a:spLocks noEditPoints="1"/>
          </p:cNvSpPr>
          <p:nvPr/>
        </p:nvSpPr>
        <p:spPr bwMode="auto">
          <a:xfrm>
            <a:off x="9373586" y="729685"/>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Freeform 31"/>
          <p:cNvSpPr>
            <a:spLocks noEditPoints="1"/>
          </p:cNvSpPr>
          <p:nvPr/>
        </p:nvSpPr>
        <p:spPr bwMode="auto">
          <a:xfrm>
            <a:off x="9372999" y="721036"/>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9778129" y="711137"/>
            <a:ext cx="294834" cy="291968"/>
            <a:chOff x="2399043" y="2411803"/>
            <a:chExt cx="62355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Rectangle 37"/>
            <p:cNvSpPr>
              <a:spLocks noChangeArrowheads="1"/>
            </p:cNvSpPr>
            <p:nvPr/>
          </p:nvSpPr>
          <p:spPr bwMode="auto">
            <a:xfrm>
              <a:off x="2399043" y="2447806"/>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10</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sp>
        <p:nvSpPr>
          <p:cNvPr id="40" name="Oval 107"/>
          <p:cNvSpPr>
            <a:spLocks noChangeArrowheads="1"/>
          </p:cNvSpPr>
          <p:nvPr/>
        </p:nvSpPr>
        <p:spPr bwMode="auto">
          <a:xfrm>
            <a:off x="9845431" y="1185331"/>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val 108"/>
          <p:cNvSpPr>
            <a:spLocks noChangeArrowheads="1"/>
          </p:cNvSpPr>
          <p:nvPr/>
        </p:nvSpPr>
        <p:spPr bwMode="auto">
          <a:xfrm>
            <a:off x="9871021" y="1176855"/>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115"/>
          <p:cNvSpPr>
            <a:spLocks/>
          </p:cNvSpPr>
          <p:nvPr/>
        </p:nvSpPr>
        <p:spPr bwMode="auto">
          <a:xfrm>
            <a:off x="10286243" y="385721"/>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0232260" y="1071759"/>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8</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9790432" y="1508789"/>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5</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9388773" y="1085078"/>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3</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sp>
        <p:nvSpPr>
          <p:cNvPr id="64" name="Rectangle 63"/>
          <p:cNvSpPr/>
          <p:nvPr/>
        </p:nvSpPr>
        <p:spPr>
          <a:xfrm>
            <a:off x="9625165" y="-24891"/>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START</a:t>
            </a:r>
          </a:p>
        </p:txBody>
      </p:sp>
      <p:grpSp>
        <p:nvGrpSpPr>
          <p:cNvPr id="65" name="times up"/>
          <p:cNvGrpSpPr/>
          <p:nvPr/>
        </p:nvGrpSpPr>
        <p:grpSpPr>
          <a:xfrm>
            <a:off x="9178762" y="1980460"/>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graphicFrame>
        <p:nvGraphicFramePr>
          <p:cNvPr id="68" name="Object 67"/>
          <p:cNvGraphicFramePr>
            <a:graphicFrameLocks noChangeAspect="1"/>
          </p:cNvGraphicFramePr>
          <p:nvPr>
            <p:extLst>
              <p:ext uri="{D42A27DB-BD31-4B8C-83A1-F6EECF244321}">
                <p14:modId xmlns:p14="http://schemas.microsoft.com/office/powerpoint/2010/main" val="1872783300"/>
              </p:ext>
            </p:extLst>
          </p:nvPr>
        </p:nvGraphicFramePr>
        <p:xfrm>
          <a:off x="1823730" y="864928"/>
          <a:ext cx="813519" cy="842782"/>
        </p:xfrm>
        <a:graphic>
          <a:graphicData uri="http://schemas.openxmlformats.org/presentationml/2006/ole">
            <mc:AlternateContent xmlns:mc="http://schemas.openxmlformats.org/markup-compatibility/2006">
              <mc:Choice xmlns:v="urn:schemas-microsoft-com:vml" Requires="v">
                <p:oleObj spid="_x0000_s1123" name="Equation" r:id="rId18" imgW="444240" imgH="457200" progId="Equation.DSMT4">
                  <p:embed/>
                </p:oleObj>
              </mc:Choice>
              <mc:Fallback>
                <p:oleObj name="Equation" r:id="rId18" imgW="444240" imgH="457200" progId="Equation.DSMT4">
                  <p:embed/>
                  <p:pic>
                    <p:nvPicPr>
                      <p:cNvPr id="68" name="Object 67"/>
                      <p:cNvPicPr>
                        <a:picLocks noChangeAspect="1" noChangeArrowheads="1"/>
                      </p:cNvPicPr>
                      <p:nvPr/>
                    </p:nvPicPr>
                    <p:blipFill>
                      <a:blip r:embed="rId19"/>
                      <a:srcRect/>
                      <a:stretch>
                        <a:fillRect/>
                      </a:stretch>
                    </p:blipFill>
                    <p:spPr bwMode="auto">
                      <a:xfrm>
                        <a:off x="1823730" y="864928"/>
                        <a:ext cx="813519" cy="842782"/>
                      </a:xfrm>
                      <a:prstGeom prst="rect">
                        <a:avLst/>
                      </a:prstGeom>
                      <a:noFill/>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842253785"/>
              </p:ext>
            </p:extLst>
          </p:nvPr>
        </p:nvGraphicFramePr>
        <p:xfrm>
          <a:off x="4927600" y="2667000"/>
          <a:ext cx="914400" cy="215900"/>
        </p:xfrm>
        <a:graphic>
          <a:graphicData uri="http://schemas.openxmlformats.org/presentationml/2006/ole">
            <mc:AlternateContent xmlns:mc="http://schemas.openxmlformats.org/markup-compatibility/2006">
              <mc:Choice xmlns:v="urn:schemas-microsoft-com:vml" Requires="v">
                <p:oleObj spid="_x0000_s1124" name="Equation" r:id="rId20" imgW="914400" imgH="216000" progId="Equation.DSMT4">
                  <p:embed/>
                </p:oleObj>
              </mc:Choice>
              <mc:Fallback>
                <p:oleObj name="Equation" r:id="rId20" imgW="914400" imgH="216000" progId="Equation.DSMT4">
                  <p:embed/>
                  <p:pic>
                    <p:nvPicPr>
                      <p:cNvPr id="0" name=""/>
                      <p:cNvPicPr/>
                      <p:nvPr/>
                    </p:nvPicPr>
                    <p:blipFill>
                      <a:blip r:embed="rId21"/>
                      <a:stretch>
                        <a:fillRect/>
                      </a:stretch>
                    </p:blipFill>
                    <p:spPr>
                      <a:xfrm>
                        <a:off x="4927600" y="2667000"/>
                        <a:ext cx="914400" cy="2159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75773579"/>
              </p:ext>
            </p:extLst>
          </p:nvPr>
        </p:nvGraphicFramePr>
        <p:xfrm>
          <a:off x="8001001" y="3446845"/>
          <a:ext cx="304800" cy="844061"/>
        </p:xfrm>
        <a:graphic>
          <a:graphicData uri="http://schemas.openxmlformats.org/presentationml/2006/ole">
            <mc:AlternateContent xmlns:mc="http://schemas.openxmlformats.org/markup-compatibility/2006">
              <mc:Choice xmlns:v="urn:schemas-microsoft-com:vml" Requires="v">
                <p:oleObj spid="_x0000_s1125" name="Equation" r:id="rId22" imgW="164880" imgH="457200" progId="Equation.DSMT4">
                  <p:embed/>
                </p:oleObj>
              </mc:Choice>
              <mc:Fallback>
                <p:oleObj name="Equation" r:id="rId22" imgW="164880" imgH="457200" progId="Equation.DSMT4">
                  <p:embed/>
                  <p:pic>
                    <p:nvPicPr>
                      <p:cNvPr id="0" name=""/>
                      <p:cNvPicPr/>
                      <p:nvPr/>
                    </p:nvPicPr>
                    <p:blipFill>
                      <a:blip r:embed="rId23"/>
                      <a:stretch>
                        <a:fillRect/>
                      </a:stretch>
                    </p:blipFill>
                    <p:spPr>
                      <a:xfrm>
                        <a:off x="8001001" y="3446845"/>
                        <a:ext cx="304800" cy="84406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448362407"/>
              </p:ext>
            </p:extLst>
          </p:nvPr>
        </p:nvGraphicFramePr>
        <p:xfrm>
          <a:off x="8289637" y="5630035"/>
          <a:ext cx="304800" cy="846137"/>
        </p:xfrm>
        <a:graphic>
          <a:graphicData uri="http://schemas.openxmlformats.org/presentationml/2006/ole">
            <mc:AlternateContent xmlns:mc="http://schemas.openxmlformats.org/markup-compatibility/2006">
              <mc:Choice xmlns:v="urn:schemas-microsoft-com:vml" Requires="v">
                <p:oleObj spid="_x0000_s1126" name="Equation" r:id="rId24" imgW="304516" imgH="845559" progId="Equation.DSMT4">
                  <p:embed/>
                </p:oleObj>
              </mc:Choice>
              <mc:Fallback>
                <p:oleObj name="Equation" r:id="rId24" imgW="304516" imgH="845559" progId="Equation.DSMT4">
                  <p:embed/>
                  <p:pic>
                    <p:nvPicPr>
                      <p:cNvPr id="0" name=""/>
                      <p:cNvPicPr/>
                      <p:nvPr/>
                    </p:nvPicPr>
                    <p:blipFill>
                      <a:blip r:embed="rId25"/>
                      <a:stretch>
                        <a:fillRect/>
                      </a:stretch>
                    </p:blipFill>
                    <p:spPr>
                      <a:xfrm>
                        <a:off x="8289637" y="5630035"/>
                        <a:ext cx="304800" cy="846137"/>
                      </a:xfrm>
                      <a:prstGeom prst="rect">
                        <a:avLst/>
                      </a:prstGeom>
                    </p:spPr>
                  </p:pic>
                </p:oleObj>
              </mc:Fallback>
            </mc:AlternateContent>
          </a:graphicData>
        </a:graphic>
      </p:graphicFrame>
    </p:spTree>
    <p:extLst>
      <p:ext uri="{BB962C8B-B14F-4D97-AF65-F5344CB8AC3E}">
        <p14:creationId xmlns:p14="http://schemas.microsoft.com/office/powerpoint/2010/main" val="2483617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mediacall" presetSubtype="0" fill="hold" nodeType="withEffect">
                                  <p:stCondLst>
                                    <p:cond delay="0"/>
                                  </p:stCondLst>
                                  <p:childTnLst>
                                    <p:cmd type="call" cmd="playFrom(0.0)">
                                      <p:cBhvr>
                                        <p:cTn id="9" dur="8091" fill="hold"/>
                                        <p:tgtEl>
                                          <p:spTgt spid="21"/>
                                        </p:tgtEl>
                                      </p:cBhvr>
                                    </p:cmd>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 presetClass="mediacall" presetSubtype="0" fill="hold" nodeType="withEffect">
                                  <p:stCondLst>
                                    <p:cond delay="0"/>
                                  </p:stCondLst>
                                  <p:childTnLst>
                                    <p:cmd type="call" cmd="playFrom(0.0)">
                                      <p:cBhvr>
                                        <p:cTn id="17" dur="8150" fill="hold"/>
                                        <p:tgtEl>
                                          <p:spTgt spid="22"/>
                                        </p:tgtEl>
                                      </p:cBhvr>
                                    </p:cmd>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 presetClass="mediacall" presetSubtype="0" fill="hold" nodeType="withEffect">
                                  <p:stCondLst>
                                    <p:cond delay="0"/>
                                  </p:stCondLst>
                                  <p:childTnLst>
                                    <p:cmd type="call" cmd="playFrom(0.0)">
                                      <p:cBhvr>
                                        <p:cTn id="25" dur="8150" fill="hold"/>
                                        <p:tgtEl>
                                          <p:spTgt spid="23"/>
                                        </p:tgtEl>
                                      </p:cBhvr>
                                    </p:cmd>
                                  </p:childTnLst>
                                </p:cTn>
                              </p:par>
                            </p:childTnLst>
                          </p:cTn>
                        </p:par>
                      </p:childTnLst>
                    </p:cTn>
                  </p:par>
                </p:childTnLst>
              </p:cTn>
              <p:nextCondLst>
                <p:cond evt="onClick" delay="0">
                  <p:tgtEl>
                    <p:spTgt spid="12"/>
                  </p:tgtEl>
                </p:cond>
              </p:nextCondLst>
            </p:seq>
            <p:audio>
              <p:cMediaNode vol="80000">
                <p:cTn id="26" fill="hold" display="0">
                  <p:stCondLst>
                    <p:cond delay="indefinite"/>
                  </p:stCondLst>
                  <p:endCondLst>
                    <p:cond evt="onStopAudio" delay="0">
                      <p:tgtEl>
                        <p:sldTgt/>
                      </p:tgtEl>
                    </p:cond>
                  </p:endCondLst>
                </p:cTn>
                <p:tgtEl>
                  <p:spTgt spid="21"/>
                </p:tgtEl>
              </p:cMediaNode>
            </p:audio>
            <p:audio>
              <p:cMediaNode vol="80000">
                <p:cTn id="27" fill="hold" display="0">
                  <p:stCondLst>
                    <p:cond delay="indefinite"/>
                  </p:stCondLst>
                  <p:endCondLst>
                    <p:cond evt="onStopAudio" delay="0">
                      <p:tgtEl>
                        <p:sldTgt/>
                      </p:tgtEl>
                    </p:cond>
                  </p:endCondLst>
                </p:cTn>
                <p:tgtEl>
                  <p:spTgt spid="22"/>
                </p:tgtEl>
              </p:cMediaNode>
            </p:audio>
            <p:audio>
              <p:cMediaNode vol="80000">
                <p:cTn id="28" fill="hold" display="0">
                  <p:stCondLst>
                    <p:cond delay="indefinite"/>
                  </p:stCondLst>
                  <p:endCondLst>
                    <p:cond evt="onStopAudio" delay="0">
                      <p:tgtEl>
                        <p:sldTgt/>
                      </p:tgtEl>
                    </p:cond>
                  </p:endCondLst>
                </p:cTn>
                <p:tgtEl>
                  <p:spTgt spid="23"/>
                </p:tgtEl>
              </p:cMediaNode>
            </p:audio>
            <p:audio>
              <p:cMediaNode vol="80000">
                <p:cTn id="29" fill="hold" display="0">
                  <p:stCondLst>
                    <p:cond delay="indefinite"/>
                  </p:stCondLst>
                  <p:endCondLst>
                    <p:cond evt="onStopAudio" delay="0">
                      <p:tgtEl>
                        <p:sldTgt/>
                      </p:tgtEl>
                    </p:cond>
                  </p:endCondLst>
                </p:cTn>
                <p:tgtEl>
                  <p:spTgt spid="24"/>
                </p:tgtEl>
              </p:cMediaNode>
            </p:audio>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158" fill="hold"/>
                                        <p:tgtEl>
                                          <p:spTgt spid="24"/>
                                        </p:tgtEl>
                                      </p:cBhvr>
                                    </p:cmd>
                                  </p:child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64"/>
                    </p:tgtEl>
                  </p:cond>
                </p:stCondLst>
                <p:endSync evt="end" delay="0">
                  <p:rtn val="all"/>
                </p:endSync>
                <p:childTnLst>
                  <p:par>
                    <p:cTn id="39" fill="hold">
                      <p:stCondLst>
                        <p:cond delay="0"/>
                      </p:stCondLst>
                      <p:childTnLst>
                        <p:par>
                          <p:cTn id="40" fill="hold">
                            <p:stCondLst>
                              <p:cond delay="0"/>
                            </p:stCondLst>
                            <p:childTnLst>
                              <p:par>
                                <p:cTn id="41" presetID="8" presetClass="emph" presetSubtype="0" fill="hold" nodeType="clickEffect">
                                  <p:stCondLst>
                                    <p:cond delay="0"/>
                                  </p:stCondLst>
                                  <p:childTnLst>
                                    <p:animRot by="21600000">
                                      <p:cBhvr>
                                        <p:cTn id="42" dur="10000" fill="hold"/>
                                        <p:tgtEl>
                                          <p:spTgt spid="28"/>
                                        </p:tgtEl>
                                        <p:attrNameLst>
                                          <p:attrName>r</p:attrName>
                                        </p:attrNameLst>
                                      </p:cBhvr>
                                    </p:animRot>
                                  </p:childTnLst>
                                </p:cTn>
                              </p:par>
                            </p:childTnLst>
                          </p:cTn>
                        </p:par>
                        <p:par>
                          <p:cTn id="43" fill="hold">
                            <p:stCondLst>
                              <p:cond delay="10000"/>
                            </p:stCondLst>
                            <p:childTnLst>
                              <p:par>
                                <p:cTn id="44" presetID="53" presetClass="entr" presetSubtype="16" fill="hold" nodeType="after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3000" fill="hold"/>
                                        <p:tgtEl>
                                          <p:spTgt spid="65"/>
                                        </p:tgtEl>
                                        <p:attrNameLst>
                                          <p:attrName>ppt_w</p:attrName>
                                        </p:attrNameLst>
                                      </p:cBhvr>
                                      <p:tavLst>
                                        <p:tav tm="0">
                                          <p:val>
                                            <p:fltVal val="0"/>
                                          </p:val>
                                        </p:tav>
                                        <p:tav tm="100000">
                                          <p:val>
                                            <p:strVal val="#ppt_w"/>
                                          </p:val>
                                        </p:tav>
                                      </p:tavLst>
                                    </p:anim>
                                    <p:anim calcmode="lin" valueType="num">
                                      <p:cBhvr>
                                        <p:cTn id="47" dur="3000" fill="hold"/>
                                        <p:tgtEl>
                                          <p:spTgt spid="65"/>
                                        </p:tgtEl>
                                        <p:attrNameLst>
                                          <p:attrName>ppt_h</p:attrName>
                                        </p:attrNameLst>
                                      </p:cBhvr>
                                      <p:tavLst>
                                        <p:tav tm="0">
                                          <p:val>
                                            <p:fltVal val="0"/>
                                          </p:val>
                                        </p:tav>
                                        <p:tav tm="100000">
                                          <p:val>
                                            <p:strVal val="#ppt_h"/>
                                          </p:val>
                                        </p:tav>
                                      </p:tavLst>
                                    </p:anim>
                                    <p:animEffect transition="in" filter="fade">
                                      <p:cBhvr>
                                        <p:cTn id="48" dur="3000"/>
                                        <p:tgtEl>
                                          <p:spTgt spid="65"/>
                                        </p:tgtEl>
                                      </p:cBhvr>
                                    </p:animEffect>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sp>
        <p:nvSpPr>
          <p:cNvPr id="5" name="Rounded Rectangle 4"/>
          <p:cNvSpPr/>
          <p:nvPr/>
        </p:nvSpPr>
        <p:spPr>
          <a:xfrm>
            <a:off x="2234667" y="230772"/>
            <a:ext cx="9820750" cy="1674228"/>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2409215" y="304443"/>
            <a:ext cx="9716404"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Hãy</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điền</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(Đ)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hoặc</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sai</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ô </a:t>
            </a:r>
            <a:r>
              <a:rPr kumimoji="0" lang="en-US" sz="280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trống</a:t>
            </a:r>
            <a:r>
              <a:rPr kumimoji="0" lang="en-US" sz="280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cho</a:t>
            </a:r>
            <a:r>
              <a:rPr kumimoji="0" lang="en-US" sz="280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smtClean="0">
                <a:ln>
                  <a:noFill/>
                </a:ln>
                <a:solidFill>
                  <a:prstClr val="black"/>
                </a:solidFill>
                <a:effectLst/>
                <a:uLnTx/>
                <a:uFillTx/>
                <a:latin typeface="Arial" panose="020B0604020202020204" pitchFamily="34" charset="0"/>
                <a:cs typeface="Arial" panose="020B0604020202020204" pitchFamily="34" charset="0"/>
              </a:rPr>
              <a:t>mỗi</a:t>
            </a:r>
            <a:r>
              <a:rPr kumimoji="0" lang="en-US" sz="280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khẳng</a:t>
            </a:r>
            <a:r>
              <a:rPr kumimoji="0" lang="en-US" sz="280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định</a:t>
            </a:r>
            <a:r>
              <a:rPr kumimoji="0" lang="en-US" sz="280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noProof="0" dirty="0" err="1" smtClean="0">
                <a:ln>
                  <a:noFill/>
                </a:ln>
                <a:solidFill>
                  <a:prstClr val="black"/>
                </a:solidFill>
                <a:effectLst/>
                <a:uLnTx/>
                <a:uFillTx/>
                <a:latin typeface="Arial" panose="020B0604020202020204" pitchFamily="34" charset="0"/>
                <a:cs typeface="Arial" panose="020B0604020202020204" pitchFamily="34" charset="0"/>
              </a:rPr>
              <a:t>sau</a:t>
            </a:r>
            <a:r>
              <a:rPr kumimoji="0" lang="en-US" sz="280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Nếu</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hai</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đại</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lượng</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y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và</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x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tỉ</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lệ</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nghịch</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với</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thì</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p:txBody>
      </p:sp>
      <p:sp>
        <p:nvSpPr>
          <p:cNvPr id="25" name="Freeform 10"/>
          <p:cNvSpPr>
            <a:spLocks/>
          </p:cNvSpPr>
          <p:nvPr/>
        </p:nvSpPr>
        <p:spPr bwMode="auto">
          <a:xfrm>
            <a:off x="1526789" y="542680"/>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Freeform 11"/>
          <p:cNvSpPr>
            <a:spLocks/>
          </p:cNvSpPr>
          <p:nvPr/>
        </p:nvSpPr>
        <p:spPr bwMode="auto">
          <a:xfrm>
            <a:off x="781187" y="585379"/>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Freeform 17"/>
          <p:cNvSpPr>
            <a:spLocks/>
          </p:cNvSpPr>
          <p:nvPr/>
        </p:nvSpPr>
        <p:spPr bwMode="auto">
          <a:xfrm>
            <a:off x="630784" y="397360"/>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700242" y="726310"/>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1" name="Freeform 29"/>
          <p:cNvSpPr>
            <a:spLocks noEditPoints="1"/>
          </p:cNvSpPr>
          <p:nvPr/>
        </p:nvSpPr>
        <p:spPr bwMode="auto">
          <a:xfrm>
            <a:off x="695443" y="725151"/>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Freeform 31"/>
          <p:cNvSpPr>
            <a:spLocks noEditPoints="1"/>
          </p:cNvSpPr>
          <p:nvPr/>
        </p:nvSpPr>
        <p:spPr bwMode="auto">
          <a:xfrm>
            <a:off x="694856" y="716502"/>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1099986" y="706603"/>
            <a:ext cx="294834" cy="291968"/>
            <a:chOff x="2399043" y="2411803"/>
            <a:chExt cx="62355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Rectangle 37"/>
            <p:cNvSpPr>
              <a:spLocks noChangeArrowheads="1"/>
            </p:cNvSpPr>
            <p:nvPr/>
          </p:nvSpPr>
          <p:spPr bwMode="auto">
            <a:xfrm>
              <a:off x="2399043" y="2447806"/>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10</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sp>
        <p:nvSpPr>
          <p:cNvPr id="40" name="Oval 107"/>
          <p:cNvSpPr>
            <a:spLocks noChangeArrowheads="1"/>
          </p:cNvSpPr>
          <p:nvPr/>
        </p:nvSpPr>
        <p:spPr bwMode="auto">
          <a:xfrm>
            <a:off x="1167288" y="1180797"/>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val 108"/>
          <p:cNvSpPr>
            <a:spLocks noChangeArrowheads="1"/>
          </p:cNvSpPr>
          <p:nvPr/>
        </p:nvSpPr>
        <p:spPr bwMode="auto">
          <a:xfrm>
            <a:off x="1192878" y="1172321"/>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115"/>
          <p:cNvSpPr>
            <a:spLocks/>
          </p:cNvSpPr>
          <p:nvPr/>
        </p:nvSpPr>
        <p:spPr bwMode="auto">
          <a:xfrm>
            <a:off x="1608100" y="381187"/>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554117" y="1067225"/>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8</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1124194" y="1504255"/>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5</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710630" y="1080544"/>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3</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sp>
        <p:nvSpPr>
          <p:cNvPr id="64" name="Rectangle 63"/>
          <p:cNvSpPr/>
          <p:nvPr/>
        </p:nvSpPr>
        <p:spPr>
          <a:xfrm>
            <a:off x="323701" y="8764"/>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START</a:t>
            </a:r>
          </a:p>
        </p:txBody>
      </p:sp>
      <p:grpSp>
        <p:nvGrpSpPr>
          <p:cNvPr id="65" name="times up"/>
          <p:cNvGrpSpPr/>
          <p:nvPr/>
        </p:nvGrpSpPr>
        <p:grpSpPr>
          <a:xfrm>
            <a:off x="428001" y="2088205"/>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graphicFrame>
        <p:nvGraphicFramePr>
          <p:cNvPr id="68" name="Table 67"/>
          <p:cNvGraphicFramePr>
            <a:graphicFrameLocks noGrp="1"/>
          </p:cNvGraphicFramePr>
          <p:nvPr>
            <p:extLst>
              <p:ext uri="{D42A27DB-BD31-4B8C-83A1-F6EECF244321}">
                <p14:modId xmlns:p14="http://schemas.microsoft.com/office/powerpoint/2010/main" val="227239507"/>
              </p:ext>
            </p:extLst>
          </p:nvPr>
        </p:nvGraphicFramePr>
        <p:xfrm>
          <a:off x="2114550" y="2340996"/>
          <a:ext cx="7943850" cy="4212204"/>
        </p:xfrm>
        <a:graphic>
          <a:graphicData uri="http://schemas.openxmlformats.org/drawingml/2006/table">
            <a:tbl>
              <a:tblPr firstRow="1" bandRow="1"/>
              <a:tblGrid>
                <a:gridCol w="1088504">
                  <a:extLst>
                    <a:ext uri="{9D8B030D-6E8A-4147-A177-3AD203B41FA5}">
                      <a16:colId xmlns:a16="http://schemas.microsoft.com/office/drawing/2014/main" val="3108654976"/>
                    </a:ext>
                  </a:extLst>
                </a:gridCol>
                <a:gridCol w="4207396">
                  <a:extLst>
                    <a:ext uri="{9D8B030D-6E8A-4147-A177-3AD203B41FA5}">
                      <a16:colId xmlns:a16="http://schemas.microsoft.com/office/drawing/2014/main" val="3099462892"/>
                    </a:ext>
                  </a:extLst>
                </a:gridCol>
                <a:gridCol w="2647950">
                  <a:extLst>
                    <a:ext uri="{9D8B030D-6E8A-4147-A177-3AD203B41FA5}">
                      <a16:colId xmlns:a16="http://schemas.microsoft.com/office/drawing/2014/main" val="2047797175"/>
                    </a:ext>
                  </a:extLst>
                </a:gridCol>
              </a:tblGrid>
              <a:tr h="56900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dung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0" latinLnBrk="0" hangingPunct="0">
                        <a:spcBef>
                          <a:spcPct val="20000"/>
                        </a:spcBef>
                        <a:buFont typeface="Arial" panose="020B0604020202020204" pitchFamily="34" charset="0"/>
                        <a:defRPr sz="2800" kern="1200">
                          <a:solidFill>
                            <a:schemeClr val="tx1"/>
                          </a:solidFill>
                          <a:latin typeface="Calibri" panose="020F0502020204030204" pitchFamily="34" charset="0"/>
                        </a:defRPr>
                      </a:lvl1pPr>
                      <a:lvl2pPr marL="742950" indent="-285750" algn="l" defTabSz="914400" rtl="0" eaLnBrk="0" latinLnBrk="0" hangingPunct="0">
                        <a:spcBef>
                          <a:spcPct val="20000"/>
                        </a:spcBef>
                        <a:buFont typeface="Arial" panose="020B0604020202020204" pitchFamily="34" charset="0"/>
                        <a:defRPr sz="2400" kern="1200">
                          <a:solidFill>
                            <a:schemeClr val="tx1"/>
                          </a:solidFill>
                          <a:latin typeface="Calibri" panose="020F0502020204030204" pitchFamily="34" charset="0"/>
                        </a:defRPr>
                      </a:lvl2pPr>
                      <a:lvl3pPr marL="1143000" indent="-228600" algn="l" defTabSz="914400" rtl="0" eaLnBrk="0" latinLnBrk="0" hangingPunct="0">
                        <a:spcBef>
                          <a:spcPct val="20000"/>
                        </a:spcBef>
                        <a:buFont typeface="Arial" panose="020B0604020202020204" pitchFamily="34" charset="0"/>
                        <a:defRPr sz="2000" kern="1200">
                          <a:solidFill>
                            <a:schemeClr val="tx1"/>
                          </a:solidFill>
                          <a:latin typeface="Calibri" panose="020F0502020204030204" pitchFamily="34" charset="0"/>
                        </a:defRPr>
                      </a:lvl3pPr>
                      <a:lvl4pPr marL="1600200" indent="-228600" algn="l" defTabSz="914400" rtl="0" eaLnBrk="0" latinLnBrk="0" hangingPunct="0">
                        <a:spcBef>
                          <a:spcPct val="20000"/>
                        </a:spcBef>
                        <a:buFont typeface="Arial" panose="020B0604020202020204" pitchFamily="34" charset="0"/>
                        <a:defRPr sz="1800" kern="1200">
                          <a:solidFill>
                            <a:schemeClr val="tx1"/>
                          </a:solidFill>
                          <a:latin typeface="Calibri" panose="020F0502020204030204" pitchFamily="34" charset="0"/>
                        </a:defRPr>
                      </a:lvl4pPr>
                      <a:lvl5pPr marL="2057400" indent="-228600" algn="l" defTabSz="914400" rtl="0" eaLnBrk="0" latinLnBrk="0" hangingPunct="0">
                        <a:spcBef>
                          <a:spcPct val="20000"/>
                        </a:spcBef>
                        <a:buFont typeface="Arial" panose="020B0604020202020204" pitchFamily="34" charset="0"/>
                        <a:defRPr sz="1800" kern="1200">
                          <a:solidFill>
                            <a:schemeClr val="tx1"/>
                          </a:solidFill>
                          <a:latin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defRPr sz="1800" kern="12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Đúng</a:t>
                      </a: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(Đ)/Sai (S)</a:t>
                      </a:r>
                    </a:p>
                  </a:txBody>
                  <a:tcPr marT="45729" marB="45729" horzOverflow="overflow">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773528715"/>
                  </a:ext>
                </a:extLst>
              </a:tr>
              <a:tr h="7248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dirty="0"/>
                        <a:t>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902802019"/>
                  </a:ext>
                </a:extLst>
              </a:tr>
              <a:tr h="9371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dirty="0"/>
                        <a:t>b</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23139074"/>
                  </a:ext>
                </a:extLst>
              </a:tr>
              <a:tr h="10668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dirty="0"/>
                        <a:t>c</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87676666"/>
                  </a:ext>
                </a:extLst>
              </a:tr>
              <a:tr h="9144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dirty="0"/>
                        <a:t>d</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61786726"/>
                  </a:ext>
                </a:extLst>
              </a:tr>
            </a:tbl>
          </a:graphicData>
        </a:graphic>
      </p:graphicFrame>
      <p:sp>
        <p:nvSpPr>
          <p:cNvPr id="69" name="TextBox 68">
            <a:extLst>
              <a:ext uri="{FF2B5EF4-FFF2-40B4-BE49-F238E27FC236}">
                <a16:creationId xmlns:a16="http://schemas.microsoft.com/office/drawing/2014/main" id="{C61D08E6-B38D-E0EB-4737-9373D6B5C31E}"/>
              </a:ext>
            </a:extLst>
          </p:cNvPr>
          <p:cNvSpPr txBox="1"/>
          <p:nvPr/>
        </p:nvSpPr>
        <p:spPr>
          <a:xfrm>
            <a:off x="8620614" y="3846792"/>
            <a:ext cx="356188" cy="461665"/>
          </a:xfrm>
          <a:prstGeom prst="rect">
            <a:avLst/>
          </a:prstGeom>
          <a:solidFill>
            <a:sysClr val="window" lastClr="FFFFFF"/>
          </a:solidFill>
          <a:ln w="12700" cap="flat" cmpd="sng" algn="ctr">
            <a:noFill/>
            <a:prstDash val="solid"/>
            <a:miter lim="800000"/>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S</a:t>
            </a:r>
          </a:p>
        </p:txBody>
      </p:sp>
      <p:sp>
        <p:nvSpPr>
          <p:cNvPr id="70" name="TextBox 69">
            <a:extLst>
              <a:ext uri="{FF2B5EF4-FFF2-40B4-BE49-F238E27FC236}">
                <a16:creationId xmlns:a16="http://schemas.microsoft.com/office/drawing/2014/main" id="{4D66F1F4-C7B9-C0CE-7AF5-047184EC5BEE}"/>
              </a:ext>
            </a:extLst>
          </p:cNvPr>
          <p:cNvSpPr txBox="1"/>
          <p:nvPr/>
        </p:nvSpPr>
        <p:spPr>
          <a:xfrm>
            <a:off x="8595295" y="4953000"/>
            <a:ext cx="407484" cy="461665"/>
          </a:xfrm>
          <a:prstGeom prst="rect">
            <a:avLst/>
          </a:prstGeom>
          <a:solidFill>
            <a:sysClr val="window" lastClr="FFFFFF"/>
          </a:solidFill>
          <a:ln w="12700" cap="flat" cmpd="sng" algn="ctr">
            <a:noFill/>
            <a:prstDash val="solid"/>
            <a:miter lim="800000"/>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Đ</a:t>
            </a:r>
          </a:p>
        </p:txBody>
      </p:sp>
      <p:sp>
        <p:nvSpPr>
          <p:cNvPr id="71" name="TextBox 70">
            <a:extLst>
              <a:ext uri="{FF2B5EF4-FFF2-40B4-BE49-F238E27FC236}">
                <a16:creationId xmlns:a16="http://schemas.microsoft.com/office/drawing/2014/main" id="{9CAB40D8-31AA-945F-13EB-B45BE20B5474}"/>
              </a:ext>
            </a:extLst>
          </p:cNvPr>
          <p:cNvSpPr txBox="1"/>
          <p:nvPr/>
        </p:nvSpPr>
        <p:spPr>
          <a:xfrm>
            <a:off x="8591550" y="2964578"/>
            <a:ext cx="358993" cy="461665"/>
          </a:xfrm>
          <a:prstGeom prst="rect">
            <a:avLst/>
          </a:prstGeom>
          <a:solidFill>
            <a:sysClr val="window" lastClr="FFFFFF"/>
          </a:solidFill>
          <a:ln w="12700" cap="flat" cmpd="sng" algn="ctr">
            <a:noFill/>
            <a:prstDash val="solid"/>
            <a:miter lim="800000"/>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Đ</a:t>
            </a:r>
          </a:p>
        </p:txBody>
      </p:sp>
      <p:graphicFrame>
        <p:nvGraphicFramePr>
          <p:cNvPr id="72" name="Object 71"/>
          <p:cNvGraphicFramePr>
            <a:graphicFrameLocks noChangeAspect="1"/>
          </p:cNvGraphicFramePr>
          <p:nvPr/>
        </p:nvGraphicFramePr>
        <p:xfrm>
          <a:off x="3419186" y="3005076"/>
          <a:ext cx="3490308" cy="423924"/>
        </p:xfrm>
        <a:graphic>
          <a:graphicData uri="http://schemas.openxmlformats.org/presentationml/2006/ole">
            <mc:AlternateContent xmlns:mc="http://schemas.openxmlformats.org/markup-compatibility/2006">
              <mc:Choice xmlns:v="urn:schemas-microsoft-com:vml" Requires="v">
                <p:oleObj spid="_x0000_s2266" name="Equation" r:id="rId5" imgW="1960169" imgH="237836" progId="Equation.DSMT4">
                  <p:embed/>
                </p:oleObj>
              </mc:Choice>
              <mc:Fallback>
                <p:oleObj name="Equation" r:id="rId5" imgW="1960169" imgH="237836" progId="Equation.DSMT4">
                  <p:embed/>
                  <p:pic>
                    <p:nvPicPr>
                      <p:cNvPr id="72" name="Object 71"/>
                      <p:cNvPicPr/>
                      <p:nvPr/>
                    </p:nvPicPr>
                    <p:blipFill>
                      <a:blip r:embed="rId6"/>
                      <a:stretch>
                        <a:fillRect/>
                      </a:stretch>
                    </p:blipFill>
                    <p:spPr>
                      <a:xfrm>
                        <a:off x="3419186" y="3005076"/>
                        <a:ext cx="3490308" cy="423924"/>
                      </a:xfrm>
                      <a:prstGeom prst="rect">
                        <a:avLst/>
                      </a:prstGeom>
                    </p:spPr>
                  </p:pic>
                </p:oleObj>
              </mc:Fallback>
            </mc:AlternateContent>
          </a:graphicData>
        </a:graphic>
      </p:graphicFrame>
      <p:graphicFrame>
        <p:nvGraphicFramePr>
          <p:cNvPr id="73" name="Object 72"/>
          <p:cNvGraphicFramePr>
            <a:graphicFrameLocks noChangeAspect="1"/>
          </p:cNvGraphicFramePr>
          <p:nvPr/>
        </p:nvGraphicFramePr>
        <p:xfrm>
          <a:off x="3393785" y="3658820"/>
          <a:ext cx="3098139" cy="760779"/>
        </p:xfrm>
        <a:graphic>
          <a:graphicData uri="http://schemas.openxmlformats.org/presentationml/2006/ole">
            <mc:AlternateContent xmlns:mc="http://schemas.openxmlformats.org/markup-compatibility/2006">
              <mc:Choice xmlns:v="urn:schemas-microsoft-com:vml" Requires="v">
                <p:oleObj spid="_x0000_s2267" name="Equation" r:id="rId7" imgW="2055480" imgH="504457" progId="Equation.DSMT4">
                  <p:embed/>
                </p:oleObj>
              </mc:Choice>
              <mc:Fallback>
                <p:oleObj name="Equation" r:id="rId7" imgW="2055480" imgH="504457" progId="Equation.DSMT4">
                  <p:embed/>
                  <p:pic>
                    <p:nvPicPr>
                      <p:cNvPr id="73" name="Object 72"/>
                      <p:cNvPicPr/>
                      <p:nvPr/>
                    </p:nvPicPr>
                    <p:blipFill>
                      <a:blip r:embed="rId8"/>
                      <a:stretch>
                        <a:fillRect/>
                      </a:stretch>
                    </p:blipFill>
                    <p:spPr>
                      <a:xfrm>
                        <a:off x="3393785" y="3658820"/>
                        <a:ext cx="3098139" cy="760779"/>
                      </a:xfrm>
                      <a:prstGeom prst="rect">
                        <a:avLst/>
                      </a:prstGeom>
                    </p:spPr>
                  </p:pic>
                </p:oleObj>
              </mc:Fallback>
            </mc:AlternateContent>
          </a:graphicData>
        </a:graphic>
      </p:graphicFrame>
      <p:graphicFrame>
        <p:nvGraphicFramePr>
          <p:cNvPr id="74" name="Object 73"/>
          <p:cNvGraphicFramePr>
            <a:graphicFrameLocks noChangeAspect="1"/>
          </p:cNvGraphicFramePr>
          <p:nvPr/>
        </p:nvGraphicFramePr>
        <p:xfrm>
          <a:off x="3393786" y="4546799"/>
          <a:ext cx="2454564" cy="1021393"/>
        </p:xfrm>
        <a:graphic>
          <a:graphicData uri="http://schemas.openxmlformats.org/presentationml/2006/ole">
            <mc:AlternateContent xmlns:mc="http://schemas.openxmlformats.org/markup-compatibility/2006">
              <mc:Choice xmlns:v="urn:schemas-microsoft-com:vml" Requires="v">
                <p:oleObj spid="_x0000_s2268" name="Equation" r:id="rId9" imgW="1694017" imgH="704513" progId="Equation.DSMT4">
                  <p:embed/>
                </p:oleObj>
              </mc:Choice>
              <mc:Fallback>
                <p:oleObj name="Equation" r:id="rId9" imgW="1694017" imgH="704513" progId="Equation.DSMT4">
                  <p:embed/>
                  <p:pic>
                    <p:nvPicPr>
                      <p:cNvPr id="74" name="Object 73"/>
                      <p:cNvPicPr/>
                      <p:nvPr/>
                    </p:nvPicPr>
                    <p:blipFill>
                      <a:blip r:embed="rId10"/>
                      <a:stretch>
                        <a:fillRect/>
                      </a:stretch>
                    </p:blipFill>
                    <p:spPr>
                      <a:xfrm>
                        <a:off x="3393786" y="4546799"/>
                        <a:ext cx="2454564" cy="1021393"/>
                      </a:xfrm>
                      <a:prstGeom prst="rect">
                        <a:avLst/>
                      </a:prstGeom>
                    </p:spPr>
                  </p:pic>
                </p:oleObj>
              </mc:Fallback>
            </mc:AlternateContent>
          </a:graphicData>
        </a:graphic>
      </p:graphicFrame>
      <p:graphicFrame>
        <p:nvGraphicFramePr>
          <p:cNvPr id="75" name="Object 74"/>
          <p:cNvGraphicFramePr>
            <a:graphicFrameLocks noChangeAspect="1"/>
          </p:cNvGraphicFramePr>
          <p:nvPr/>
        </p:nvGraphicFramePr>
        <p:xfrm>
          <a:off x="3333750" y="5649111"/>
          <a:ext cx="3371435" cy="827889"/>
        </p:xfrm>
        <a:graphic>
          <a:graphicData uri="http://schemas.openxmlformats.org/presentationml/2006/ole">
            <mc:AlternateContent xmlns:mc="http://schemas.openxmlformats.org/markup-compatibility/2006">
              <mc:Choice xmlns:v="urn:schemas-microsoft-com:vml" Requires="v">
                <p:oleObj spid="_x0000_s2269" name="Equation" r:id="rId11" imgW="2055480" imgH="504457" progId="Equation.DSMT4">
                  <p:embed/>
                </p:oleObj>
              </mc:Choice>
              <mc:Fallback>
                <p:oleObj name="Equation" r:id="rId11" imgW="2055480" imgH="504457" progId="Equation.DSMT4">
                  <p:embed/>
                  <p:pic>
                    <p:nvPicPr>
                      <p:cNvPr id="75" name="Object 74"/>
                      <p:cNvPicPr/>
                      <p:nvPr/>
                    </p:nvPicPr>
                    <p:blipFill>
                      <a:blip r:embed="rId12"/>
                      <a:stretch>
                        <a:fillRect/>
                      </a:stretch>
                    </p:blipFill>
                    <p:spPr>
                      <a:xfrm>
                        <a:off x="3333750" y="5649111"/>
                        <a:ext cx="3371435" cy="827889"/>
                      </a:xfrm>
                      <a:prstGeom prst="rect">
                        <a:avLst/>
                      </a:prstGeom>
                    </p:spPr>
                  </p:pic>
                </p:oleObj>
              </mc:Fallback>
            </mc:AlternateContent>
          </a:graphicData>
        </a:graphic>
      </p:graphicFrame>
      <p:sp>
        <p:nvSpPr>
          <p:cNvPr id="76" name="TextBox 75">
            <a:extLst>
              <a:ext uri="{FF2B5EF4-FFF2-40B4-BE49-F238E27FC236}">
                <a16:creationId xmlns:a16="http://schemas.microsoft.com/office/drawing/2014/main" id="{4D66F1F4-C7B9-C0CE-7AF5-047184EC5BEE}"/>
              </a:ext>
            </a:extLst>
          </p:cNvPr>
          <p:cNvSpPr txBox="1"/>
          <p:nvPr/>
        </p:nvSpPr>
        <p:spPr>
          <a:xfrm>
            <a:off x="8591550" y="5850661"/>
            <a:ext cx="407484" cy="461665"/>
          </a:xfrm>
          <a:prstGeom prst="rect">
            <a:avLst/>
          </a:prstGeom>
          <a:solidFill>
            <a:sysClr val="window" lastClr="FFFFFF"/>
          </a:solidFill>
          <a:ln w="12700" cap="flat" cmpd="sng" algn="ctr">
            <a:noFill/>
            <a:prstDash val="solid"/>
            <a:miter lim="800000"/>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Đ</a:t>
            </a:r>
          </a:p>
        </p:txBody>
      </p:sp>
      <p:pic>
        <p:nvPicPr>
          <p:cNvPr id="3" name="Picture 2">
            <a:hlinkClick r:id="rId13" action="ppaction://hlinksldjump"/>
            <a:extLst>
              <a:ext uri="{FF2B5EF4-FFF2-40B4-BE49-F238E27FC236}">
                <a16:creationId xmlns:a16="http://schemas.microsoft.com/office/drawing/2014/main" id="{1F02A14D-F6F4-104F-3948-9C70068121D6}"/>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803" b="99470" l="879" r="91992">
                        <a14:foregroundMark x1="52051" y1="97137" x2="53906" y2="81654"/>
                        <a14:foregroundMark x1="62695" y1="82821" x2="74219" y2="70308"/>
                        <a14:foregroundMark x1="46680" y1="15164" x2="69141" y2="23860"/>
                        <a14:foregroundMark x1="52832" y1="37540" x2="52832" y2="29905"/>
                        <a14:foregroundMark x1="66602" y1="17179" x2="51074" y2="25875"/>
                        <a14:foregroundMark x1="73242" y1="47720" x2="74902" y2="56416"/>
                        <a14:foregroundMark x1="25488" y1="30329" x2="64844" y2="53552"/>
                        <a14:foregroundMark x1="66016" y1="76988" x2="66406" y2="67020"/>
                        <a14:foregroundMark x1="52832" y1="11135" x2="37891" y2="45705"/>
                        <a14:foregroundMark x1="63965" y1="72534" x2="74219" y2="72534"/>
                        <a14:foregroundMark x1="61133" y1="76776" x2="63379" y2="72959"/>
                      </a14:backgroundRemoval>
                    </a14:imgEffect>
                  </a14:imgLayer>
                </a14:imgProps>
              </a:ext>
              <a:ext uri="{28A0092B-C50C-407E-A947-70E740481C1C}">
                <a14:useLocalDpi xmlns:a14="http://schemas.microsoft.com/office/drawing/2010/main" val="0"/>
              </a:ext>
            </a:extLst>
          </a:blip>
          <a:srcRect l="3909" r="6467"/>
          <a:stretch/>
        </p:blipFill>
        <p:spPr>
          <a:xfrm>
            <a:off x="10171278" y="4769802"/>
            <a:ext cx="2002329" cy="2057400"/>
          </a:xfrm>
          <a:prstGeom prst="rect">
            <a:avLst/>
          </a:prstGeom>
        </p:spPr>
      </p:pic>
    </p:spTree>
    <p:extLst>
      <p:ext uri="{BB962C8B-B14F-4D97-AF65-F5344CB8AC3E}">
        <p14:creationId xmlns:p14="http://schemas.microsoft.com/office/powerpoint/2010/main" val="199054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circle(in)">
                                      <p:cBhvr>
                                        <p:cTn id="7" dur="2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barn(inVertical)">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barn(inVertical)">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arn(inVertical)">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8" presetClass="emph" presetSubtype="0" fill="hold" nodeType="clickEffect">
                                  <p:stCondLst>
                                    <p:cond delay="0"/>
                                  </p:stCondLst>
                                  <p:childTnLst>
                                    <p:animRot by="21600000">
                                      <p:cBhvr>
                                        <p:cTn id="27" dur="10000" fill="hold"/>
                                        <p:tgtEl>
                                          <p:spTgt spid="28"/>
                                        </p:tgtEl>
                                        <p:attrNameLst>
                                          <p:attrName>r</p:attrName>
                                        </p:attrNameLst>
                                      </p:cBhvr>
                                    </p:animRot>
                                  </p:childTnLst>
                                </p:cTn>
                              </p:par>
                            </p:childTnLst>
                          </p:cTn>
                        </p:par>
                        <p:par>
                          <p:cTn id="28" fill="hold">
                            <p:stCondLst>
                              <p:cond delay="10000"/>
                            </p:stCondLst>
                            <p:childTnLst>
                              <p:par>
                                <p:cTn id="29" presetID="53" presetClass="entr" presetSubtype="16"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p:cTn id="31" dur="3000" fill="hold"/>
                                        <p:tgtEl>
                                          <p:spTgt spid="65"/>
                                        </p:tgtEl>
                                        <p:attrNameLst>
                                          <p:attrName>ppt_w</p:attrName>
                                        </p:attrNameLst>
                                      </p:cBhvr>
                                      <p:tavLst>
                                        <p:tav tm="0">
                                          <p:val>
                                            <p:fltVal val="0"/>
                                          </p:val>
                                        </p:tav>
                                        <p:tav tm="100000">
                                          <p:val>
                                            <p:strVal val="#ppt_w"/>
                                          </p:val>
                                        </p:tav>
                                      </p:tavLst>
                                    </p:anim>
                                    <p:anim calcmode="lin" valueType="num">
                                      <p:cBhvr>
                                        <p:cTn id="32" dur="3000" fill="hold"/>
                                        <p:tgtEl>
                                          <p:spTgt spid="65"/>
                                        </p:tgtEl>
                                        <p:attrNameLst>
                                          <p:attrName>ppt_h</p:attrName>
                                        </p:attrNameLst>
                                      </p:cBhvr>
                                      <p:tavLst>
                                        <p:tav tm="0">
                                          <p:val>
                                            <p:fltVal val="0"/>
                                          </p:val>
                                        </p:tav>
                                        <p:tav tm="100000">
                                          <p:val>
                                            <p:strVal val="#ppt_h"/>
                                          </p:val>
                                        </p:tav>
                                      </p:tavLst>
                                    </p:anim>
                                    <p:animEffect transition="in" filter="fade">
                                      <p:cBhvr>
                                        <p:cTn id="33" dur="30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4"/>
                  </p:tgtEl>
                </p:cond>
              </p:nextCondLst>
            </p:seq>
          </p:childTnLst>
        </p:cTn>
      </p:par>
    </p:tnLst>
    <p:bldLst>
      <p:bldP spid="69" grpId="0" animBg="1"/>
      <p:bldP spid="70" grpId="0" animBg="1"/>
      <p:bldP spid="71" grpId="0" animBg="1"/>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Rounded Rectangle 4"/>
          <p:cNvSpPr/>
          <p:nvPr/>
        </p:nvSpPr>
        <p:spPr>
          <a:xfrm>
            <a:off x="1012724" y="329856"/>
            <a:ext cx="9249363" cy="1733241"/>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1181606" y="424576"/>
            <a:ext cx="8950268" cy="13849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rPr>
              <a:t>Cho biết x và y là hai đại lượng tỉ lệ nghịch. Thay dấu “?” trong bảng sau bằng số thích hợp.</a:t>
            </a:r>
            <a:endParaRPr kumimoji="0" lang="en-US" sz="28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pic>
        <p:nvPicPr>
          <p:cNvPr id="2" name="Picture 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14" b="98308" l="9814" r="95262">
                        <a14:foregroundMark x1="37225" y1="60237" x2="61252" y2="53299"/>
                        <a14:foregroundMark x1="70220" y1="50761" x2="66159" y2="59560"/>
                        <a14:foregroundMark x1="71574" y1="56684" x2="54822" y2="56514"/>
                      </a14:backgroundRemoval>
                    </a14:imgEffect>
                  </a14:imgLayer>
                </a14:imgProps>
              </a:ext>
              <a:ext uri="{28A0092B-C50C-407E-A947-70E740481C1C}">
                <a14:useLocalDpi xmlns:a14="http://schemas.microsoft.com/office/drawing/2010/main" val="0"/>
              </a:ext>
            </a:extLst>
          </a:blip>
          <a:srcRect l="14167" t="15576" r="8889" b="1399"/>
          <a:stretch/>
        </p:blipFill>
        <p:spPr>
          <a:xfrm>
            <a:off x="9932276" y="5193008"/>
            <a:ext cx="1543050" cy="1664995"/>
          </a:xfrm>
          <a:prstGeom prst="rect">
            <a:avLst/>
          </a:prstGeom>
        </p:spPr>
      </p:pic>
      <p:sp>
        <p:nvSpPr>
          <p:cNvPr id="25" name="Freeform 10"/>
          <p:cNvSpPr>
            <a:spLocks/>
          </p:cNvSpPr>
          <p:nvPr/>
        </p:nvSpPr>
        <p:spPr bwMode="auto">
          <a:xfrm>
            <a:off x="11428898" y="616085"/>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Freeform 11"/>
          <p:cNvSpPr>
            <a:spLocks/>
          </p:cNvSpPr>
          <p:nvPr/>
        </p:nvSpPr>
        <p:spPr bwMode="auto">
          <a:xfrm>
            <a:off x="10683296" y="658784"/>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Freeform 17"/>
          <p:cNvSpPr>
            <a:spLocks/>
          </p:cNvSpPr>
          <p:nvPr/>
        </p:nvSpPr>
        <p:spPr bwMode="auto">
          <a:xfrm>
            <a:off x="10532893" y="470765"/>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10602351" y="799715"/>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1" name="Freeform 29"/>
          <p:cNvSpPr>
            <a:spLocks noEditPoints="1"/>
          </p:cNvSpPr>
          <p:nvPr/>
        </p:nvSpPr>
        <p:spPr bwMode="auto">
          <a:xfrm>
            <a:off x="10597552" y="798556"/>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Freeform 31"/>
          <p:cNvSpPr>
            <a:spLocks noEditPoints="1"/>
          </p:cNvSpPr>
          <p:nvPr/>
        </p:nvSpPr>
        <p:spPr bwMode="auto">
          <a:xfrm>
            <a:off x="10596965" y="789907"/>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11002095" y="780008"/>
            <a:ext cx="294834" cy="291968"/>
            <a:chOff x="2399043" y="2411803"/>
            <a:chExt cx="62355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Rectangle 37"/>
            <p:cNvSpPr>
              <a:spLocks noChangeArrowheads="1"/>
            </p:cNvSpPr>
            <p:nvPr/>
          </p:nvSpPr>
          <p:spPr bwMode="auto">
            <a:xfrm>
              <a:off x="2399043" y="2447806"/>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10</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sp>
        <p:nvSpPr>
          <p:cNvPr id="40" name="Oval 107"/>
          <p:cNvSpPr>
            <a:spLocks noChangeArrowheads="1"/>
          </p:cNvSpPr>
          <p:nvPr/>
        </p:nvSpPr>
        <p:spPr bwMode="auto">
          <a:xfrm>
            <a:off x="11069397" y="1254202"/>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val 108"/>
          <p:cNvSpPr>
            <a:spLocks noChangeArrowheads="1"/>
          </p:cNvSpPr>
          <p:nvPr/>
        </p:nvSpPr>
        <p:spPr bwMode="auto">
          <a:xfrm>
            <a:off x="11094987" y="1245726"/>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115"/>
          <p:cNvSpPr>
            <a:spLocks/>
          </p:cNvSpPr>
          <p:nvPr/>
        </p:nvSpPr>
        <p:spPr bwMode="auto">
          <a:xfrm>
            <a:off x="11510209" y="454592"/>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1456226" y="1140630"/>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8</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11026303" y="1577660"/>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5</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10612739" y="1153949"/>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3</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sp>
        <p:nvSpPr>
          <p:cNvPr id="64" name="Rectangle 63"/>
          <p:cNvSpPr/>
          <p:nvPr/>
        </p:nvSpPr>
        <p:spPr>
          <a:xfrm>
            <a:off x="10849131" y="43983"/>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START</a:t>
            </a:r>
          </a:p>
        </p:txBody>
      </p:sp>
      <p:grpSp>
        <p:nvGrpSpPr>
          <p:cNvPr id="65" name="times up"/>
          <p:cNvGrpSpPr/>
          <p:nvPr/>
        </p:nvGrpSpPr>
        <p:grpSpPr>
          <a:xfrm>
            <a:off x="12239740" y="2161610"/>
            <a:ext cx="1552460" cy="564658"/>
            <a:chOff x="329567" y="-2897412"/>
            <a:chExt cx="2701254" cy="697561"/>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67" name="Rounded Rectangle 66"/>
            <p:cNvSpPr/>
            <p:nvPr/>
          </p:nvSpPr>
          <p:spPr>
            <a:xfrm>
              <a:off x="393983" y="-2897411"/>
              <a:ext cx="2636838"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68" name="TextBox 67"/>
          <p:cNvSpPr txBox="1"/>
          <p:nvPr/>
        </p:nvSpPr>
        <p:spPr>
          <a:xfrm>
            <a:off x="5257637" y="3698353"/>
            <a:ext cx="6096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10</a:t>
            </a:r>
          </a:p>
        </p:txBody>
      </p:sp>
      <p:sp>
        <p:nvSpPr>
          <p:cNvPr id="69" name="TextBox 68"/>
          <p:cNvSpPr txBox="1"/>
          <p:nvPr/>
        </p:nvSpPr>
        <p:spPr>
          <a:xfrm>
            <a:off x="5211370" y="3698353"/>
            <a:ext cx="65586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graphicFrame>
        <p:nvGraphicFramePr>
          <p:cNvPr id="70" name="Table 69"/>
          <p:cNvGraphicFramePr>
            <a:graphicFrameLocks noGrp="1"/>
          </p:cNvGraphicFramePr>
          <p:nvPr>
            <p:extLst>
              <p:ext uri="{D42A27DB-BD31-4B8C-83A1-F6EECF244321}">
                <p14:modId xmlns:p14="http://schemas.microsoft.com/office/powerpoint/2010/main" val="1367200209"/>
              </p:ext>
            </p:extLst>
          </p:nvPr>
        </p:nvGraphicFramePr>
        <p:xfrm>
          <a:off x="1371600" y="3064435"/>
          <a:ext cx="8261928" cy="1199374"/>
        </p:xfrm>
        <a:graphic>
          <a:graphicData uri="http://schemas.openxmlformats.org/drawingml/2006/table">
            <a:tbl>
              <a:tblPr firstRow="1" bandRow="1"/>
              <a:tblGrid>
                <a:gridCol w="2753976">
                  <a:extLst>
                    <a:ext uri="{9D8B030D-6E8A-4147-A177-3AD203B41FA5}">
                      <a16:colId xmlns:a16="http://schemas.microsoft.com/office/drawing/2014/main" val="74931600"/>
                    </a:ext>
                  </a:extLst>
                </a:gridCol>
                <a:gridCol w="2753976">
                  <a:extLst>
                    <a:ext uri="{9D8B030D-6E8A-4147-A177-3AD203B41FA5}">
                      <a16:colId xmlns:a16="http://schemas.microsoft.com/office/drawing/2014/main" val="3446719158"/>
                    </a:ext>
                  </a:extLst>
                </a:gridCol>
                <a:gridCol w="2753976">
                  <a:extLst>
                    <a:ext uri="{9D8B030D-6E8A-4147-A177-3AD203B41FA5}">
                      <a16:colId xmlns:a16="http://schemas.microsoft.com/office/drawing/2014/main" val="4020063210"/>
                    </a:ext>
                  </a:extLst>
                </a:gridCol>
              </a:tblGrid>
              <a:tr h="59128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dirty="0">
                          <a:solidFill>
                            <a:schemeClr val="tx1"/>
                          </a:solidFill>
                          <a:latin typeface="Arial" panose="020B0604020202020204" pitchFamily="34" charset="0"/>
                          <a:cs typeface="Arial" panose="020B0604020202020204" pitchFamily="34" charset="0"/>
                        </a:rPr>
                        <a:t>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dirty="0">
                          <a:solidFill>
                            <a:schemeClr val="tx1"/>
                          </a:solidFill>
                          <a:latin typeface="Arial" panose="020B0604020202020204" pitchFamily="34" charset="0"/>
                          <a:cs typeface="Arial" panose="020B0604020202020204" pitchFamily="34" charset="0"/>
                        </a:rPr>
                        <a:t>1</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dirty="0">
                          <a:solidFill>
                            <a:schemeClr val="tx1"/>
                          </a:solidFill>
                          <a:latin typeface="Arial" panose="020B0604020202020204" pitchFamily="34" charset="0"/>
                          <a:cs typeface="Arial" panose="020B0604020202020204" pitchFamily="34" charset="0"/>
                        </a:rPr>
                        <a:t>2,5</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6845573"/>
                  </a:ext>
                </a:extLst>
              </a:tr>
              <a:tr h="6080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dirty="0">
                          <a:solidFill>
                            <a:schemeClr val="tx1"/>
                          </a:solidFill>
                          <a:latin typeface="Arial" panose="020B0604020202020204" pitchFamily="34" charset="0"/>
                          <a:cs typeface="Arial" panose="020B0604020202020204" pitchFamily="34" charset="0"/>
                        </a:rPr>
                        <a: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3200" dirty="0">
                        <a:solidFill>
                          <a:schemeClr val="tx1"/>
                        </a:solidFill>
                        <a:latin typeface="Arial" panose="020B0604020202020204" pitchFamily="34" charset="0"/>
                        <a:cs typeface="Arial" panose="020B0604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dirty="0">
                          <a:solidFill>
                            <a:schemeClr val="tx1"/>
                          </a:solidFill>
                          <a:latin typeface="Arial" panose="020B0604020202020204" pitchFamily="34" charset="0"/>
                          <a:cs typeface="Arial" panose="020B0604020202020204" pitchFamily="34" charset="0"/>
                        </a:rPr>
                        <a:t>4</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582852575"/>
                  </a:ext>
                </a:extLst>
              </a:tr>
            </a:tbl>
          </a:graphicData>
        </a:graphic>
      </p:graphicFrame>
    </p:spTree>
    <p:extLst>
      <p:ext uri="{BB962C8B-B14F-4D97-AF65-F5344CB8AC3E}">
        <p14:creationId xmlns:p14="http://schemas.microsoft.com/office/powerpoint/2010/main" val="41633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animEffect transition="in" filter="fade">
                                      <p:cBhvr>
                                        <p:cTn id="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4"/>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0000" fill="hold"/>
                                        <p:tgtEl>
                                          <p:spTgt spid="28"/>
                                        </p:tgtEl>
                                        <p:attrNameLst>
                                          <p:attrName>r</p:attrName>
                                        </p:attrNameLst>
                                      </p:cBhvr>
                                    </p:animRot>
                                  </p:childTnLst>
                                </p:cTn>
                              </p:par>
                            </p:childTnLst>
                          </p:cTn>
                        </p:par>
                        <p:par>
                          <p:cTn id="15" fill="hold">
                            <p:stCondLst>
                              <p:cond delay="10000"/>
                            </p:stCondLst>
                            <p:childTnLst>
                              <p:par>
                                <p:cTn id="16" presetID="53" presetClass="entr" presetSubtype="16"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3000" fill="hold"/>
                                        <p:tgtEl>
                                          <p:spTgt spid="65"/>
                                        </p:tgtEl>
                                        <p:attrNameLst>
                                          <p:attrName>ppt_w</p:attrName>
                                        </p:attrNameLst>
                                      </p:cBhvr>
                                      <p:tavLst>
                                        <p:tav tm="0">
                                          <p:val>
                                            <p:fltVal val="0"/>
                                          </p:val>
                                        </p:tav>
                                        <p:tav tm="100000">
                                          <p:val>
                                            <p:strVal val="#ppt_w"/>
                                          </p:val>
                                        </p:tav>
                                      </p:tavLst>
                                    </p:anim>
                                    <p:anim calcmode="lin" valueType="num">
                                      <p:cBhvr>
                                        <p:cTn id="19" dur="3000" fill="hold"/>
                                        <p:tgtEl>
                                          <p:spTgt spid="65"/>
                                        </p:tgtEl>
                                        <p:attrNameLst>
                                          <p:attrName>ppt_h</p:attrName>
                                        </p:attrNameLst>
                                      </p:cBhvr>
                                      <p:tavLst>
                                        <p:tav tm="0">
                                          <p:val>
                                            <p:fltVal val="0"/>
                                          </p:val>
                                        </p:tav>
                                        <p:tav tm="100000">
                                          <p:val>
                                            <p:strVal val="#ppt_h"/>
                                          </p:val>
                                        </p:tav>
                                      </p:tavLst>
                                    </p:anim>
                                    <p:animEffect transition="in" filter="fade">
                                      <p:cBhvr>
                                        <p:cTn id="20" dur="3000"/>
                                        <p:tgtEl>
                                          <p:spTgt spid="6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4"/>
                  </p:tgtEl>
                </p:cond>
              </p:nextCondLst>
            </p:seq>
          </p:childTnLst>
        </p:cTn>
      </p:par>
    </p:tnLst>
    <p:bldLst>
      <p:bldP spid="68"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737582" y="520218"/>
            <a:ext cx="9225818" cy="2299181"/>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2876454" y="620742"/>
            <a:ext cx="878214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Cho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y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nghịch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x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theo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x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nghịch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z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theo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y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thuận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hay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nghịch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z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tỉ</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lệ</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bao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nhiêu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 name="Picture 1">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611" b="89988" l="9988" r="89889">
                        <a14:foregroundMark x1="43773" y1="23245" x2="47349" y2="30265"/>
                        <a14:foregroundMark x1="57953" y1="83084" x2="35882" y2="51554"/>
                        <a14:foregroundMark x1="51295" y1="75604" x2="30086" y2="72727"/>
                      </a14:backgroundRemoval>
                    </a14:imgEffect>
                  </a14:imgLayer>
                </a14:imgProps>
              </a:ext>
              <a:ext uri="{28A0092B-C50C-407E-A947-70E740481C1C}">
                <a14:useLocalDpi xmlns:a14="http://schemas.microsoft.com/office/drawing/2010/main" val="0"/>
              </a:ext>
            </a:extLst>
          </a:blip>
          <a:stretch>
            <a:fillRect/>
          </a:stretch>
        </p:blipFill>
        <p:spPr>
          <a:xfrm>
            <a:off x="10081903" y="5015388"/>
            <a:ext cx="1954960" cy="2094773"/>
          </a:xfrm>
          <a:prstGeom prst="rect">
            <a:avLst/>
          </a:prstGeom>
        </p:spPr>
      </p:pic>
      <p:sp>
        <p:nvSpPr>
          <p:cNvPr id="25" name="Freeform 10"/>
          <p:cNvSpPr>
            <a:spLocks/>
          </p:cNvSpPr>
          <p:nvPr/>
        </p:nvSpPr>
        <p:spPr bwMode="auto">
          <a:xfrm>
            <a:off x="1708388" y="707575"/>
            <a:ext cx="269875" cy="320675"/>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Freeform 11"/>
          <p:cNvSpPr>
            <a:spLocks/>
          </p:cNvSpPr>
          <p:nvPr/>
        </p:nvSpPr>
        <p:spPr bwMode="auto">
          <a:xfrm>
            <a:off x="962786" y="750274"/>
            <a:ext cx="252816" cy="21626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Freeform 17"/>
          <p:cNvSpPr>
            <a:spLocks/>
          </p:cNvSpPr>
          <p:nvPr/>
        </p:nvSpPr>
        <p:spPr bwMode="auto">
          <a:xfrm>
            <a:off x="812383" y="562255"/>
            <a:ext cx="339471" cy="34925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8" name="Clock hand spin">
            <a:extLst>
              <a:ext uri="{FF2B5EF4-FFF2-40B4-BE49-F238E27FC236}">
                <a16:creationId xmlns:a16="http://schemas.microsoft.com/office/drawing/2014/main" id="{BB0445D5-A6E5-40E7-BBDD-5E3EFA13BDED}"/>
              </a:ext>
            </a:extLst>
          </p:cNvPr>
          <p:cNvGrpSpPr/>
          <p:nvPr/>
        </p:nvGrpSpPr>
        <p:grpSpPr>
          <a:xfrm rot="1786145">
            <a:off x="881841" y="891205"/>
            <a:ext cx="1080599" cy="1091323"/>
            <a:chOff x="840580" y="2379274"/>
            <a:chExt cx="3829050" cy="3849974"/>
          </a:xfrm>
        </p:grpSpPr>
        <p:sp>
          <p:nvSpPr>
            <p:cNvPr id="29" name="Oval 28"/>
            <p:cNvSpPr>
              <a:spLocks noChangeArrowheads="1"/>
            </p:cNvSpPr>
            <p:nvPr/>
          </p:nvSpPr>
          <p:spPr bwMode="auto">
            <a:xfrm>
              <a:off x="840580" y="2379274"/>
              <a:ext cx="3829050" cy="3849974"/>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1" name="Freeform 29"/>
          <p:cNvSpPr>
            <a:spLocks noEditPoints="1"/>
          </p:cNvSpPr>
          <p:nvPr/>
        </p:nvSpPr>
        <p:spPr bwMode="auto">
          <a:xfrm>
            <a:off x="877042" y="890046"/>
            <a:ext cx="1115600" cy="1133268"/>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Freeform 31"/>
          <p:cNvSpPr>
            <a:spLocks noEditPoints="1"/>
          </p:cNvSpPr>
          <p:nvPr/>
        </p:nvSpPr>
        <p:spPr bwMode="auto">
          <a:xfrm>
            <a:off x="876455" y="881397"/>
            <a:ext cx="1126642" cy="1150566"/>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0FC7B21D-F367-47EE-B66B-97792050C10C}"/>
              </a:ext>
            </a:extLst>
          </p:cNvPr>
          <p:cNvGrpSpPr/>
          <p:nvPr/>
        </p:nvGrpSpPr>
        <p:grpSpPr>
          <a:xfrm>
            <a:off x="1281585" y="871498"/>
            <a:ext cx="294834" cy="291968"/>
            <a:chOff x="2399043" y="2411803"/>
            <a:chExt cx="62355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Rectangle 37"/>
            <p:cNvSpPr>
              <a:spLocks noChangeArrowheads="1"/>
            </p:cNvSpPr>
            <p:nvPr/>
          </p:nvSpPr>
          <p:spPr bwMode="auto">
            <a:xfrm>
              <a:off x="2399043" y="2447806"/>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10</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sp>
        <p:nvSpPr>
          <p:cNvPr id="40" name="Oval 107"/>
          <p:cNvSpPr>
            <a:spLocks noChangeArrowheads="1"/>
          </p:cNvSpPr>
          <p:nvPr/>
        </p:nvSpPr>
        <p:spPr bwMode="auto">
          <a:xfrm>
            <a:off x="1348887" y="1345692"/>
            <a:ext cx="198602" cy="16140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val 108"/>
          <p:cNvSpPr>
            <a:spLocks noChangeArrowheads="1"/>
          </p:cNvSpPr>
          <p:nvPr/>
        </p:nvSpPr>
        <p:spPr bwMode="auto">
          <a:xfrm>
            <a:off x="1374477" y="1337216"/>
            <a:ext cx="152997" cy="172155"/>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Freeform 115"/>
          <p:cNvSpPr>
            <a:spLocks/>
          </p:cNvSpPr>
          <p:nvPr/>
        </p:nvSpPr>
        <p:spPr bwMode="auto">
          <a:xfrm>
            <a:off x="1789699" y="546082"/>
            <a:ext cx="376991" cy="326666"/>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FC7B21D-F367-47EE-B66B-97792050C10C}"/>
              </a:ext>
            </a:extLst>
          </p:cNvPr>
          <p:cNvGrpSpPr/>
          <p:nvPr/>
        </p:nvGrpSpPr>
        <p:grpSpPr>
          <a:xfrm>
            <a:off x="1735716" y="1232120"/>
            <a:ext cx="267968" cy="29196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9" name="Rectangle 37"/>
            <p:cNvSpPr>
              <a:spLocks noChangeArrowheads="1"/>
            </p:cNvSpPr>
            <p:nvPr/>
          </p:nvSpPr>
          <p:spPr bwMode="auto">
            <a:xfrm>
              <a:off x="2479210" y="2497590"/>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8</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grpSp>
        <p:nvGrpSpPr>
          <p:cNvPr id="50" name="Group 49">
            <a:extLst>
              <a:ext uri="{FF2B5EF4-FFF2-40B4-BE49-F238E27FC236}">
                <a16:creationId xmlns:a16="http://schemas.microsoft.com/office/drawing/2014/main" id="{0FC7B21D-F367-47EE-B66B-97792050C10C}"/>
              </a:ext>
            </a:extLst>
          </p:cNvPr>
          <p:cNvGrpSpPr/>
          <p:nvPr/>
        </p:nvGrpSpPr>
        <p:grpSpPr>
          <a:xfrm>
            <a:off x="1305793" y="1669150"/>
            <a:ext cx="267968" cy="29196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5</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grpSp>
        <p:nvGrpSpPr>
          <p:cNvPr id="57" name="Group 56">
            <a:extLst>
              <a:ext uri="{FF2B5EF4-FFF2-40B4-BE49-F238E27FC236}">
                <a16:creationId xmlns:a16="http://schemas.microsoft.com/office/drawing/2014/main" id="{0FC7B21D-F367-47EE-B66B-97792050C10C}"/>
              </a:ext>
            </a:extLst>
          </p:cNvPr>
          <p:cNvGrpSpPr/>
          <p:nvPr/>
        </p:nvGrpSpPr>
        <p:grpSpPr>
          <a:xfrm>
            <a:off x="892229" y="1245439"/>
            <a:ext cx="267968" cy="291968"/>
            <a:chOff x="2455863" y="2411803"/>
            <a:chExt cx="566738" cy="566738"/>
          </a:xfrm>
        </p:grpSpPr>
        <p:sp>
          <p:nvSpPr>
            <p:cNvPr id="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Rectangle 36"/>
            <p:cNvSpPr>
              <a:spLocks noChangeArrowheads="1"/>
            </p:cNvSpPr>
            <p:nvPr/>
          </p:nvSpPr>
          <p:spPr bwMode="auto">
            <a:xfrm>
              <a:off x="2605087" y="2592778"/>
              <a:ext cx="268287"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Rectangle 37"/>
            <p:cNvSpPr>
              <a:spLocks noChangeArrowheads="1"/>
            </p:cNvSpPr>
            <p:nvPr/>
          </p:nvSpPr>
          <p:spPr bwMode="auto">
            <a:xfrm>
              <a:off x="2481075" y="2445737"/>
              <a:ext cx="520038" cy="4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a:t>
              </a:r>
              <a:r>
                <a:rPr kumimoji="0" lang="en-US" altLang="en-US" sz="1200" b="1" i="0" u="none" strike="noStrike" kern="0" cap="none" spc="0" normalizeH="0" baseline="0" noProof="0" dirty="0">
                  <a:ln>
                    <a:noFill/>
                  </a:ln>
                  <a:solidFill>
                    <a:srgbClr val="FF9936"/>
                  </a:solidFill>
                  <a:effectLst/>
                  <a:uLnTx/>
                  <a:uFillTx/>
                  <a:latin typeface="Raleway" panose="020B0003030101060003" pitchFamily="34" charset="0"/>
                  <a:ea typeface="+mn-ea"/>
                  <a:cs typeface="+mn-cs"/>
                </a:rPr>
                <a:t> 3</a:t>
              </a:r>
              <a:endParaRPr kumimoji="0" lang="en-US" altLang="en-US" sz="12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grpSp>
      <p:sp>
        <p:nvSpPr>
          <p:cNvPr id="64" name="Rectangle 63"/>
          <p:cNvSpPr/>
          <p:nvPr/>
        </p:nvSpPr>
        <p:spPr>
          <a:xfrm>
            <a:off x="1128621" y="135473"/>
            <a:ext cx="797700" cy="378583"/>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START</a:t>
            </a:r>
          </a:p>
        </p:txBody>
      </p:sp>
      <p:grpSp>
        <p:nvGrpSpPr>
          <p:cNvPr id="65" name="times up"/>
          <p:cNvGrpSpPr/>
          <p:nvPr/>
        </p:nvGrpSpPr>
        <p:grpSpPr>
          <a:xfrm>
            <a:off x="733540" y="2102343"/>
            <a:ext cx="1552460" cy="564657"/>
            <a:chOff x="329567" y="-2897412"/>
            <a:chExt cx="2701254" cy="697560"/>
          </a:xfrm>
        </p:grpSpPr>
        <p:sp>
          <p:nvSpPr>
            <p:cNvPr id="66" name="Rounded Rectangle 65"/>
            <p:cNvSpPr/>
            <p:nvPr/>
          </p:nvSpPr>
          <p:spPr>
            <a:xfrm>
              <a:off x="329567" y="-2897412"/>
              <a:ext cx="2636840" cy="697559"/>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67" name="Rounded Rectangle 66"/>
            <p:cNvSpPr/>
            <p:nvPr/>
          </p:nvSpPr>
          <p:spPr>
            <a:xfrm>
              <a:off x="393983" y="-2897412"/>
              <a:ext cx="2636838"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28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68" name="TextBox 67"/>
          <p:cNvSpPr txBox="1"/>
          <p:nvPr/>
        </p:nvSpPr>
        <p:spPr>
          <a:xfrm>
            <a:off x="3048000" y="3281234"/>
            <a:ext cx="75438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y </a:t>
            </a:r>
            <a:r>
              <a:rPr kumimoji="0" lang="en-US" sz="3200" b="0" i="0" u="none" strike="noStrike" kern="0" cap="none" spc="0" normalizeH="0" baseline="0" noProof="0" dirty="0" err="1">
                <a:ln>
                  <a:noFill/>
                </a:ln>
                <a:solidFill>
                  <a:prstClr val="black"/>
                </a:solidFill>
                <a:effectLst/>
                <a:uLnTx/>
                <a:uFillTx/>
                <a:latin typeface="Calibri"/>
                <a:ea typeface="+mn-ea"/>
                <a:cs typeface="+mn-cs"/>
              </a:rPr>
              <a:t>tỉ</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lệ</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srgbClr val="FF0000"/>
                </a:solidFill>
                <a:effectLst/>
                <a:uLnTx/>
                <a:uFillTx/>
                <a:latin typeface="Calibri"/>
                <a:ea typeface="+mn-ea"/>
                <a:cs typeface="+mn-cs"/>
              </a:rPr>
              <a:t>thuận</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với</a:t>
            </a:r>
            <a:r>
              <a:rPr kumimoji="0" lang="en-US" sz="3200" b="0" i="0" u="none" strike="noStrike" kern="0" cap="none" spc="0" normalizeH="0" baseline="0" noProof="0" dirty="0">
                <a:ln>
                  <a:noFill/>
                </a:ln>
                <a:solidFill>
                  <a:prstClr val="black"/>
                </a:solidFill>
                <a:effectLst/>
                <a:uLnTx/>
                <a:uFillTx/>
                <a:latin typeface="Calibri"/>
                <a:ea typeface="+mn-ea"/>
                <a:cs typeface="+mn-cs"/>
              </a:rPr>
              <a:t> z </a:t>
            </a:r>
            <a:r>
              <a:rPr kumimoji="0" lang="en-US" sz="3200" b="0" i="0" u="none" strike="noStrike" kern="0" cap="none" spc="0" normalizeH="0" baseline="0" noProof="0" dirty="0" err="1">
                <a:ln>
                  <a:noFill/>
                </a:ln>
                <a:solidFill>
                  <a:prstClr val="black"/>
                </a:solidFill>
                <a:effectLst/>
                <a:uLnTx/>
                <a:uFillTx/>
                <a:latin typeface="Calibri"/>
                <a:ea typeface="+mn-ea"/>
                <a:cs typeface="+mn-cs"/>
              </a:rPr>
              <a:t>và</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hệ</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số</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tỉ</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lệ</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là</a:t>
            </a:r>
            <a:endParaRPr kumimoji="0" lang="en-US" sz="3200" b="0" i="0" u="none" strike="noStrike" kern="0" cap="none" spc="0" normalizeH="0" baseline="0" noProof="0" dirty="0">
              <a:ln>
                <a:noFill/>
              </a:ln>
              <a:solidFill>
                <a:prstClr val="black"/>
              </a:solidFill>
              <a:effectLst/>
              <a:uLnTx/>
              <a:uFillTx/>
              <a:latin typeface="Calibri"/>
              <a:ea typeface="+mn-ea"/>
              <a:cs typeface="+mn-cs"/>
            </a:endParaRPr>
          </a:p>
        </p:txBody>
      </p:sp>
      <p:graphicFrame>
        <p:nvGraphicFramePr>
          <p:cNvPr id="69" name="Object 68"/>
          <p:cNvGraphicFramePr>
            <a:graphicFrameLocks noChangeAspect="1"/>
          </p:cNvGraphicFramePr>
          <p:nvPr>
            <p:extLst>
              <p:ext uri="{D42A27DB-BD31-4B8C-83A1-F6EECF244321}">
                <p14:modId xmlns:p14="http://schemas.microsoft.com/office/powerpoint/2010/main" val="1459337948"/>
              </p:ext>
            </p:extLst>
          </p:nvPr>
        </p:nvGraphicFramePr>
        <p:xfrm>
          <a:off x="8610600" y="3048000"/>
          <a:ext cx="387638" cy="1075944"/>
        </p:xfrm>
        <a:graphic>
          <a:graphicData uri="http://schemas.openxmlformats.org/presentationml/2006/ole">
            <mc:AlternateContent xmlns:mc="http://schemas.openxmlformats.org/markup-compatibility/2006">
              <mc:Choice xmlns:v="urn:schemas-microsoft-com:vml" Requires="v">
                <p:oleObj spid="_x0000_s3128" name="Equation" r:id="rId8" imgW="164880" imgH="457200" progId="Equation.DSMT4">
                  <p:embed/>
                </p:oleObj>
              </mc:Choice>
              <mc:Fallback>
                <p:oleObj name="Equation" r:id="rId8" imgW="164880" imgH="457200" progId="Equation.DSMT4">
                  <p:embed/>
                  <p:pic>
                    <p:nvPicPr>
                      <p:cNvPr id="69" name="Object 68"/>
                      <p:cNvPicPr/>
                      <p:nvPr/>
                    </p:nvPicPr>
                    <p:blipFill>
                      <a:blip r:embed="rId9"/>
                      <a:stretch>
                        <a:fillRect/>
                      </a:stretch>
                    </p:blipFill>
                    <p:spPr>
                      <a:xfrm>
                        <a:off x="8610600" y="3048000"/>
                        <a:ext cx="387638" cy="1075944"/>
                      </a:xfrm>
                      <a:prstGeom prst="rect">
                        <a:avLst/>
                      </a:prstGeom>
                    </p:spPr>
                  </p:pic>
                </p:oleObj>
              </mc:Fallback>
            </mc:AlternateContent>
          </a:graphicData>
        </a:graphic>
      </p:graphicFrame>
      <p:sp>
        <p:nvSpPr>
          <p:cNvPr id="70" name="TextBox 69"/>
          <p:cNvSpPr txBox="1"/>
          <p:nvPr/>
        </p:nvSpPr>
        <p:spPr>
          <a:xfrm>
            <a:off x="3058510" y="3293584"/>
            <a:ext cx="84582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alibri"/>
                <a:ea typeface="+mn-ea"/>
                <a:cs typeface="+mn-cs"/>
              </a:rPr>
              <a:t>y </a:t>
            </a:r>
            <a:r>
              <a:rPr kumimoji="0" lang="en-US" sz="3200" b="0" i="0" u="none" strike="noStrike" kern="0" cap="none" spc="0" normalizeH="0" baseline="0" noProof="0" dirty="0" err="1">
                <a:ln>
                  <a:noFill/>
                </a:ln>
                <a:solidFill>
                  <a:prstClr val="black"/>
                </a:solidFill>
                <a:effectLst/>
                <a:uLnTx/>
                <a:uFillTx/>
                <a:latin typeface="Calibri"/>
                <a:ea typeface="+mn-ea"/>
                <a:cs typeface="+mn-cs"/>
              </a:rPr>
              <a:t>tỉ</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lệ</a:t>
            </a:r>
            <a:r>
              <a:rPr kumimoji="0" lang="en-US" sz="3200" b="0" i="0" u="none" strike="noStrike" kern="0" cap="none" spc="0" normalizeH="0" baseline="0" noProof="0" dirty="0">
                <a:ln>
                  <a:noFill/>
                </a:ln>
                <a:solidFill>
                  <a:prstClr val="black"/>
                </a:solidFill>
                <a:effectLst/>
                <a:uLnTx/>
                <a:uFillTx/>
                <a:latin typeface="Calibri"/>
                <a:ea typeface="+mn-ea"/>
                <a:cs typeface="+mn-cs"/>
              </a:rPr>
              <a:t> ………. </a:t>
            </a:r>
            <a:r>
              <a:rPr kumimoji="0" lang="en-US" sz="3200" b="0" i="0" u="none" strike="noStrike" kern="0" cap="none" spc="0" normalizeH="0" baseline="0" noProof="0" dirty="0" err="1">
                <a:ln>
                  <a:noFill/>
                </a:ln>
                <a:solidFill>
                  <a:prstClr val="black"/>
                </a:solidFill>
                <a:effectLst/>
                <a:uLnTx/>
                <a:uFillTx/>
                <a:latin typeface="Calibri"/>
                <a:ea typeface="+mn-ea"/>
                <a:cs typeface="+mn-cs"/>
              </a:rPr>
              <a:t>với</a:t>
            </a:r>
            <a:r>
              <a:rPr kumimoji="0" lang="en-US" sz="3200" b="0" i="0" u="none" strike="noStrike" kern="0" cap="none" spc="0" normalizeH="0" baseline="0" noProof="0" dirty="0">
                <a:ln>
                  <a:noFill/>
                </a:ln>
                <a:solidFill>
                  <a:prstClr val="black"/>
                </a:solidFill>
                <a:effectLst/>
                <a:uLnTx/>
                <a:uFillTx/>
                <a:latin typeface="Calibri"/>
                <a:ea typeface="+mn-ea"/>
                <a:cs typeface="+mn-cs"/>
              </a:rPr>
              <a:t> z </a:t>
            </a:r>
            <a:r>
              <a:rPr kumimoji="0" lang="en-US" sz="3200" b="0" i="0" u="none" strike="noStrike" kern="0" cap="none" spc="0" normalizeH="0" baseline="0" noProof="0" dirty="0" err="1">
                <a:ln>
                  <a:noFill/>
                </a:ln>
                <a:solidFill>
                  <a:prstClr val="black"/>
                </a:solidFill>
                <a:effectLst/>
                <a:uLnTx/>
                <a:uFillTx/>
                <a:latin typeface="Calibri"/>
                <a:ea typeface="+mn-ea"/>
                <a:cs typeface="+mn-cs"/>
              </a:rPr>
              <a:t>và</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hệ</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số</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tỉ</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lệ</a:t>
            </a:r>
            <a:r>
              <a:rPr kumimoji="0" lang="en-US" sz="3200" b="0" i="0" u="none" strike="noStrike" kern="0" cap="none" spc="0" normalizeH="0" baseline="0" noProof="0" dirty="0">
                <a:ln>
                  <a:noFill/>
                </a:ln>
                <a:solidFill>
                  <a:prstClr val="black"/>
                </a:solidFill>
                <a:effectLst/>
                <a:uLnTx/>
                <a:uFillTx/>
                <a:latin typeface="Calibri"/>
                <a:ea typeface="+mn-ea"/>
                <a:cs typeface="+mn-cs"/>
              </a:rPr>
              <a:t> </a:t>
            </a:r>
            <a:r>
              <a:rPr kumimoji="0" lang="en-US" sz="3200" b="0" i="0" u="none" strike="noStrike" kern="0" cap="none" spc="0" normalizeH="0" baseline="0" noProof="0" dirty="0" err="1">
                <a:ln>
                  <a:noFill/>
                </a:ln>
                <a:solidFill>
                  <a:prstClr val="black"/>
                </a:solidFill>
                <a:effectLst/>
                <a:uLnTx/>
                <a:uFillTx/>
                <a:latin typeface="Calibri"/>
                <a:ea typeface="+mn-ea"/>
                <a:cs typeface="+mn-cs"/>
              </a:rPr>
              <a:t>là</a:t>
            </a:r>
            <a:r>
              <a:rPr kumimoji="0" lang="en-US" sz="3200" b="0" i="0" u="none" strike="noStrike" kern="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38032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10000" fill="hold"/>
                                        <p:tgtEl>
                                          <p:spTgt spid="28"/>
                                        </p:tgtEl>
                                        <p:attrNameLst>
                                          <p:attrName>r</p:attrName>
                                        </p:attrNameLst>
                                      </p:cBhvr>
                                    </p:animRot>
                                  </p:childTnLst>
                                </p:cTn>
                              </p:par>
                            </p:childTnLst>
                          </p:cTn>
                        </p:par>
                        <p:par>
                          <p:cTn id="19" fill="hold">
                            <p:stCondLst>
                              <p:cond delay="10000"/>
                            </p:stCondLst>
                            <p:childTnLst>
                              <p:par>
                                <p:cTn id="20" presetID="53" presetClass="entr" presetSubtype="16" fill="hold"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3000" fill="hold"/>
                                        <p:tgtEl>
                                          <p:spTgt spid="65"/>
                                        </p:tgtEl>
                                        <p:attrNameLst>
                                          <p:attrName>ppt_w</p:attrName>
                                        </p:attrNameLst>
                                      </p:cBhvr>
                                      <p:tavLst>
                                        <p:tav tm="0">
                                          <p:val>
                                            <p:fltVal val="0"/>
                                          </p:val>
                                        </p:tav>
                                        <p:tav tm="100000">
                                          <p:val>
                                            <p:strVal val="#ppt_w"/>
                                          </p:val>
                                        </p:tav>
                                      </p:tavLst>
                                    </p:anim>
                                    <p:anim calcmode="lin" valueType="num">
                                      <p:cBhvr>
                                        <p:cTn id="23" dur="3000" fill="hold"/>
                                        <p:tgtEl>
                                          <p:spTgt spid="65"/>
                                        </p:tgtEl>
                                        <p:attrNameLst>
                                          <p:attrName>ppt_h</p:attrName>
                                        </p:attrNameLst>
                                      </p:cBhvr>
                                      <p:tavLst>
                                        <p:tav tm="0">
                                          <p:val>
                                            <p:fltVal val="0"/>
                                          </p:val>
                                        </p:tav>
                                        <p:tav tm="100000">
                                          <p:val>
                                            <p:strVal val="#ppt_h"/>
                                          </p:val>
                                        </p:tav>
                                      </p:tavLst>
                                    </p:anim>
                                    <p:animEffect transition="in" filter="fade">
                                      <p:cBhvr>
                                        <p:cTn id="24" dur="3000"/>
                                        <p:tgtEl>
                                          <p:spTgt spid="65"/>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4"/>
                  </p:tgtEl>
                </p:cond>
              </p:nextCondLst>
            </p:seq>
          </p:childTnLst>
        </p:cTn>
      </p:par>
    </p:tnLst>
    <p:bldLst>
      <p:bldP spid="68"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5" name="Rounded Rectangle 4"/>
          <p:cNvSpPr/>
          <p:nvPr/>
        </p:nvSpPr>
        <p:spPr>
          <a:xfrm>
            <a:off x="886799" y="2819400"/>
            <a:ext cx="10515600" cy="144780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MỪNG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LÌ</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XÌ</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MAY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MẮN</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14" b="98308" l="9814" r="95262">
                        <a14:foregroundMark x1="37225" y1="60237" x2="61252" y2="53299"/>
                        <a14:foregroundMark x1="70220" y1="50761" x2="66159" y2="59560"/>
                        <a14:foregroundMark x1="71574" y1="56684" x2="54822" y2="56514"/>
                      </a14:backgroundRemoval>
                    </a14:imgEffect>
                  </a14:imgLayer>
                </a14:imgProps>
              </a:ext>
              <a:ext uri="{28A0092B-C50C-407E-A947-70E740481C1C}">
                <a14:useLocalDpi xmlns:a14="http://schemas.microsoft.com/office/drawing/2010/main" val="0"/>
              </a:ext>
            </a:extLst>
          </a:blip>
          <a:srcRect l="14167" t="15576" r="8889" b="1399"/>
          <a:stretch/>
        </p:blipFill>
        <p:spPr>
          <a:xfrm>
            <a:off x="9932276" y="5193008"/>
            <a:ext cx="1543050" cy="1664995"/>
          </a:xfrm>
          <a:prstGeom prst="rect">
            <a:avLst/>
          </a:prstGeom>
        </p:spPr>
      </p:pic>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2399" y="194770"/>
            <a:ext cx="609600" cy="609600"/>
          </a:xfrm>
          <a:prstGeom prst="rect">
            <a:avLst/>
          </a:prstGeom>
        </p:spPr>
      </p:pic>
    </p:spTree>
    <p:extLst>
      <p:ext uri="{BB962C8B-B14F-4D97-AF65-F5344CB8AC3E}">
        <p14:creationId xmlns:p14="http://schemas.microsoft.com/office/powerpoint/2010/main" val="41945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1072</TotalTime>
  <Words>1729</Words>
  <Application>Microsoft Office PowerPoint</Application>
  <PresentationFormat>Widescreen</PresentationFormat>
  <Paragraphs>181</Paragraphs>
  <Slides>21</Slides>
  <Notes>1</Notes>
  <HiddenSlides>0</HiddenSlides>
  <MMClips>10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2</vt:i4>
      </vt:variant>
      <vt:variant>
        <vt:lpstr>Slide Titles</vt:lpstr>
      </vt:variant>
      <vt:variant>
        <vt:i4>21</vt:i4>
      </vt:variant>
    </vt:vector>
  </HeadingPairs>
  <TitlesOfParts>
    <vt:vector size="36" baseType="lpstr">
      <vt:lpstr>.VnTime</vt:lpstr>
      <vt:lpstr>.VnTimeH</vt:lpstr>
      <vt:lpstr>Arial</vt:lpstr>
      <vt:lpstr>Calibri</vt:lpstr>
      <vt:lpstr>Calibri Light</vt:lpstr>
      <vt:lpstr>Cambria Math</vt:lpstr>
      <vt:lpstr>Raleway</vt:lpstr>
      <vt:lpstr>Times New Roman</vt:lpstr>
      <vt:lpstr>Office Theme</vt:lpstr>
      <vt:lpstr>1_Office Theme</vt:lpstr>
      <vt:lpstr>7_Office Theme</vt:lpstr>
      <vt:lpstr>5_Office Theme</vt:lpstr>
      <vt:lpstr>2_Office Theme</vt:lpstr>
      <vt:lpstr>Equation</vt:lpstr>
      <vt:lpstr>MathType 7.0 Equation</vt:lpstr>
      <vt:lpstr>PowerPoint Presentation</vt:lpstr>
      <vt:lpstr>PowerPoint Presentation</vt:lpstr>
      <vt:lpstr>  LUẬT CHƠI - Có 5 phong bao lì xì trong đó có 1 “phong bao lì xì may mắn” không có câu hỏi. Các phong bao còn lại sẽ có một câu hỏi kèm lì xì. - Người chơi sẽ được chọn một lì xì bất kì.Mở lì xì, trả lời đúng câu hỏi sẽ được nhận lì xì, trả lời sai, câu hỏi sẽ dành cho các bạn ngồi dưới lớp. - Nếu mở trúng “lì xì may mắn” người chơi sẽ được nhận luôn lì xì bên trong. Chúc các bạn may mắn!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&lt;egyptian hak&gt;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Thanh An</dc:creator>
  <cp:lastModifiedBy>Admin</cp:lastModifiedBy>
  <cp:revision>400</cp:revision>
  <dcterms:created xsi:type="dcterms:W3CDTF">2012-10-27T00:23:00Z</dcterms:created>
  <dcterms:modified xsi:type="dcterms:W3CDTF">2025-02-19T15:15:14Z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62B9E04869C1461D983BA68CB9EE9FE1</vt:lpwstr>
  </property>
  <property fmtid="{D5CDD505-2E9C-101B-9397-08002B2CF9AE}" pid="3" name="KSOProductBuildVer">
    <vt:lpwstr>1033-11.2.0.10382</vt:lpwstr>
  </property>
</Properties>
</file>