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0" r:id="rId1"/>
  </p:sldMasterIdLst>
  <p:notesMasterIdLst>
    <p:notesMasterId r:id="rId25"/>
  </p:notesMasterIdLst>
  <p:sldIdLst>
    <p:sldId id="256" r:id="rId2"/>
    <p:sldId id="257" r:id="rId3"/>
    <p:sldId id="258" r:id="rId4"/>
    <p:sldId id="259" r:id="rId5"/>
    <p:sldId id="260" r:id="rId6"/>
    <p:sldId id="261" r:id="rId7"/>
    <p:sldId id="262" r:id="rId8"/>
    <p:sldId id="269" r:id="rId9"/>
    <p:sldId id="263" r:id="rId10"/>
    <p:sldId id="265" r:id="rId11"/>
    <p:sldId id="264" r:id="rId12"/>
    <p:sldId id="266" r:id="rId13"/>
    <p:sldId id="267" r:id="rId14"/>
    <p:sldId id="268" r:id="rId15"/>
    <p:sldId id="270" r:id="rId16"/>
    <p:sldId id="271" r:id="rId17"/>
    <p:sldId id="273" r:id="rId18"/>
    <p:sldId id="274" r:id="rId19"/>
    <p:sldId id="275" r:id="rId20"/>
    <p:sldId id="276" r:id="rId21"/>
    <p:sldId id="278" r:id="rId22"/>
    <p:sldId id="277" r:id="rId23"/>
    <p:sldId id="279" r:id="rId24"/>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062F98-F8B7-4354-8BAE-6B4A8C191D6B}" type="datetimeFigureOut">
              <a:rPr lang="vi-VN" smtClean="0"/>
              <a:t>04/08/2022</a:t>
            </a:fld>
            <a:endParaRPr lang="vi-V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9AEE29-B4E3-4D02-856D-CBADC3798F4D}" type="slidenum">
              <a:rPr lang="vi-VN" smtClean="0"/>
              <a:t>‹#›</a:t>
            </a:fld>
            <a:endParaRPr lang="vi-VN"/>
          </a:p>
        </p:txBody>
      </p:sp>
    </p:spTree>
    <p:extLst>
      <p:ext uri="{BB962C8B-B14F-4D97-AF65-F5344CB8AC3E}">
        <p14:creationId xmlns:p14="http://schemas.microsoft.com/office/powerpoint/2010/main" val="27307229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p:cNvSpPr>
            <a:spLocks noGrp="1"/>
          </p:cNvSpPr>
          <p:nvPr>
            <p:ph type="dt" sz="half" idx="10"/>
          </p:nvPr>
        </p:nvSpPr>
        <p:spPr/>
        <p:txBody>
          <a:bodyPr/>
          <a:lstStyle/>
          <a:p>
            <a:fld id="{F8822691-5745-4E7C-A5D8-250761EC0345}" type="datetimeFigureOut">
              <a:rPr lang="vi-VN" smtClean="0"/>
              <a:t>04/08/2022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2C403C9-D6C5-49EC-94F7-44D7583238BA}" type="slidenum">
              <a:rPr lang="vi-VN" smtClean="0"/>
              <a:t>‹#›</a:t>
            </a:fld>
            <a:endParaRPr lang="vi-VN"/>
          </a:p>
        </p:txBody>
      </p:sp>
    </p:spTree>
    <p:extLst>
      <p:ext uri="{BB962C8B-B14F-4D97-AF65-F5344CB8AC3E}">
        <p14:creationId xmlns:p14="http://schemas.microsoft.com/office/powerpoint/2010/main" val="1827071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F8822691-5745-4E7C-A5D8-250761EC0345}" type="datetimeFigureOut">
              <a:rPr lang="vi-VN" smtClean="0"/>
              <a:t>04/08/2022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2C403C9-D6C5-49EC-94F7-44D7583238BA}" type="slidenum">
              <a:rPr lang="vi-VN" smtClean="0"/>
              <a:t>‹#›</a:t>
            </a:fld>
            <a:endParaRPr lang="vi-VN"/>
          </a:p>
        </p:txBody>
      </p:sp>
    </p:spTree>
    <p:extLst>
      <p:ext uri="{BB962C8B-B14F-4D97-AF65-F5344CB8AC3E}">
        <p14:creationId xmlns:p14="http://schemas.microsoft.com/office/powerpoint/2010/main" val="7731813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F8822691-5745-4E7C-A5D8-250761EC0345}" type="datetimeFigureOut">
              <a:rPr lang="vi-VN" smtClean="0"/>
              <a:t>04/08/2022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2C403C9-D6C5-49EC-94F7-44D7583238BA}" type="slidenum">
              <a:rPr lang="vi-VN" smtClean="0"/>
              <a:t>‹#›</a:t>
            </a:fld>
            <a:endParaRPr lang="vi-VN"/>
          </a:p>
        </p:txBody>
      </p:sp>
    </p:spTree>
    <p:extLst>
      <p:ext uri="{BB962C8B-B14F-4D97-AF65-F5344CB8AC3E}">
        <p14:creationId xmlns:p14="http://schemas.microsoft.com/office/powerpoint/2010/main" val="2330161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F8822691-5745-4E7C-A5D8-250761EC0345}" type="datetimeFigureOut">
              <a:rPr lang="vi-VN" smtClean="0"/>
              <a:t>04/08/2022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2C403C9-D6C5-49EC-94F7-44D7583238BA}" type="slidenum">
              <a:rPr lang="vi-VN" smtClean="0"/>
              <a:t>‹#›</a:t>
            </a:fld>
            <a:endParaRPr lang="vi-VN"/>
          </a:p>
        </p:txBody>
      </p:sp>
    </p:spTree>
    <p:extLst>
      <p:ext uri="{BB962C8B-B14F-4D97-AF65-F5344CB8AC3E}">
        <p14:creationId xmlns:p14="http://schemas.microsoft.com/office/powerpoint/2010/main" val="37162259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8822691-5745-4E7C-A5D8-250761EC0345}" type="datetimeFigureOut">
              <a:rPr lang="vi-VN" smtClean="0"/>
              <a:t>04/08/2022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2C403C9-D6C5-49EC-94F7-44D7583238BA}" type="slidenum">
              <a:rPr lang="vi-VN" smtClean="0"/>
              <a:t>‹#›</a:t>
            </a:fld>
            <a:endParaRPr lang="vi-VN"/>
          </a:p>
        </p:txBody>
      </p:sp>
    </p:spTree>
    <p:extLst>
      <p:ext uri="{BB962C8B-B14F-4D97-AF65-F5344CB8AC3E}">
        <p14:creationId xmlns:p14="http://schemas.microsoft.com/office/powerpoint/2010/main" val="129127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p:cNvSpPr>
            <a:spLocks noGrp="1"/>
          </p:cNvSpPr>
          <p:nvPr>
            <p:ph type="dt" sz="half" idx="10"/>
          </p:nvPr>
        </p:nvSpPr>
        <p:spPr/>
        <p:txBody>
          <a:bodyPr/>
          <a:lstStyle/>
          <a:p>
            <a:fld id="{F8822691-5745-4E7C-A5D8-250761EC0345}" type="datetimeFigureOut">
              <a:rPr lang="vi-VN" smtClean="0"/>
              <a:t>04/08/2022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72C403C9-D6C5-49EC-94F7-44D7583238BA}" type="slidenum">
              <a:rPr lang="vi-VN" smtClean="0"/>
              <a:t>‹#›</a:t>
            </a:fld>
            <a:endParaRPr lang="vi-VN"/>
          </a:p>
        </p:txBody>
      </p:sp>
    </p:spTree>
    <p:extLst>
      <p:ext uri="{BB962C8B-B14F-4D97-AF65-F5344CB8AC3E}">
        <p14:creationId xmlns:p14="http://schemas.microsoft.com/office/powerpoint/2010/main" val="2994934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p:cNvSpPr>
            <a:spLocks noGrp="1"/>
          </p:cNvSpPr>
          <p:nvPr>
            <p:ph type="dt" sz="half" idx="10"/>
          </p:nvPr>
        </p:nvSpPr>
        <p:spPr/>
        <p:txBody>
          <a:bodyPr/>
          <a:lstStyle/>
          <a:p>
            <a:fld id="{F8822691-5745-4E7C-A5D8-250761EC0345}" type="datetimeFigureOut">
              <a:rPr lang="vi-VN" smtClean="0"/>
              <a:t>04/08/2022</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72C403C9-D6C5-49EC-94F7-44D7583238BA}" type="slidenum">
              <a:rPr lang="vi-VN" smtClean="0"/>
              <a:t>‹#›</a:t>
            </a:fld>
            <a:endParaRPr lang="vi-VN"/>
          </a:p>
        </p:txBody>
      </p:sp>
    </p:spTree>
    <p:extLst>
      <p:ext uri="{BB962C8B-B14F-4D97-AF65-F5344CB8AC3E}">
        <p14:creationId xmlns:p14="http://schemas.microsoft.com/office/powerpoint/2010/main" val="1730579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Date Placeholder 2"/>
          <p:cNvSpPr>
            <a:spLocks noGrp="1"/>
          </p:cNvSpPr>
          <p:nvPr>
            <p:ph type="dt" sz="half" idx="10"/>
          </p:nvPr>
        </p:nvSpPr>
        <p:spPr/>
        <p:txBody>
          <a:bodyPr/>
          <a:lstStyle/>
          <a:p>
            <a:fld id="{F8822691-5745-4E7C-A5D8-250761EC0345}" type="datetimeFigureOut">
              <a:rPr lang="vi-VN" smtClean="0"/>
              <a:t>04/08/2022</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72C403C9-D6C5-49EC-94F7-44D7583238BA}" type="slidenum">
              <a:rPr lang="vi-VN" smtClean="0"/>
              <a:t>‹#›</a:t>
            </a:fld>
            <a:endParaRPr lang="vi-VN"/>
          </a:p>
        </p:txBody>
      </p:sp>
    </p:spTree>
    <p:extLst>
      <p:ext uri="{BB962C8B-B14F-4D97-AF65-F5344CB8AC3E}">
        <p14:creationId xmlns:p14="http://schemas.microsoft.com/office/powerpoint/2010/main" val="1727166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822691-5745-4E7C-A5D8-250761EC0345}" type="datetimeFigureOut">
              <a:rPr lang="vi-VN" smtClean="0"/>
              <a:t>04/08/2022</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72C403C9-D6C5-49EC-94F7-44D7583238BA}" type="slidenum">
              <a:rPr lang="vi-VN" smtClean="0"/>
              <a:t>‹#›</a:t>
            </a:fld>
            <a:endParaRPr lang="vi-VN"/>
          </a:p>
        </p:txBody>
      </p:sp>
    </p:spTree>
    <p:extLst>
      <p:ext uri="{BB962C8B-B14F-4D97-AF65-F5344CB8AC3E}">
        <p14:creationId xmlns:p14="http://schemas.microsoft.com/office/powerpoint/2010/main" val="1264294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8822691-5745-4E7C-A5D8-250761EC0345}" type="datetimeFigureOut">
              <a:rPr lang="vi-VN" smtClean="0"/>
              <a:t>04/08/2022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72C403C9-D6C5-49EC-94F7-44D7583238BA}" type="slidenum">
              <a:rPr lang="vi-VN" smtClean="0"/>
              <a:t>‹#›</a:t>
            </a:fld>
            <a:endParaRPr lang="vi-VN"/>
          </a:p>
        </p:txBody>
      </p:sp>
    </p:spTree>
    <p:extLst>
      <p:ext uri="{BB962C8B-B14F-4D97-AF65-F5344CB8AC3E}">
        <p14:creationId xmlns:p14="http://schemas.microsoft.com/office/powerpoint/2010/main" val="7686593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8822691-5745-4E7C-A5D8-250761EC0345}" type="datetimeFigureOut">
              <a:rPr lang="vi-VN" smtClean="0"/>
              <a:t>04/08/2022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72C403C9-D6C5-49EC-94F7-44D7583238BA}" type="slidenum">
              <a:rPr lang="vi-VN" smtClean="0"/>
              <a:t>‹#›</a:t>
            </a:fld>
            <a:endParaRPr lang="vi-VN"/>
          </a:p>
        </p:txBody>
      </p:sp>
    </p:spTree>
    <p:extLst>
      <p:ext uri="{BB962C8B-B14F-4D97-AF65-F5344CB8AC3E}">
        <p14:creationId xmlns:p14="http://schemas.microsoft.com/office/powerpoint/2010/main" val="6478516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822691-5745-4E7C-A5D8-250761EC0345}" type="datetimeFigureOut">
              <a:rPr lang="vi-VN" smtClean="0"/>
              <a:t>04/08/2022</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C403C9-D6C5-49EC-94F7-44D7583238BA}" type="slidenum">
              <a:rPr lang="vi-VN" smtClean="0"/>
              <a:t>‹#›</a:t>
            </a:fld>
            <a:endParaRPr lang="vi-VN"/>
          </a:p>
        </p:txBody>
      </p:sp>
    </p:spTree>
    <p:extLst>
      <p:ext uri="{BB962C8B-B14F-4D97-AF65-F5344CB8AC3E}">
        <p14:creationId xmlns:p14="http://schemas.microsoft.com/office/powerpoint/2010/main" val="1481200582"/>
      </p:ext>
    </p:extLst>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rved Down Ribbon 3"/>
          <p:cNvSpPr/>
          <p:nvPr/>
        </p:nvSpPr>
        <p:spPr>
          <a:xfrm>
            <a:off x="94269" y="1046376"/>
            <a:ext cx="11849492" cy="1583702"/>
          </a:xfrm>
          <a:prstGeom prst="ellipseRibbo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rgbClr val="FF0000"/>
                </a:solidFill>
                <a:latin typeface="Times New Roman" panose="02020603050405020304" pitchFamily="18" charset="0"/>
                <a:cs typeface="Times New Roman" panose="02020603050405020304" pitchFamily="18" charset="0"/>
              </a:rPr>
              <a:t>VĂN BẢN 1</a:t>
            </a:r>
            <a:r>
              <a:rPr lang="en-US" sz="2400" b="1" i="1" dirty="0">
                <a:solidFill>
                  <a:srgbClr val="FF0000"/>
                </a:solidFill>
                <a:latin typeface="Times New Roman" panose="02020603050405020304" pitchFamily="18" charset="0"/>
                <a:cs typeface="Times New Roman" panose="02020603050405020304" pitchFamily="18" charset="0"/>
              </a:rPr>
              <a:t>. ĐỒNG DAO MÙA XUÂN</a:t>
            </a:r>
          </a:p>
          <a:p>
            <a:pPr algn="ct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chemeClr val="accent1"/>
                </a:solidFill>
                <a:latin typeface="Times New Roman" panose="02020603050405020304" pitchFamily="18" charset="0"/>
                <a:cs typeface="Times New Roman" panose="02020603050405020304" pitchFamily="18" charset="0"/>
              </a:rPr>
              <a:t>Nguyễn</a:t>
            </a:r>
            <a:r>
              <a:rPr lang="en-US" sz="2400" dirty="0">
                <a:solidFill>
                  <a:schemeClr val="accent1"/>
                </a:solidFill>
                <a:latin typeface="Times New Roman" panose="02020603050405020304" pitchFamily="18" charset="0"/>
                <a:cs typeface="Times New Roman" panose="02020603050405020304" pitchFamily="18" charset="0"/>
              </a:rPr>
              <a:t> </a:t>
            </a:r>
            <a:r>
              <a:rPr lang="en-US" sz="2400" dirty="0" err="1">
                <a:solidFill>
                  <a:schemeClr val="accent1"/>
                </a:solidFill>
                <a:latin typeface="Times New Roman" panose="02020603050405020304" pitchFamily="18" charset="0"/>
                <a:cs typeface="Times New Roman" panose="02020603050405020304" pitchFamily="18" charset="0"/>
              </a:rPr>
              <a:t>Khoa</a:t>
            </a:r>
            <a:r>
              <a:rPr lang="en-US" sz="2400" dirty="0">
                <a:solidFill>
                  <a:schemeClr val="accent1"/>
                </a:solidFill>
                <a:latin typeface="Times New Roman" panose="02020603050405020304" pitchFamily="18" charset="0"/>
                <a:cs typeface="Times New Roman" panose="02020603050405020304" pitchFamily="18" charset="0"/>
              </a:rPr>
              <a:t> </a:t>
            </a:r>
            <a:r>
              <a:rPr lang="en-US" sz="2400" dirty="0" err="1">
                <a:solidFill>
                  <a:schemeClr val="accent1"/>
                </a:solidFill>
                <a:latin typeface="Times New Roman" panose="02020603050405020304" pitchFamily="18" charset="0"/>
                <a:cs typeface="Times New Roman" panose="02020603050405020304" pitchFamily="18" charset="0"/>
              </a:rPr>
              <a:t>Điềm</a:t>
            </a:r>
            <a:endParaRPr lang="vi-VN" sz="2400" dirty="0">
              <a:solidFill>
                <a:schemeClr val="accent1"/>
              </a:solidFill>
              <a:latin typeface="Times New Roman" panose="02020603050405020304" pitchFamily="18" charset="0"/>
              <a:cs typeface="Times New Roman" panose="02020603050405020304" pitchFamily="18" charset="0"/>
            </a:endParaRPr>
          </a:p>
        </p:txBody>
      </p:sp>
      <p:sp>
        <p:nvSpPr>
          <p:cNvPr id="5" name="Pentagon 4"/>
          <p:cNvSpPr/>
          <p:nvPr/>
        </p:nvSpPr>
        <p:spPr>
          <a:xfrm>
            <a:off x="94269" y="46349"/>
            <a:ext cx="5062194" cy="999241"/>
          </a:xfrm>
          <a:prstGeom prst="homePlat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a:solidFill>
                  <a:srgbClr val="FFFF00"/>
                </a:solidFill>
                <a:latin typeface="Times New Roman" panose="02020603050405020304" pitchFamily="18" charset="0"/>
                <a:cs typeface="Times New Roman" panose="02020603050405020304" pitchFamily="18" charset="0"/>
              </a:rPr>
              <a:t>ĐỌC  HIỂU VĂN BẢN VÀ </a:t>
            </a:r>
          </a:p>
          <a:p>
            <a:r>
              <a:rPr lang="en-US" sz="2800" b="1" dirty="0">
                <a:solidFill>
                  <a:srgbClr val="FFFF00"/>
                </a:solidFill>
                <a:latin typeface="Times New Roman" panose="02020603050405020304" pitchFamily="18" charset="0"/>
                <a:cs typeface="Times New Roman" panose="02020603050405020304" pitchFamily="18" charset="0"/>
              </a:rPr>
              <a:t>THỰC HÀNH TIẾNG VIỆT</a:t>
            </a:r>
            <a:endParaRPr lang="vi-VN" sz="2800" dirty="0">
              <a:solidFill>
                <a:srgbClr val="FFFF00"/>
              </a:solidFill>
              <a:latin typeface="Times New Roman" panose="02020603050405020304" pitchFamily="18" charset="0"/>
              <a:cs typeface="Times New Roman" panose="02020603050405020304" pitchFamily="18" charset="0"/>
            </a:endParaRPr>
          </a:p>
        </p:txBody>
      </p:sp>
      <p:sp>
        <p:nvSpPr>
          <p:cNvPr id="6" name="Horizontal Scroll 5"/>
          <p:cNvSpPr/>
          <p:nvPr/>
        </p:nvSpPr>
        <p:spPr>
          <a:xfrm>
            <a:off x="3374794" y="2630078"/>
            <a:ext cx="5288437" cy="876693"/>
          </a:xfrm>
          <a:prstGeom prst="horizontalScroll">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400" b="1" dirty="0">
                <a:solidFill>
                  <a:schemeClr val="tx1"/>
                </a:solidFill>
                <a:latin typeface="Times New Roman" panose="02020603050405020304" pitchFamily="18" charset="0"/>
                <a:cs typeface="Times New Roman" panose="02020603050405020304" pitchFamily="18" charset="0"/>
              </a:rPr>
              <a:t>PHIẾU HỌC TẬP 02:</a:t>
            </a:r>
            <a:endParaRPr lang="vi-VN" sz="2400" dirty="0">
              <a:solidFill>
                <a:schemeClr val="tx1"/>
              </a:solidFill>
              <a:latin typeface="Times New Roman" panose="02020603050405020304" pitchFamily="18" charset="0"/>
              <a:cs typeface="Times New Roman" panose="02020603050405020304" pitchFamily="18" charset="0"/>
            </a:endParaRPr>
          </a:p>
          <a:p>
            <a:r>
              <a:rPr lang="de-DE" sz="2400" dirty="0">
                <a:solidFill>
                  <a:schemeClr val="tx1"/>
                </a:solidFill>
                <a:latin typeface="Times New Roman" panose="02020603050405020304" pitchFamily="18" charset="0"/>
                <a:cs typeface="Times New Roman" panose="02020603050405020304" pitchFamily="18" charset="0"/>
              </a:rPr>
              <a:t>Điền thông tin vào cột K và cột W:</a:t>
            </a:r>
            <a:endParaRPr lang="vi-VN" sz="2400" dirty="0">
              <a:solidFill>
                <a:schemeClr val="tx1"/>
              </a:solidFill>
              <a:latin typeface="Times New Roman" panose="02020603050405020304" pitchFamily="18" charset="0"/>
              <a:cs typeface="Times New Roman" panose="02020603050405020304" pitchFamily="18" charset="0"/>
            </a:endParaRPr>
          </a:p>
        </p:txBody>
      </p:sp>
      <p:graphicFrame>
        <p:nvGraphicFramePr>
          <p:cNvPr id="7" name="Table 6"/>
          <p:cNvGraphicFramePr>
            <a:graphicFrameLocks noGrp="1"/>
          </p:cNvGraphicFramePr>
          <p:nvPr>
            <p:extLst>
              <p:ext uri="{D42A27DB-BD31-4B8C-83A1-F6EECF244321}">
                <p14:modId xmlns:p14="http://schemas.microsoft.com/office/powerpoint/2010/main" val="1429193565"/>
              </p:ext>
            </p:extLst>
          </p:nvPr>
        </p:nvGraphicFramePr>
        <p:xfrm>
          <a:off x="391801" y="3506771"/>
          <a:ext cx="11491276" cy="3030719"/>
        </p:xfrm>
        <a:graphic>
          <a:graphicData uri="http://schemas.openxmlformats.org/drawingml/2006/table">
            <a:tbl>
              <a:tblPr firstRow="1" bandRow="1">
                <a:tableStyleId>{5C22544A-7EE6-4342-B048-85BDC9FD1C3A}</a:tableStyleId>
              </a:tblPr>
              <a:tblGrid>
                <a:gridCol w="2872819">
                  <a:extLst>
                    <a:ext uri="{9D8B030D-6E8A-4147-A177-3AD203B41FA5}">
                      <a16:colId xmlns:a16="http://schemas.microsoft.com/office/drawing/2014/main" val="1856656674"/>
                    </a:ext>
                  </a:extLst>
                </a:gridCol>
                <a:gridCol w="2872819">
                  <a:extLst>
                    <a:ext uri="{9D8B030D-6E8A-4147-A177-3AD203B41FA5}">
                      <a16:colId xmlns:a16="http://schemas.microsoft.com/office/drawing/2014/main" val="3665686291"/>
                    </a:ext>
                  </a:extLst>
                </a:gridCol>
                <a:gridCol w="2872819">
                  <a:extLst>
                    <a:ext uri="{9D8B030D-6E8A-4147-A177-3AD203B41FA5}">
                      <a16:colId xmlns:a16="http://schemas.microsoft.com/office/drawing/2014/main" val="3125107338"/>
                    </a:ext>
                  </a:extLst>
                </a:gridCol>
                <a:gridCol w="2872819">
                  <a:extLst>
                    <a:ext uri="{9D8B030D-6E8A-4147-A177-3AD203B41FA5}">
                      <a16:colId xmlns:a16="http://schemas.microsoft.com/office/drawing/2014/main" val="732210706"/>
                    </a:ext>
                  </a:extLst>
                </a:gridCol>
              </a:tblGrid>
              <a:tr h="2190617">
                <a:tc>
                  <a:txBody>
                    <a:bodyPr/>
                    <a:lstStyle/>
                    <a:p>
                      <a:pPr marL="101600" algn="ctr">
                        <a:lnSpc>
                          <a:spcPct val="117000"/>
                        </a:lnSpc>
                        <a:spcBef>
                          <a:spcPts val="1300"/>
                        </a:spcBef>
                        <a:spcAft>
                          <a:spcPts val="0"/>
                        </a:spcAft>
                      </a:pPr>
                      <a:r>
                        <a:rPr lang="vi-VN" sz="2400" b="1" dirty="0">
                          <a:solidFill>
                            <a:srgbClr val="0070C0"/>
                          </a:solidFill>
                          <a:effectLst/>
                          <a:latin typeface="+mj-lt"/>
                          <a:ea typeface="Arial" panose="020B0604020202020204" pitchFamily="34" charset="0"/>
                          <a:cs typeface="Times New Roman" panose="02020603050405020304" pitchFamily="18" charset="0"/>
                        </a:rPr>
                        <a:t>K </a:t>
                      </a:r>
                      <a:r>
                        <a:rPr lang="en-US" sz="2400" dirty="0">
                          <a:solidFill>
                            <a:srgbClr val="0070C0"/>
                          </a:solidFill>
                          <a:effectLst/>
                          <a:latin typeface="+mj-lt"/>
                          <a:ea typeface="Times New Roman" panose="02020603050405020304" pitchFamily="18" charset="0"/>
                          <a:cs typeface="Times New Roman" panose="02020603050405020304" pitchFamily="18" charset="0"/>
                        </a:rPr>
                        <a:t>(What we known) </a:t>
                      </a:r>
                      <a:endParaRPr lang="vi-VN" sz="2400" dirty="0">
                        <a:solidFill>
                          <a:srgbClr val="0070C0"/>
                        </a:solidFill>
                        <a:effectLst/>
                        <a:latin typeface="+mj-lt"/>
                        <a:ea typeface="Times New Roman" panose="02020603050405020304" pitchFamily="18" charset="0"/>
                        <a:cs typeface="Times New Roman" panose="02020603050405020304" pitchFamily="18" charset="0"/>
                      </a:endParaRPr>
                    </a:p>
                    <a:p>
                      <a:pPr marL="101600" algn="ctr">
                        <a:lnSpc>
                          <a:spcPct val="117000"/>
                        </a:lnSpc>
                        <a:spcBef>
                          <a:spcPts val="1300"/>
                        </a:spcBef>
                        <a:spcAft>
                          <a:spcPts val="0"/>
                        </a:spcAft>
                      </a:pPr>
                      <a:r>
                        <a:rPr lang="vi-VN" sz="2400" dirty="0">
                          <a:solidFill>
                            <a:srgbClr val="0070C0"/>
                          </a:solidFill>
                          <a:effectLst/>
                          <a:latin typeface="+mj-lt"/>
                          <a:ea typeface="Times New Roman" panose="02020603050405020304" pitchFamily="18" charset="0"/>
                          <a:cs typeface="Times New Roman" panose="02020603050405020304" pitchFamily="18" charset="0"/>
                        </a:rPr>
                        <a:t>(Liệt kê những điều em đã biết về anh bộ đội)</a:t>
                      </a:r>
                    </a:p>
                  </a:txBody>
                  <a:tcPr marL="6350" marR="6350" marT="0" marB="0">
                    <a:solidFill>
                      <a:schemeClr val="bg2"/>
                    </a:solidFill>
                  </a:tcPr>
                </a:tc>
                <a:tc>
                  <a:txBody>
                    <a:bodyPr/>
                    <a:lstStyle/>
                    <a:p>
                      <a:pPr marL="88900" algn="ctr">
                        <a:lnSpc>
                          <a:spcPct val="119000"/>
                        </a:lnSpc>
                        <a:spcAft>
                          <a:spcPts val="0"/>
                        </a:spcAft>
                      </a:pPr>
                      <a:r>
                        <a:rPr lang="en-US" sz="2400" b="1" dirty="0">
                          <a:solidFill>
                            <a:srgbClr val="0070C0"/>
                          </a:solidFill>
                          <a:effectLst/>
                          <a:latin typeface="+mj-lt"/>
                          <a:ea typeface="Arial" panose="020B0604020202020204" pitchFamily="34" charset="0"/>
                          <a:cs typeface="Times New Roman" panose="02020603050405020304" pitchFamily="18" charset="0"/>
                        </a:rPr>
                        <a:t>w </a:t>
                      </a:r>
                      <a:r>
                        <a:rPr lang="en-US" sz="2400" dirty="0">
                          <a:solidFill>
                            <a:srgbClr val="0070C0"/>
                          </a:solidFill>
                          <a:effectLst/>
                          <a:latin typeface="+mj-lt"/>
                          <a:ea typeface="Times New Roman" panose="02020603050405020304" pitchFamily="18" charset="0"/>
                          <a:cs typeface="Times New Roman" panose="02020603050405020304" pitchFamily="18" charset="0"/>
                        </a:rPr>
                        <a:t>(What we want to learn) </a:t>
                      </a:r>
                      <a:endParaRPr lang="vi-VN" sz="2400" dirty="0">
                        <a:solidFill>
                          <a:srgbClr val="0070C0"/>
                        </a:solidFill>
                        <a:effectLst/>
                        <a:latin typeface="+mj-lt"/>
                        <a:ea typeface="Times New Roman" panose="02020603050405020304" pitchFamily="18" charset="0"/>
                        <a:cs typeface="Times New Roman" panose="02020603050405020304" pitchFamily="18" charset="0"/>
                      </a:endParaRPr>
                    </a:p>
                    <a:p>
                      <a:pPr marL="88900" algn="ctr">
                        <a:lnSpc>
                          <a:spcPct val="119000"/>
                        </a:lnSpc>
                        <a:spcAft>
                          <a:spcPts val="0"/>
                        </a:spcAft>
                      </a:pPr>
                      <a:r>
                        <a:rPr lang="vi-VN" sz="2400" dirty="0">
                          <a:solidFill>
                            <a:srgbClr val="0070C0"/>
                          </a:solidFill>
                          <a:effectLst/>
                          <a:latin typeface="+mj-lt"/>
                          <a:ea typeface="Times New Roman" panose="02020603050405020304" pitchFamily="18" charset="0"/>
                          <a:cs typeface="Times New Roman" panose="02020603050405020304" pitchFamily="18" charset="0"/>
                        </a:rPr>
                        <a:t>(Liệt kê những điều em muốn biết thêm về </a:t>
                      </a:r>
                      <a:r>
                        <a:rPr lang="en-US" sz="2400" b="1" dirty="0" err="1">
                          <a:solidFill>
                            <a:srgbClr val="0070C0"/>
                          </a:solidFill>
                          <a:effectLst>
                            <a:outerShdw blurRad="38100" dist="38100" dir="2700000" algn="tl">
                              <a:srgbClr val="000000">
                                <a:alpha val="43137"/>
                              </a:srgbClr>
                            </a:outerShdw>
                          </a:effectLst>
                          <a:latin typeface="+mj-lt"/>
                          <a:ea typeface="Times New Roman" panose="02020603050405020304" pitchFamily="18" charset="0"/>
                          <a:cs typeface="Times New Roman" panose="02020603050405020304" pitchFamily="18" charset="0"/>
                        </a:rPr>
                        <a:t>anh</a:t>
                      </a:r>
                      <a:r>
                        <a:rPr lang="en-US" sz="2400" b="1" dirty="0">
                          <a:solidFill>
                            <a:srgbClr val="0070C0"/>
                          </a:solidFill>
                          <a:effectLst>
                            <a:outerShdw blurRad="38100" dist="38100" dir="2700000" algn="tl">
                              <a:srgbClr val="000000">
                                <a:alpha val="43137"/>
                              </a:srgbClr>
                            </a:outerShdw>
                          </a:effectLst>
                          <a:latin typeface="+mj-lt"/>
                          <a:ea typeface="Times New Roman" panose="02020603050405020304" pitchFamily="18" charset="0"/>
                          <a:cs typeface="Times New Roman" panose="02020603050405020304" pitchFamily="18" charset="0"/>
                        </a:rPr>
                        <a:t> </a:t>
                      </a:r>
                      <a:r>
                        <a:rPr lang="en-US" sz="2400" b="1" dirty="0" err="1">
                          <a:solidFill>
                            <a:srgbClr val="0070C0"/>
                          </a:solidFill>
                          <a:effectLst>
                            <a:outerShdw blurRad="38100" dist="38100" dir="2700000" algn="tl">
                              <a:srgbClr val="000000">
                                <a:alpha val="43137"/>
                              </a:srgbClr>
                            </a:outerShdw>
                          </a:effectLst>
                          <a:latin typeface="+mj-lt"/>
                          <a:ea typeface="Times New Roman" panose="02020603050405020304" pitchFamily="18" charset="0"/>
                          <a:cs typeface="Times New Roman" panose="02020603050405020304" pitchFamily="18" charset="0"/>
                        </a:rPr>
                        <a:t>bộ</a:t>
                      </a:r>
                      <a:r>
                        <a:rPr lang="en-US" sz="2400" b="1" dirty="0">
                          <a:solidFill>
                            <a:srgbClr val="0070C0"/>
                          </a:solidFill>
                          <a:effectLst>
                            <a:outerShdw blurRad="38100" dist="38100" dir="2700000" algn="tl">
                              <a:srgbClr val="000000">
                                <a:alpha val="43137"/>
                              </a:srgbClr>
                            </a:outerShdw>
                          </a:effectLst>
                          <a:latin typeface="+mj-lt"/>
                          <a:ea typeface="Times New Roman" panose="02020603050405020304" pitchFamily="18" charset="0"/>
                          <a:cs typeface="Times New Roman" panose="02020603050405020304" pitchFamily="18" charset="0"/>
                        </a:rPr>
                        <a:t> </a:t>
                      </a:r>
                      <a:r>
                        <a:rPr lang="en-US" sz="2400" b="1" dirty="0" err="1">
                          <a:solidFill>
                            <a:srgbClr val="0070C0"/>
                          </a:solidFill>
                          <a:effectLst>
                            <a:outerShdw blurRad="38100" dist="38100" dir="2700000" algn="tl">
                              <a:srgbClr val="000000">
                                <a:alpha val="43137"/>
                              </a:srgbClr>
                            </a:outerShdw>
                          </a:effectLst>
                          <a:latin typeface="+mj-lt"/>
                          <a:ea typeface="Times New Roman" panose="02020603050405020304" pitchFamily="18" charset="0"/>
                          <a:cs typeface="Times New Roman" panose="02020603050405020304" pitchFamily="18" charset="0"/>
                        </a:rPr>
                        <a:t>đội</a:t>
                      </a:r>
                      <a:r>
                        <a:rPr lang="en-US" sz="2400" b="1" dirty="0">
                          <a:solidFill>
                            <a:srgbClr val="0070C0"/>
                          </a:solidFill>
                          <a:effectLst>
                            <a:outerShdw blurRad="38100" dist="38100" dir="2700000" algn="tl">
                              <a:srgbClr val="000000">
                                <a:alpha val="43137"/>
                              </a:srgbClr>
                            </a:outerShdw>
                          </a:effectLst>
                          <a:latin typeface="+mj-lt"/>
                          <a:ea typeface="Times New Roman" panose="02020603050405020304" pitchFamily="18" charset="0"/>
                          <a:cs typeface="Times New Roman" panose="02020603050405020304" pitchFamily="18" charset="0"/>
                        </a:rPr>
                        <a:t>)</a:t>
                      </a:r>
                      <a:endParaRPr lang="vi-VN" sz="2400" b="1" dirty="0">
                        <a:solidFill>
                          <a:srgbClr val="0070C0"/>
                        </a:solidFill>
                        <a:effectLst>
                          <a:outerShdw blurRad="38100" dist="38100" dir="2700000" algn="tl">
                            <a:srgbClr val="000000">
                              <a:alpha val="43137"/>
                            </a:srgbClr>
                          </a:outerShdw>
                        </a:effectLst>
                        <a:latin typeface="+mj-lt"/>
                        <a:ea typeface="Times New Roman" panose="02020603050405020304" pitchFamily="18" charset="0"/>
                        <a:cs typeface="Times New Roman" panose="02020603050405020304" pitchFamily="18" charset="0"/>
                      </a:endParaRPr>
                    </a:p>
                  </a:txBody>
                  <a:tcPr marL="6350" marR="6350" marT="0" marB="0" anchor="ctr">
                    <a:solidFill>
                      <a:schemeClr val="bg2"/>
                    </a:solidFill>
                  </a:tcPr>
                </a:tc>
                <a:tc>
                  <a:txBody>
                    <a:bodyPr/>
                    <a:lstStyle/>
                    <a:p>
                      <a:pPr marL="101600" algn="ctr">
                        <a:lnSpc>
                          <a:spcPct val="119000"/>
                        </a:lnSpc>
                        <a:spcAft>
                          <a:spcPts val="0"/>
                        </a:spcAft>
                      </a:pPr>
                      <a:r>
                        <a:rPr lang="vi-VN" sz="2400" b="1" dirty="0">
                          <a:solidFill>
                            <a:srgbClr val="0070C0"/>
                          </a:solidFill>
                          <a:effectLst/>
                          <a:latin typeface="+mj-lt"/>
                          <a:ea typeface="Arial" panose="020B0604020202020204" pitchFamily="34" charset="0"/>
                          <a:cs typeface="Times New Roman" panose="02020603050405020304" pitchFamily="18" charset="0"/>
                        </a:rPr>
                        <a:t>L </a:t>
                      </a:r>
                      <a:r>
                        <a:rPr lang="en-US" sz="2400" dirty="0">
                          <a:solidFill>
                            <a:srgbClr val="0070C0"/>
                          </a:solidFill>
                          <a:effectLst/>
                          <a:latin typeface="+mj-lt"/>
                          <a:ea typeface="Times New Roman" panose="02020603050405020304" pitchFamily="18" charset="0"/>
                          <a:cs typeface="Times New Roman" panose="02020603050405020304" pitchFamily="18" charset="0"/>
                        </a:rPr>
                        <a:t>(What we learned) </a:t>
                      </a:r>
                      <a:endParaRPr lang="vi-VN" sz="2400" dirty="0">
                        <a:solidFill>
                          <a:srgbClr val="0070C0"/>
                        </a:solidFill>
                        <a:effectLst/>
                        <a:latin typeface="+mj-lt"/>
                        <a:ea typeface="Times New Roman" panose="02020603050405020304" pitchFamily="18" charset="0"/>
                        <a:cs typeface="Times New Roman" panose="02020603050405020304" pitchFamily="18" charset="0"/>
                      </a:endParaRPr>
                    </a:p>
                    <a:p>
                      <a:pPr marL="101600" algn="ctr">
                        <a:lnSpc>
                          <a:spcPct val="119000"/>
                        </a:lnSpc>
                        <a:spcAft>
                          <a:spcPts val="0"/>
                        </a:spcAft>
                      </a:pPr>
                      <a:r>
                        <a:rPr lang="vi-VN" sz="2400" dirty="0">
                          <a:solidFill>
                            <a:srgbClr val="0070C0"/>
                          </a:solidFill>
                          <a:effectLst/>
                          <a:latin typeface="+mj-lt"/>
                          <a:ea typeface="Times New Roman" panose="02020603050405020304" pitchFamily="18" charset="0"/>
                          <a:cs typeface="Times New Roman" panose="02020603050405020304" pitchFamily="18" charset="0"/>
                        </a:rPr>
                        <a:t>(Liệt kê những đi</a:t>
                      </a:r>
                      <a:r>
                        <a:rPr lang="en-US" sz="2400" dirty="0">
                          <a:solidFill>
                            <a:srgbClr val="0070C0"/>
                          </a:solidFill>
                          <a:effectLst/>
                          <a:latin typeface="+mj-lt"/>
                          <a:ea typeface="Times New Roman" panose="02020603050405020304" pitchFamily="18" charset="0"/>
                          <a:cs typeface="Times New Roman" panose="02020603050405020304" pitchFamily="18" charset="0"/>
                        </a:rPr>
                        <a:t>ề</a:t>
                      </a:r>
                      <a:r>
                        <a:rPr lang="vi-VN" sz="2400" dirty="0">
                          <a:solidFill>
                            <a:srgbClr val="0070C0"/>
                          </a:solidFill>
                          <a:effectLst/>
                          <a:latin typeface="+mj-lt"/>
                          <a:ea typeface="Times New Roman" panose="02020603050405020304" pitchFamily="18" charset="0"/>
                          <a:cs typeface="Times New Roman" panose="02020603050405020304" pitchFamily="18" charset="0"/>
                        </a:rPr>
                        <a:t>u em đã biết về anh bộ đội sau khi học bài thơ)</a:t>
                      </a:r>
                    </a:p>
                  </a:txBody>
                  <a:tcPr marL="6350" marR="6350" marT="0" marB="0" anchor="ctr">
                    <a:solidFill>
                      <a:schemeClr val="bg2"/>
                    </a:solidFill>
                  </a:tcPr>
                </a:tc>
                <a:tc>
                  <a:txBody>
                    <a:bodyPr/>
                    <a:lstStyle/>
                    <a:p>
                      <a:pPr marL="88900" algn="ctr">
                        <a:lnSpc>
                          <a:spcPct val="119000"/>
                        </a:lnSpc>
                        <a:spcAft>
                          <a:spcPts val="0"/>
                        </a:spcAft>
                      </a:pPr>
                      <a:r>
                        <a:rPr lang="vi-VN" sz="2400" b="1" dirty="0">
                          <a:solidFill>
                            <a:srgbClr val="0070C0"/>
                          </a:solidFill>
                          <a:effectLst/>
                          <a:latin typeface="+mj-lt"/>
                          <a:ea typeface="Times New Roman" panose="02020603050405020304" pitchFamily="18" charset="0"/>
                          <a:cs typeface="Times New Roman" panose="02020603050405020304" pitchFamily="18" charset="0"/>
                        </a:rPr>
                        <a:t>H</a:t>
                      </a:r>
                      <a:r>
                        <a:rPr lang="vi-VN" sz="2400" dirty="0">
                          <a:solidFill>
                            <a:srgbClr val="0070C0"/>
                          </a:solidFill>
                          <a:effectLst/>
                          <a:latin typeface="+mj-lt"/>
                          <a:ea typeface="Times New Roman" panose="02020603050405020304" pitchFamily="18" charset="0"/>
                          <a:cs typeface="Times New Roman" panose="02020603050405020304" pitchFamily="18" charset="0"/>
                        </a:rPr>
                        <a:t> </a:t>
                      </a:r>
                      <a:r>
                        <a:rPr lang="en-US" sz="2400" dirty="0">
                          <a:solidFill>
                            <a:srgbClr val="0070C0"/>
                          </a:solidFill>
                          <a:effectLst/>
                          <a:latin typeface="+mj-lt"/>
                          <a:ea typeface="Times New Roman" panose="02020603050405020304" pitchFamily="18" charset="0"/>
                          <a:cs typeface="Times New Roman" panose="02020603050405020304" pitchFamily="18" charset="0"/>
                        </a:rPr>
                        <a:t>(How </a:t>
                      </a:r>
                      <a:r>
                        <a:rPr lang="vi-VN" sz="2400" dirty="0">
                          <a:solidFill>
                            <a:srgbClr val="0070C0"/>
                          </a:solidFill>
                          <a:effectLst/>
                          <a:latin typeface="+mj-lt"/>
                          <a:ea typeface="Times New Roman" panose="02020603050405020304" pitchFamily="18" charset="0"/>
                          <a:cs typeface="Times New Roman" panose="02020603050405020304" pitchFamily="18" charset="0"/>
                        </a:rPr>
                        <a:t>can we </a:t>
                      </a:r>
                      <a:r>
                        <a:rPr lang="en-US" sz="2400" dirty="0">
                          <a:solidFill>
                            <a:srgbClr val="0070C0"/>
                          </a:solidFill>
                          <a:effectLst/>
                          <a:latin typeface="+mj-lt"/>
                          <a:ea typeface="Times New Roman" panose="02020603050405020304" pitchFamily="18" charset="0"/>
                          <a:cs typeface="Times New Roman" panose="02020603050405020304" pitchFamily="18" charset="0"/>
                        </a:rPr>
                        <a:t>learn more) </a:t>
                      </a:r>
                      <a:endParaRPr lang="vi-VN" sz="2400" dirty="0">
                        <a:solidFill>
                          <a:srgbClr val="0070C0"/>
                        </a:solidFill>
                        <a:effectLst/>
                        <a:latin typeface="+mj-lt"/>
                        <a:ea typeface="Times New Roman" panose="02020603050405020304" pitchFamily="18" charset="0"/>
                        <a:cs typeface="Times New Roman" panose="02020603050405020304" pitchFamily="18" charset="0"/>
                      </a:endParaRPr>
                    </a:p>
                    <a:p>
                      <a:pPr marL="88900" algn="ctr">
                        <a:lnSpc>
                          <a:spcPct val="119000"/>
                        </a:lnSpc>
                        <a:spcAft>
                          <a:spcPts val="0"/>
                        </a:spcAft>
                      </a:pPr>
                      <a:r>
                        <a:rPr lang="vi-VN" sz="2400" dirty="0">
                          <a:solidFill>
                            <a:srgbClr val="0070C0"/>
                          </a:solidFill>
                          <a:effectLst/>
                          <a:latin typeface="+mj-lt"/>
                          <a:ea typeface="Times New Roman" panose="02020603050405020304" pitchFamily="18" charset="0"/>
                          <a:cs typeface="Times New Roman" panose="02020603050405020304" pitchFamily="18" charset="0"/>
                        </a:rPr>
                        <a:t>(Các em sẽ tiếp tục tìm hiểu như thế nào về anh bộ đội?)</a:t>
                      </a:r>
                    </a:p>
                  </a:txBody>
                  <a:tcPr marL="6350" marR="6350" marT="0" marB="0" anchor="b">
                    <a:solidFill>
                      <a:schemeClr val="bg2"/>
                    </a:solidFill>
                  </a:tcPr>
                </a:tc>
                <a:extLst>
                  <a:ext uri="{0D108BD9-81ED-4DB2-BD59-A6C34878D82A}">
                    <a16:rowId xmlns:a16="http://schemas.microsoft.com/office/drawing/2014/main" val="1004508224"/>
                  </a:ext>
                </a:extLst>
              </a:tr>
              <a:tr h="840102">
                <a:tc>
                  <a:txBody>
                    <a:bodyPr/>
                    <a:lstStyle/>
                    <a:p>
                      <a:r>
                        <a:rPr lang="vi-VN" sz="2400" dirty="0">
                          <a:latin typeface="+mj-lt"/>
                        </a:rPr>
                        <a:t>...................................</a:t>
                      </a:r>
                    </a:p>
                  </a:txBody>
                  <a:tcPr>
                    <a:solidFill>
                      <a:schemeClr val="bg2"/>
                    </a:solidFill>
                  </a:tcPr>
                </a:tc>
                <a:tc>
                  <a:txBody>
                    <a:bodyPr/>
                    <a:lstStyle/>
                    <a:p>
                      <a:r>
                        <a:rPr lang="vi-VN" sz="2400" dirty="0">
                          <a:latin typeface="+mj-lt"/>
                        </a:rPr>
                        <a:t>...................................</a:t>
                      </a:r>
                    </a:p>
                  </a:txBody>
                  <a:tcPr>
                    <a:solidFill>
                      <a:schemeClr val="bg2"/>
                    </a:solidFill>
                  </a:tcPr>
                </a:tc>
                <a:tc>
                  <a:txBody>
                    <a:bodyPr/>
                    <a:lstStyle/>
                    <a:p>
                      <a:r>
                        <a:rPr lang="vi-VN" sz="2400" dirty="0">
                          <a:latin typeface="+mj-lt"/>
                        </a:rPr>
                        <a:t>................................</a:t>
                      </a:r>
                    </a:p>
                  </a:txBody>
                  <a:tcPr>
                    <a:solidFill>
                      <a:schemeClr val="bg2"/>
                    </a:solidFill>
                  </a:tcPr>
                </a:tc>
                <a:tc>
                  <a:txBody>
                    <a:bodyPr/>
                    <a:lstStyle/>
                    <a:p>
                      <a:r>
                        <a:rPr lang="vi-VN" sz="2400" dirty="0">
                          <a:latin typeface="+mj-lt"/>
                        </a:rPr>
                        <a:t>................................</a:t>
                      </a:r>
                    </a:p>
                  </a:txBody>
                  <a:tcPr>
                    <a:solidFill>
                      <a:schemeClr val="bg2"/>
                    </a:solidFill>
                  </a:tcPr>
                </a:tc>
                <a:extLst>
                  <a:ext uri="{0D108BD9-81ED-4DB2-BD59-A6C34878D82A}">
                    <a16:rowId xmlns:a16="http://schemas.microsoft.com/office/drawing/2014/main" val="3750241709"/>
                  </a:ext>
                </a:extLst>
              </a:tr>
            </a:tbl>
          </a:graphicData>
        </a:graphic>
      </p:graphicFrame>
    </p:spTree>
    <p:extLst>
      <p:ext uri="{BB962C8B-B14F-4D97-AF65-F5344CB8AC3E}">
        <p14:creationId xmlns:p14="http://schemas.microsoft.com/office/powerpoint/2010/main" val="232878601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down)">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1000"/>
                                        <p:tgtEl>
                                          <p:spTgt spid="6"/>
                                        </p:tgtEl>
                                      </p:cBhvr>
                                    </p:animEffect>
                                    <p:anim calcmode="lin" valueType="num">
                                      <p:cBhvr>
                                        <p:cTn id="20" dur="1000" fill="hold"/>
                                        <p:tgtEl>
                                          <p:spTgt spid="6"/>
                                        </p:tgtEl>
                                        <p:attrNameLst>
                                          <p:attrName>ppt_x</p:attrName>
                                        </p:attrNameLst>
                                      </p:cBhvr>
                                      <p:tavLst>
                                        <p:tav tm="0">
                                          <p:val>
                                            <p:strVal val="#ppt_x"/>
                                          </p:val>
                                        </p:tav>
                                        <p:tav tm="100000">
                                          <p:val>
                                            <p:strVal val="#ppt_x"/>
                                          </p:val>
                                        </p:tav>
                                      </p:tavLst>
                                    </p:anim>
                                    <p:anim calcmode="lin" valueType="num">
                                      <p:cBhvr>
                                        <p:cTn id="21"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nodeType="clickEffect">
                                  <p:stCondLst>
                                    <p:cond delay="0"/>
                                  </p:stCondLst>
                                  <p:childTnLst>
                                    <p:set>
                                      <p:cBhvr>
                                        <p:cTn id="25" dur="1" fill="hold">
                                          <p:stCondLst>
                                            <p:cond delay="0"/>
                                          </p:stCondLst>
                                        </p:cTn>
                                        <p:tgtEl>
                                          <p:spTgt spid="7"/>
                                        </p:tgtEl>
                                        <p:attrNameLst>
                                          <p:attrName>style.visibility</p:attrName>
                                        </p:attrNameLst>
                                      </p:cBhvr>
                                      <p:to>
                                        <p:strVal val="visible"/>
                                      </p:to>
                                    </p:set>
                                    <p:anim calcmode="lin" valueType="num">
                                      <p:cBhvr>
                                        <p:cTn id="26" dur="500" fill="hold"/>
                                        <p:tgtEl>
                                          <p:spTgt spid="7"/>
                                        </p:tgtEl>
                                        <p:attrNameLst>
                                          <p:attrName>ppt_w</p:attrName>
                                        </p:attrNameLst>
                                      </p:cBhvr>
                                      <p:tavLst>
                                        <p:tav tm="0">
                                          <p:val>
                                            <p:fltVal val="0"/>
                                          </p:val>
                                        </p:tav>
                                        <p:tav tm="100000">
                                          <p:val>
                                            <p:strVal val="#ppt_w"/>
                                          </p:val>
                                        </p:tav>
                                      </p:tavLst>
                                    </p:anim>
                                    <p:anim calcmode="lin" valueType="num">
                                      <p:cBhvr>
                                        <p:cTn id="27" dur="500" fill="hold"/>
                                        <p:tgtEl>
                                          <p:spTgt spid="7"/>
                                        </p:tgtEl>
                                        <p:attrNameLst>
                                          <p:attrName>ppt_h</p:attrName>
                                        </p:attrNameLst>
                                      </p:cBhvr>
                                      <p:tavLst>
                                        <p:tav tm="0">
                                          <p:val>
                                            <p:fltVal val="0"/>
                                          </p:val>
                                        </p:tav>
                                        <p:tav tm="100000">
                                          <p:val>
                                            <p:strVal val="#ppt_h"/>
                                          </p:val>
                                        </p:tav>
                                      </p:tavLst>
                                    </p:anim>
                                    <p:animEffect transition="in" filter="fade">
                                      <p:cBhvr>
                                        <p:cTn id="28"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Delay 3"/>
          <p:cNvSpPr/>
          <p:nvPr/>
        </p:nvSpPr>
        <p:spPr>
          <a:xfrm>
            <a:off x="263950" y="207390"/>
            <a:ext cx="5222449" cy="565608"/>
          </a:xfrm>
          <a:prstGeom prst="flowChartDela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rgbClr val="FFFF00"/>
                </a:solidFill>
                <a:latin typeface="Times New Roman" panose="02020603050405020304" pitchFamily="18" charset="0"/>
                <a:cs typeface="Times New Roman" panose="02020603050405020304" pitchFamily="18" charset="0"/>
              </a:rPr>
              <a:t>b. </a:t>
            </a:r>
            <a:r>
              <a:rPr lang="en-US" sz="2400" b="1" dirty="0" err="1">
                <a:solidFill>
                  <a:srgbClr val="FFFF00"/>
                </a:solidFill>
                <a:latin typeface="Times New Roman" panose="02020603050405020304" pitchFamily="18" charset="0"/>
                <a:cs typeface="Times New Roman" panose="02020603050405020304" pitchFamily="18" charset="0"/>
              </a:rPr>
              <a:t>Vẻ</a:t>
            </a:r>
            <a:r>
              <a:rPr lang="en-US" sz="2400" b="1" dirty="0">
                <a:solidFill>
                  <a:srgbClr val="FFFF00"/>
                </a:solidFill>
                <a:latin typeface="Times New Roman" panose="02020603050405020304" pitchFamily="18" charset="0"/>
                <a:cs typeface="Times New Roman" panose="02020603050405020304" pitchFamily="18" charset="0"/>
              </a:rPr>
              <a:t> </a:t>
            </a:r>
            <a:r>
              <a:rPr lang="en-US" sz="2400" b="1" dirty="0" err="1">
                <a:solidFill>
                  <a:srgbClr val="FFFF00"/>
                </a:solidFill>
                <a:latin typeface="Times New Roman" panose="02020603050405020304" pitchFamily="18" charset="0"/>
                <a:cs typeface="Times New Roman" panose="02020603050405020304" pitchFamily="18" charset="0"/>
              </a:rPr>
              <a:t>đẹp</a:t>
            </a:r>
            <a:r>
              <a:rPr lang="en-US" sz="2400" b="1" dirty="0">
                <a:solidFill>
                  <a:srgbClr val="FFFF00"/>
                </a:solidFill>
                <a:latin typeface="Times New Roman" panose="02020603050405020304" pitchFamily="18" charset="0"/>
                <a:cs typeface="Times New Roman" panose="02020603050405020304" pitchFamily="18" charset="0"/>
              </a:rPr>
              <a:t> </a:t>
            </a:r>
            <a:r>
              <a:rPr lang="en-US" sz="2400" b="1" dirty="0" err="1">
                <a:solidFill>
                  <a:srgbClr val="FFFF00"/>
                </a:solidFill>
                <a:latin typeface="Times New Roman" panose="02020603050405020304" pitchFamily="18" charset="0"/>
                <a:cs typeface="Times New Roman" panose="02020603050405020304" pitchFamily="18" charset="0"/>
              </a:rPr>
              <a:t>hình</a:t>
            </a:r>
            <a:r>
              <a:rPr lang="en-US" sz="2400" b="1" dirty="0">
                <a:solidFill>
                  <a:srgbClr val="FFFF00"/>
                </a:solidFill>
                <a:latin typeface="Times New Roman" panose="02020603050405020304" pitchFamily="18" charset="0"/>
                <a:cs typeface="Times New Roman" panose="02020603050405020304" pitchFamily="18" charset="0"/>
              </a:rPr>
              <a:t> </a:t>
            </a:r>
            <a:r>
              <a:rPr lang="en-US" sz="2400" b="1" dirty="0" err="1">
                <a:solidFill>
                  <a:srgbClr val="FFFF00"/>
                </a:solidFill>
                <a:latin typeface="Times New Roman" panose="02020603050405020304" pitchFamily="18" charset="0"/>
                <a:cs typeface="Times New Roman" panose="02020603050405020304" pitchFamily="18" charset="0"/>
              </a:rPr>
              <a:t>ảnh</a:t>
            </a:r>
            <a:r>
              <a:rPr lang="en-US" sz="2400" b="1" dirty="0">
                <a:solidFill>
                  <a:srgbClr val="FFFF00"/>
                </a:solidFill>
                <a:latin typeface="Times New Roman" panose="02020603050405020304" pitchFamily="18" charset="0"/>
                <a:cs typeface="Times New Roman" panose="02020603050405020304" pitchFamily="18" charset="0"/>
              </a:rPr>
              <a:t> </a:t>
            </a:r>
            <a:r>
              <a:rPr lang="en-US" sz="2400" b="1" dirty="0" err="1">
                <a:solidFill>
                  <a:srgbClr val="FFFF00"/>
                </a:solidFill>
                <a:latin typeface="Times New Roman" panose="02020603050405020304" pitchFamily="18" charset="0"/>
                <a:cs typeface="Times New Roman" panose="02020603050405020304" pitchFamily="18" charset="0"/>
              </a:rPr>
              <a:t>người</a:t>
            </a:r>
            <a:r>
              <a:rPr lang="en-US" sz="2400" b="1" dirty="0">
                <a:solidFill>
                  <a:srgbClr val="FFFF00"/>
                </a:solidFill>
                <a:latin typeface="Times New Roman" panose="02020603050405020304" pitchFamily="18" charset="0"/>
                <a:cs typeface="Times New Roman" panose="02020603050405020304" pitchFamily="18" charset="0"/>
              </a:rPr>
              <a:t> </a:t>
            </a:r>
            <a:r>
              <a:rPr lang="en-US" sz="2400" b="1" dirty="0" err="1">
                <a:solidFill>
                  <a:srgbClr val="FFFF00"/>
                </a:solidFill>
                <a:latin typeface="Times New Roman" panose="02020603050405020304" pitchFamily="18" charset="0"/>
                <a:cs typeface="Times New Roman" panose="02020603050405020304" pitchFamily="18" charset="0"/>
              </a:rPr>
              <a:t>lính</a:t>
            </a:r>
            <a:endParaRPr lang="vi-VN" sz="2400" dirty="0">
              <a:solidFill>
                <a:srgbClr val="FFFF00"/>
              </a:solidFill>
              <a:latin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581939126"/>
              </p:ext>
            </p:extLst>
          </p:nvPr>
        </p:nvGraphicFramePr>
        <p:xfrm>
          <a:off x="693394" y="1709480"/>
          <a:ext cx="10053162" cy="4626864"/>
        </p:xfrm>
        <a:graphic>
          <a:graphicData uri="http://schemas.openxmlformats.org/drawingml/2006/table">
            <a:tbl>
              <a:tblPr firstRow="1" bandRow="1">
                <a:tableStyleId>{5C22544A-7EE6-4342-B048-85BDC9FD1C3A}</a:tableStyleId>
              </a:tblPr>
              <a:tblGrid>
                <a:gridCol w="3351054">
                  <a:extLst>
                    <a:ext uri="{9D8B030D-6E8A-4147-A177-3AD203B41FA5}">
                      <a16:colId xmlns:a16="http://schemas.microsoft.com/office/drawing/2014/main" val="1535363013"/>
                    </a:ext>
                  </a:extLst>
                </a:gridCol>
                <a:gridCol w="3351054">
                  <a:extLst>
                    <a:ext uri="{9D8B030D-6E8A-4147-A177-3AD203B41FA5}">
                      <a16:colId xmlns:a16="http://schemas.microsoft.com/office/drawing/2014/main" val="1823768016"/>
                    </a:ext>
                  </a:extLst>
                </a:gridCol>
                <a:gridCol w="3351054">
                  <a:extLst>
                    <a:ext uri="{9D8B030D-6E8A-4147-A177-3AD203B41FA5}">
                      <a16:colId xmlns:a16="http://schemas.microsoft.com/office/drawing/2014/main" val="3729817812"/>
                    </a:ext>
                  </a:extLst>
                </a:gridCol>
              </a:tblGrid>
              <a:tr h="370840">
                <a:tc>
                  <a:txBody>
                    <a:bodyPr/>
                    <a:lstStyle/>
                    <a:p>
                      <a:pPr algn="ctr">
                        <a:lnSpc>
                          <a:spcPct val="115000"/>
                        </a:lnSpc>
                        <a:spcAft>
                          <a:spcPts val="0"/>
                        </a:spcAft>
                      </a:pPr>
                      <a:r>
                        <a:rPr lang="en-US" sz="2400" b="1" dirty="0" err="1">
                          <a:solidFill>
                            <a:srgbClr val="FF0000"/>
                          </a:solidFill>
                          <a:effectLst/>
                          <a:latin typeface="Times New Roman" panose="02020603050405020304" pitchFamily="18" charset="0"/>
                          <a:ea typeface="MS Mincho"/>
                          <a:cs typeface="Times New Roman" panose="02020603050405020304" pitchFamily="18" charset="0"/>
                        </a:rPr>
                        <a:t>Hình</a:t>
                      </a:r>
                      <a:r>
                        <a:rPr lang="en-US" sz="2400" b="1" dirty="0">
                          <a:solidFill>
                            <a:srgbClr val="FF0000"/>
                          </a:solidFill>
                          <a:effectLst/>
                          <a:latin typeface="Times New Roman" panose="02020603050405020304" pitchFamily="18" charset="0"/>
                          <a:ea typeface="MS Mincho"/>
                          <a:cs typeface="Times New Roman" panose="02020603050405020304" pitchFamily="18" charset="0"/>
                        </a:rPr>
                        <a:t> </a:t>
                      </a:r>
                      <a:r>
                        <a:rPr lang="en-US" sz="2400" b="1" dirty="0" err="1">
                          <a:solidFill>
                            <a:srgbClr val="FF0000"/>
                          </a:solidFill>
                          <a:effectLst/>
                          <a:latin typeface="Times New Roman" panose="02020603050405020304" pitchFamily="18" charset="0"/>
                          <a:ea typeface="MS Mincho"/>
                          <a:cs typeface="Times New Roman" panose="02020603050405020304" pitchFamily="18" charset="0"/>
                        </a:rPr>
                        <a:t>ảnh</a:t>
                      </a:r>
                      <a:r>
                        <a:rPr lang="en-US" sz="2400" b="1" dirty="0">
                          <a:solidFill>
                            <a:srgbClr val="FF0000"/>
                          </a:solidFill>
                          <a:effectLst/>
                          <a:latin typeface="Times New Roman" panose="02020603050405020304" pitchFamily="18" charset="0"/>
                          <a:ea typeface="MS Mincho"/>
                          <a:cs typeface="Times New Roman" panose="02020603050405020304" pitchFamily="18" charset="0"/>
                        </a:rPr>
                        <a:t> </a:t>
                      </a:r>
                      <a:r>
                        <a:rPr lang="en-US" sz="2400" b="1" dirty="0" err="1">
                          <a:solidFill>
                            <a:srgbClr val="FF0000"/>
                          </a:solidFill>
                          <a:effectLst/>
                          <a:latin typeface="Times New Roman" panose="02020603050405020304" pitchFamily="18" charset="0"/>
                          <a:ea typeface="MS Mincho"/>
                          <a:cs typeface="Times New Roman" panose="02020603050405020304" pitchFamily="18" charset="0"/>
                        </a:rPr>
                        <a:t>người</a:t>
                      </a:r>
                      <a:r>
                        <a:rPr lang="en-US" sz="2400" b="1" dirty="0">
                          <a:solidFill>
                            <a:srgbClr val="FF0000"/>
                          </a:solidFill>
                          <a:effectLst/>
                          <a:latin typeface="Times New Roman" panose="02020603050405020304" pitchFamily="18" charset="0"/>
                          <a:ea typeface="MS Mincho"/>
                          <a:cs typeface="Times New Roman" panose="02020603050405020304" pitchFamily="18" charset="0"/>
                        </a:rPr>
                        <a:t> </a:t>
                      </a:r>
                      <a:r>
                        <a:rPr lang="en-US" sz="2400" b="1" dirty="0" err="1">
                          <a:solidFill>
                            <a:srgbClr val="FF0000"/>
                          </a:solidFill>
                          <a:effectLst/>
                          <a:latin typeface="Times New Roman" panose="02020603050405020304" pitchFamily="18" charset="0"/>
                          <a:ea typeface="MS Mincho"/>
                          <a:cs typeface="Times New Roman" panose="02020603050405020304" pitchFamily="18" charset="0"/>
                        </a:rPr>
                        <a:t>lính</a:t>
                      </a:r>
                      <a:endParaRPr lang="vi-VN"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lnSpc>
                          <a:spcPct val="115000"/>
                        </a:lnSpc>
                        <a:spcAft>
                          <a:spcPts val="0"/>
                        </a:spcAft>
                      </a:pPr>
                      <a:r>
                        <a:rPr lang="en-US" sz="2400" b="1">
                          <a:solidFill>
                            <a:srgbClr val="FF0000"/>
                          </a:solidFill>
                          <a:effectLst/>
                          <a:latin typeface="Times New Roman" panose="02020603050405020304" pitchFamily="18" charset="0"/>
                          <a:ea typeface="MS Mincho"/>
                          <a:cs typeface="Times New Roman" panose="02020603050405020304" pitchFamily="18" charset="0"/>
                        </a:rPr>
                        <a:t>Biểu hiện chi tiết  </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lnSpc>
                          <a:spcPct val="115000"/>
                        </a:lnSpc>
                        <a:spcAft>
                          <a:spcPts val="0"/>
                        </a:spcAft>
                      </a:pPr>
                      <a:r>
                        <a:rPr lang="en-US" sz="2400" b="1" dirty="0" err="1">
                          <a:solidFill>
                            <a:srgbClr val="FF0000"/>
                          </a:solidFill>
                          <a:effectLst/>
                          <a:latin typeface="Times New Roman" panose="02020603050405020304" pitchFamily="18" charset="0"/>
                          <a:ea typeface="MS Mincho"/>
                          <a:cs typeface="Times New Roman" panose="02020603050405020304" pitchFamily="18" charset="0"/>
                        </a:rPr>
                        <a:t>Đặc</a:t>
                      </a:r>
                      <a:r>
                        <a:rPr lang="en-US" sz="2400" b="1" dirty="0">
                          <a:solidFill>
                            <a:srgbClr val="FF0000"/>
                          </a:solidFill>
                          <a:effectLst/>
                          <a:latin typeface="Times New Roman" panose="02020603050405020304" pitchFamily="18" charset="0"/>
                          <a:ea typeface="MS Mincho"/>
                          <a:cs typeface="Times New Roman" panose="02020603050405020304" pitchFamily="18" charset="0"/>
                        </a:rPr>
                        <a:t> </a:t>
                      </a:r>
                      <a:r>
                        <a:rPr lang="en-US" sz="2400" b="1" dirty="0" err="1">
                          <a:solidFill>
                            <a:srgbClr val="FF0000"/>
                          </a:solidFill>
                          <a:effectLst/>
                          <a:latin typeface="Times New Roman" panose="02020603050405020304" pitchFamily="18" charset="0"/>
                          <a:ea typeface="MS Mincho"/>
                          <a:cs typeface="Times New Roman" panose="02020603050405020304" pitchFamily="18" charset="0"/>
                        </a:rPr>
                        <a:t>điểm</a:t>
                      </a:r>
                      <a:endParaRPr lang="vi-VN"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3971084710"/>
                  </a:ext>
                </a:extLst>
              </a:tr>
              <a:tr h="370840">
                <a:tc>
                  <a:txBody>
                    <a:bodyPr/>
                    <a:lstStyle/>
                    <a:p>
                      <a:pPr algn="just">
                        <a:lnSpc>
                          <a:spcPct val="115000"/>
                        </a:lnSpc>
                      </a:pPr>
                      <a:r>
                        <a:rPr lang="en-US" sz="2400" b="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Tư</a:t>
                      </a:r>
                      <a:r>
                        <a:rPr lang="en-US" sz="2400" b="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thế</a:t>
                      </a:r>
                      <a:endParaRPr lang="vi-VN"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just">
                        <a:lnSpc>
                          <a:spcPct val="115000"/>
                        </a:lnSpc>
                      </a:pPr>
                      <a:r>
                        <a:rPr lang="en-US" sz="2400" i="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Anh</a:t>
                      </a:r>
                      <a:r>
                        <a:rPr lang="en-US" sz="24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ngồi</a:t>
                      </a:r>
                      <a:r>
                        <a:rPr lang="en-US" sz="24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lặng</a:t>
                      </a:r>
                      <a:r>
                        <a:rPr lang="en-US" sz="24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lẽ</a:t>
                      </a:r>
                      <a:r>
                        <a:rPr lang="en-US" sz="24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Dưới</a:t>
                      </a:r>
                      <a:r>
                        <a:rPr lang="en-US" sz="24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cội</a:t>
                      </a:r>
                      <a:r>
                        <a:rPr lang="en-US" sz="24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mai</a:t>
                      </a:r>
                      <a:r>
                        <a:rPr lang="en-US" sz="24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vàng</a:t>
                      </a:r>
                      <a:r>
                        <a:rPr lang="en-US" sz="24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Anh</a:t>
                      </a:r>
                      <a:r>
                        <a:rPr lang="en-US" sz="24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ngồi</a:t>
                      </a:r>
                      <a:r>
                        <a:rPr lang="en-US" sz="24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rực</a:t>
                      </a:r>
                      <a:r>
                        <a:rPr lang="en-US" sz="24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rỡ</a:t>
                      </a:r>
                      <a:r>
                        <a:rPr lang="en-US" sz="24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màu</a:t>
                      </a:r>
                      <a:r>
                        <a:rPr lang="en-US" sz="24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hoa</a:t>
                      </a:r>
                      <a:r>
                        <a:rPr lang="en-US" sz="24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đại</a:t>
                      </a:r>
                      <a:r>
                        <a:rPr lang="en-US" sz="24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ngàn</a:t>
                      </a:r>
                      <a:r>
                        <a:rPr lang="en-US" sz="24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vi-VN"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rowSpan="3">
                  <a:txBody>
                    <a:bodyPr/>
                    <a:lstStyle/>
                    <a:p>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Tuổi</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đời</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còn</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rất</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trẻ</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a:t>
                      </a:r>
                      <a:endParaRPr lang="vi-VN" sz="2400" kern="1200" dirty="0">
                        <a:solidFill>
                          <a:schemeClr val="dk1"/>
                        </a:solidFill>
                        <a:effectLst/>
                        <a:latin typeface="Times New Roman" panose="02020603050405020304" pitchFamily="18" charset="0"/>
                        <a:ea typeface="+mn-ea"/>
                        <a:cs typeface="Times New Roman" panose="02020603050405020304" pitchFamily="18" charset="0"/>
                      </a:endParaRPr>
                    </a:p>
                    <a:p>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Dũng</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cảm</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kiên</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cường</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a:t>
                      </a:r>
                      <a:endParaRPr lang="vi-VN" sz="2400" kern="1200" dirty="0">
                        <a:solidFill>
                          <a:schemeClr val="dk1"/>
                        </a:solidFill>
                        <a:effectLst/>
                        <a:latin typeface="Times New Roman" panose="02020603050405020304" pitchFamily="18" charset="0"/>
                        <a:ea typeface="+mn-ea"/>
                        <a:cs typeface="Times New Roman" panose="02020603050405020304" pitchFamily="18" charset="0"/>
                      </a:endParaRPr>
                    </a:p>
                    <a:p>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Yêu</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nước</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endParaRPr lang="vi-VN" sz="2400" kern="1200" dirty="0">
                        <a:solidFill>
                          <a:schemeClr val="dk1"/>
                        </a:solidFill>
                        <a:effectLst/>
                        <a:latin typeface="Times New Roman" panose="02020603050405020304" pitchFamily="18" charset="0"/>
                        <a:ea typeface="+mn-ea"/>
                        <a:cs typeface="Times New Roman" panose="02020603050405020304" pitchFamily="18" charset="0"/>
                      </a:endParaRPr>
                    </a:p>
                    <a:p>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Giản</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dị</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khiêm</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nhường</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hiền</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dk1"/>
                          </a:solidFill>
                          <a:effectLst/>
                          <a:latin typeface="Times New Roman" panose="02020603050405020304" pitchFamily="18" charset="0"/>
                          <a:ea typeface="+mn-ea"/>
                          <a:cs typeface="Times New Roman" panose="02020603050405020304" pitchFamily="18" charset="0"/>
                        </a:rPr>
                        <a:t>hậu</a:t>
                      </a:r>
                      <a:r>
                        <a:rPr lang="en-US" sz="2400" kern="1200" dirty="0">
                          <a:solidFill>
                            <a:schemeClr val="dk1"/>
                          </a:solidFill>
                          <a:effectLst/>
                          <a:latin typeface="Times New Roman" panose="02020603050405020304" pitchFamily="18" charset="0"/>
                          <a:ea typeface="+mn-ea"/>
                          <a:cs typeface="Times New Roman" panose="02020603050405020304" pitchFamily="18" charset="0"/>
                        </a:rPr>
                        <a:t>.</a:t>
                      </a:r>
                      <a:endParaRPr lang="vi-VN" sz="24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2433374828"/>
                  </a:ext>
                </a:extLst>
              </a:tr>
              <a:tr h="370840">
                <a:tc>
                  <a:txBody>
                    <a:bodyPr/>
                    <a:lstStyle/>
                    <a:p>
                      <a:pPr algn="just">
                        <a:lnSpc>
                          <a:spcPct val="115000"/>
                        </a:lnSpc>
                      </a:pPr>
                      <a:r>
                        <a:rPr lang="en-US" sz="24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Trang phục</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just">
                        <a:lnSpc>
                          <a:spcPct val="115000"/>
                        </a:lnSpc>
                      </a:pPr>
                      <a:r>
                        <a:rPr lang="en-US" sz="2400" i="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Ba lô con cóc/Tấm áo màu xanh.</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vMerge="1">
                  <a:txBody>
                    <a:bodyPr/>
                    <a:lstStyle/>
                    <a:p>
                      <a:endParaRPr lang="vi-V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2118887073"/>
                  </a:ext>
                </a:extLst>
              </a:tr>
              <a:tr h="370840">
                <a:tc>
                  <a:txBody>
                    <a:bodyPr/>
                    <a:lstStyle/>
                    <a:p>
                      <a:pPr algn="just">
                        <a:lnSpc>
                          <a:spcPct val="115000"/>
                        </a:lnSpc>
                      </a:pPr>
                      <a:r>
                        <a:rPr lang="en-US" sz="2400" b="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Diện</a:t>
                      </a:r>
                      <a:r>
                        <a:rPr lang="en-US" sz="2400" b="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mạo</a:t>
                      </a:r>
                      <a:r>
                        <a:rPr lang="en-US" sz="2400" b="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dáng</a:t>
                      </a:r>
                      <a:r>
                        <a:rPr lang="en-US" sz="2400" b="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vẻ</a:t>
                      </a:r>
                      <a:endParaRPr lang="vi-VN"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just">
                        <a:lnSpc>
                          <a:spcPct val="115000"/>
                        </a:lnSpc>
                      </a:pPr>
                      <a:r>
                        <a:rPr lang="en-US" sz="2400" i="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Làn</a:t>
                      </a:r>
                      <a:r>
                        <a:rPr lang="en-US" sz="24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da </a:t>
                      </a:r>
                      <a:r>
                        <a:rPr lang="en-US" sz="2400" i="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sốt</a:t>
                      </a:r>
                      <a:r>
                        <a:rPr lang="en-US" sz="24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rét</a:t>
                      </a:r>
                      <a:r>
                        <a:rPr lang="en-US" sz="24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Mắt</a:t>
                      </a:r>
                      <a:r>
                        <a:rPr lang="en-US" sz="24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như</a:t>
                      </a:r>
                      <a:r>
                        <a:rPr lang="en-US" sz="24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suối</a:t>
                      </a:r>
                      <a:r>
                        <a:rPr lang="en-US" sz="24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biếc</a:t>
                      </a:r>
                      <a:r>
                        <a:rPr lang="en-US" sz="24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400" i="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Vai</a:t>
                      </a:r>
                      <a:r>
                        <a:rPr lang="en-US" sz="24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đầy</a:t>
                      </a:r>
                      <a:r>
                        <a:rPr lang="en-US" sz="24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núi</a:t>
                      </a:r>
                      <a:r>
                        <a:rPr lang="en-US" sz="24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non…; </a:t>
                      </a:r>
                      <a:r>
                        <a:rPr lang="en-US" sz="2400" i="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Cái</a:t>
                      </a:r>
                      <a:r>
                        <a:rPr lang="en-US" sz="24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cười</a:t>
                      </a:r>
                      <a:r>
                        <a:rPr lang="en-US" sz="24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hiền</a:t>
                      </a:r>
                      <a:r>
                        <a:rPr lang="en-US" sz="24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lành</a:t>
                      </a:r>
                      <a:r>
                        <a:rPr lang="en-US" sz="24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vi-VN"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vMerge="1">
                  <a:txBody>
                    <a:bodyPr/>
                    <a:lstStyle/>
                    <a:p>
                      <a:endParaRPr lang="vi-V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3543989871"/>
                  </a:ext>
                </a:extLst>
              </a:tr>
            </a:tbl>
          </a:graphicData>
        </a:graphic>
      </p:graphicFrame>
      <p:sp>
        <p:nvSpPr>
          <p:cNvPr id="6" name="Flowchart: Predefined Process 5"/>
          <p:cNvSpPr/>
          <p:nvPr/>
        </p:nvSpPr>
        <p:spPr>
          <a:xfrm>
            <a:off x="3333945" y="1043276"/>
            <a:ext cx="2846895" cy="471340"/>
          </a:xfrm>
          <a:prstGeom prst="flowChartPredefined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i="1">
                <a:latin typeface="Times New Roman" panose="02020603050405020304" pitchFamily="18" charset="0"/>
                <a:cs typeface="Times New Roman" panose="02020603050405020304" pitchFamily="18" charset="0"/>
              </a:rPr>
              <a:t>Phiếu HT số 5</a:t>
            </a:r>
            <a:endParaRPr lang="vi-VN" sz="2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429878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arn(inVertical)">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26" presetClass="entr" presetSubtype="0" fill="hold"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wipe(down)">
                                      <p:cBhvr>
                                        <p:cTn id="18" dur="580">
                                          <p:stCondLst>
                                            <p:cond delay="0"/>
                                          </p:stCondLst>
                                        </p:cTn>
                                        <p:tgtEl>
                                          <p:spTgt spid="5"/>
                                        </p:tgtEl>
                                      </p:cBhvr>
                                    </p:animEffect>
                                    <p:anim calcmode="lin" valueType="num">
                                      <p:cBhvr>
                                        <p:cTn id="19"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0"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1"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2"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23"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24" dur="26">
                                          <p:stCondLst>
                                            <p:cond delay="650"/>
                                          </p:stCondLst>
                                        </p:cTn>
                                        <p:tgtEl>
                                          <p:spTgt spid="5"/>
                                        </p:tgtEl>
                                      </p:cBhvr>
                                      <p:to x="100000" y="60000"/>
                                    </p:animScale>
                                    <p:animScale>
                                      <p:cBhvr>
                                        <p:cTn id="25" dur="166" decel="50000">
                                          <p:stCondLst>
                                            <p:cond delay="676"/>
                                          </p:stCondLst>
                                        </p:cTn>
                                        <p:tgtEl>
                                          <p:spTgt spid="5"/>
                                        </p:tgtEl>
                                      </p:cBhvr>
                                      <p:to x="100000" y="100000"/>
                                    </p:animScale>
                                    <p:animScale>
                                      <p:cBhvr>
                                        <p:cTn id="26" dur="26">
                                          <p:stCondLst>
                                            <p:cond delay="1312"/>
                                          </p:stCondLst>
                                        </p:cTn>
                                        <p:tgtEl>
                                          <p:spTgt spid="5"/>
                                        </p:tgtEl>
                                      </p:cBhvr>
                                      <p:to x="100000" y="80000"/>
                                    </p:animScale>
                                    <p:animScale>
                                      <p:cBhvr>
                                        <p:cTn id="27" dur="166" decel="50000">
                                          <p:stCondLst>
                                            <p:cond delay="1338"/>
                                          </p:stCondLst>
                                        </p:cTn>
                                        <p:tgtEl>
                                          <p:spTgt spid="5"/>
                                        </p:tgtEl>
                                      </p:cBhvr>
                                      <p:to x="100000" y="100000"/>
                                    </p:animScale>
                                    <p:animScale>
                                      <p:cBhvr>
                                        <p:cTn id="28" dur="26">
                                          <p:stCondLst>
                                            <p:cond delay="1642"/>
                                          </p:stCondLst>
                                        </p:cTn>
                                        <p:tgtEl>
                                          <p:spTgt spid="5"/>
                                        </p:tgtEl>
                                      </p:cBhvr>
                                      <p:to x="100000" y="90000"/>
                                    </p:animScale>
                                    <p:animScale>
                                      <p:cBhvr>
                                        <p:cTn id="29" dur="166" decel="50000">
                                          <p:stCondLst>
                                            <p:cond delay="1668"/>
                                          </p:stCondLst>
                                        </p:cTn>
                                        <p:tgtEl>
                                          <p:spTgt spid="5"/>
                                        </p:tgtEl>
                                      </p:cBhvr>
                                      <p:to x="100000" y="100000"/>
                                    </p:animScale>
                                    <p:animScale>
                                      <p:cBhvr>
                                        <p:cTn id="30" dur="26">
                                          <p:stCondLst>
                                            <p:cond delay="1808"/>
                                          </p:stCondLst>
                                        </p:cTn>
                                        <p:tgtEl>
                                          <p:spTgt spid="5"/>
                                        </p:tgtEl>
                                      </p:cBhvr>
                                      <p:to x="100000" y="95000"/>
                                    </p:animScale>
                                    <p:animScale>
                                      <p:cBhvr>
                                        <p:cTn id="31"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Terminator 1"/>
          <p:cNvSpPr/>
          <p:nvPr/>
        </p:nvSpPr>
        <p:spPr>
          <a:xfrm>
            <a:off x="122548" y="-10213"/>
            <a:ext cx="6091285" cy="707010"/>
          </a:xfrm>
          <a:prstGeom prst="flowChartTerminator">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rgbClr val="FF0000"/>
                </a:solidFill>
                <a:latin typeface="Times New Roman" panose="02020603050405020304" pitchFamily="18" charset="0"/>
                <a:cs typeface="Times New Roman" panose="02020603050405020304" pitchFamily="18" charset="0"/>
              </a:rPr>
              <a:t>3. </a:t>
            </a:r>
            <a:r>
              <a:rPr lang="en-US" sz="2400" b="1" dirty="0" err="1">
                <a:solidFill>
                  <a:srgbClr val="FF0000"/>
                </a:solidFill>
                <a:latin typeface="Times New Roman" panose="02020603050405020304" pitchFamily="18" charset="0"/>
                <a:cs typeface="Times New Roman" panose="02020603050405020304" pitchFamily="18" charset="0"/>
              </a:rPr>
              <a:t>Tình</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cảm</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cảm</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xúc</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đối</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với</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người</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lính</a:t>
            </a:r>
            <a:endParaRPr lang="vi-VN" sz="2400" dirty="0">
              <a:solidFill>
                <a:srgbClr val="FF0000"/>
              </a:solidFill>
              <a:latin typeface="Times New Roman" panose="02020603050405020304" pitchFamily="18" charset="0"/>
              <a:cs typeface="Times New Roman" panose="02020603050405020304" pitchFamily="18" charset="0"/>
            </a:endParaRPr>
          </a:p>
        </p:txBody>
      </p:sp>
      <p:sp>
        <p:nvSpPr>
          <p:cNvPr id="3" name="Cloud Callout 2"/>
          <p:cNvSpPr/>
          <p:nvPr/>
        </p:nvSpPr>
        <p:spPr>
          <a:xfrm>
            <a:off x="5665509" y="6994"/>
            <a:ext cx="6400800" cy="1018095"/>
          </a:xfrm>
          <a:prstGeom prst="cloudCallou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2000" i="1" dirty="0">
                <a:solidFill>
                  <a:schemeClr val="tx1"/>
                </a:solidFill>
                <a:latin typeface="+mj-lt"/>
              </a:rPr>
              <a:t>Tìm những câu thơ được nhà thơ sử dụng để bày tỏ tình cảm, cảm xúc.</a:t>
            </a:r>
            <a:endParaRPr lang="vi-VN" sz="2000" dirty="0">
              <a:solidFill>
                <a:schemeClr val="tx1"/>
              </a:solidFill>
              <a:latin typeface="+mj-lt"/>
            </a:endParaRPr>
          </a:p>
        </p:txBody>
      </p:sp>
      <p:sp>
        <p:nvSpPr>
          <p:cNvPr id="4" name="Cloud Callout 3"/>
          <p:cNvSpPr/>
          <p:nvPr/>
        </p:nvSpPr>
        <p:spPr>
          <a:xfrm>
            <a:off x="6238972" y="848412"/>
            <a:ext cx="5978166" cy="931682"/>
          </a:xfrm>
          <a:prstGeom prst="cloudCallou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000" i="1" dirty="0">
                <a:solidFill>
                  <a:schemeClr val="tx1"/>
                </a:solidFill>
                <a:latin typeface="+mj-lt"/>
              </a:rPr>
              <a:t>Xác định tình cảm, cảm xúc chứa đựng trong đó.</a:t>
            </a:r>
            <a:endParaRPr lang="vi-VN" sz="2000" dirty="0">
              <a:solidFill>
                <a:schemeClr val="tx1"/>
              </a:solidFill>
              <a:latin typeface="+mj-lt"/>
            </a:endParaRPr>
          </a:p>
        </p:txBody>
      </p:sp>
      <p:sp>
        <p:nvSpPr>
          <p:cNvPr id="5" name="Vertical Scroll 4"/>
          <p:cNvSpPr/>
          <p:nvPr/>
        </p:nvSpPr>
        <p:spPr>
          <a:xfrm>
            <a:off x="122549" y="942976"/>
            <a:ext cx="5656082" cy="3753144"/>
          </a:xfrm>
          <a:prstGeom prst="verticalScroll">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vi-VN" sz="2400" i="1" dirty="0">
                <a:solidFill>
                  <a:schemeClr val="tx2">
                    <a:lumMod val="50000"/>
                  </a:schemeClr>
                </a:solidFill>
                <a:latin typeface="Times New Roman" panose="02020603050405020304" pitchFamily="18" charset="0"/>
                <a:cs typeface="Times New Roman" panose="02020603050405020304" pitchFamily="18" charset="0"/>
              </a:rPr>
              <a:t>Bạn bè mang theo:</a:t>
            </a:r>
            <a:r>
              <a:rPr lang="vi-VN" sz="2400" dirty="0">
                <a:solidFill>
                  <a:schemeClr val="tx2">
                    <a:lumMod val="50000"/>
                  </a:schemeClr>
                </a:solidFill>
                <a:latin typeface="Times New Roman" panose="02020603050405020304" pitchFamily="18" charset="0"/>
                <a:cs typeface="Times New Roman" panose="02020603050405020304" pitchFamily="18" charset="0"/>
              </a:rPr>
              <a:t> Dòng thơ này nói lên tình cảm của đồng đội dành cho người lính trẻ đã hi sinh. Hình ảnh anh sẽ được bạn bè thương nhớ, lưu giữ, mang theo suốt cuộc đời. Sự hi sinh của anh đã tiếp thêm cho đ</a:t>
            </a:r>
            <a:r>
              <a:rPr lang="en-US" sz="2400" dirty="0">
                <a:solidFill>
                  <a:schemeClr val="tx2">
                    <a:lumMod val="50000"/>
                  </a:schemeClr>
                </a:solidFill>
                <a:latin typeface="Times New Roman" panose="02020603050405020304" pitchFamily="18" charset="0"/>
                <a:cs typeface="Times New Roman" panose="02020603050405020304" pitchFamily="18" charset="0"/>
              </a:rPr>
              <a:t>ồ</a:t>
            </a:r>
            <a:r>
              <a:rPr lang="vi-VN" sz="2400" dirty="0">
                <a:solidFill>
                  <a:schemeClr val="tx2">
                    <a:lumMod val="50000"/>
                  </a:schemeClr>
                </a:solidFill>
                <a:latin typeface="Times New Roman" panose="02020603050405020304" pitchFamily="18" charset="0"/>
                <a:cs typeface="Times New Roman" panose="02020603050405020304" pitchFamily="18" charset="0"/>
              </a:rPr>
              <a:t>ng đội sức mạnh, niềm tin trong những trận chiến</a:t>
            </a:r>
            <a:r>
              <a:rPr lang="en-US" sz="2400" dirty="0">
                <a:solidFill>
                  <a:schemeClr val="tx2">
                    <a:lumMod val="50000"/>
                  </a:schemeClr>
                </a:solidFill>
                <a:latin typeface="Times New Roman" panose="02020603050405020304" pitchFamily="18" charset="0"/>
                <a:cs typeface="Times New Roman" panose="02020603050405020304" pitchFamily="18" charset="0"/>
              </a:rPr>
              <a:t> </a:t>
            </a:r>
            <a:r>
              <a:rPr lang="en-US" sz="2400" dirty="0" err="1">
                <a:solidFill>
                  <a:schemeClr val="tx2">
                    <a:lumMod val="50000"/>
                  </a:schemeClr>
                </a:solidFill>
                <a:latin typeface="Times New Roman" panose="02020603050405020304" pitchFamily="18" charset="0"/>
                <a:cs typeface="Times New Roman" panose="02020603050405020304" pitchFamily="18" charset="0"/>
              </a:rPr>
              <a:t>đấu</a:t>
            </a:r>
            <a:r>
              <a:rPr lang="vi-VN" sz="2400" dirty="0">
                <a:solidFill>
                  <a:schemeClr val="tx2">
                    <a:lumMod val="50000"/>
                  </a:schemeClr>
                </a:solidFill>
                <a:latin typeface="Times New Roman" panose="02020603050405020304" pitchFamily="18" charset="0"/>
                <a:cs typeface="Times New Roman" panose="02020603050405020304" pitchFamily="18" charset="0"/>
              </a:rPr>
              <a:t> tiếp theo.</a:t>
            </a:r>
          </a:p>
        </p:txBody>
      </p:sp>
      <p:sp>
        <p:nvSpPr>
          <p:cNvPr id="6" name="Vertical Scroll 5"/>
          <p:cNvSpPr/>
          <p:nvPr/>
        </p:nvSpPr>
        <p:spPr>
          <a:xfrm>
            <a:off x="6213834" y="1432875"/>
            <a:ext cx="5978166" cy="3110845"/>
          </a:xfrm>
          <a:prstGeom prst="verticalScroll">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vi-VN" sz="2400" i="1" dirty="0">
                <a:solidFill>
                  <a:schemeClr val="tx2">
                    <a:lumMod val="50000"/>
                  </a:schemeClr>
                </a:solidFill>
                <a:latin typeface="Times New Roman" panose="02020603050405020304" pitchFamily="18" charset="0"/>
                <a:cs typeface="Times New Roman" panose="02020603050405020304" pitchFamily="18" charset="0"/>
              </a:rPr>
              <a:t>Dài bao thương nhớ/ Mùa xuân nhân gian:</a:t>
            </a:r>
            <a:r>
              <a:rPr lang="vi-VN" sz="2400" dirty="0">
                <a:solidFill>
                  <a:schemeClr val="tx2">
                    <a:lumMod val="50000"/>
                  </a:schemeClr>
                </a:solidFill>
                <a:latin typeface="Times New Roman" panose="02020603050405020304" pitchFamily="18" charset="0"/>
                <a:cs typeface="Times New Roman" panose="02020603050405020304" pitchFamily="18" charset="0"/>
              </a:rPr>
              <a:t> Hai dòng thơ này có thể hiểu theo nhiều cách. Thứ nhất, có thể hiểu là nỗi thương nhớ những mùa xuân nhân gian tươi đẹp của người lính đã hi sinh. Thứ hai, cũng có thể hiểu là nỗi nhớ thương những người con anh dũng dài theo năm tháng của nhân gian.</a:t>
            </a:r>
          </a:p>
        </p:txBody>
      </p:sp>
      <p:sp>
        <p:nvSpPr>
          <p:cNvPr id="13" name="Down Arrow Callout 12"/>
          <p:cNvSpPr/>
          <p:nvPr/>
        </p:nvSpPr>
        <p:spPr>
          <a:xfrm>
            <a:off x="3789575" y="4696120"/>
            <a:ext cx="4666268" cy="460342"/>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4" name="Flowchart: Terminator 13"/>
          <p:cNvSpPr/>
          <p:nvPr/>
        </p:nvSpPr>
        <p:spPr>
          <a:xfrm>
            <a:off x="999241" y="5308861"/>
            <a:ext cx="10133815" cy="1374743"/>
          </a:xfrm>
          <a:prstGeom prst="flowChartTerminator">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2400" i="1" dirty="0">
                <a:solidFill>
                  <a:srgbClr val="FFFF00"/>
                </a:solidFill>
                <a:latin typeface="+mj-lt"/>
              </a:rPr>
              <a:t>Tình cảm, cảm xúc của nhà thơ được thể hiện </a:t>
            </a:r>
            <a:r>
              <a:rPr lang="en-US" sz="2400" i="1" dirty="0" err="1">
                <a:solidFill>
                  <a:srgbClr val="FFFF00"/>
                </a:solidFill>
                <a:latin typeface="+mj-lt"/>
              </a:rPr>
              <a:t>bao</a:t>
            </a:r>
            <a:r>
              <a:rPr lang="en-US" sz="2400" i="1" dirty="0">
                <a:solidFill>
                  <a:srgbClr val="FFFF00"/>
                </a:solidFill>
                <a:latin typeface="+mj-lt"/>
              </a:rPr>
              <a:t> </a:t>
            </a:r>
            <a:r>
              <a:rPr lang="en-US" sz="2400" i="1" dirty="0" err="1">
                <a:solidFill>
                  <a:srgbClr val="FFFF00"/>
                </a:solidFill>
                <a:latin typeface="+mj-lt"/>
              </a:rPr>
              <a:t>trùm</a:t>
            </a:r>
            <a:r>
              <a:rPr lang="en-US" sz="2400" i="1" dirty="0">
                <a:solidFill>
                  <a:srgbClr val="FFFF00"/>
                </a:solidFill>
                <a:latin typeface="+mj-lt"/>
              </a:rPr>
              <a:t> </a:t>
            </a:r>
            <a:r>
              <a:rPr lang="vi-VN" sz="2400" i="1" dirty="0">
                <a:solidFill>
                  <a:srgbClr val="FFFF00"/>
                </a:solidFill>
                <a:latin typeface="+mj-lt"/>
              </a:rPr>
              <a:t>trong toàn bộ bài thơ là niềm thương xót, tự hào, cảm phục, biết ơn những người lính đã hi sinh tuổi xanh, hi sinh cuộc đời cho độc lập dân tộc.</a:t>
            </a:r>
            <a:endParaRPr lang="vi-VN" sz="2400" dirty="0">
              <a:solidFill>
                <a:srgbClr val="FFFF00"/>
              </a:solidFill>
              <a:latin typeface="+mj-lt"/>
            </a:endParaRPr>
          </a:p>
        </p:txBody>
      </p:sp>
    </p:spTree>
    <p:extLst>
      <p:ext uri="{BB962C8B-B14F-4D97-AF65-F5344CB8AC3E}">
        <p14:creationId xmlns:p14="http://schemas.microsoft.com/office/powerpoint/2010/main" val="51213794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5" presetClass="exit" presetSubtype="0" fill="hold" grpId="1" nodeType="clickEffect">
                                  <p:stCondLst>
                                    <p:cond delay="0"/>
                                  </p:stCondLst>
                                  <p:childTnLst>
                                    <p:animEffect transition="out" filter="fade">
                                      <p:cBhvr>
                                        <p:cTn id="18" dur="2000"/>
                                        <p:tgtEl>
                                          <p:spTgt spid="3"/>
                                        </p:tgtEl>
                                      </p:cBhvr>
                                    </p:animEffect>
                                    <p:anim calcmode="lin" valueType="num">
                                      <p:cBhvr>
                                        <p:cTn id="19" dur="2000"/>
                                        <p:tgtEl>
                                          <p:spTgt spid="3"/>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20" dur="2000"/>
                                        <p:tgtEl>
                                          <p:spTgt spid="3"/>
                                        </p:tgtEl>
                                        <p:attrNameLst>
                                          <p:attrName>ppt_h</p:attrName>
                                        </p:attrNameLst>
                                      </p:cBhvr>
                                      <p:tavLst>
                                        <p:tav tm="0">
                                          <p:val>
                                            <p:strVal val="ppt_h"/>
                                          </p:val>
                                        </p:tav>
                                        <p:tav tm="100000">
                                          <p:val>
                                            <p:strVal val="ppt_h"/>
                                          </p:val>
                                        </p:tav>
                                      </p:tavLst>
                                    </p:anim>
                                    <p:set>
                                      <p:cBhvr>
                                        <p:cTn id="21" dur="1" fill="hold">
                                          <p:stCondLst>
                                            <p:cond delay="1999"/>
                                          </p:stCondLst>
                                        </p:cTn>
                                        <p:tgtEl>
                                          <p:spTgt spid="3"/>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4"/>
                                        </p:tgtEl>
                                        <p:attrNameLst>
                                          <p:attrName>style.visibility</p:attrName>
                                        </p:attrNameLst>
                                      </p:cBhvr>
                                      <p:to>
                                        <p:strVal val="visible"/>
                                      </p:to>
                                    </p:set>
                                    <p:animEffect transition="in" filter="fade">
                                      <p:cBhvr>
                                        <p:cTn id="26" dur="1000"/>
                                        <p:tgtEl>
                                          <p:spTgt spid="4"/>
                                        </p:tgtEl>
                                      </p:cBhvr>
                                    </p:animEffect>
                                    <p:anim calcmode="lin" valueType="num">
                                      <p:cBhvr>
                                        <p:cTn id="27" dur="1000" fill="hold"/>
                                        <p:tgtEl>
                                          <p:spTgt spid="4"/>
                                        </p:tgtEl>
                                        <p:attrNameLst>
                                          <p:attrName>ppt_x</p:attrName>
                                        </p:attrNameLst>
                                      </p:cBhvr>
                                      <p:tavLst>
                                        <p:tav tm="0">
                                          <p:val>
                                            <p:strVal val="#ppt_x"/>
                                          </p:val>
                                        </p:tav>
                                        <p:tav tm="100000">
                                          <p:val>
                                            <p:strVal val="#ppt_x"/>
                                          </p:val>
                                        </p:tav>
                                      </p:tavLst>
                                    </p:anim>
                                    <p:anim calcmode="lin" valueType="num">
                                      <p:cBhvr>
                                        <p:cTn id="28"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6" presetClass="exit" presetSubtype="0" fill="hold" grpId="1" nodeType="clickEffect">
                                  <p:stCondLst>
                                    <p:cond delay="0"/>
                                  </p:stCondLst>
                                  <p:childTnLst>
                                    <p:animEffect transition="out" filter="wipe(down)">
                                      <p:cBhvr>
                                        <p:cTn id="32" dur="180" accel="50000">
                                          <p:stCondLst>
                                            <p:cond delay="1820"/>
                                          </p:stCondLst>
                                        </p:cTn>
                                        <p:tgtEl>
                                          <p:spTgt spid="4"/>
                                        </p:tgtEl>
                                      </p:cBhvr>
                                    </p:animEffect>
                                    <p:anim calcmode="lin" valueType="num">
                                      <p:cBhvr>
                                        <p:cTn id="33" dur="1822" tmFilter="0,0; 0.14,0.31; 0.43,0.73; 0.71,0.91; 1.0,1.0">
                                          <p:stCondLst>
                                            <p:cond delay="0"/>
                                          </p:stCondLst>
                                        </p:cTn>
                                        <p:tgtEl>
                                          <p:spTgt spid="4"/>
                                        </p:tgtEl>
                                        <p:attrNameLst>
                                          <p:attrName>ppt_x</p:attrName>
                                        </p:attrNameLst>
                                      </p:cBhvr>
                                      <p:tavLst>
                                        <p:tav tm="0">
                                          <p:val>
                                            <p:strVal val="ppt_x"/>
                                          </p:val>
                                        </p:tav>
                                        <p:tav tm="100000">
                                          <p:val>
                                            <p:strVal val="#ppt_x+0.25"/>
                                          </p:val>
                                        </p:tav>
                                      </p:tavLst>
                                    </p:anim>
                                    <p:anim calcmode="lin" valueType="num">
                                      <p:cBhvr>
                                        <p:cTn id="34" dur="178">
                                          <p:stCondLst>
                                            <p:cond delay="1822"/>
                                          </p:stCondLst>
                                        </p:cTn>
                                        <p:tgtEl>
                                          <p:spTgt spid="4"/>
                                        </p:tgtEl>
                                        <p:attrNameLst>
                                          <p:attrName>ppt_x</p:attrName>
                                        </p:attrNameLst>
                                      </p:cBhvr>
                                      <p:tavLst>
                                        <p:tav tm="0">
                                          <p:val>
                                            <p:strVal val="ppt_x"/>
                                          </p:val>
                                        </p:tav>
                                        <p:tav tm="100000">
                                          <p:val>
                                            <p:strVal val="ppt_x"/>
                                          </p:val>
                                        </p:tav>
                                      </p:tavLst>
                                    </p:anim>
                                    <p:anim calcmode="lin" valueType="num">
                                      <p:cBhvr>
                                        <p:cTn id="35" dur="664" tmFilter="0.0,0.0;0.25,0.07;0.50,0.2;0.75,0.467;1.0,1.0">
                                          <p:stCondLst>
                                            <p:cond delay="0"/>
                                          </p:stCondLst>
                                        </p:cTn>
                                        <p:tgtEl>
                                          <p:spTgt spid="4"/>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36" dur="664" tmFilter="0, 0; 0.125,0.2665; 0.25,0.4; 0.375,0.465; 0.5,0.5;  0.625,0.535; 0.75,0.6; 0.875,0.7335; 1,1">
                                          <p:stCondLst>
                                            <p:cond delay="664"/>
                                          </p:stCondLst>
                                        </p:cTn>
                                        <p:tgtEl>
                                          <p:spTgt spid="4"/>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37" dur="332" tmFilter="0, 0; 0.125,0.2665; 0.25,0.4; 0.375,0.465; 0.5,0.5;  0.625,0.535; 0.75,0.6; 0.875,0.7335; 1,1">
                                          <p:stCondLst>
                                            <p:cond delay="1324"/>
                                          </p:stCondLst>
                                        </p:cTn>
                                        <p:tgtEl>
                                          <p:spTgt spid="4"/>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38" dur="164" tmFilter="0, 0; 0.125,0.2665; 0.25,0.4; 0.375,0.465; 0.5,0.5;  0.625,0.535; 0.75,0.6; 0.875,0.7335; 1,1">
                                          <p:stCondLst>
                                            <p:cond delay="1656"/>
                                          </p:stCondLst>
                                        </p:cTn>
                                        <p:tgtEl>
                                          <p:spTgt spid="4"/>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39" dur="180" accel="50000">
                                          <p:stCondLst>
                                            <p:cond delay="1820"/>
                                          </p:stCondLst>
                                        </p:cTn>
                                        <p:tgtEl>
                                          <p:spTgt spid="4"/>
                                        </p:tgtEl>
                                        <p:attrNameLst>
                                          <p:attrName>ppt_y</p:attrName>
                                        </p:attrNameLst>
                                      </p:cBhvr>
                                      <p:tavLst>
                                        <p:tav tm="0">
                                          <p:val>
                                            <p:strVal val="ppt_y"/>
                                          </p:val>
                                        </p:tav>
                                        <p:tav tm="100000">
                                          <p:val>
                                            <p:strVal val="ppt_y+ppt_h"/>
                                          </p:val>
                                        </p:tav>
                                      </p:tavLst>
                                    </p:anim>
                                    <p:animScale>
                                      <p:cBhvr>
                                        <p:cTn id="40" dur="26">
                                          <p:stCondLst>
                                            <p:cond delay="620"/>
                                          </p:stCondLst>
                                        </p:cTn>
                                        <p:tgtEl>
                                          <p:spTgt spid="4"/>
                                        </p:tgtEl>
                                      </p:cBhvr>
                                      <p:to x="100000" y="60000"/>
                                    </p:animScale>
                                    <p:animScale>
                                      <p:cBhvr>
                                        <p:cTn id="41" dur="166" decel="50000">
                                          <p:stCondLst>
                                            <p:cond delay="646"/>
                                          </p:stCondLst>
                                        </p:cTn>
                                        <p:tgtEl>
                                          <p:spTgt spid="4"/>
                                        </p:tgtEl>
                                      </p:cBhvr>
                                      <p:to x="100000" y="100000"/>
                                    </p:animScale>
                                    <p:animScale>
                                      <p:cBhvr>
                                        <p:cTn id="42" dur="26">
                                          <p:stCondLst>
                                            <p:cond delay="1312"/>
                                          </p:stCondLst>
                                        </p:cTn>
                                        <p:tgtEl>
                                          <p:spTgt spid="4"/>
                                        </p:tgtEl>
                                      </p:cBhvr>
                                      <p:to x="100000" y="80000"/>
                                    </p:animScale>
                                    <p:animScale>
                                      <p:cBhvr>
                                        <p:cTn id="43" dur="166" decel="50000">
                                          <p:stCondLst>
                                            <p:cond delay="1338"/>
                                          </p:stCondLst>
                                        </p:cTn>
                                        <p:tgtEl>
                                          <p:spTgt spid="4"/>
                                        </p:tgtEl>
                                      </p:cBhvr>
                                      <p:to x="100000" y="100000"/>
                                    </p:animScale>
                                    <p:animScale>
                                      <p:cBhvr>
                                        <p:cTn id="44" dur="26">
                                          <p:stCondLst>
                                            <p:cond delay="1642"/>
                                          </p:stCondLst>
                                        </p:cTn>
                                        <p:tgtEl>
                                          <p:spTgt spid="4"/>
                                        </p:tgtEl>
                                      </p:cBhvr>
                                      <p:to x="100000" y="90000"/>
                                    </p:animScale>
                                    <p:animScale>
                                      <p:cBhvr>
                                        <p:cTn id="45" dur="166" decel="50000">
                                          <p:stCondLst>
                                            <p:cond delay="1668"/>
                                          </p:stCondLst>
                                        </p:cTn>
                                        <p:tgtEl>
                                          <p:spTgt spid="4"/>
                                        </p:tgtEl>
                                      </p:cBhvr>
                                      <p:to x="100000" y="100000"/>
                                    </p:animScale>
                                    <p:animScale>
                                      <p:cBhvr>
                                        <p:cTn id="46" dur="26">
                                          <p:stCondLst>
                                            <p:cond delay="1808"/>
                                          </p:stCondLst>
                                        </p:cTn>
                                        <p:tgtEl>
                                          <p:spTgt spid="4"/>
                                        </p:tgtEl>
                                      </p:cBhvr>
                                      <p:to x="100000" y="95000"/>
                                    </p:animScale>
                                    <p:animScale>
                                      <p:cBhvr>
                                        <p:cTn id="47" dur="166" decel="50000">
                                          <p:stCondLst>
                                            <p:cond delay="1834"/>
                                          </p:stCondLst>
                                        </p:cTn>
                                        <p:tgtEl>
                                          <p:spTgt spid="4"/>
                                        </p:tgtEl>
                                      </p:cBhvr>
                                      <p:to x="100000" y="100000"/>
                                    </p:animScale>
                                    <p:set>
                                      <p:cBhvr>
                                        <p:cTn id="48" dur="1" fill="hold">
                                          <p:stCondLst>
                                            <p:cond delay="1999"/>
                                          </p:stCondLst>
                                        </p:cTn>
                                        <p:tgtEl>
                                          <p:spTgt spid="4"/>
                                        </p:tgtEl>
                                        <p:attrNameLst>
                                          <p:attrName>style.visibility</p:attrName>
                                        </p:attrNameLst>
                                      </p:cBhvr>
                                      <p:to>
                                        <p:strVal val="hidden"/>
                                      </p:to>
                                    </p:set>
                                  </p:childTnLst>
                                </p:cTn>
                              </p:par>
                            </p:childTnLst>
                          </p:cTn>
                        </p:par>
                      </p:childTnLst>
                    </p:cTn>
                  </p:par>
                  <p:par>
                    <p:cTn id="49" fill="hold">
                      <p:stCondLst>
                        <p:cond delay="indefinite"/>
                      </p:stCondLst>
                      <p:childTnLst>
                        <p:par>
                          <p:cTn id="50" fill="hold">
                            <p:stCondLst>
                              <p:cond delay="0"/>
                            </p:stCondLst>
                            <p:childTnLst>
                              <p:par>
                                <p:cTn id="51" presetID="16" presetClass="entr" presetSubtype="21" fill="hold" grpId="0" nodeType="clickEffect">
                                  <p:stCondLst>
                                    <p:cond delay="0"/>
                                  </p:stCondLst>
                                  <p:childTnLst>
                                    <p:set>
                                      <p:cBhvr>
                                        <p:cTn id="52" dur="1" fill="hold">
                                          <p:stCondLst>
                                            <p:cond delay="0"/>
                                          </p:stCondLst>
                                        </p:cTn>
                                        <p:tgtEl>
                                          <p:spTgt spid="5"/>
                                        </p:tgtEl>
                                        <p:attrNameLst>
                                          <p:attrName>style.visibility</p:attrName>
                                        </p:attrNameLst>
                                      </p:cBhvr>
                                      <p:to>
                                        <p:strVal val="visible"/>
                                      </p:to>
                                    </p:set>
                                    <p:animEffect transition="in" filter="barn(inVertical)">
                                      <p:cBhvr>
                                        <p:cTn id="53" dur="500"/>
                                        <p:tgtEl>
                                          <p:spTgt spid="5"/>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4" fill="hold" grpId="0" nodeType="clickEffect">
                                  <p:stCondLst>
                                    <p:cond delay="0"/>
                                  </p:stCondLst>
                                  <p:childTnLst>
                                    <p:set>
                                      <p:cBhvr>
                                        <p:cTn id="57" dur="1" fill="hold">
                                          <p:stCondLst>
                                            <p:cond delay="0"/>
                                          </p:stCondLst>
                                        </p:cTn>
                                        <p:tgtEl>
                                          <p:spTgt spid="6"/>
                                        </p:tgtEl>
                                        <p:attrNameLst>
                                          <p:attrName>style.visibility</p:attrName>
                                        </p:attrNameLst>
                                      </p:cBhvr>
                                      <p:to>
                                        <p:strVal val="visible"/>
                                      </p:to>
                                    </p:set>
                                    <p:animEffect transition="in" filter="wipe(down)">
                                      <p:cBhvr>
                                        <p:cTn id="58" dur="500"/>
                                        <p:tgtEl>
                                          <p:spTgt spid="6"/>
                                        </p:tgtEl>
                                      </p:cBhvr>
                                    </p:animEffec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3"/>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45" presetClass="entr" presetSubtype="0" fill="hold" grpId="0" nodeType="clickEffect">
                                  <p:stCondLst>
                                    <p:cond delay="0"/>
                                  </p:stCondLst>
                                  <p:childTnLst>
                                    <p:set>
                                      <p:cBhvr>
                                        <p:cTn id="66" dur="1" fill="hold">
                                          <p:stCondLst>
                                            <p:cond delay="0"/>
                                          </p:stCondLst>
                                        </p:cTn>
                                        <p:tgtEl>
                                          <p:spTgt spid="14"/>
                                        </p:tgtEl>
                                        <p:attrNameLst>
                                          <p:attrName>style.visibility</p:attrName>
                                        </p:attrNameLst>
                                      </p:cBhvr>
                                      <p:to>
                                        <p:strVal val="visible"/>
                                      </p:to>
                                    </p:set>
                                    <p:animEffect transition="in" filter="fade">
                                      <p:cBhvr>
                                        <p:cTn id="67" dur="2000"/>
                                        <p:tgtEl>
                                          <p:spTgt spid="14"/>
                                        </p:tgtEl>
                                      </p:cBhvr>
                                    </p:animEffect>
                                    <p:anim calcmode="lin" valueType="num">
                                      <p:cBhvr>
                                        <p:cTn id="68" dur="2000" fill="hold"/>
                                        <p:tgtEl>
                                          <p:spTgt spid="14"/>
                                        </p:tgtEl>
                                        <p:attrNameLst>
                                          <p:attrName>ppt_w</p:attrName>
                                        </p:attrNameLst>
                                      </p:cBhvr>
                                      <p:tavLst>
                                        <p:tav tm="0" fmla="#ppt_w*sin(2.5*pi*$)">
                                          <p:val>
                                            <p:fltVal val="0"/>
                                          </p:val>
                                        </p:tav>
                                        <p:tav tm="100000">
                                          <p:val>
                                            <p:fltVal val="1"/>
                                          </p:val>
                                        </p:tav>
                                      </p:tavLst>
                                    </p:anim>
                                    <p:anim calcmode="lin" valueType="num">
                                      <p:cBhvr>
                                        <p:cTn id="69" dur="2000" fill="hold"/>
                                        <p:tgtEl>
                                          <p:spTgt spid="1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3" grpId="1" animBg="1"/>
      <p:bldP spid="4" grpId="0" animBg="1"/>
      <p:bldP spid="4" grpId="1" animBg="1"/>
      <p:bldP spid="5" grpId="0" animBg="1"/>
      <p:bldP spid="6" grpId="0" animBg="1"/>
      <p:bldP spid="13" grpId="0" animBg="1"/>
      <p:bldP spid="1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Terminator 3"/>
          <p:cNvSpPr/>
          <p:nvPr/>
        </p:nvSpPr>
        <p:spPr>
          <a:xfrm>
            <a:off x="235670" y="65988"/>
            <a:ext cx="5279010" cy="707010"/>
          </a:xfrm>
          <a:prstGeom prst="flowChartTerminator">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rgbClr val="FF0000"/>
                </a:solidFill>
                <a:latin typeface="Times New Roman" panose="02020603050405020304" pitchFamily="18" charset="0"/>
                <a:cs typeface="Times New Roman" panose="02020603050405020304" pitchFamily="18" charset="0"/>
              </a:rPr>
              <a:t>4. Ý </a:t>
            </a:r>
            <a:r>
              <a:rPr lang="en-US" sz="2400" b="1" dirty="0" err="1">
                <a:solidFill>
                  <a:srgbClr val="FF0000"/>
                </a:solidFill>
                <a:latin typeface="Times New Roman" panose="02020603050405020304" pitchFamily="18" charset="0"/>
                <a:cs typeface="Times New Roman" panose="02020603050405020304" pitchFamily="18" charset="0"/>
              </a:rPr>
              <a:t>nghĩa</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nhan</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đề</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bài</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thơ</a:t>
            </a:r>
            <a:endParaRPr lang="vi-VN" sz="2400" dirty="0">
              <a:solidFill>
                <a:srgbClr val="FF0000"/>
              </a:solidFill>
              <a:latin typeface="Times New Roman" panose="02020603050405020304" pitchFamily="18" charset="0"/>
              <a:cs typeface="Times New Roman" panose="02020603050405020304" pitchFamily="18" charset="0"/>
            </a:endParaRPr>
          </a:p>
        </p:txBody>
      </p:sp>
      <p:sp>
        <p:nvSpPr>
          <p:cNvPr id="5" name="Oval Callout 4"/>
          <p:cNvSpPr/>
          <p:nvPr/>
        </p:nvSpPr>
        <p:spPr>
          <a:xfrm>
            <a:off x="1253765" y="975723"/>
            <a:ext cx="1621410" cy="2922309"/>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i="1" dirty="0">
                <a:solidFill>
                  <a:srgbClr val="FFFF00"/>
                </a:solidFill>
                <a:latin typeface="Times New Roman" panose="02020603050405020304" pitchFamily="18" charset="0"/>
                <a:cs typeface="Times New Roman" panose="02020603050405020304" pitchFamily="18" charset="0"/>
              </a:rPr>
              <a:t>Em hiểu thế nào là đồng dao?</a:t>
            </a:r>
            <a:endParaRPr lang="vi-VN" sz="2400" dirty="0">
              <a:solidFill>
                <a:srgbClr val="FFFF00"/>
              </a:solidFill>
              <a:latin typeface="Times New Roman" panose="02020603050405020304" pitchFamily="18" charset="0"/>
              <a:cs typeface="Times New Roman" panose="02020603050405020304" pitchFamily="18" charset="0"/>
            </a:endParaRPr>
          </a:p>
        </p:txBody>
      </p:sp>
      <p:sp>
        <p:nvSpPr>
          <p:cNvPr id="7" name="Oval Callout 6"/>
          <p:cNvSpPr/>
          <p:nvPr/>
        </p:nvSpPr>
        <p:spPr>
          <a:xfrm>
            <a:off x="8483922" y="419493"/>
            <a:ext cx="1857081" cy="2922309"/>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i="1">
                <a:solidFill>
                  <a:srgbClr val="FFFF00"/>
                </a:solidFill>
                <a:latin typeface="Times New Roman" panose="02020603050405020304" pitchFamily="18" charset="0"/>
                <a:cs typeface="Times New Roman" panose="02020603050405020304" pitchFamily="18" charset="0"/>
              </a:rPr>
              <a:t>Hình ảnh mùa xuân có ý nghĩa gì?</a:t>
            </a:r>
            <a:endParaRPr lang="vi-VN" sz="2400">
              <a:solidFill>
                <a:srgbClr val="FFFF00"/>
              </a:solidFill>
              <a:latin typeface="Times New Roman" panose="02020603050405020304" pitchFamily="18" charset="0"/>
              <a:cs typeface="Times New Roman" panose="02020603050405020304" pitchFamily="18" charset="0"/>
            </a:endParaRPr>
          </a:p>
        </p:txBody>
      </p:sp>
      <p:sp>
        <p:nvSpPr>
          <p:cNvPr id="2" name="Cloud Callout 1"/>
          <p:cNvSpPr/>
          <p:nvPr/>
        </p:nvSpPr>
        <p:spPr>
          <a:xfrm>
            <a:off x="3091992" y="612743"/>
            <a:ext cx="4949071" cy="5646655"/>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2000" i="1" dirty="0">
                <a:solidFill>
                  <a:srgbClr val="FFFF00"/>
                </a:solidFill>
                <a:latin typeface="+mj-lt"/>
              </a:rPr>
              <a:t>Đồng dao có đặc điểm gì nổi bật về thể thơ? Hãy quan sát bài đồng dao sau để nhận biết điều ấy.</a:t>
            </a:r>
          </a:p>
          <a:p>
            <a:r>
              <a:rPr lang="vi-VN" sz="2000" i="1" dirty="0">
                <a:solidFill>
                  <a:srgbClr val="FFFF00"/>
                </a:solidFill>
                <a:latin typeface="+mj-lt"/>
              </a:rPr>
              <a:t>Con chim se sẻ</a:t>
            </a:r>
            <a:endParaRPr lang="vi-VN" sz="2000" dirty="0">
              <a:solidFill>
                <a:srgbClr val="FFFF00"/>
              </a:solidFill>
              <a:latin typeface="+mj-lt"/>
            </a:endParaRPr>
          </a:p>
          <a:p>
            <a:r>
              <a:rPr lang="vi-VN" sz="2000" i="1" dirty="0">
                <a:solidFill>
                  <a:srgbClr val="FFFF00"/>
                </a:solidFill>
                <a:latin typeface="+mj-lt"/>
              </a:rPr>
              <a:t>Nó ăn gạo tẻ</a:t>
            </a:r>
            <a:endParaRPr lang="vi-VN" sz="2000" dirty="0">
              <a:solidFill>
                <a:srgbClr val="FFFF00"/>
              </a:solidFill>
              <a:latin typeface="+mj-lt"/>
            </a:endParaRPr>
          </a:p>
          <a:p>
            <a:r>
              <a:rPr lang="vi-VN" sz="2000" i="1" dirty="0">
                <a:solidFill>
                  <a:srgbClr val="FFFF00"/>
                </a:solidFill>
                <a:latin typeface="+mj-lt"/>
              </a:rPr>
              <a:t>Nó hót líu lo</a:t>
            </a:r>
            <a:endParaRPr lang="vi-VN" sz="2000" dirty="0">
              <a:solidFill>
                <a:srgbClr val="FFFF00"/>
              </a:solidFill>
              <a:latin typeface="+mj-lt"/>
            </a:endParaRPr>
          </a:p>
          <a:p>
            <a:r>
              <a:rPr lang="vi-VN" sz="2000" i="1" dirty="0">
                <a:solidFill>
                  <a:srgbClr val="FFFF00"/>
                </a:solidFill>
                <a:latin typeface="+mj-lt"/>
              </a:rPr>
              <a:t>Nó ăn hạt ngô</a:t>
            </a:r>
            <a:endParaRPr lang="vi-VN" sz="2000" dirty="0">
              <a:solidFill>
                <a:srgbClr val="FFFF00"/>
              </a:solidFill>
              <a:latin typeface="+mj-lt"/>
            </a:endParaRPr>
          </a:p>
          <a:p>
            <a:r>
              <a:rPr lang="vi-VN" sz="2000" i="1" dirty="0">
                <a:solidFill>
                  <a:srgbClr val="FFFF00"/>
                </a:solidFill>
                <a:latin typeface="+mj-lt"/>
              </a:rPr>
              <a:t>Nó ăn lép nhép</a:t>
            </a:r>
          </a:p>
          <a:p>
            <a:r>
              <a:rPr lang="vi-VN" sz="2000" i="1" dirty="0">
                <a:solidFill>
                  <a:srgbClr val="FFFF00"/>
                </a:solidFill>
                <a:latin typeface="+mj-lt"/>
              </a:rPr>
              <a:t>Nó ăn gạo nếp</a:t>
            </a:r>
            <a:endParaRPr lang="vi-VN" sz="2000" dirty="0">
              <a:solidFill>
                <a:srgbClr val="FFFF00"/>
              </a:solidFill>
              <a:latin typeface="+mj-lt"/>
            </a:endParaRPr>
          </a:p>
          <a:p>
            <a:r>
              <a:rPr lang="vi-VN" sz="2000" i="1" dirty="0">
                <a:solidFill>
                  <a:srgbClr val="FFFF00"/>
                </a:solidFill>
                <a:latin typeface="+mj-lt"/>
              </a:rPr>
              <a:t>Nó vãi ra sân</a:t>
            </a:r>
            <a:endParaRPr lang="vi-VN" sz="2000" dirty="0">
              <a:solidFill>
                <a:srgbClr val="FFFF00"/>
              </a:solidFill>
              <a:latin typeface="+mj-lt"/>
            </a:endParaRPr>
          </a:p>
          <a:p>
            <a:r>
              <a:rPr lang="vi-VN" sz="2000" i="1" dirty="0">
                <a:solidFill>
                  <a:srgbClr val="FFFF00"/>
                </a:solidFill>
                <a:latin typeface="+mj-lt"/>
              </a:rPr>
              <a:t>Ở láng giềng gần</a:t>
            </a:r>
            <a:endParaRPr lang="vi-VN" sz="2000" dirty="0">
              <a:solidFill>
                <a:srgbClr val="FFFF00"/>
              </a:solidFill>
              <a:latin typeface="+mj-lt"/>
            </a:endParaRPr>
          </a:p>
          <a:p>
            <a:r>
              <a:rPr lang="vi-VN" sz="2000" i="1" dirty="0">
                <a:solidFill>
                  <a:srgbClr val="FFFF00"/>
                </a:solidFill>
                <a:latin typeface="+mj-lt"/>
              </a:rPr>
              <a:t>Đuổi con chim sẻ.</a:t>
            </a:r>
            <a:endParaRPr lang="vi-VN" sz="2000" dirty="0">
              <a:solidFill>
                <a:srgbClr val="FFFF00"/>
              </a:solidFill>
              <a:latin typeface="+mj-lt"/>
            </a:endParaRPr>
          </a:p>
        </p:txBody>
      </p:sp>
    </p:spTree>
    <p:extLst>
      <p:ext uri="{BB962C8B-B14F-4D97-AF65-F5344CB8AC3E}">
        <p14:creationId xmlns:p14="http://schemas.microsoft.com/office/powerpoint/2010/main" val="250537936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xit" presetSubtype="4" fill="hold" grpId="1" nodeType="clickEffect">
                                  <p:stCondLst>
                                    <p:cond delay="0"/>
                                  </p:stCondLst>
                                  <p:childTnLst>
                                    <p:anim calcmode="lin" valueType="num">
                                      <p:cBhvr additive="base">
                                        <p:cTn id="17" dur="500"/>
                                        <p:tgtEl>
                                          <p:spTgt spid="5"/>
                                        </p:tgtEl>
                                        <p:attrNameLst>
                                          <p:attrName>ppt_x</p:attrName>
                                        </p:attrNameLst>
                                      </p:cBhvr>
                                      <p:tavLst>
                                        <p:tav tm="0">
                                          <p:val>
                                            <p:strVal val="ppt_x"/>
                                          </p:val>
                                        </p:tav>
                                        <p:tav tm="100000">
                                          <p:val>
                                            <p:strVal val="ppt_x"/>
                                          </p:val>
                                        </p:tav>
                                      </p:tavLst>
                                    </p:anim>
                                    <p:anim calcmode="lin" valueType="num">
                                      <p:cBhvr additive="base">
                                        <p:cTn id="18" dur="500"/>
                                        <p:tgtEl>
                                          <p:spTgt spid="5"/>
                                        </p:tgtEl>
                                        <p:attrNameLst>
                                          <p:attrName>ppt_y</p:attrName>
                                        </p:attrNameLst>
                                      </p:cBhvr>
                                      <p:tavLst>
                                        <p:tav tm="0">
                                          <p:val>
                                            <p:strVal val="ppt_y"/>
                                          </p:val>
                                        </p:tav>
                                        <p:tav tm="100000">
                                          <p:val>
                                            <p:strVal val="1+ppt_h/2"/>
                                          </p:val>
                                        </p:tav>
                                      </p:tavLst>
                                    </p:anim>
                                    <p:set>
                                      <p:cBhvr>
                                        <p:cTn id="19" dur="1" fill="hold">
                                          <p:stCondLst>
                                            <p:cond delay="499"/>
                                          </p:stCondLst>
                                        </p:cTn>
                                        <p:tgtEl>
                                          <p:spTgt spid="5"/>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2"/>
                                        </p:tgtEl>
                                        <p:attrNameLst>
                                          <p:attrName>style.visibility</p:attrName>
                                        </p:attrNameLst>
                                      </p:cBhvr>
                                      <p:to>
                                        <p:strVal val="visible"/>
                                      </p:to>
                                    </p:set>
                                    <p:anim calcmode="lin" valueType="num">
                                      <p:cBhvr additive="base">
                                        <p:cTn id="24" dur="500" fill="hold"/>
                                        <p:tgtEl>
                                          <p:spTgt spid="2"/>
                                        </p:tgtEl>
                                        <p:attrNameLst>
                                          <p:attrName>ppt_x</p:attrName>
                                        </p:attrNameLst>
                                      </p:cBhvr>
                                      <p:tavLst>
                                        <p:tav tm="0">
                                          <p:val>
                                            <p:strVal val="#ppt_x"/>
                                          </p:val>
                                        </p:tav>
                                        <p:tav tm="100000">
                                          <p:val>
                                            <p:strVal val="#ppt_x"/>
                                          </p:val>
                                        </p:tav>
                                      </p:tavLst>
                                    </p:anim>
                                    <p:anim calcmode="lin" valueType="num">
                                      <p:cBhvr additive="base">
                                        <p:cTn id="25"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xit" presetSubtype="4" fill="hold" grpId="1" nodeType="clickEffect">
                                  <p:stCondLst>
                                    <p:cond delay="0"/>
                                  </p:stCondLst>
                                  <p:childTnLst>
                                    <p:anim calcmode="lin" valueType="num">
                                      <p:cBhvr additive="base">
                                        <p:cTn id="29" dur="500"/>
                                        <p:tgtEl>
                                          <p:spTgt spid="2"/>
                                        </p:tgtEl>
                                        <p:attrNameLst>
                                          <p:attrName>ppt_x</p:attrName>
                                        </p:attrNameLst>
                                      </p:cBhvr>
                                      <p:tavLst>
                                        <p:tav tm="0">
                                          <p:val>
                                            <p:strVal val="ppt_x"/>
                                          </p:val>
                                        </p:tav>
                                        <p:tav tm="100000">
                                          <p:val>
                                            <p:strVal val="ppt_x"/>
                                          </p:val>
                                        </p:tav>
                                      </p:tavLst>
                                    </p:anim>
                                    <p:anim calcmode="lin" valueType="num">
                                      <p:cBhvr additive="base">
                                        <p:cTn id="30" dur="500"/>
                                        <p:tgtEl>
                                          <p:spTgt spid="2"/>
                                        </p:tgtEl>
                                        <p:attrNameLst>
                                          <p:attrName>ppt_y</p:attrName>
                                        </p:attrNameLst>
                                      </p:cBhvr>
                                      <p:tavLst>
                                        <p:tav tm="0">
                                          <p:val>
                                            <p:strVal val="ppt_y"/>
                                          </p:val>
                                        </p:tav>
                                        <p:tav tm="100000">
                                          <p:val>
                                            <p:strVal val="1+ppt_h/2"/>
                                          </p:val>
                                        </p:tav>
                                      </p:tavLst>
                                    </p:anim>
                                    <p:set>
                                      <p:cBhvr>
                                        <p:cTn id="31" dur="1" fill="hold">
                                          <p:stCondLst>
                                            <p:cond delay="499"/>
                                          </p:stCondLst>
                                        </p:cTn>
                                        <p:tgtEl>
                                          <p:spTgt spid="2"/>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7"/>
                                        </p:tgtEl>
                                        <p:attrNameLst>
                                          <p:attrName>style.visibility</p:attrName>
                                        </p:attrNameLst>
                                      </p:cBhvr>
                                      <p:to>
                                        <p:strVal val="visible"/>
                                      </p:to>
                                    </p:set>
                                    <p:anim calcmode="lin" valueType="num">
                                      <p:cBhvr additive="base">
                                        <p:cTn id="36" dur="500" fill="hold"/>
                                        <p:tgtEl>
                                          <p:spTgt spid="7"/>
                                        </p:tgtEl>
                                        <p:attrNameLst>
                                          <p:attrName>ppt_x</p:attrName>
                                        </p:attrNameLst>
                                      </p:cBhvr>
                                      <p:tavLst>
                                        <p:tav tm="0">
                                          <p:val>
                                            <p:strVal val="#ppt_x"/>
                                          </p:val>
                                        </p:tav>
                                        <p:tav tm="100000">
                                          <p:val>
                                            <p:strVal val="#ppt_x"/>
                                          </p:val>
                                        </p:tav>
                                      </p:tavLst>
                                    </p:anim>
                                    <p:anim calcmode="lin" valueType="num">
                                      <p:cBhvr additive="base">
                                        <p:cTn id="37"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6" presetClass="exit" presetSubtype="0" fill="hold" grpId="1" nodeType="clickEffect">
                                  <p:stCondLst>
                                    <p:cond delay="0"/>
                                  </p:stCondLst>
                                  <p:childTnLst>
                                    <p:animEffect transition="out" filter="wipe(down)">
                                      <p:cBhvr>
                                        <p:cTn id="41" dur="180" accel="50000">
                                          <p:stCondLst>
                                            <p:cond delay="1820"/>
                                          </p:stCondLst>
                                        </p:cTn>
                                        <p:tgtEl>
                                          <p:spTgt spid="7"/>
                                        </p:tgtEl>
                                      </p:cBhvr>
                                    </p:animEffect>
                                    <p:anim calcmode="lin" valueType="num">
                                      <p:cBhvr>
                                        <p:cTn id="42" dur="1822" tmFilter="0,0; 0.14,0.31; 0.43,0.73; 0.71,0.91; 1.0,1.0">
                                          <p:stCondLst>
                                            <p:cond delay="0"/>
                                          </p:stCondLst>
                                        </p:cTn>
                                        <p:tgtEl>
                                          <p:spTgt spid="7"/>
                                        </p:tgtEl>
                                        <p:attrNameLst>
                                          <p:attrName>ppt_x</p:attrName>
                                        </p:attrNameLst>
                                      </p:cBhvr>
                                      <p:tavLst>
                                        <p:tav tm="0">
                                          <p:val>
                                            <p:strVal val="ppt_x"/>
                                          </p:val>
                                        </p:tav>
                                        <p:tav tm="100000">
                                          <p:val>
                                            <p:strVal val="#ppt_x+0.25"/>
                                          </p:val>
                                        </p:tav>
                                      </p:tavLst>
                                    </p:anim>
                                    <p:anim calcmode="lin" valueType="num">
                                      <p:cBhvr>
                                        <p:cTn id="43" dur="178">
                                          <p:stCondLst>
                                            <p:cond delay="1822"/>
                                          </p:stCondLst>
                                        </p:cTn>
                                        <p:tgtEl>
                                          <p:spTgt spid="7"/>
                                        </p:tgtEl>
                                        <p:attrNameLst>
                                          <p:attrName>ppt_x</p:attrName>
                                        </p:attrNameLst>
                                      </p:cBhvr>
                                      <p:tavLst>
                                        <p:tav tm="0">
                                          <p:val>
                                            <p:strVal val="ppt_x"/>
                                          </p:val>
                                        </p:tav>
                                        <p:tav tm="100000">
                                          <p:val>
                                            <p:strVal val="ppt_x"/>
                                          </p:val>
                                        </p:tav>
                                      </p:tavLst>
                                    </p:anim>
                                    <p:anim calcmode="lin" valueType="num">
                                      <p:cBhvr>
                                        <p:cTn id="44" dur="664" tmFilter="0.0,0.0;0.25,0.07;0.50,0.2;0.75,0.467;1.0,1.0">
                                          <p:stCondLst>
                                            <p:cond delay="0"/>
                                          </p:stCondLst>
                                        </p:cTn>
                                        <p:tgtEl>
                                          <p:spTgt spid="7"/>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45" dur="664" tmFilter="0, 0; 0.125,0.2665; 0.25,0.4; 0.375,0.465; 0.5,0.5;  0.625,0.535; 0.75,0.6; 0.875,0.7335; 1,1">
                                          <p:stCondLst>
                                            <p:cond delay="664"/>
                                          </p:stCondLst>
                                        </p:cTn>
                                        <p:tgtEl>
                                          <p:spTgt spid="7"/>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46" dur="332" tmFilter="0, 0; 0.125,0.2665; 0.25,0.4; 0.375,0.465; 0.5,0.5;  0.625,0.535; 0.75,0.6; 0.875,0.7335; 1,1">
                                          <p:stCondLst>
                                            <p:cond delay="1324"/>
                                          </p:stCondLst>
                                        </p:cTn>
                                        <p:tgtEl>
                                          <p:spTgt spid="7"/>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47" dur="164" tmFilter="0, 0; 0.125,0.2665; 0.25,0.4; 0.375,0.465; 0.5,0.5;  0.625,0.535; 0.75,0.6; 0.875,0.7335; 1,1">
                                          <p:stCondLst>
                                            <p:cond delay="1656"/>
                                          </p:stCondLst>
                                        </p:cTn>
                                        <p:tgtEl>
                                          <p:spTgt spid="7"/>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48" dur="180" accel="50000">
                                          <p:stCondLst>
                                            <p:cond delay="1820"/>
                                          </p:stCondLst>
                                        </p:cTn>
                                        <p:tgtEl>
                                          <p:spTgt spid="7"/>
                                        </p:tgtEl>
                                        <p:attrNameLst>
                                          <p:attrName>ppt_y</p:attrName>
                                        </p:attrNameLst>
                                      </p:cBhvr>
                                      <p:tavLst>
                                        <p:tav tm="0">
                                          <p:val>
                                            <p:strVal val="ppt_y"/>
                                          </p:val>
                                        </p:tav>
                                        <p:tav tm="100000">
                                          <p:val>
                                            <p:strVal val="ppt_y+ppt_h"/>
                                          </p:val>
                                        </p:tav>
                                      </p:tavLst>
                                    </p:anim>
                                    <p:animScale>
                                      <p:cBhvr>
                                        <p:cTn id="49" dur="26">
                                          <p:stCondLst>
                                            <p:cond delay="620"/>
                                          </p:stCondLst>
                                        </p:cTn>
                                        <p:tgtEl>
                                          <p:spTgt spid="7"/>
                                        </p:tgtEl>
                                      </p:cBhvr>
                                      <p:to x="100000" y="60000"/>
                                    </p:animScale>
                                    <p:animScale>
                                      <p:cBhvr>
                                        <p:cTn id="50" dur="166" decel="50000">
                                          <p:stCondLst>
                                            <p:cond delay="646"/>
                                          </p:stCondLst>
                                        </p:cTn>
                                        <p:tgtEl>
                                          <p:spTgt spid="7"/>
                                        </p:tgtEl>
                                      </p:cBhvr>
                                      <p:to x="100000" y="100000"/>
                                    </p:animScale>
                                    <p:animScale>
                                      <p:cBhvr>
                                        <p:cTn id="51" dur="26">
                                          <p:stCondLst>
                                            <p:cond delay="1312"/>
                                          </p:stCondLst>
                                        </p:cTn>
                                        <p:tgtEl>
                                          <p:spTgt spid="7"/>
                                        </p:tgtEl>
                                      </p:cBhvr>
                                      <p:to x="100000" y="80000"/>
                                    </p:animScale>
                                    <p:animScale>
                                      <p:cBhvr>
                                        <p:cTn id="52" dur="166" decel="50000">
                                          <p:stCondLst>
                                            <p:cond delay="1338"/>
                                          </p:stCondLst>
                                        </p:cTn>
                                        <p:tgtEl>
                                          <p:spTgt spid="7"/>
                                        </p:tgtEl>
                                      </p:cBhvr>
                                      <p:to x="100000" y="100000"/>
                                    </p:animScale>
                                    <p:animScale>
                                      <p:cBhvr>
                                        <p:cTn id="53" dur="26">
                                          <p:stCondLst>
                                            <p:cond delay="1642"/>
                                          </p:stCondLst>
                                        </p:cTn>
                                        <p:tgtEl>
                                          <p:spTgt spid="7"/>
                                        </p:tgtEl>
                                      </p:cBhvr>
                                      <p:to x="100000" y="90000"/>
                                    </p:animScale>
                                    <p:animScale>
                                      <p:cBhvr>
                                        <p:cTn id="54" dur="166" decel="50000">
                                          <p:stCondLst>
                                            <p:cond delay="1668"/>
                                          </p:stCondLst>
                                        </p:cTn>
                                        <p:tgtEl>
                                          <p:spTgt spid="7"/>
                                        </p:tgtEl>
                                      </p:cBhvr>
                                      <p:to x="100000" y="100000"/>
                                    </p:animScale>
                                    <p:animScale>
                                      <p:cBhvr>
                                        <p:cTn id="55" dur="26">
                                          <p:stCondLst>
                                            <p:cond delay="1808"/>
                                          </p:stCondLst>
                                        </p:cTn>
                                        <p:tgtEl>
                                          <p:spTgt spid="7"/>
                                        </p:tgtEl>
                                      </p:cBhvr>
                                      <p:to x="100000" y="95000"/>
                                    </p:animScale>
                                    <p:animScale>
                                      <p:cBhvr>
                                        <p:cTn id="56" dur="166" decel="50000">
                                          <p:stCondLst>
                                            <p:cond delay="1834"/>
                                          </p:stCondLst>
                                        </p:cTn>
                                        <p:tgtEl>
                                          <p:spTgt spid="7"/>
                                        </p:tgtEl>
                                      </p:cBhvr>
                                      <p:to x="100000" y="100000"/>
                                    </p:animScale>
                                    <p:set>
                                      <p:cBhvr>
                                        <p:cTn id="57" dur="1" fill="hold">
                                          <p:stCondLst>
                                            <p:cond delay="19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5" grpId="1" animBg="1"/>
      <p:bldP spid="7" grpId="0" animBg="1"/>
      <p:bldP spid="7" grpId="1" animBg="1"/>
      <p:bldP spid="2" grpId="0" animBg="1"/>
      <p:bldP spid="2"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Vertical Scroll 3"/>
          <p:cNvSpPr/>
          <p:nvPr/>
        </p:nvSpPr>
        <p:spPr>
          <a:xfrm>
            <a:off x="169682" y="114690"/>
            <a:ext cx="6165130" cy="3495775"/>
          </a:xfrm>
          <a:prstGeom prst="verticalScroll">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000" b="1" dirty="0">
              <a:latin typeface="+mj-lt"/>
            </a:endParaRPr>
          </a:p>
          <a:p>
            <a:pPr algn="ctr"/>
            <a:endParaRPr lang="vi-VN" sz="2000" b="1" dirty="0">
              <a:latin typeface="+mj-lt"/>
            </a:endParaRPr>
          </a:p>
          <a:p>
            <a:pPr algn="ctr"/>
            <a:r>
              <a:rPr lang="vi-VN" sz="2000" b="1" dirty="0">
                <a:solidFill>
                  <a:srgbClr val="FF0000"/>
                </a:solidFill>
                <a:latin typeface="+mj-lt"/>
              </a:rPr>
              <a:t>Đồng dao</a:t>
            </a:r>
          </a:p>
          <a:p>
            <a:pPr algn="just"/>
            <a:r>
              <a:rPr lang="vi-VN" sz="2000" dirty="0">
                <a:solidFill>
                  <a:srgbClr val="0070C0"/>
                </a:solidFill>
                <a:latin typeface="+mj-lt"/>
              </a:rPr>
              <a:t>Là thơ ca dân gian truyền miệng dành cho trẻ em. Đồng dao bao gồm nhiều loại: lời hát </a:t>
            </a:r>
            <a:r>
              <a:rPr lang="en-US" sz="2000" dirty="0" err="1">
                <a:solidFill>
                  <a:srgbClr val="0070C0"/>
                </a:solidFill>
                <a:latin typeface="+mj-lt"/>
              </a:rPr>
              <a:t>ngắn</a:t>
            </a:r>
            <a:r>
              <a:rPr lang="en-US" sz="2000" dirty="0">
                <a:solidFill>
                  <a:srgbClr val="0070C0"/>
                </a:solidFill>
                <a:latin typeface="+mj-lt"/>
              </a:rPr>
              <a:t>, </a:t>
            </a:r>
            <a:r>
              <a:rPr lang="en-US" sz="2000" dirty="0" err="1">
                <a:solidFill>
                  <a:srgbClr val="0070C0"/>
                </a:solidFill>
                <a:latin typeface="+mj-lt"/>
              </a:rPr>
              <a:t>thường</a:t>
            </a:r>
            <a:r>
              <a:rPr lang="en-US" sz="2000" dirty="0">
                <a:solidFill>
                  <a:srgbClr val="0070C0"/>
                </a:solidFill>
                <a:latin typeface="+mj-lt"/>
              </a:rPr>
              <a:t> </a:t>
            </a:r>
            <a:r>
              <a:rPr lang="en-US" sz="2000" dirty="0" err="1">
                <a:solidFill>
                  <a:srgbClr val="0070C0"/>
                </a:solidFill>
                <a:latin typeface="+mj-lt"/>
              </a:rPr>
              <a:t>gắn</a:t>
            </a:r>
            <a:r>
              <a:rPr lang="en-US" sz="2000" dirty="0">
                <a:solidFill>
                  <a:srgbClr val="0070C0"/>
                </a:solidFill>
                <a:latin typeface="+mj-lt"/>
              </a:rPr>
              <a:t> </a:t>
            </a:r>
            <a:r>
              <a:rPr lang="en-US" sz="2000" dirty="0" err="1">
                <a:solidFill>
                  <a:srgbClr val="0070C0"/>
                </a:solidFill>
                <a:latin typeface="+mj-lt"/>
              </a:rPr>
              <a:t>với</a:t>
            </a:r>
            <a:r>
              <a:rPr lang="en-US" sz="2000" dirty="0">
                <a:solidFill>
                  <a:srgbClr val="0070C0"/>
                </a:solidFill>
                <a:latin typeface="+mj-lt"/>
              </a:rPr>
              <a:t> </a:t>
            </a:r>
            <a:r>
              <a:rPr lang="en-US" sz="2000" dirty="0" err="1">
                <a:solidFill>
                  <a:srgbClr val="0070C0"/>
                </a:solidFill>
                <a:latin typeface="+mj-lt"/>
              </a:rPr>
              <a:t>những</a:t>
            </a:r>
            <a:r>
              <a:rPr lang="en-US" sz="2000" dirty="0">
                <a:solidFill>
                  <a:srgbClr val="0070C0"/>
                </a:solidFill>
                <a:latin typeface="+mj-lt"/>
              </a:rPr>
              <a:t> </a:t>
            </a:r>
            <a:r>
              <a:rPr lang="vi-VN" sz="2000" dirty="0">
                <a:solidFill>
                  <a:srgbClr val="0070C0"/>
                </a:solidFill>
                <a:latin typeface="+mj-lt"/>
              </a:rPr>
              <a:t>trò chơi</a:t>
            </a:r>
            <a:r>
              <a:rPr lang="en-US" sz="2000" dirty="0">
                <a:solidFill>
                  <a:srgbClr val="0070C0"/>
                </a:solidFill>
                <a:latin typeface="+mj-lt"/>
              </a:rPr>
              <a:t> </a:t>
            </a:r>
            <a:r>
              <a:rPr lang="en-US" sz="2000" dirty="0" err="1">
                <a:solidFill>
                  <a:srgbClr val="0070C0"/>
                </a:solidFill>
                <a:latin typeface="+mj-lt"/>
              </a:rPr>
              <a:t>trẻ</a:t>
            </a:r>
            <a:r>
              <a:rPr lang="en-US" sz="2000" dirty="0">
                <a:solidFill>
                  <a:srgbClr val="0070C0"/>
                </a:solidFill>
                <a:latin typeface="+mj-lt"/>
              </a:rPr>
              <a:t> </a:t>
            </a:r>
            <a:r>
              <a:rPr lang="en-US" sz="2000" dirty="0" err="1">
                <a:solidFill>
                  <a:srgbClr val="0070C0"/>
                </a:solidFill>
                <a:latin typeface="+mj-lt"/>
              </a:rPr>
              <a:t>em</a:t>
            </a:r>
            <a:r>
              <a:rPr lang="vi-VN" sz="2000" dirty="0">
                <a:solidFill>
                  <a:srgbClr val="0070C0"/>
                </a:solidFill>
                <a:latin typeface="+mj-lt"/>
              </a:rPr>
              <a:t>, </a:t>
            </a:r>
            <a:r>
              <a:rPr lang="en-US" sz="2000" dirty="0" err="1">
                <a:solidFill>
                  <a:srgbClr val="0070C0"/>
                </a:solidFill>
                <a:latin typeface="+mj-lt"/>
              </a:rPr>
              <a:t>những</a:t>
            </a:r>
            <a:r>
              <a:rPr lang="en-US" sz="2000" dirty="0">
                <a:solidFill>
                  <a:srgbClr val="0070C0"/>
                </a:solidFill>
                <a:latin typeface="+mj-lt"/>
              </a:rPr>
              <a:t> </a:t>
            </a:r>
            <a:r>
              <a:rPr lang="en-US" sz="2000" dirty="0" err="1">
                <a:solidFill>
                  <a:srgbClr val="0070C0"/>
                </a:solidFill>
                <a:latin typeface="+mj-lt"/>
              </a:rPr>
              <a:t>bài</a:t>
            </a:r>
            <a:r>
              <a:rPr lang="en-US" sz="2000" dirty="0">
                <a:solidFill>
                  <a:srgbClr val="0070C0"/>
                </a:solidFill>
                <a:latin typeface="+mj-lt"/>
              </a:rPr>
              <a:t> </a:t>
            </a:r>
            <a:r>
              <a:rPr lang="vi-VN" sz="2000" dirty="0">
                <a:solidFill>
                  <a:srgbClr val="0070C0"/>
                </a:solidFill>
                <a:latin typeface="+mj-lt"/>
              </a:rPr>
              <a:t>bài hát ru</a:t>
            </a:r>
          </a:p>
          <a:p>
            <a:pPr algn="just"/>
            <a:r>
              <a:rPr lang="vi-VN" sz="2000" dirty="0">
                <a:solidFill>
                  <a:srgbClr val="0070C0"/>
                </a:solidFill>
                <a:latin typeface="+mj-lt"/>
              </a:rPr>
              <a:t>em,...Đặc điểm đồng dao</a:t>
            </a:r>
            <a:r>
              <a:rPr lang="en-US" sz="2000" dirty="0">
                <a:solidFill>
                  <a:srgbClr val="0070C0"/>
                </a:solidFill>
                <a:latin typeface="+mj-lt"/>
              </a:rPr>
              <a:t>:</a:t>
            </a:r>
            <a:endParaRPr lang="vi-VN" sz="2000" dirty="0">
              <a:solidFill>
                <a:srgbClr val="0070C0"/>
              </a:solidFill>
              <a:latin typeface="+mj-lt"/>
            </a:endParaRPr>
          </a:p>
          <a:p>
            <a:pPr algn="just"/>
            <a:r>
              <a:rPr lang="en-US" sz="2000" dirty="0">
                <a:solidFill>
                  <a:srgbClr val="0070C0"/>
                </a:solidFill>
                <a:latin typeface="+mj-lt"/>
              </a:rPr>
              <a:t>+</a:t>
            </a:r>
            <a:r>
              <a:rPr lang="vi-VN" sz="2000" dirty="0">
                <a:solidFill>
                  <a:srgbClr val="0070C0"/>
                </a:solidFill>
                <a:latin typeface="+mj-lt"/>
              </a:rPr>
              <a:t> Có tính hồn nhiên, đôi khi gắn với những điều bí ẩn trong cuộc sống mà chỉ có tâm hồn thơ trẻ mới cảm nhận được;</a:t>
            </a:r>
          </a:p>
          <a:p>
            <a:pPr algn="just"/>
            <a:r>
              <a:rPr lang="vi-VN" sz="2000" dirty="0">
                <a:solidFill>
                  <a:srgbClr val="0070C0"/>
                </a:solidFill>
                <a:latin typeface="+mj-lt"/>
              </a:rPr>
              <a:t>+ Thường được làm theo thể bốn chữ, năm chữ.</a:t>
            </a:r>
          </a:p>
          <a:p>
            <a:pPr algn="ctr"/>
            <a:endParaRPr lang="vi-VN" sz="2000" dirty="0">
              <a:solidFill>
                <a:srgbClr val="FFFF00"/>
              </a:solidFill>
              <a:latin typeface="+mj-lt"/>
            </a:endParaRPr>
          </a:p>
        </p:txBody>
      </p:sp>
      <p:sp>
        <p:nvSpPr>
          <p:cNvPr id="5" name="Vertical Scroll 4"/>
          <p:cNvSpPr/>
          <p:nvPr/>
        </p:nvSpPr>
        <p:spPr>
          <a:xfrm>
            <a:off x="6608191" y="114693"/>
            <a:ext cx="5476972" cy="3420360"/>
          </a:xfrm>
          <a:prstGeom prst="verticalScroll">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000" b="1" dirty="0">
                <a:solidFill>
                  <a:srgbClr val="FF0000"/>
                </a:solidFill>
                <a:latin typeface="+mj-lt"/>
              </a:rPr>
              <a:t>Mùa xuân</a:t>
            </a:r>
            <a:endParaRPr lang="vi-VN" sz="2000" dirty="0">
              <a:solidFill>
                <a:srgbClr val="FF0000"/>
              </a:solidFill>
              <a:latin typeface="+mj-lt"/>
            </a:endParaRPr>
          </a:p>
          <a:p>
            <a:pPr algn="just"/>
            <a:r>
              <a:rPr lang="vi-VN" sz="2000" dirty="0">
                <a:solidFill>
                  <a:srgbClr val="0070C0"/>
                </a:solidFill>
                <a:latin typeface="+mj-lt"/>
              </a:rPr>
              <a:t>1) Mùa khởi đầu, tươi đẹp nhất trong một năm; </a:t>
            </a:r>
            <a:endParaRPr lang="en-US" sz="2000" dirty="0">
              <a:solidFill>
                <a:srgbClr val="0070C0"/>
              </a:solidFill>
              <a:latin typeface="+mj-lt"/>
            </a:endParaRPr>
          </a:p>
          <a:p>
            <a:pPr algn="just"/>
            <a:r>
              <a:rPr lang="vi-VN" sz="2000" dirty="0">
                <a:solidFill>
                  <a:srgbClr val="0070C0"/>
                </a:solidFill>
                <a:latin typeface="+mj-lt"/>
              </a:rPr>
              <a:t>2) Tuổi trẻ, lứa tuổi đẹp nhất trong cuộc đời mỗi người, tràn đầy sức sống; </a:t>
            </a:r>
          </a:p>
          <a:p>
            <a:pPr algn="just"/>
            <a:r>
              <a:rPr lang="vi-VN" sz="2000" dirty="0">
                <a:solidFill>
                  <a:srgbClr val="0070C0"/>
                </a:solidFill>
                <a:latin typeface="+mj-lt"/>
              </a:rPr>
              <a:t>3) Vẻ đẹp, sức sống, sức vươn lên của dân tộc, đất nước; </a:t>
            </a:r>
          </a:p>
          <a:p>
            <a:pPr algn="just"/>
            <a:r>
              <a:rPr lang="vi-VN" sz="2000" dirty="0">
                <a:solidFill>
                  <a:srgbClr val="0070C0"/>
                </a:solidFill>
                <a:latin typeface="+mj-lt"/>
              </a:rPr>
              <a:t>4) Sự vĩnh cửu, trường tồn như mùa xuân của vũ trụ,...</a:t>
            </a:r>
          </a:p>
        </p:txBody>
      </p:sp>
      <p:sp>
        <p:nvSpPr>
          <p:cNvPr id="6" name="Down Arrow Callout 5"/>
          <p:cNvSpPr/>
          <p:nvPr/>
        </p:nvSpPr>
        <p:spPr>
          <a:xfrm>
            <a:off x="2705492" y="3828853"/>
            <a:ext cx="6061435" cy="799707"/>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dirty="0">
                <a:latin typeface="Times New Roman" panose="02020603050405020304" pitchFamily="18" charset="0"/>
                <a:cs typeface="Times New Roman" panose="02020603050405020304" pitchFamily="18" charset="0"/>
              </a:rPr>
              <a:t>Ý nghĩa của bài thơ “</a:t>
            </a:r>
            <a:r>
              <a:rPr lang="vi-VN" sz="2400" i="1" dirty="0">
                <a:latin typeface="Times New Roman" panose="02020603050405020304" pitchFamily="18" charset="0"/>
                <a:cs typeface="Times New Roman" panose="02020603050405020304" pitchFamily="18" charset="0"/>
              </a:rPr>
              <a:t>Mùa xuân đồng dao</a:t>
            </a:r>
            <a:r>
              <a:rPr lang="vi-VN" sz="2400" dirty="0">
                <a:latin typeface="Times New Roman" panose="02020603050405020304" pitchFamily="18" charset="0"/>
                <a:cs typeface="Times New Roman" panose="02020603050405020304" pitchFamily="18" charset="0"/>
              </a:rPr>
              <a:t>”</a:t>
            </a:r>
          </a:p>
        </p:txBody>
      </p:sp>
      <p:sp>
        <p:nvSpPr>
          <p:cNvPr id="7" name="Flowchart: Terminator 6"/>
          <p:cNvSpPr/>
          <p:nvPr/>
        </p:nvSpPr>
        <p:spPr>
          <a:xfrm>
            <a:off x="358219" y="4590852"/>
            <a:ext cx="11587114" cy="2158739"/>
          </a:xfrm>
          <a:prstGeom prst="flowChartTerminator">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2000" i="1" dirty="0">
                <a:solidFill>
                  <a:schemeClr val="tx1">
                    <a:lumMod val="95000"/>
                    <a:lumOff val="5000"/>
                  </a:schemeClr>
                </a:solidFill>
                <a:latin typeface="+mj-lt"/>
              </a:rPr>
              <a:t>Khúc đồng dao về tuổi thanh xuân của người lính, về sự bất tử của hình ảnh người lính trẻ. Hình ảnh các anh còn sống mãi trong trái tim nhân dân như mùa xuân trường tồn cùng vũ trụ. Qua đó, nhà thơ ca ngợi những người anh hùng trẻ tuổi, bày tỏ sự ghi nhớ, biết ơn sự hi sinh của các anh. Tác giả sử dụng hình thức của đồng dao để lưu truyền mãi trong những thế hệ sau lời ngợi ca, lòng biết ơn những người lính trẻ đã dâng hiến mùa xuân cuộc đời mình kết thành những mùa xuân vĩnh cửu cho dân tộc, đất nước.</a:t>
            </a:r>
            <a:endParaRPr lang="vi-VN" sz="2000" dirty="0">
              <a:solidFill>
                <a:schemeClr val="tx1">
                  <a:lumMod val="95000"/>
                  <a:lumOff val="5000"/>
                </a:schemeClr>
              </a:solidFill>
              <a:latin typeface="+mj-lt"/>
            </a:endParaRPr>
          </a:p>
        </p:txBody>
      </p:sp>
    </p:spTree>
    <p:extLst>
      <p:ext uri="{BB962C8B-B14F-4D97-AF65-F5344CB8AC3E}">
        <p14:creationId xmlns:p14="http://schemas.microsoft.com/office/powerpoint/2010/main" val="337012534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p:cTn id="15" dur="500" fill="hold"/>
                                        <p:tgtEl>
                                          <p:spTgt spid="5"/>
                                        </p:tgtEl>
                                        <p:attrNameLst>
                                          <p:attrName>ppt_w</p:attrName>
                                        </p:attrNameLst>
                                      </p:cBhvr>
                                      <p:tavLst>
                                        <p:tav tm="0">
                                          <p:val>
                                            <p:fltVal val="0"/>
                                          </p:val>
                                        </p:tav>
                                        <p:tav tm="100000">
                                          <p:val>
                                            <p:strVal val="#ppt_w"/>
                                          </p:val>
                                        </p:tav>
                                      </p:tavLst>
                                    </p:anim>
                                    <p:anim calcmode="lin" valueType="num">
                                      <p:cBhvr>
                                        <p:cTn id="16" dur="500" fill="hold"/>
                                        <p:tgtEl>
                                          <p:spTgt spid="5"/>
                                        </p:tgtEl>
                                        <p:attrNameLst>
                                          <p:attrName>ppt_h</p:attrName>
                                        </p:attrNameLst>
                                      </p:cBhvr>
                                      <p:tavLst>
                                        <p:tav tm="0">
                                          <p:val>
                                            <p:fltVal val="0"/>
                                          </p:val>
                                        </p:tav>
                                        <p:tav tm="100000">
                                          <p:val>
                                            <p:strVal val="#ppt_h"/>
                                          </p:val>
                                        </p:tav>
                                      </p:tavLst>
                                    </p:anim>
                                    <p:animEffect transition="in" filter="fad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 calcmode="lin" valueType="num">
                                      <p:cBhvr additive="base">
                                        <p:cTn id="22" dur="500" fill="hold"/>
                                        <p:tgtEl>
                                          <p:spTgt spid="6"/>
                                        </p:tgtEl>
                                        <p:attrNameLst>
                                          <p:attrName>ppt_x</p:attrName>
                                        </p:attrNameLst>
                                      </p:cBhvr>
                                      <p:tavLst>
                                        <p:tav tm="0">
                                          <p:val>
                                            <p:strVal val="#ppt_x"/>
                                          </p:val>
                                        </p:tav>
                                        <p:tav tm="100000">
                                          <p:val>
                                            <p:strVal val="#ppt_x"/>
                                          </p:val>
                                        </p:tav>
                                      </p:tavLst>
                                    </p:anim>
                                    <p:anim calcmode="lin" valueType="num">
                                      <p:cBhvr additive="base">
                                        <p:cTn id="2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5"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2000"/>
                                        <p:tgtEl>
                                          <p:spTgt spid="7"/>
                                        </p:tgtEl>
                                      </p:cBhvr>
                                    </p:animEffect>
                                    <p:anim calcmode="lin" valueType="num">
                                      <p:cBhvr>
                                        <p:cTn id="29" dur="2000" fill="hold"/>
                                        <p:tgtEl>
                                          <p:spTgt spid="7"/>
                                        </p:tgtEl>
                                        <p:attrNameLst>
                                          <p:attrName>ppt_w</p:attrName>
                                        </p:attrNameLst>
                                      </p:cBhvr>
                                      <p:tavLst>
                                        <p:tav tm="0" fmla="#ppt_w*sin(2.5*pi*$)">
                                          <p:val>
                                            <p:fltVal val="0"/>
                                          </p:val>
                                        </p:tav>
                                        <p:tav tm="100000">
                                          <p:val>
                                            <p:fltVal val="1"/>
                                          </p:val>
                                        </p:tav>
                                      </p:tavLst>
                                    </p:anim>
                                    <p:anim calcmode="lin" valueType="num">
                                      <p:cBhvr>
                                        <p:cTn id="30" dur="2000" fill="hold"/>
                                        <p:tgtEl>
                                          <p:spTgt spid="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otched Right Arrow 3"/>
          <p:cNvSpPr/>
          <p:nvPr/>
        </p:nvSpPr>
        <p:spPr>
          <a:xfrm>
            <a:off x="122549" y="-76200"/>
            <a:ext cx="3874416" cy="1150070"/>
          </a:xfrm>
          <a:prstGeom prst="notched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2400" b="1" dirty="0">
                <a:solidFill>
                  <a:srgbClr val="0070C0"/>
                </a:solidFill>
                <a:latin typeface="+mj-lt"/>
              </a:rPr>
              <a:t>III. TỔNG KẾT </a:t>
            </a:r>
            <a:endParaRPr lang="vi-VN" sz="2400" dirty="0">
              <a:solidFill>
                <a:srgbClr val="0070C0"/>
              </a:solidFill>
              <a:latin typeface="+mj-lt"/>
            </a:endParaRPr>
          </a:p>
        </p:txBody>
      </p:sp>
      <p:sp>
        <p:nvSpPr>
          <p:cNvPr id="5" name="Right Arrow Callout 4"/>
          <p:cNvSpPr/>
          <p:nvPr/>
        </p:nvSpPr>
        <p:spPr>
          <a:xfrm>
            <a:off x="522401" y="1335000"/>
            <a:ext cx="1480009" cy="1830414"/>
          </a:xfrm>
          <a:prstGeom prst="rightArrowCallout">
            <a:avLst>
              <a:gd name="adj1" fmla="val 39545"/>
              <a:gd name="adj2" fmla="val 25000"/>
              <a:gd name="adj3" fmla="val 25000"/>
              <a:gd name="adj4" fmla="val 64977"/>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rgbClr val="00B0F0"/>
                </a:solidFill>
                <a:latin typeface="Times New Roman" panose="02020603050405020304" pitchFamily="18" charset="0"/>
                <a:cs typeface="Times New Roman" panose="02020603050405020304" pitchFamily="18" charset="0"/>
              </a:rPr>
              <a:t>Hoạt</a:t>
            </a:r>
            <a:r>
              <a:rPr lang="en-US" sz="2400" dirty="0">
                <a:solidFill>
                  <a:srgbClr val="00B0F0"/>
                </a:solidFill>
                <a:latin typeface="Times New Roman" panose="02020603050405020304" pitchFamily="18" charset="0"/>
                <a:cs typeface="Times New Roman" panose="02020603050405020304" pitchFamily="18" charset="0"/>
              </a:rPr>
              <a:t> </a:t>
            </a:r>
          </a:p>
          <a:p>
            <a:pPr algn="ctr"/>
            <a:r>
              <a:rPr lang="en-US" sz="2400" dirty="0" err="1">
                <a:solidFill>
                  <a:srgbClr val="00B0F0"/>
                </a:solidFill>
                <a:latin typeface="Times New Roman" panose="02020603050405020304" pitchFamily="18" charset="0"/>
                <a:cs typeface="Times New Roman" panose="02020603050405020304" pitchFamily="18" charset="0"/>
              </a:rPr>
              <a:t>Động</a:t>
            </a:r>
            <a:endParaRPr lang="en-US" sz="2400" dirty="0">
              <a:solidFill>
                <a:srgbClr val="00B0F0"/>
              </a:solidFill>
              <a:latin typeface="Times New Roman" panose="02020603050405020304" pitchFamily="18" charset="0"/>
              <a:cs typeface="Times New Roman" panose="02020603050405020304" pitchFamily="18" charset="0"/>
            </a:endParaRPr>
          </a:p>
          <a:p>
            <a:pPr algn="ctr"/>
            <a:r>
              <a:rPr lang="en-US" sz="2400" dirty="0">
                <a:solidFill>
                  <a:srgbClr val="00B0F0"/>
                </a:solidFill>
                <a:latin typeface="Times New Roman" panose="02020603050405020304" pitchFamily="18" charset="0"/>
                <a:cs typeface="Times New Roman" panose="02020603050405020304" pitchFamily="18" charset="0"/>
              </a:rPr>
              <a:t> </a:t>
            </a:r>
            <a:r>
              <a:rPr lang="en-US" sz="2400" dirty="0" err="1">
                <a:solidFill>
                  <a:srgbClr val="00B0F0"/>
                </a:solidFill>
                <a:latin typeface="Times New Roman" panose="02020603050405020304" pitchFamily="18" charset="0"/>
                <a:cs typeface="Times New Roman" panose="02020603050405020304" pitchFamily="18" charset="0"/>
              </a:rPr>
              <a:t>cá</a:t>
            </a:r>
            <a:endParaRPr lang="en-US" sz="2400" dirty="0">
              <a:solidFill>
                <a:srgbClr val="00B0F0"/>
              </a:solidFill>
              <a:latin typeface="Times New Roman" panose="02020603050405020304" pitchFamily="18" charset="0"/>
              <a:cs typeface="Times New Roman" panose="02020603050405020304" pitchFamily="18" charset="0"/>
            </a:endParaRPr>
          </a:p>
          <a:p>
            <a:pPr algn="ctr"/>
            <a:r>
              <a:rPr lang="en-US" sz="2400" dirty="0">
                <a:solidFill>
                  <a:srgbClr val="00B0F0"/>
                </a:solidFill>
                <a:latin typeface="Times New Roman" panose="02020603050405020304" pitchFamily="18" charset="0"/>
                <a:cs typeface="Times New Roman" panose="02020603050405020304" pitchFamily="18" charset="0"/>
              </a:rPr>
              <a:t> </a:t>
            </a:r>
            <a:r>
              <a:rPr lang="en-US" sz="2400" dirty="0" err="1">
                <a:solidFill>
                  <a:srgbClr val="00B0F0"/>
                </a:solidFill>
                <a:latin typeface="Times New Roman" panose="02020603050405020304" pitchFamily="18" charset="0"/>
                <a:cs typeface="Times New Roman" panose="02020603050405020304" pitchFamily="18" charset="0"/>
              </a:rPr>
              <a:t>nhân</a:t>
            </a:r>
            <a:endParaRPr lang="en-US" sz="2400" dirty="0">
              <a:solidFill>
                <a:srgbClr val="00B0F0"/>
              </a:solidFill>
              <a:latin typeface="Times New Roman" panose="02020603050405020304" pitchFamily="18" charset="0"/>
              <a:cs typeface="Times New Roman" panose="02020603050405020304" pitchFamily="18"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9757" y="1150070"/>
            <a:ext cx="2771481" cy="2200275"/>
          </a:xfrm>
          <a:prstGeom prst="rect">
            <a:avLst/>
          </a:prstGeom>
        </p:spPr>
      </p:pic>
      <p:sp>
        <p:nvSpPr>
          <p:cNvPr id="7" name="Cloud Callout 6"/>
          <p:cNvSpPr/>
          <p:nvPr/>
        </p:nvSpPr>
        <p:spPr>
          <a:xfrm>
            <a:off x="5938887" y="27593"/>
            <a:ext cx="5165888" cy="1319753"/>
          </a:xfrm>
          <a:prstGeom prst="cloudCallou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Tóm</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tắt</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những</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đặc</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sắc</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về</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nghệ</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thuật</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và</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nội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dung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của</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bài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thơ</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a:t>
            </a:r>
            <a:endParaRPr lang="vi-VN" sz="24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8" name="Cloud Callout 7"/>
          <p:cNvSpPr/>
          <p:nvPr/>
        </p:nvSpPr>
        <p:spPr>
          <a:xfrm>
            <a:off x="6053580" y="1379113"/>
            <a:ext cx="5165888" cy="1319753"/>
          </a:xfrm>
          <a:prstGeom prst="cloudCallou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Khái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quát</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giá</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trị</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nội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dung, ý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nghĩa</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của</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bài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thơ</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a:t>
            </a:r>
            <a:endParaRPr lang="vi-VN" sz="24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9" name="Cloud Callout 8"/>
          <p:cNvSpPr/>
          <p:nvPr/>
        </p:nvSpPr>
        <p:spPr>
          <a:xfrm>
            <a:off x="6375663" y="2623451"/>
            <a:ext cx="5165888" cy="1319753"/>
          </a:xfrm>
          <a:prstGeom prst="cloudCallou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i="1" dirty="0">
                <a:solidFill>
                  <a:srgbClr val="FFC000"/>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Để</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đọc</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hiểu</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một</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bài</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thơ</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bốn</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chữ</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chúng</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ta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cần</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lưu</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ý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điều</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2400" i="1" dirty="0" err="1">
                <a:solidFill>
                  <a:schemeClr val="tx1">
                    <a:lumMod val="95000"/>
                    <a:lumOff val="5000"/>
                  </a:schemeClr>
                </a:solidFill>
                <a:latin typeface="Times New Roman" panose="02020603050405020304" pitchFamily="18" charset="0"/>
                <a:cs typeface="Times New Roman" panose="02020603050405020304" pitchFamily="18" charset="0"/>
              </a:rPr>
              <a:t>gì</a:t>
            </a:r>
            <a:r>
              <a:rPr lang="en-US" sz="2400" i="1" dirty="0">
                <a:solidFill>
                  <a:schemeClr val="tx1">
                    <a:lumMod val="95000"/>
                    <a:lumOff val="5000"/>
                  </a:schemeClr>
                </a:solidFill>
                <a:latin typeface="Times New Roman" panose="02020603050405020304" pitchFamily="18" charset="0"/>
                <a:cs typeface="Times New Roman" panose="02020603050405020304" pitchFamily="18" charset="0"/>
              </a:rPr>
              <a:t>?</a:t>
            </a:r>
            <a:endParaRPr lang="vi-VN" sz="24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4820301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500"/>
                                        <p:tgtEl>
                                          <p:spTgt spid="5"/>
                                        </p:tgtEl>
                                      </p:cBhvr>
                                    </p:animEffect>
                                  </p:childTnLst>
                                </p:cTn>
                              </p:par>
                              <p:par>
                                <p:cTn id="14" presetID="10" presetClass="entr" presetSubtype="0" fill="hold"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additive="base">
                                        <p:cTn id="21" dur="500" fill="hold"/>
                                        <p:tgtEl>
                                          <p:spTgt spid="7"/>
                                        </p:tgtEl>
                                        <p:attrNameLst>
                                          <p:attrName>ppt_x</p:attrName>
                                        </p:attrNameLst>
                                      </p:cBhvr>
                                      <p:tavLst>
                                        <p:tav tm="0">
                                          <p:val>
                                            <p:strVal val="#ppt_x"/>
                                          </p:val>
                                        </p:tav>
                                        <p:tav tm="100000">
                                          <p:val>
                                            <p:strVal val="#ppt_x"/>
                                          </p:val>
                                        </p:tav>
                                      </p:tavLst>
                                    </p:anim>
                                    <p:anim calcmode="lin" valueType="num">
                                      <p:cBhvr additive="base">
                                        <p:cTn id="2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xit" presetSubtype="4" fill="hold" grpId="1" nodeType="clickEffect">
                                  <p:stCondLst>
                                    <p:cond delay="0"/>
                                  </p:stCondLst>
                                  <p:childTnLst>
                                    <p:anim calcmode="lin" valueType="num">
                                      <p:cBhvr additive="base">
                                        <p:cTn id="26" dur="500"/>
                                        <p:tgtEl>
                                          <p:spTgt spid="7"/>
                                        </p:tgtEl>
                                        <p:attrNameLst>
                                          <p:attrName>ppt_x</p:attrName>
                                        </p:attrNameLst>
                                      </p:cBhvr>
                                      <p:tavLst>
                                        <p:tav tm="0">
                                          <p:val>
                                            <p:strVal val="ppt_x"/>
                                          </p:val>
                                        </p:tav>
                                        <p:tav tm="100000">
                                          <p:val>
                                            <p:strVal val="ppt_x"/>
                                          </p:val>
                                        </p:tav>
                                      </p:tavLst>
                                    </p:anim>
                                    <p:anim calcmode="lin" valueType="num">
                                      <p:cBhvr additive="base">
                                        <p:cTn id="27" dur="500"/>
                                        <p:tgtEl>
                                          <p:spTgt spid="7"/>
                                        </p:tgtEl>
                                        <p:attrNameLst>
                                          <p:attrName>ppt_y</p:attrName>
                                        </p:attrNameLst>
                                      </p:cBhvr>
                                      <p:tavLst>
                                        <p:tav tm="0">
                                          <p:val>
                                            <p:strVal val="ppt_y"/>
                                          </p:val>
                                        </p:tav>
                                        <p:tav tm="100000">
                                          <p:val>
                                            <p:strVal val="1+ppt_h/2"/>
                                          </p:val>
                                        </p:tav>
                                      </p:tavLst>
                                    </p:anim>
                                    <p:set>
                                      <p:cBhvr>
                                        <p:cTn id="28" dur="1" fill="hold">
                                          <p:stCondLst>
                                            <p:cond delay="499"/>
                                          </p:stCondLst>
                                        </p:cTn>
                                        <p:tgtEl>
                                          <p:spTgt spid="7"/>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fade">
                                      <p:cBhvr>
                                        <p:cTn id="33" dur="1000"/>
                                        <p:tgtEl>
                                          <p:spTgt spid="8"/>
                                        </p:tgtEl>
                                      </p:cBhvr>
                                    </p:animEffect>
                                    <p:anim calcmode="lin" valueType="num">
                                      <p:cBhvr>
                                        <p:cTn id="34" dur="1000" fill="hold"/>
                                        <p:tgtEl>
                                          <p:spTgt spid="8"/>
                                        </p:tgtEl>
                                        <p:attrNameLst>
                                          <p:attrName>ppt_x</p:attrName>
                                        </p:attrNameLst>
                                      </p:cBhvr>
                                      <p:tavLst>
                                        <p:tav tm="0">
                                          <p:val>
                                            <p:strVal val="#ppt_x"/>
                                          </p:val>
                                        </p:tav>
                                        <p:tav tm="100000">
                                          <p:val>
                                            <p:strVal val="#ppt_x"/>
                                          </p:val>
                                        </p:tav>
                                      </p:tavLst>
                                    </p:anim>
                                    <p:anim calcmode="lin" valueType="num">
                                      <p:cBhvr>
                                        <p:cTn id="35"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xit" presetSubtype="0" fill="hold" grpId="1" nodeType="clickEffect">
                                  <p:stCondLst>
                                    <p:cond delay="0"/>
                                  </p:stCondLst>
                                  <p:childTnLst>
                                    <p:animEffect transition="out" filter="fade">
                                      <p:cBhvr>
                                        <p:cTn id="39" dur="1000"/>
                                        <p:tgtEl>
                                          <p:spTgt spid="8"/>
                                        </p:tgtEl>
                                      </p:cBhvr>
                                    </p:animEffect>
                                    <p:anim calcmode="lin" valueType="num">
                                      <p:cBhvr>
                                        <p:cTn id="40" dur="1000"/>
                                        <p:tgtEl>
                                          <p:spTgt spid="8"/>
                                        </p:tgtEl>
                                        <p:attrNameLst>
                                          <p:attrName>ppt_x</p:attrName>
                                        </p:attrNameLst>
                                      </p:cBhvr>
                                      <p:tavLst>
                                        <p:tav tm="0">
                                          <p:val>
                                            <p:strVal val="ppt_x"/>
                                          </p:val>
                                        </p:tav>
                                        <p:tav tm="100000">
                                          <p:val>
                                            <p:strVal val="ppt_x"/>
                                          </p:val>
                                        </p:tav>
                                      </p:tavLst>
                                    </p:anim>
                                    <p:anim calcmode="lin" valueType="num">
                                      <p:cBhvr>
                                        <p:cTn id="41" dur="1000"/>
                                        <p:tgtEl>
                                          <p:spTgt spid="8"/>
                                        </p:tgtEl>
                                        <p:attrNameLst>
                                          <p:attrName>ppt_y</p:attrName>
                                        </p:attrNameLst>
                                      </p:cBhvr>
                                      <p:tavLst>
                                        <p:tav tm="0">
                                          <p:val>
                                            <p:strVal val="ppt_y"/>
                                          </p:val>
                                        </p:tav>
                                        <p:tav tm="100000">
                                          <p:val>
                                            <p:strVal val="ppt_y+.1"/>
                                          </p:val>
                                        </p:tav>
                                      </p:tavLst>
                                    </p:anim>
                                    <p:set>
                                      <p:cBhvr>
                                        <p:cTn id="42" dur="1" fill="hold">
                                          <p:stCondLst>
                                            <p:cond delay="999"/>
                                          </p:stCondLst>
                                        </p:cTn>
                                        <p:tgtEl>
                                          <p:spTgt spid="8"/>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anim calcmode="lin" valueType="num">
                                      <p:cBhvr additive="base">
                                        <p:cTn id="47" dur="500" fill="hold"/>
                                        <p:tgtEl>
                                          <p:spTgt spid="9"/>
                                        </p:tgtEl>
                                        <p:attrNameLst>
                                          <p:attrName>ppt_x</p:attrName>
                                        </p:attrNameLst>
                                      </p:cBhvr>
                                      <p:tavLst>
                                        <p:tav tm="0">
                                          <p:val>
                                            <p:strVal val="#ppt_x"/>
                                          </p:val>
                                        </p:tav>
                                        <p:tav tm="100000">
                                          <p:val>
                                            <p:strVal val="#ppt_x"/>
                                          </p:val>
                                        </p:tav>
                                      </p:tavLst>
                                    </p:anim>
                                    <p:anim calcmode="lin" valueType="num">
                                      <p:cBhvr additive="base">
                                        <p:cTn id="4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6" presetClass="exit" presetSubtype="0" fill="hold" grpId="1" nodeType="clickEffect">
                                  <p:stCondLst>
                                    <p:cond delay="0"/>
                                  </p:stCondLst>
                                  <p:childTnLst>
                                    <p:animEffect transition="out" filter="wipe(down)">
                                      <p:cBhvr>
                                        <p:cTn id="52" dur="180" accel="50000">
                                          <p:stCondLst>
                                            <p:cond delay="1820"/>
                                          </p:stCondLst>
                                        </p:cTn>
                                        <p:tgtEl>
                                          <p:spTgt spid="9"/>
                                        </p:tgtEl>
                                      </p:cBhvr>
                                    </p:animEffect>
                                    <p:anim calcmode="lin" valueType="num">
                                      <p:cBhvr>
                                        <p:cTn id="53" dur="1822" tmFilter="0,0; 0.14,0.31; 0.43,0.73; 0.71,0.91; 1.0,1.0">
                                          <p:stCondLst>
                                            <p:cond delay="0"/>
                                          </p:stCondLst>
                                        </p:cTn>
                                        <p:tgtEl>
                                          <p:spTgt spid="9"/>
                                        </p:tgtEl>
                                        <p:attrNameLst>
                                          <p:attrName>ppt_x</p:attrName>
                                        </p:attrNameLst>
                                      </p:cBhvr>
                                      <p:tavLst>
                                        <p:tav tm="0">
                                          <p:val>
                                            <p:strVal val="ppt_x"/>
                                          </p:val>
                                        </p:tav>
                                        <p:tav tm="100000">
                                          <p:val>
                                            <p:strVal val="#ppt_x+0.25"/>
                                          </p:val>
                                        </p:tav>
                                      </p:tavLst>
                                    </p:anim>
                                    <p:anim calcmode="lin" valueType="num">
                                      <p:cBhvr>
                                        <p:cTn id="54" dur="178">
                                          <p:stCondLst>
                                            <p:cond delay="1822"/>
                                          </p:stCondLst>
                                        </p:cTn>
                                        <p:tgtEl>
                                          <p:spTgt spid="9"/>
                                        </p:tgtEl>
                                        <p:attrNameLst>
                                          <p:attrName>ppt_x</p:attrName>
                                        </p:attrNameLst>
                                      </p:cBhvr>
                                      <p:tavLst>
                                        <p:tav tm="0">
                                          <p:val>
                                            <p:strVal val="ppt_x"/>
                                          </p:val>
                                        </p:tav>
                                        <p:tav tm="100000">
                                          <p:val>
                                            <p:strVal val="ppt_x"/>
                                          </p:val>
                                        </p:tav>
                                      </p:tavLst>
                                    </p:anim>
                                    <p:anim calcmode="lin" valueType="num">
                                      <p:cBhvr>
                                        <p:cTn id="55" dur="664" tmFilter="0.0,0.0;0.25,0.07;0.50,0.2;0.75,0.467;1.0,1.0">
                                          <p:stCondLst>
                                            <p:cond delay="0"/>
                                          </p:stCondLst>
                                        </p:cTn>
                                        <p:tgtEl>
                                          <p:spTgt spid="9"/>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56" dur="664" tmFilter="0, 0; 0.125,0.2665; 0.25,0.4; 0.375,0.465; 0.5,0.5;  0.625,0.535; 0.75,0.6; 0.875,0.7335; 1,1">
                                          <p:stCondLst>
                                            <p:cond delay="664"/>
                                          </p:stCondLst>
                                        </p:cTn>
                                        <p:tgtEl>
                                          <p:spTgt spid="9"/>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57" dur="332" tmFilter="0, 0; 0.125,0.2665; 0.25,0.4; 0.375,0.465; 0.5,0.5;  0.625,0.535; 0.75,0.6; 0.875,0.7335; 1,1">
                                          <p:stCondLst>
                                            <p:cond delay="1324"/>
                                          </p:stCondLst>
                                        </p:cTn>
                                        <p:tgtEl>
                                          <p:spTgt spid="9"/>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58" dur="164" tmFilter="0, 0; 0.125,0.2665; 0.25,0.4; 0.375,0.465; 0.5,0.5;  0.625,0.535; 0.75,0.6; 0.875,0.7335; 1,1">
                                          <p:stCondLst>
                                            <p:cond delay="1656"/>
                                          </p:stCondLst>
                                        </p:cTn>
                                        <p:tgtEl>
                                          <p:spTgt spid="9"/>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59" dur="180" accel="50000">
                                          <p:stCondLst>
                                            <p:cond delay="1820"/>
                                          </p:stCondLst>
                                        </p:cTn>
                                        <p:tgtEl>
                                          <p:spTgt spid="9"/>
                                        </p:tgtEl>
                                        <p:attrNameLst>
                                          <p:attrName>ppt_y</p:attrName>
                                        </p:attrNameLst>
                                      </p:cBhvr>
                                      <p:tavLst>
                                        <p:tav tm="0">
                                          <p:val>
                                            <p:strVal val="ppt_y"/>
                                          </p:val>
                                        </p:tav>
                                        <p:tav tm="100000">
                                          <p:val>
                                            <p:strVal val="ppt_y+ppt_h"/>
                                          </p:val>
                                        </p:tav>
                                      </p:tavLst>
                                    </p:anim>
                                    <p:animScale>
                                      <p:cBhvr>
                                        <p:cTn id="60" dur="26">
                                          <p:stCondLst>
                                            <p:cond delay="620"/>
                                          </p:stCondLst>
                                        </p:cTn>
                                        <p:tgtEl>
                                          <p:spTgt spid="9"/>
                                        </p:tgtEl>
                                      </p:cBhvr>
                                      <p:to x="100000" y="60000"/>
                                    </p:animScale>
                                    <p:animScale>
                                      <p:cBhvr>
                                        <p:cTn id="61" dur="166" decel="50000">
                                          <p:stCondLst>
                                            <p:cond delay="646"/>
                                          </p:stCondLst>
                                        </p:cTn>
                                        <p:tgtEl>
                                          <p:spTgt spid="9"/>
                                        </p:tgtEl>
                                      </p:cBhvr>
                                      <p:to x="100000" y="100000"/>
                                    </p:animScale>
                                    <p:animScale>
                                      <p:cBhvr>
                                        <p:cTn id="62" dur="26">
                                          <p:stCondLst>
                                            <p:cond delay="1312"/>
                                          </p:stCondLst>
                                        </p:cTn>
                                        <p:tgtEl>
                                          <p:spTgt spid="9"/>
                                        </p:tgtEl>
                                      </p:cBhvr>
                                      <p:to x="100000" y="80000"/>
                                    </p:animScale>
                                    <p:animScale>
                                      <p:cBhvr>
                                        <p:cTn id="63" dur="166" decel="50000">
                                          <p:stCondLst>
                                            <p:cond delay="1338"/>
                                          </p:stCondLst>
                                        </p:cTn>
                                        <p:tgtEl>
                                          <p:spTgt spid="9"/>
                                        </p:tgtEl>
                                      </p:cBhvr>
                                      <p:to x="100000" y="100000"/>
                                    </p:animScale>
                                    <p:animScale>
                                      <p:cBhvr>
                                        <p:cTn id="64" dur="26">
                                          <p:stCondLst>
                                            <p:cond delay="1642"/>
                                          </p:stCondLst>
                                        </p:cTn>
                                        <p:tgtEl>
                                          <p:spTgt spid="9"/>
                                        </p:tgtEl>
                                      </p:cBhvr>
                                      <p:to x="100000" y="90000"/>
                                    </p:animScale>
                                    <p:animScale>
                                      <p:cBhvr>
                                        <p:cTn id="65" dur="166" decel="50000">
                                          <p:stCondLst>
                                            <p:cond delay="1668"/>
                                          </p:stCondLst>
                                        </p:cTn>
                                        <p:tgtEl>
                                          <p:spTgt spid="9"/>
                                        </p:tgtEl>
                                      </p:cBhvr>
                                      <p:to x="100000" y="100000"/>
                                    </p:animScale>
                                    <p:animScale>
                                      <p:cBhvr>
                                        <p:cTn id="66" dur="26">
                                          <p:stCondLst>
                                            <p:cond delay="1808"/>
                                          </p:stCondLst>
                                        </p:cTn>
                                        <p:tgtEl>
                                          <p:spTgt spid="9"/>
                                        </p:tgtEl>
                                      </p:cBhvr>
                                      <p:to x="100000" y="95000"/>
                                    </p:animScale>
                                    <p:animScale>
                                      <p:cBhvr>
                                        <p:cTn id="67" dur="166" decel="50000">
                                          <p:stCondLst>
                                            <p:cond delay="1834"/>
                                          </p:stCondLst>
                                        </p:cTn>
                                        <p:tgtEl>
                                          <p:spTgt spid="9"/>
                                        </p:tgtEl>
                                      </p:cBhvr>
                                      <p:to x="100000" y="100000"/>
                                    </p:animScale>
                                    <p:set>
                                      <p:cBhvr>
                                        <p:cTn id="68" dur="1" fill="hold">
                                          <p:stCondLst>
                                            <p:cond delay="19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P spid="7" grpId="1" animBg="1"/>
      <p:bldP spid="8" grpId="0" animBg="1"/>
      <p:bldP spid="8" grpId="1" animBg="1"/>
      <p:bldP spid="9" grpId="0" animBg="1"/>
      <p:bldP spid="9" grpId="1"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a:spLocks/>
          </p:cNvSpPr>
          <p:nvPr/>
        </p:nvSpPr>
        <p:spPr bwMode="gray">
          <a:xfrm>
            <a:off x="6983847" y="195898"/>
            <a:ext cx="1341133" cy="1056651"/>
          </a:xfrm>
          <a:custGeom>
            <a:avLst/>
            <a:gdLst>
              <a:gd name="T0" fmla="*/ 0 w 982"/>
              <a:gd name="T1" fmla="*/ 774 h 774"/>
              <a:gd name="T2" fmla="*/ 2 w 982"/>
              <a:gd name="T3" fmla="*/ 770 h 774"/>
              <a:gd name="T4" fmla="*/ 8 w 982"/>
              <a:gd name="T5" fmla="*/ 754 h 774"/>
              <a:gd name="T6" fmla="*/ 16 w 982"/>
              <a:gd name="T7" fmla="*/ 730 h 774"/>
              <a:gd name="T8" fmla="*/ 32 w 982"/>
              <a:gd name="T9" fmla="*/ 698 h 774"/>
              <a:gd name="T10" fmla="*/ 50 w 982"/>
              <a:gd name="T11" fmla="*/ 660 h 774"/>
              <a:gd name="T12" fmla="*/ 76 w 982"/>
              <a:gd name="T13" fmla="*/ 618 h 774"/>
              <a:gd name="T14" fmla="*/ 106 w 982"/>
              <a:gd name="T15" fmla="*/ 574 h 774"/>
              <a:gd name="T16" fmla="*/ 142 w 982"/>
              <a:gd name="T17" fmla="*/ 528 h 774"/>
              <a:gd name="T18" fmla="*/ 186 w 982"/>
              <a:gd name="T19" fmla="*/ 482 h 774"/>
              <a:gd name="T20" fmla="*/ 236 w 982"/>
              <a:gd name="T21" fmla="*/ 438 h 774"/>
              <a:gd name="T22" fmla="*/ 294 w 982"/>
              <a:gd name="T23" fmla="*/ 398 h 774"/>
              <a:gd name="T24" fmla="*/ 360 w 982"/>
              <a:gd name="T25" fmla="*/ 360 h 774"/>
              <a:gd name="T26" fmla="*/ 426 w 982"/>
              <a:gd name="T27" fmla="*/ 332 h 774"/>
              <a:gd name="T28" fmla="*/ 488 w 982"/>
              <a:gd name="T29" fmla="*/ 314 h 774"/>
              <a:gd name="T30" fmla="*/ 544 w 982"/>
              <a:gd name="T31" fmla="*/ 304 h 774"/>
              <a:gd name="T32" fmla="*/ 594 w 982"/>
              <a:gd name="T33" fmla="*/ 300 h 774"/>
              <a:gd name="T34" fmla="*/ 638 w 982"/>
              <a:gd name="T35" fmla="*/ 300 h 774"/>
              <a:gd name="T36" fmla="*/ 678 w 982"/>
              <a:gd name="T37" fmla="*/ 304 h 774"/>
              <a:gd name="T38" fmla="*/ 710 w 982"/>
              <a:gd name="T39" fmla="*/ 312 h 774"/>
              <a:gd name="T40" fmla="*/ 736 w 982"/>
              <a:gd name="T41" fmla="*/ 320 h 774"/>
              <a:gd name="T42" fmla="*/ 754 w 982"/>
              <a:gd name="T43" fmla="*/ 326 h 774"/>
              <a:gd name="T44" fmla="*/ 766 w 982"/>
              <a:gd name="T45" fmla="*/ 332 h 774"/>
              <a:gd name="T46" fmla="*/ 770 w 982"/>
              <a:gd name="T47" fmla="*/ 334 h 774"/>
              <a:gd name="T48" fmla="*/ 680 w 982"/>
              <a:gd name="T49" fmla="*/ 476 h 774"/>
              <a:gd name="T50" fmla="*/ 982 w 982"/>
              <a:gd name="T51" fmla="*/ 370 h 774"/>
              <a:gd name="T52" fmla="*/ 912 w 982"/>
              <a:gd name="T53" fmla="*/ 0 h 774"/>
              <a:gd name="T54" fmla="*/ 854 w 982"/>
              <a:gd name="T55" fmla="*/ 150 h 774"/>
              <a:gd name="T56" fmla="*/ 850 w 982"/>
              <a:gd name="T57" fmla="*/ 148 h 774"/>
              <a:gd name="T58" fmla="*/ 838 w 982"/>
              <a:gd name="T59" fmla="*/ 142 h 774"/>
              <a:gd name="T60" fmla="*/ 822 w 982"/>
              <a:gd name="T61" fmla="*/ 134 h 774"/>
              <a:gd name="T62" fmla="*/ 798 w 982"/>
              <a:gd name="T63" fmla="*/ 126 h 774"/>
              <a:gd name="T64" fmla="*/ 768 w 982"/>
              <a:gd name="T65" fmla="*/ 120 h 774"/>
              <a:gd name="T66" fmla="*/ 732 w 982"/>
              <a:gd name="T67" fmla="*/ 114 h 774"/>
              <a:gd name="T68" fmla="*/ 692 w 982"/>
              <a:gd name="T69" fmla="*/ 110 h 774"/>
              <a:gd name="T70" fmla="*/ 646 w 982"/>
              <a:gd name="T71" fmla="*/ 110 h 774"/>
              <a:gd name="T72" fmla="*/ 596 w 982"/>
              <a:gd name="T73" fmla="*/ 116 h 774"/>
              <a:gd name="T74" fmla="*/ 540 w 982"/>
              <a:gd name="T75" fmla="*/ 126 h 774"/>
              <a:gd name="T76" fmla="*/ 482 w 982"/>
              <a:gd name="T77" fmla="*/ 146 h 774"/>
              <a:gd name="T78" fmla="*/ 422 w 982"/>
              <a:gd name="T79" fmla="*/ 172 h 774"/>
              <a:gd name="T80" fmla="*/ 356 w 982"/>
              <a:gd name="T81" fmla="*/ 210 h 774"/>
              <a:gd name="T82" fmla="*/ 290 w 982"/>
              <a:gd name="T83" fmla="*/ 258 h 774"/>
              <a:gd name="T84" fmla="*/ 230 w 982"/>
              <a:gd name="T85" fmla="*/ 310 h 774"/>
              <a:gd name="T86" fmla="*/ 178 w 982"/>
              <a:gd name="T87" fmla="*/ 364 h 774"/>
              <a:gd name="T88" fmla="*/ 136 w 982"/>
              <a:gd name="T89" fmla="*/ 422 h 774"/>
              <a:gd name="T90" fmla="*/ 100 w 982"/>
              <a:gd name="T91" fmla="*/ 480 h 774"/>
              <a:gd name="T92" fmla="*/ 72 w 982"/>
              <a:gd name="T93" fmla="*/ 536 h 774"/>
              <a:gd name="T94" fmla="*/ 48 w 982"/>
              <a:gd name="T95" fmla="*/ 590 h 774"/>
              <a:gd name="T96" fmla="*/ 30 w 982"/>
              <a:gd name="T97" fmla="*/ 640 h 774"/>
              <a:gd name="T98" fmla="*/ 18 w 982"/>
              <a:gd name="T99" fmla="*/ 684 h 774"/>
              <a:gd name="T100" fmla="*/ 8 w 982"/>
              <a:gd name="T101" fmla="*/ 722 h 774"/>
              <a:gd name="T102" fmla="*/ 4 w 982"/>
              <a:gd name="T103" fmla="*/ 750 h 774"/>
              <a:gd name="T104" fmla="*/ 0 w 982"/>
              <a:gd name="T105" fmla="*/ 768 h 774"/>
              <a:gd name="T106" fmla="*/ 0 w 982"/>
              <a:gd name="T107" fmla="*/ 774 h 7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82" h="774">
                <a:moveTo>
                  <a:pt x="0" y="774"/>
                </a:moveTo>
                <a:lnTo>
                  <a:pt x="2" y="770"/>
                </a:lnTo>
                <a:lnTo>
                  <a:pt x="8" y="754"/>
                </a:lnTo>
                <a:lnTo>
                  <a:pt x="16" y="730"/>
                </a:lnTo>
                <a:lnTo>
                  <a:pt x="32" y="698"/>
                </a:lnTo>
                <a:lnTo>
                  <a:pt x="50" y="660"/>
                </a:lnTo>
                <a:lnTo>
                  <a:pt x="76" y="618"/>
                </a:lnTo>
                <a:lnTo>
                  <a:pt x="106" y="574"/>
                </a:lnTo>
                <a:lnTo>
                  <a:pt x="142" y="528"/>
                </a:lnTo>
                <a:lnTo>
                  <a:pt x="186" y="482"/>
                </a:lnTo>
                <a:lnTo>
                  <a:pt x="236" y="438"/>
                </a:lnTo>
                <a:lnTo>
                  <a:pt x="294" y="398"/>
                </a:lnTo>
                <a:lnTo>
                  <a:pt x="360" y="360"/>
                </a:lnTo>
                <a:lnTo>
                  <a:pt x="426" y="332"/>
                </a:lnTo>
                <a:lnTo>
                  <a:pt x="488" y="314"/>
                </a:lnTo>
                <a:lnTo>
                  <a:pt x="544" y="304"/>
                </a:lnTo>
                <a:lnTo>
                  <a:pt x="594" y="300"/>
                </a:lnTo>
                <a:lnTo>
                  <a:pt x="638" y="300"/>
                </a:lnTo>
                <a:lnTo>
                  <a:pt x="678" y="304"/>
                </a:lnTo>
                <a:lnTo>
                  <a:pt x="710" y="312"/>
                </a:lnTo>
                <a:lnTo>
                  <a:pt x="736" y="320"/>
                </a:lnTo>
                <a:lnTo>
                  <a:pt x="754" y="326"/>
                </a:lnTo>
                <a:lnTo>
                  <a:pt x="766" y="332"/>
                </a:lnTo>
                <a:lnTo>
                  <a:pt x="770" y="334"/>
                </a:lnTo>
                <a:lnTo>
                  <a:pt x="680" y="476"/>
                </a:lnTo>
                <a:lnTo>
                  <a:pt x="982" y="370"/>
                </a:lnTo>
                <a:lnTo>
                  <a:pt x="912" y="0"/>
                </a:lnTo>
                <a:lnTo>
                  <a:pt x="854" y="150"/>
                </a:lnTo>
                <a:lnTo>
                  <a:pt x="850" y="148"/>
                </a:lnTo>
                <a:lnTo>
                  <a:pt x="838" y="142"/>
                </a:lnTo>
                <a:lnTo>
                  <a:pt x="822" y="134"/>
                </a:lnTo>
                <a:lnTo>
                  <a:pt x="798" y="126"/>
                </a:lnTo>
                <a:lnTo>
                  <a:pt x="768" y="120"/>
                </a:lnTo>
                <a:lnTo>
                  <a:pt x="732" y="114"/>
                </a:lnTo>
                <a:lnTo>
                  <a:pt x="692" y="110"/>
                </a:lnTo>
                <a:lnTo>
                  <a:pt x="646" y="110"/>
                </a:lnTo>
                <a:lnTo>
                  <a:pt x="596" y="116"/>
                </a:lnTo>
                <a:lnTo>
                  <a:pt x="540" y="126"/>
                </a:lnTo>
                <a:lnTo>
                  <a:pt x="482" y="146"/>
                </a:lnTo>
                <a:lnTo>
                  <a:pt x="422" y="172"/>
                </a:lnTo>
                <a:lnTo>
                  <a:pt x="356" y="210"/>
                </a:lnTo>
                <a:lnTo>
                  <a:pt x="290" y="258"/>
                </a:lnTo>
                <a:lnTo>
                  <a:pt x="230" y="310"/>
                </a:lnTo>
                <a:lnTo>
                  <a:pt x="178" y="364"/>
                </a:lnTo>
                <a:lnTo>
                  <a:pt x="136" y="422"/>
                </a:lnTo>
                <a:lnTo>
                  <a:pt x="100" y="480"/>
                </a:lnTo>
                <a:lnTo>
                  <a:pt x="72" y="536"/>
                </a:lnTo>
                <a:lnTo>
                  <a:pt x="48" y="590"/>
                </a:lnTo>
                <a:lnTo>
                  <a:pt x="30" y="640"/>
                </a:lnTo>
                <a:lnTo>
                  <a:pt x="18" y="684"/>
                </a:lnTo>
                <a:lnTo>
                  <a:pt x="8" y="722"/>
                </a:lnTo>
                <a:lnTo>
                  <a:pt x="4" y="750"/>
                </a:lnTo>
                <a:lnTo>
                  <a:pt x="0" y="768"/>
                </a:lnTo>
                <a:lnTo>
                  <a:pt x="0" y="774"/>
                </a:lnTo>
              </a:path>
            </a:pathLst>
          </a:custGeom>
          <a:gradFill rotWithShape="1">
            <a:gsLst>
              <a:gs pos="0">
                <a:schemeClr val="hlink">
                  <a:gamma/>
                  <a:tint val="90980"/>
                  <a:invGamma/>
                  <a:alpha val="32001"/>
                </a:schemeClr>
              </a:gs>
              <a:gs pos="100000">
                <a:schemeClr val="hlink"/>
              </a:gs>
            </a:gsLst>
            <a:lin ang="0" scaled="1"/>
          </a:gradFill>
          <a:ln>
            <a:noFill/>
          </a:ln>
          <a:extLst>
            <a:ext uri="{91240B29-F687-4F45-9708-019B960494DF}">
              <a14:hiddenLine xmlns:a14="http://schemas.microsoft.com/office/drawing/2010/main" w="12700">
                <a:solidFill>
                  <a:srgbClr val="000000"/>
                </a:solidFill>
                <a:prstDash val="solid"/>
                <a:round/>
                <a:headEnd/>
                <a:tailEnd/>
              </a14:hiddenLine>
            </a:ext>
          </a:extLst>
        </p:spPr>
        <p:txBody>
          <a:bodyPr/>
          <a:lstStyle/>
          <a:p>
            <a:endParaRPr lang="en-US"/>
          </a:p>
        </p:txBody>
      </p:sp>
      <p:sp>
        <p:nvSpPr>
          <p:cNvPr id="13" name="Freeform 12"/>
          <p:cNvSpPr>
            <a:spLocks/>
          </p:cNvSpPr>
          <p:nvPr/>
        </p:nvSpPr>
        <p:spPr bwMode="gray">
          <a:xfrm>
            <a:off x="3242720" y="176475"/>
            <a:ext cx="1341133" cy="1058102"/>
          </a:xfrm>
          <a:custGeom>
            <a:avLst/>
            <a:gdLst>
              <a:gd name="T0" fmla="*/ 0 w 982"/>
              <a:gd name="T1" fmla="*/ 774 h 774"/>
              <a:gd name="T2" fmla="*/ 2 w 982"/>
              <a:gd name="T3" fmla="*/ 770 h 774"/>
              <a:gd name="T4" fmla="*/ 8 w 982"/>
              <a:gd name="T5" fmla="*/ 754 h 774"/>
              <a:gd name="T6" fmla="*/ 16 w 982"/>
              <a:gd name="T7" fmla="*/ 730 h 774"/>
              <a:gd name="T8" fmla="*/ 32 w 982"/>
              <a:gd name="T9" fmla="*/ 698 h 774"/>
              <a:gd name="T10" fmla="*/ 50 w 982"/>
              <a:gd name="T11" fmla="*/ 660 h 774"/>
              <a:gd name="T12" fmla="*/ 76 w 982"/>
              <a:gd name="T13" fmla="*/ 618 h 774"/>
              <a:gd name="T14" fmla="*/ 106 w 982"/>
              <a:gd name="T15" fmla="*/ 574 h 774"/>
              <a:gd name="T16" fmla="*/ 142 w 982"/>
              <a:gd name="T17" fmla="*/ 528 h 774"/>
              <a:gd name="T18" fmla="*/ 186 w 982"/>
              <a:gd name="T19" fmla="*/ 482 h 774"/>
              <a:gd name="T20" fmla="*/ 236 w 982"/>
              <a:gd name="T21" fmla="*/ 438 h 774"/>
              <a:gd name="T22" fmla="*/ 294 w 982"/>
              <a:gd name="T23" fmla="*/ 398 h 774"/>
              <a:gd name="T24" fmla="*/ 360 w 982"/>
              <a:gd name="T25" fmla="*/ 360 h 774"/>
              <a:gd name="T26" fmla="*/ 426 w 982"/>
              <a:gd name="T27" fmla="*/ 332 h 774"/>
              <a:gd name="T28" fmla="*/ 488 w 982"/>
              <a:gd name="T29" fmla="*/ 314 h 774"/>
              <a:gd name="T30" fmla="*/ 544 w 982"/>
              <a:gd name="T31" fmla="*/ 304 h 774"/>
              <a:gd name="T32" fmla="*/ 594 w 982"/>
              <a:gd name="T33" fmla="*/ 300 h 774"/>
              <a:gd name="T34" fmla="*/ 638 w 982"/>
              <a:gd name="T35" fmla="*/ 300 h 774"/>
              <a:gd name="T36" fmla="*/ 678 w 982"/>
              <a:gd name="T37" fmla="*/ 304 h 774"/>
              <a:gd name="T38" fmla="*/ 710 w 982"/>
              <a:gd name="T39" fmla="*/ 312 h 774"/>
              <a:gd name="T40" fmla="*/ 736 w 982"/>
              <a:gd name="T41" fmla="*/ 320 h 774"/>
              <a:gd name="T42" fmla="*/ 754 w 982"/>
              <a:gd name="T43" fmla="*/ 326 h 774"/>
              <a:gd name="T44" fmla="*/ 766 w 982"/>
              <a:gd name="T45" fmla="*/ 332 h 774"/>
              <a:gd name="T46" fmla="*/ 770 w 982"/>
              <a:gd name="T47" fmla="*/ 334 h 774"/>
              <a:gd name="T48" fmla="*/ 680 w 982"/>
              <a:gd name="T49" fmla="*/ 476 h 774"/>
              <a:gd name="T50" fmla="*/ 982 w 982"/>
              <a:gd name="T51" fmla="*/ 370 h 774"/>
              <a:gd name="T52" fmla="*/ 912 w 982"/>
              <a:gd name="T53" fmla="*/ 0 h 774"/>
              <a:gd name="T54" fmla="*/ 854 w 982"/>
              <a:gd name="T55" fmla="*/ 150 h 774"/>
              <a:gd name="T56" fmla="*/ 850 w 982"/>
              <a:gd name="T57" fmla="*/ 148 h 774"/>
              <a:gd name="T58" fmla="*/ 838 w 982"/>
              <a:gd name="T59" fmla="*/ 142 h 774"/>
              <a:gd name="T60" fmla="*/ 822 w 982"/>
              <a:gd name="T61" fmla="*/ 134 h 774"/>
              <a:gd name="T62" fmla="*/ 798 w 982"/>
              <a:gd name="T63" fmla="*/ 126 h 774"/>
              <a:gd name="T64" fmla="*/ 768 w 982"/>
              <a:gd name="T65" fmla="*/ 120 h 774"/>
              <a:gd name="T66" fmla="*/ 732 w 982"/>
              <a:gd name="T67" fmla="*/ 114 h 774"/>
              <a:gd name="T68" fmla="*/ 692 w 982"/>
              <a:gd name="T69" fmla="*/ 110 h 774"/>
              <a:gd name="T70" fmla="*/ 646 w 982"/>
              <a:gd name="T71" fmla="*/ 110 h 774"/>
              <a:gd name="T72" fmla="*/ 596 w 982"/>
              <a:gd name="T73" fmla="*/ 116 h 774"/>
              <a:gd name="T74" fmla="*/ 540 w 982"/>
              <a:gd name="T75" fmla="*/ 126 h 774"/>
              <a:gd name="T76" fmla="*/ 482 w 982"/>
              <a:gd name="T77" fmla="*/ 146 h 774"/>
              <a:gd name="T78" fmla="*/ 422 w 982"/>
              <a:gd name="T79" fmla="*/ 172 h 774"/>
              <a:gd name="T80" fmla="*/ 356 w 982"/>
              <a:gd name="T81" fmla="*/ 210 h 774"/>
              <a:gd name="T82" fmla="*/ 290 w 982"/>
              <a:gd name="T83" fmla="*/ 258 h 774"/>
              <a:gd name="T84" fmla="*/ 230 w 982"/>
              <a:gd name="T85" fmla="*/ 310 h 774"/>
              <a:gd name="T86" fmla="*/ 178 w 982"/>
              <a:gd name="T87" fmla="*/ 364 h 774"/>
              <a:gd name="T88" fmla="*/ 136 w 982"/>
              <a:gd name="T89" fmla="*/ 422 h 774"/>
              <a:gd name="T90" fmla="*/ 100 w 982"/>
              <a:gd name="T91" fmla="*/ 480 h 774"/>
              <a:gd name="T92" fmla="*/ 72 w 982"/>
              <a:gd name="T93" fmla="*/ 536 h 774"/>
              <a:gd name="T94" fmla="*/ 48 w 982"/>
              <a:gd name="T95" fmla="*/ 590 h 774"/>
              <a:gd name="T96" fmla="*/ 30 w 982"/>
              <a:gd name="T97" fmla="*/ 640 h 774"/>
              <a:gd name="T98" fmla="*/ 18 w 982"/>
              <a:gd name="T99" fmla="*/ 684 h 774"/>
              <a:gd name="T100" fmla="*/ 8 w 982"/>
              <a:gd name="T101" fmla="*/ 722 h 774"/>
              <a:gd name="T102" fmla="*/ 4 w 982"/>
              <a:gd name="T103" fmla="*/ 750 h 774"/>
              <a:gd name="T104" fmla="*/ 0 w 982"/>
              <a:gd name="T105" fmla="*/ 768 h 774"/>
              <a:gd name="T106" fmla="*/ 0 w 982"/>
              <a:gd name="T107" fmla="*/ 774 h 7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82" h="774">
                <a:moveTo>
                  <a:pt x="0" y="774"/>
                </a:moveTo>
                <a:lnTo>
                  <a:pt x="2" y="770"/>
                </a:lnTo>
                <a:lnTo>
                  <a:pt x="8" y="754"/>
                </a:lnTo>
                <a:lnTo>
                  <a:pt x="16" y="730"/>
                </a:lnTo>
                <a:lnTo>
                  <a:pt x="32" y="698"/>
                </a:lnTo>
                <a:lnTo>
                  <a:pt x="50" y="660"/>
                </a:lnTo>
                <a:lnTo>
                  <a:pt x="76" y="618"/>
                </a:lnTo>
                <a:lnTo>
                  <a:pt x="106" y="574"/>
                </a:lnTo>
                <a:lnTo>
                  <a:pt x="142" y="528"/>
                </a:lnTo>
                <a:lnTo>
                  <a:pt x="186" y="482"/>
                </a:lnTo>
                <a:lnTo>
                  <a:pt x="236" y="438"/>
                </a:lnTo>
                <a:lnTo>
                  <a:pt x="294" y="398"/>
                </a:lnTo>
                <a:lnTo>
                  <a:pt x="360" y="360"/>
                </a:lnTo>
                <a:lnTo>
                  <a:pt x="426" y="332"/>
                </a:lnTo>
                <a:lnTo>
                  <a:pt x="488" y="314"/>
                </a:lnTo>
                <a:lnTo>
                  <a:pt x="544" y="304"/>
                </a:lnTo>
                <a:lnTo>
                  <a:pt x="594" y="300"/>
                </a:lnTo>
                <a:lnTo>
                  <a:pt x="638" y="300"/>
                </a:lnTo>
                <a:lnTo>
                  <a:pt x="678" y="304"/>
                </a:lnTo>
                <a:lnTo>
                  <a:pt x="710" y="312"/>
                </a:lnTo>
                <a:lnTo>
                  <a:pt x="736" y="320"/>
                </a:lnTo>
                <a:lnTo>
                  <a:pt x="754" y="326"/>
                </a:lnTo>
                <a:lnTo>
                  <a:pt x="766" y="332"/>
                </a:lnTo>
                <a:lnTo>
                  <a:pt x="770" y="334"/>
                </a:lnTo>
                <a:lnTo>
                  <a:pt x="680" y="476"/>
                </a:lnTo>
                <a:lnTo>
                  <a:pt x="982" y="370"/>
                </a:lnTo>
                <a:lnTo>
                  <a:pt x="912" y="0"/>
                </a:lnTo>
                <a:lnTo>
                  <a:pt x="854" y="150"/>
                </a:lnTo>
                <a:lnTo>
                  <a:pt x="850" y="148"/>
                </a:lnTo>
                <a:lnTo>
                  <a:pt x="838" y="142"/>
                </a:lnTo>
                <a:lnTo>
                  <a:pt x="822" y="134"/>
                </a:lnTo>
                <a:lnTo>
                  <a:pt x="798" y="126"/>
                </a:lnTo>
                <a:lnTo>
                  <a:pt x="768" y="120"/>
                </a:lnTo>
                <a:lnTo>
                  <a:pt x="732" y="114"/>
                </a:lnTo>
                <a:lnTo>
                  <a:pt x="692" y="110"/>
                </a:lnTo>
                <a:lnTo>
                  <a:pt x="646" y="110"/>
                </a:lnTo>
                <a:lnTo>
                  <a:pt x="596" y="116"/>
                </a:lnTo>
                <a:lnTo>
                  <a:pt x="540" y="126"/>
                </a:lnTo>
                <a:lnTo>
                  <a:pt x="482" y="146"/>
                </a:lnTo>
                <a:lnTo>
                  <a:pt x="422" y="172"/>
                </a:lnTo>
                <a:lnTo>
                  <a:pt x="356" y="210"/>
                </a:lnTo>
                <a:lnTo>
                  <a:pt x="290" y="258"/>
                </a:lnTo>
                <a:lnTo>
                  <a:pt x="230" y="310"/>
                </a:lnTo>
                <a:lnTo>
                  <a:pt x="178" y="364"/>
                </a:lnTo>
                <a:lnTo>
                  <a:pt x="136" y="422"/>
                </a:lnTo>
                <a:lnTo>
                  <a:pt x="100" y="480"/>
                </a:lnTo>
                <a:lnTo>
                  <a:pt x="72" y="536"/>
                </a:lnTo>
                <a:lnTo>
                  <a:pt x="48" y="590"/>
                </a:lnTo>
                <a:lnTo>
                  <a:pt x="30" y="640"/>
                </a:lnTo>
                <a:lnTo>
                  <a:pt x="18" y="684"/>
                </a:lnTo>
                <a:lnTo>
                  <a:pt x="8" y="722"/>
                </a:lnTo>
                <a:lnTo>
                  <a:pt x="4" y="750"/>
                </a:lnTo>
                <a:lnTo>
                  <a:pt x="0" y="768"/>
                </a:lnTo>
                <a:lnTo>
                  <a:pt x="0" y="774"/>
                </a:lnTo>
              </a:path>
            </a:pathLst>
          </a:custGeom>
          <a:gradFill rotWithShape="1">
            <a:gsLst>
              <a:gs pos="0">
                <a:schemeClr val="folHlink">
                  <a:gamma/>
                  <a:tint val="57647"/>
                  <a:invGamma/>
                  <a:alpha val="32001"/>
                </a:schemeClr>
              </a:gs>
              <a:gs pos="100000">
                <a:schemeClr val="folHlink"/>
              </a:gs>
            </a:gsLst>
            <a:lin ang="0" scaled="1"/>
          </a:gradFill>
          <a:ln>
            <a:noFill/>
          </a:ln>
          <a:extLst>
            <a:ext uri="{91240B29-F687-4F45-9708-019B960494DF}">
              <a14:hiddenLine xmlns:a14="http://schemas.microsoft.com/office/drawing/2010/main" w="12700">
                <a:solidFill>
                  <a:srgbClr val="000000"/>
                </a:solidFill>
                <a:prstDash val="solid"/>
                <a:round/>
                <a:headEnd/>
                <a:tailEnd/>
              </a14:hiddenLine>
            </a:ext>
          </a:extLst>
        </p:spPr>
        <p:txBody>
          <a:bodyPr/>
          <a:lstStyle/>
          <a:p>
            <a:endParaRPr lang="en-US"/>
          </a:p>
        </p:txBody>
      </p:sp>
      <p:grpSp>
        <p:nvGrpSpPr>
          <p:cNvPr id="35" name="Nhóm 34"/>
          <p:cNvGrpSpPr/>
          <p:nvPr/>
        </p:nvGrpSpPr>
        <p:grpSpPr>
          <a:xfrm>
            <a:off x="150830" y="991923"/>
            <a:ext cx="3231563" cy="5866077"/>
            <a:chOff x="2118292" y="2769341"/>
            <a:chExt cx="2098787" cy="3039322"/>
          </a:xfrm>
          <a:effectLst>
            <a:outerShdw blurRad="76200" dir="18900000" sy="23000" kx="-1200000" algn="bl" rotWithShape="0">
              <a:prstClr val="black">
                <a:alpha val="20000"/>
              </a:prstClr>
            </a:outerShdw>
          </a:effectLst>
        </p:grpSpPr>
        <p:sp>
          <p:nvSpPr>
            <p:cNvPr id="17" name="AutoShape 16"/>
            <p:cNvSpPr>
              <a:spLocks noChangeArrowheads="1"/>
            </p:cNvSpPr>
            <p:nvPr/>
          </p:nvSpPr>
          <p:spPr bwMode="auto">
            <a:xfrm>
              <a:off x="2118292" y="2923194"/>
              <a:ext cx="2098787" cy="2885469"/>
            </a:xfrm>
            <a:prstGeom prst="roundRect">
              <a:avLst>
                <a:gd name="adj" fmla="val 4690"/>
              </a:avLst>
            </a:prstGeom>
            <a:noFill/>
            <a:ln w="57150">
              <a:solidFill>
                <a:schemeClr val="folHlink"/>
              </a:solidFill>
              <a:round/>
              <a:headEnd/>
              <a:tailEnd/>
            </a:ln>
            <a:effectLst/>
            <a:extLst>
              <a:ext uri="{909E8E84-426E-40DD-AFC4-6F175D3DCCD1}">
                <a14:hiddenFill xmlns:a14="http://schemas.microsoft.com/office/drawing/2010/main">
                  <a:solidFill>
                    <a:srgbClr val="D2D8A8"/>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 name="AutoShape 17"/>
            <p:cNvSpPr>
              <a:spLocks noChangeArrowheads="1"/>
            </p:cNvSpPr>
            <p:nvPr/>
          </p:nvSpPr>
          <p:spPr bwMode="gray">
            <a:xfrm>
              <a:off x="2315688" y="2792564"/>
              <a:ext cx="1703994" cy="262711"/>
            </a:xfrm>
            <a:prstGeom prst="roundRect">
              <a:avLst>
                <a:gd name="adj" fmla="val 50000"/>
              </a:avLst>
            </a:prstGeom>
            <a:gradFill rotWithShape="1">
              <a:gsLst>
                <a:gs pos="0">
                  <a:schemeClr val="folHlink">
                    <a:gamma/>
                    <a:shade val="38824"/>
                    <a:invGamma/>
                  </a:schemeClr>
                </a:gs>
                <a:gs pos="50000">
                  <a:schemeClr val="folHlink"/>
                </a:gs>
                <a:gs pos="100000">
                  <a:schemeClr val="folHlink">
                    <a:gamma/>
                    <a:shade val="38824"/>
                    <a:invGamma/>
                  </a:schemeClr>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 name="AutoShape 18"/>
            <p:cNvSpPr>
              <a:spLocks noChangeArrowheads="1"/>
            </p:cNvSpPr>
            <p:nvPr/>
          </p:nvSpPr>
          <p:spPr bwMode="auto">
            <a:xfrm flipH="1">
              <a:off x="3855670" y="2857879"/>
              <a:ext cx="65315" cy="132081"/>
            </a:xfrm>
            <a:prstGeom prst="octagon">
              <a:avLst>
                <a:gd name="adj" fmla="val 29287"/>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 name="AutoShape 19"/>
            <p:cNvSpPr>
              <a:spLocks noChangeArrowheads="1"/>
            </p:cNvSpPr>
            <p:nvPr/>
          </p:nvSpPr>
          <p:spPr bwMode="auto">
            <a:xfrm flipH="1">
              <a:off x="2408581" y="2857879"/>
              <a:ext cx="66766" cy="132081"/>
            </a:xfrm>
            <a:prstGeom prst="octagon">
              <a:avLst>
                <a:gd name="adj" fmla="val 29287"/>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 name="Text Box 20"/>
            <p:cNvSpPr txBox="1">
              <a:spLocks noChangeArrowheads="1"/>
            </p:cNvSpPr>
            <p:nvPr/>
          </p:nvSpPr>
          <p:spPr bwMode="gray">
            <a:xfrm>
              <a:off x="3092308" y="2769341"/>
              <a:ext cx="136238" cy="1927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hangingPunct="0"/>
              <a:endParaRPr lang="en-US" sz="1400" dirty="0">
                <a:solidFill>
                  <a:schemeClr val="bg1"/>
                </a:solidFill>
              </a:endParaRPr>
            </a:p>
          </p:txBody>
        </p:sp>
        <p:sp>
          <p:nvSpPr>
            <p:cNvPr id="22" name="Text Box 21"/>
            <p:cNvSpPr txBox="1">
              <a:spLocks noChangeArrowheads="1"/>
            </p:cNvSpPr>
            <p:nvPr/>
          </p:nvSpPr>
          <p:spPr bwMode="auto">
            <a:xfrm>
              <a:off x="2231574" y="3672114"/>
              <a:ext cx="1906325" cy="2313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0" hangingPunct="0"/>
              <a:endParaRPr lang="en-US" i="1" dirty="0">
                <a:solidFill>
                  <a:srgbClr val="5D8223"/>
                </a:solidFill>
              </a:endParaRPr>
            </a:p>
          </p:txBody>
        </p:sp>
        <p:sp>
          <p:nvSpPr>
            <p:cNvPr id="27" name="Text Box 21"/>
            <p:cNvSpPr txBox="1">
              <a:spLocks noChangeArrowheads="1"/>
            </p:cNvSpPr>
            <p:nvPr/>
          </p:nvSpPr>
          <p:spPr bwMode="auto">
            <a:xfrm>
              <a:off x="2231574" y="4168384"/>
              <a:ext cx="1906325" cy="2313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0" hangingPunct="0"/>
              <a:endParaRPr lang="en-US" i="1" dirty="0">
                <a:solidFill>
                  <a:srgbClr val="5D8223"/>
                </a:solidFill>
              </a:endParaRPr>
            </a:p>
          </p:txBody>
        </p:sp>
        <p:sp>
          <p:nvSpPr>
            <p:cNvPr id="28" name="Text Box 21"/>
            <p:cNvSpPr txBox="1">
              <a:spLocks noChangeArrowheads="1"/>
            </p:cNvSpPr>
            <p:nvPr/>
          </p:nvSpPr>
          <p:spPr bwMode="auto">
            <a:xfrm>
              <a:off x="2231574" y="4733083"/>
              <a:ext cx="1906325" cy="2313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0" hangingPunct="0"/>
              <a:endParaRPr lang="en-US" i="1" dirty="0">
                <a:solidFill>
                  <a:srgbClr val="5D8223"/>
                </a:solidFill>
              </a:endParaRPr>
            </a:p>
          </p:txBody>
        </p:sp>
      </p:grpSp>
      <p:grpSp>
        <p:nvGrpSpPr>
          <p:cNvPr id="36" name="Nhóm 35"/>
          <p:cNvGrpSpPr/>
          <p:nvPr/>
        </p:nvGrpSpPr>
        <p:grpSpPr>
          <a:xfrm>
            <a:off x="3756611" y="1080799"/>
            <a:ext cx="3425118" cy="5777201"/>
            <a:chOff x="4413024" y="2403578"/>
            <a:chExt cx="2098787" cy="3011745"/>
          </a:xfrm>
          <a:effectLst>
            <a:outerShdw blurRad="76200" dir="18900000" sy="23000" kx="-1200000" algn="bl" rotWithShape="0">
              <a:prstClr val="black">
                <a:alpha val="20000"/>
              </a:prstClr>
            </a:outerShdw>
          </a:effectLst>
        </p:grpSpPr>
        <p:sp>
          <p:nvSpPr>
            <p:cNvPr id="5" name="AutoShape 4"/>
            <p:cNvSpPr>
              <a:spLocks noChangeArrowheads="1"/>
            </p:cNvSpPr>
            <p:nvPr/>
          </p:nvSpPr>
          <p:spPr bwMode="auto">
            <a:xfrm>
              <a:off x="4413024" y="2529854"/>
              <a:ext cx="2098787" cy="2885469"/>
            </a:xfrm>
            <a:prstGeom prst="roundRect">
              <a:avLst>
                <a:gd name="adj" fmla="val 4690"/>
              </a:avLst>
            </a:prstGeom>
            <a:noFill/>
            <a:ln w="57150">
              <a:solidFill>
                <a:schemeClr val="accent2"/>
              </a:solidFill>
              <a:round/>
              <a:headEnd/>
              <a:tailEnd/>
            </a:ln>
            <a:effectLst/>
            <a:extLst>
              <a:ext uri="{909E8E84-426E-40DD-AFC4-6F175D3DCCD1}">
                <a14:hiddenFill xmlns:a14="http://schemas.microsoft.com/office/drawing/2010/main">
                  <a:solidFill>
                    <a:srgbClr val="F1D08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 name="AutoShape 5"/>
            <p:cNvSpPr>
              <a:spLocks noChangeArrowheads="1"/>
            </p:cNvSpPr>
            <p:nvPr/>
          </p:nvSpPr>
          <p:spPr bwMode="gray">
            <a:xfrm>
              <a:off x="4626386" y="2403578"/>
              <a:ext cx="1703994" cy="262712"/>
            </a:xfrm>
            <a:prstGeom prst="roundRect">
              <a:avLst>
                <a:gd name="adj" fmla="val 50000"/>
              </a:avLst>
            </a:prstGeom>
            <a:gradFill rotWithShape="1">
              <a:gsLst>
                <a:gs pos="0">
                  <a:schemeClr val="accent2">
                    <a:gamma/>
                    <a:shade val="46275"/>
                    <a:invGamma/>
                  </a:schemeClr>
                </a:gs>
                <a:gs pos="50000">
                  <a:schemeClr val="accent2"/>
                </a:gs>
                <a:gs pos="100000">
                  <a:schemeClr val="accent2">
                    <a:gamma/>
                    <a:shade val="46275"/>
                    <a:invGamma/>
                  </a:schemeClr>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 name="AutoShape 6"/>
            <p:cNvSpPr>
              <a:spLocks noChangeArrowheads="1"/>
            </p:cNvSpPr>
            <p:nvPr/>
          </p:nvSpPr>
          <p:spPr bwMode="auto">
            <a:xfrm flipH="1">
              <a:off x="6159110" y="2473247"/>
              <a:ext cx="66766" cy="132082"/>
            </a:xfrm>
            <a:prstGeom prst="octagon">
              <a:avLst>
                <a:gd name="adj" fmla="val 29287"/>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 name="AutoShape 7"/>
            <p:cNvSpPr>
              <a:spLocks noChangeArrowheads="1"/>
            </p:cNvSpPr>
            <p:nvPr/>
          </p:nvSpPr>
          <p:spPr bwMode="auto">
            <a:xfrm flipH="1">
              <a:off x="4704764" y="2464538"/>
              <a:ext cx="65315" cy="132082"/>
            </a:xfrm>
            <a:prstGeom prst="octagon">
              <a:avLst>
                <a:gd name="adj" fmla="val 29287"/>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 name="Text Box 21"/>
            <p:cNvSpPr txBox="1">
              <a:spLocks noChangeArrowheads="1"/>
            </p:cNvSpPr>
            <p:nvPr/>
          </p:nvSpPr>
          <p:spPr bwMode="auto">
            <a:xfrm>
              <a:off x="4506351" y="3261441"/>
              <a:ext cx="1906325" cy="2308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0" hangingPunct="0"/>
              <a:endParaRPr lang="en-US" i="1" dirty="0">
                <a:solidFill>
                  <a:schemeClr val="accent2"/>
                </a:solidFill>
              </a:endParaRPr>
            </a:p>
          </p:txBody>
        </p:sp>
      </p:grpSp>
      <p:grpSp>
        <p:nvGrpSpPr>
          <p:cNvPr id="37" name="Nhóm 36"/>
          <p:cNvGrpSpPr/>
          <p:nvPr/>
        </p:nvGrpSpPr>
        <p:grpSpPr>
          <a:xfrm>
            <a:off x="7608057" y="1055532"/>
            <a:ext cx="4250864" cy="5722340"/>
            <a:chOff x="6707755" y="1940568"/>
            <a:chExt cx="2098787" cy="3016099"/>
          </a:xfrm>
          <a:effectLst>
            <a:outerShdw blurRad="76200" dir="18900000" sy="23000" kx="-1200000" algn="bl" rotWithShape="0">
              <a:prstClr val="black">
                <a:alpha val="20000"/>
              </a:prstClr>
            </a:outerShdw>
          </a:effectLst>
        </p:grpSpPr>
        <p:sp>
          <p:nvSpPr>
            <p:cNvPr id="9" name="AutoShape 8"/>
            <p:cNvSpPr>
              <a:spLocks noChangeArrowheads="1"/>
            </p:cNvSpPr>
            <p:nvPr/>
          </p:nvSpPr>
          <p:spPr bwMode="auto">
            <a:xfrm>
              <a:off x="6707755" y="2071198"/>
              <a:ext cx="2098787" cy="2885469"/>
            </a:xfrm>
            <a:prstGeom prst="roundRect">
              <a:avLst>
                <a:gd name="adj" fmla="val 4690"/>
              </a:avLst>
            </a:prstGeom>
            <a:noFill/>
            <a:ln w="57150">
              <a:solidFill>
                <a:schemeClr val="hlink"/>
              </a:solidFill>
              <a:round/>
              <a:headEnd/>
              <a:tailEnd/>
            </a:ln>
            <a:effectLst/>
            <a:extLst>
              <a:ext uri="{909E8E84-426E-40DD-AFC4-6F175D3DCCD1}">
                <a14:hiddenFill xmlns:a14="http://schemas.microsoft.com/office/drawing/2010/main">
                  <a:solidFill>
                    <a:srgbClr val="6FC5E3"/>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 name="AutoShape 9"/>
            <p:cNvSpPr>
              <a:spLocks noChangeArrowheads="1"/>
            </p:cNvSpPr>
            <p:nvPr/>
          </p:nvSpPr>
          <p:spPr bwMode="gray">
            <a:xfrm>
              <a:off x="6905151" y="1940568"/>
              <a:ext cx="1703994" cy="262711"/>
            </a:xfrm>
            <a:prstGeom prst="roundRect">
              <a:avLst>
                <a:gd name="adj" fmla="val 50000"/>
              </a:avLst>
            </a:prstGeom>
            <a:gradFill rotWithShape="1">
              <a:gsLst>
                <a:gs pos="0">
                  <a:schemeClr val="hlink">
                    <a:gamma/>
                    <a:shade val="46275"/>
                    <a:invGamma/>
                  </a:schemeClr>
                </a:gs>
                <a:gs pos="50000">
                  <a:schemeClr val="hlink"/>
                </a:gs>
                <a:gs pos="100000">
                  <a:schemeClr val="hlink">
                    <a:gamma/>
                    <a:shade val="46275"/>
                    <a:invGamma/>
                  </a:schemeClr>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 name="AutoShape 10"/>
            <p:cNvSpPr>
              <a:spLocks noChangeArrowheads="1"/>
            </p:cNvSpPr>
            <p:nvPr/>
          </p:nvSpPr>
          <p:spPr bwMode="auto">
            <a:xfrm flipH="1">
              <a:off x="8446584" y="2005882"/>
              <a:ext cx="65315" cy="130630"/>
            </a:xfrm>
            <a:prstGeom prst="octagon">
              <a:avLst>
                <a:gd name="adj" fmla="val 29287"/>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 name="AutoShape 11"/>
            <p:cNvSpPr>
              <a:spLocks noChangeArrowheads="1"/>
            </p:cNvSpPr>
            <p:nvPr/>
          </p:nvSpPr>
          <p:spPr bwMode="auto">
            <a:xfrm flipH="1">
              <a:off x="6999496" y="2005882"/>
              <a:ext cx="65314" cy="130630"/>
            </a:xfrm>
            <a:prstGeom prst="octagon">
              <a:avLst>
                <a:gd name="adj" fmla="val 29287"/>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2" name="Rectangle 1"/>
          <p:cNvSpPr/>
          <p:nvPr/>
        </p:nvSpPr>
        <p:spPr>
          <a:xfrm>
            <a:off x="326958" y="1669855"/>
            <a:ext cx="2622291" cy="3985706"/>
          </a:xfrm>
          <a:prstGeom prst="rect">
            <a:avLst/>
          </a:prstGeom>
        </p:spPr>
        <p:txBody>
          <a:bodyPr wrap="square">
            <a:spAutoFit/>
          </a:bodyPr>
          <a:lstStyle/>
          <a:p>
            <a:pPr marR="149225" algn="just">
              <a:lnSpc>
                <a:spcPct val="115000"/>
              </a:lnSpc>
              <a:spcBef>
                <a:spcPts val="10"/>
              </a:spcBef>
              <a:tabLst>
                <a:tab pos="229235" algn="l"/>
              </a:tabLst>
            </a:pPr>
            <a:r>
              <a:rPr lang="en-US" sz="2000" b="1" dirty="0">
                <a:solidFill>
                  <a:srgbClr val="FF0000"/>
                </a:solidFill>
                <a:latin typeface="Times New Roman" panose="02020603050405020304" pitchFamily="18" charset="0"/>
                <a:ea typeface="MS Mincho"/>
                <a:cs typeface="Times New Roman" panose="02020603050405020304" pitchFamily="18" charset="0"/>
              </a:rPr>
              <a:t>1. </a:t>
            </a:r>
            <a:r>
              <a:rPr lang="en-US" sz="2000" b="1" dirty="0" err="1">
                <a:solidFill>
                  <a:srgbClr val="FF0000"/>
                </a:solidFill>
                <a:latin typeface="Times New Roman" panose="02020603050405020304" pitchFamily="18" charset="0"/>
                <a:ea typeface="MS Mincho"/>
                <a:cs typeface="Times New Roman" panose="02020603050405020304" pitchFamily="18" charset="0"/>
              </a:rPr>
              <a:t>Nghệ</a:t>
            </a:r>
            <a:r>
              <a:rPr lang="en-US" sz="2000" b="1" dirty="0">
                <a:solidFill>
                  <a:srgbClr val="FF0000"/>
                </a:solidFill>
                <a:latin typeface="Times New Roman" panose="02020603050405020304" pitchFamily="18" charset="0"/>
                <a:ea typeface="MS Mincho"/>
                <a:cs typeface="Times New Roman" panose="02020603050405020304" pitchFamily="18" charset="0"/>
              </a:rPr>
              <a:t> </a:t>
            </a:r>
            <a:r>
              <a:rPr lang="en-US" sz="2000" b="1" dirty="0" err="1">
                <a:solidFill>
                  <a:srgbClr val="FF0000"/>
                </a:solidFill>
                <a:latin typeface="Times New Roman" panose="02020603050405020304" pitchFamily="18" charset="0"/>
                <a:ea typeface="MS Mincho"/>
                <a:cs typeface="Times New Roman" panose="02020603050405020304" pitchFamily="18" charset="0"/>
              </a:rPr>
              <a:t>thuật</a:t>
            </a:r>
            <a:endParaRPr lang="vi-VN" sz="20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marR="149225" algn="just">
              <a:lnSpc>
                <a:spcPct val="115000"/>
              </a:lnSpc>
              <a:spcBef>
                <a:spcPts val="10"/>
              </a:spcBef>
              <a:spcAft>
                <a:spcPts val="0"/>
              </a:spcAft>
              <a:tabLst>
                <a:tab pos="229235" algn="l"/>
              </a:tabLst>
            </a:pP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Sử</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dụng</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thể</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thơ</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bốn</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chữ</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gần</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gũi</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với</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đồng</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dao</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a:t>
            </a:r>
            <a:endParaRPr lang="vi-VN"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R="149225" algn="just">
              <a:lnSpc>
                <a:spcPct val="115000"/>
              </a:lnSpc>
              <a:spcBef>
                <a:spcPts val="10"/>
              </a:spcBef>
              <a:spcAft>
                <a:spcPts val="0"/>
              </a:spcAft>
              <a:tabLst>
                <a:tab pos="229235" algn="l"/>
              </a:tabLst>
            </a:pP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Cách</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ngắt</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nhịp</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gieo</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vần</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linh</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hoạt</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a:t>
            </a:r>
            <a:endParaRPr lang="vi-VN"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R="149225" algn="just">
              <a:lnSpc>
                <a:spcPct val="115000"/>
              </a:lnSpc>
              <a:spcBef>
                <a:spcPts val="10"/>
              </a:spcBef>
              <a:spcAft>
                <a:spcPts val="0"/>
              </a:spcAft>
              <a:tabLst>
                <a:tab pos="229235" algn="l"/>
              </a:tabLst>
            </a:pP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Giọng</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điệu</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tâm</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tình</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nhẹ</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nhàng</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sâu</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lắng</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a:t>
            </a:r>
            <a:endParaRPr lang="vi-VN"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R="149225" algn="just">
              <a:lnSpc>
                <a:spcPct val="115000"/>
              </a:lnSpc>
              <a:spcBef>
                <a:spcPts val="10"/>
              </a:spcBef>
              <a:spcAft>
                <a:spcPts val="0"/>
              </a:spcAft>
              <a:tabLst>
                <a:tab pos="229235" algn="l"/>
              </a:tabLst>
            </a:pP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Hình</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ảnh</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thơ</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chân</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thực</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gợi</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cảm</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xúc</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động</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a:t>
            </a:r>
            <a:endParaRPr lang="vi-VN" sz="2000" dirty="0">
              <a:solidFill>
                <a:schemeClr val="tx1">
                  <a:lumMod val="95000"/>
                  <a:lumOff val="5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3" name="Rectangle 22"/>
          <p:cNvSpPr/>
          <p:nvPr/>
        </p:nvSpPr>
        <p:spPr>
          <a:xfrm>
            <a:off x="4154437" y="1614853"/>
            <a:ext cx="2670569" cy="5047536"/>
          </a:xfrm>
          <a:prstGeom prst="rect">
            <a:avLst/>
          </a:prstGeom>
        </p:spPr>
        <p:txBody>
          <a:bodyPr wrap="square">
            <a:spAutoFit/>
          </a:bodyPr>
          <a:lstStyle/>
          <a:p>
            <a:pPr marR="150495" algn="just">
              <a:lnSpc>
                <a:spcPct val="115000"/>
              </a:lnSpc>
              <a:tabLst>
                <a:tab pos="218440" algn="l"/>
              </a:tabLst>
            </a:pPr>
            <a:r>
              <a:rPr lang="en-US" sz="2000" b="1" spc="-5"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2. </a:t>
            </a:r>
            <a:r>
              <a:rPr lang="en-US" sz="2000" b="1" spc="-5"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Nội</a:t>
            </a:r>
            <a:r>
              <a:rPr lang="en-US" sz="2000" b="1" spc="-15"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spc="-5"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dung – Ý </a:t>
            </a:r>
            <a:r>
              <a:rPr lang="en-US" sz="2000" b="1" spc="-5"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nghĩa</a:t>
            </a:r>
            <a:endParaRPr lang="vi-VN" sz="20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marR="150495" algn="just">
              <a:lnSpc>
                <a:spcPct val="115000"/>
              </a:lnSpc>
              <a:spcAft>
                <a:spcPts val="0"/>
              </a:spcAft>
              <a:tabLst>
                <a:tab pos="218440" algn="l"/>
              </a:tabLst>
            </a:pPr>
            <a:r>
              <a:rPr lang="en-US" sz="2000" spc="-5"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Ca </a:t>
            </a:r>
            <a:r>
              <a:rPr lang="en-US" sz="2000" spc="-5"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ngợi</a:t>
            </a:r>
            <a:r>
              <a:rPr lang="en-US" sz="2000" spc="-5"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spc="-5"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sự</a:t>
            </a:r>
            <a:r>
              <a:rPr lang="en-US" sz="2000" spc="-5"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hi </a:t>
            </a:r>
            <a:r>
              <a:rPr lang="en-US" sz="2000" spc="-5"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sinh</a:t>
            </a:r>
            <a:r>
              <a:rPr lang="en-US" sz="2000" spc="-5"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spc="-5"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anh</a:t>
            </a:r>
            <a:r>
              <a:rPr lang="en-US" sz="2000" spc="-5"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spc="-5"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dũng</a:t>
            </a:r>
            <a:r>
              <a:rPr lang="en-US" sz="2000" spc="-5"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spc="-5"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000" spc="-5"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spc="-5"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những</a:t>
            </a:r>
            <a:r>
              <a:rPr lang="en-US" sz="2000" spc="-5"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spc="-5"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2000" spc="-5"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spc="-5"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lính</a:t>
            </a:r>
            <a:r>
              <a:rPr lang="en-US" sz="2000" spc="-5"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spc="-5"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trẻ</a:t>
            </a:r>
            <a:r>
              <a:rPr lang="en-US" sz="2000" spc="-5"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spc="-5"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2000" spc="-5"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spc="-5"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tình</a:t>
            </a:r>
            <a:r>
              <a:rPr lang="en-US" sz="2000" spc="-5"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spc="-5"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cảm</a:t>
            </a:r>
            <a:r>
              <a:rPr lang="en-US" sz="2000" spc="-5"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spc="-5"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tự</a:t>
            </a:r>
            <a:r>
              <a:rPr lang="en-US" sz="2000" spc="-5"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spc="-5"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hào</a:t>
            </a:r>
            <a:r>
              <a:rPr lang="en-US" sz="2000" spc="-5"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spc="-5"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nhớ</a:t>
            </a:r>
            <a:r>
              <a:rPr lang="en-US" sz="2000" spc="-5"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spc="-5"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thương</a:t>
            </a:r>
            <a:r>
              <a:rPr lang="en-US" sz="2000" spc="-5"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spc="-5"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sâu</a:t>
            </a:r>
            <a:r>
              <a:rPr lang="en-US" sz="2000" spc="-5"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spc="-5"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nặng</a:t>
            </a:r>
            <a:r>
              <a:rPr lang="en-US" sz="2000" spc="-5"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spc="-5"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000" spc="-5"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spc="-5"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đồng</a:t>
            </a:r>
            <a:r>
              <a:rPr lang="en-US" sz="2000" spc="-5"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spc="-5"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đội</a:t>
            </a:r>
            <a:r>
              <a:rPr lang="en-US" sz="2000" spc="-5"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spc="-5"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đồng</a:t>
            </a:r>
            <a:r>
              <a:rPr lang="en-US" sz="2000" spc="-5"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spc="-5"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bào</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a:t>
            </a:r>
            <a:endParaRPr lang="vi-VN"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R="150495" algn="just">
              <a:lnSpc>
                <a:spcPct val="115000"/>
              </a:lnSpc>
              <a:spcAft>
                <a:spcPts val="0"/>
              </a:spcAft>
              <a:tabLst>
                <a:tab pos="218440" algn="l"/>
              </a:tabLst>
            </a:pP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Thể</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hiện</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lòng</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biết</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ơn</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những</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lính</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đã</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dâng</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hiến</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tuổi</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trẻ</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mình</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để</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cho</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những</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mùa</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xuân</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đất</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nước</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mãi</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trường</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tồn</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a:t>
            </a:r>
            <a:endParaRPr lang="vi-VN" sz="2000" dirty="0">
              <a:solidFill>
                <a:schemeClr val="tx1">
                  <a:lumMod val="95000"/>
                  <a:lumOff val="5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4" name="Rectangle 23"/>
          <p:cNvSpPr/>
          <p:nvPr/>
        </p:nvSpPr>
        <p:spPr>
          <a:xfrm>
            <a:off x="7904144" y="1609925"/>
            <a:ext cx="3720226" cy="4862870"/>
          </a:xfrm>
          <a:prstGeom prst="rect">
            <a:avLst/>
          </a:prstGeom>
        </p:spPr>
        <p:txBody>
          <a:bodyPr wrap="square">
            <a:spAutoFit/>
          </a:bodyPr>
          <a:lstStyle/>
          <a:p>
            <a:pPr algn="just">
              <a:lnSpc>
                <a:spcPct val="115000"/>
              </a:lnSpc>
              <a:spcAft>
                <a:spcPts val="0"/>
              </a:spcAft>
            </a:pPr>
            <a:r>
              <a:rPr lang="en-US" sz="2000" b="1" dirty="0">
                <a:solidFill>
                  <a:srgbClr val="FF0000"/>
                </a:solidFill>
                <a:latin typeface="Times New Roman" panose="02020603050405020304" pitchFamily="18" charset="0"/>
                <a:ea typeface="Times New Roman" panose="02020603050405020304" pitchFamily="18" charset="0"/>
              </a:rPr>
              <a:t>3. </a:t>
            </a:r>
            <a:r>
              <a:rPr lang="en-US" sz="2000" b="1" dirty="0" err="1">
                <a:solidFill>
                  <a:srgbClr val="FF0000"/>
                </a:solidFill>
                <a:latin typeface="Times New Roman" panose="02020603050405020304" pitchFamily="18" charset="0"/>
                <a:ea typeface="Times New Roman" panose="02020603050405020304" pitchFamily="18" charset="0"/>
              </a:rPr>
              <a:t>Cách</a:t>
            </a:r>
            <a:r>
              <a:rPr lang="en-US" sz="2000" b="1" dirty="0">
                <a:solidFill>
                  <a:srgbClr val="FF0000"/>
                </a:solidFill>
                <a:latin typeface="Times New Roman" panose="02020603050405020304" pitchFamily="18" charset="0"/>
                <a:ea typeface="Times New Roman" panose="02020603050405020304" pitchFamily="18" charset="0"/>
              </a:rPr>
              <a:t> </a:t>
            </a:r>
            <a:r>
              <a:rPr lang="en-US" sz="2000" b="1" dirty="0" err="1">
                <a:solidFill>
                  <a:srgbClr val="FF0000"/>
                </a:solidFill>
                <a:latin typeface="Times New Roman" panose="02020603050405020304" pitchFamily="18" charset="0"/>
                <a:ea typeface="Times New Roman" panose="02020603050405020304" pitchFamily="18" charset="0"/>
              </a:rPr>
              <a:t>đọc</a:t>
            </a:r>
            <a:r>
              <a:rPr lang="en-US" sz="2000" b="1" dirty="0">
                <a:solidFill>
                  <a:srgbClr val="FF0000"/>
                </a:solidFill>
                <a:latin typeface="Times New Roman" panose="02020603050405020304" pitchFamily="18" charset="0"/>
                <a:ea typeface="Times New Roman" panose="02020603050405020304" pitchFamily="18" charset="0"/>
              </a:rPr>
              <a:t> </a:t>
            </a:r>
            <a:r>
              <a:rPr lang="en-US" sz="2000" b="1" dirty="0" err="1">
                <a:solidFill>
                  <a:srgbClr val="FF0000"/>
                </a:solidFill>
                <a:latin typeface="Times New Roman" panose="02020603050405020304" pitchFamily="18" charset="0"/>
                <a:ea typeface="Times New Roman" panose="02020603050405020304" pitchFamily="18" charset="0"/>
              </a:rPr>
              <a:t>hiểu</a:t>
            </a:r>
            <a:r>
              <a:rPr lang="en-US" sz="2000" b="1" dirty="0">
                <a:solidFill>
                  <a:srgbClr val="FF0000"/>
                </a:solidFill>
                <a:latin typeface="Times New Roman" panose="02020603050405020304" pitchFamily="18" charset="0"/>
                <a:ea typeface="Times New Roman" panose="02020603050405020304" pitchFamily="18" charset="0"/>
              </a:rPr>
              <a:t> </a:t>
            </a:r>
            <a:r>
              <a:rPr lang="en-US" sz="2000" b="1" dirty="0" err="1">
                <a:solidFill>
                  <a:srgbClr val="FF0000"/>
                </a:solidFill>
                <a:latin typeface="Times New Roman" panose="02020603050405020304" pitchFamily="18" charset="0"/>
                <a:ea typeface="Times New Roman" panose="02020603050405020304" pitchFamily="18" charset="0"/>
              </a:rPr>
              <a:t>văn</a:t>
            </a:r>
            <a:r>
              <a:rPr lang="en-US" sz="2000" b="1" dirty="0">
                <a:solidFill>
                  <a:srgbClr val="FF0000"/>
                </a:solidFill>
                <a:latin typeface="Times New Roman" panose="02020603050405020304" pitchFamily="18" charset="0"/>
                <a:ea typeface="Times New Roman" panose="02020603050405020304" pitchFamily="18" charset="0"/>
              </a:rPr>
              <a:t> </a:t>
            </a:r>
            <a:r>
              <a:rPr lang="en-US" sz="2000" b="1" dirty="0" err="1">
                <a:solidFill>
                  <a:srgbClr val="FF0000"/>
                </a:solidFill>
                <a:latin typeface="Times New Roman" panose="02020603050405020304" pitchFamily="18" charset="0"/>
                <a:ea typeface="Times New Roman" panose="02020603050405020304" pitchFamily="18" charset="0"/>
              </a:rPr>
              <a:t>bản</a:t>
            </a:r>
            <a:r>
              <a:rPr lang="en-US" sz="2000" b="1" dirty="0">
                <a:solidFill>
                  <a:srgbClr val="FF0000"/>
                </a:solidFill>
                <a:latin typeface="Times New Roman" panose="02020603050405020304" pitchFamily="18" charset="0"/>
                <a:ea typeface="Times New Roman" panose="02020603050405020304" pitchFamily="18" charset="0"/>
              </a:rPr>
              <a:t> </a:t>
            </a:r>
            <a:r>
              <a:rPr lang="en-US" sz="2000" b="1" dirty="0" err="1">
                <a:solidFill>
                  <a:srgbClr val="FF0000"/>
                </a:solidFill>
                <a:latin typeface="Times New Roman" panose="02020603050405020304" pitchFamily="18" charset="0"/>
                <a:ea typeface="Times New Roman" panose="02020603050405020304" pitchFamily="18" charset="0"/>
              </a:rPr>
              <a:t>thơ</a:t>
            </a:r>
            <a:r>
              <a:rPr lang="en-US" sz="2000" b="1" dirty="0">
                <a:solidFill>
                  <a:srgbClr val="FF0000"/>
                </a:solidFill>
                <a:latin typeface="Times New Roman" panose="02020603050405020304" pitchFamily="18" charset="0"/>
                <a:ea typeface="Times New Roman" panose="02020603050405020304" pitchFamily="18" charset="0"/>
              </a:rPr>
              <a:t> </a:t>
            </a:r>
            <a:r>
              <a:rPr lang="en-US" sz="2000" b="1" dirty="0" err="1">
                <a:solidFill>
                  <a:srgbClr val="FF0000"/>
                </a:solidFill>
                <a:latin typeface="Times New Roman" panose="02020603050405020304" pitchFamily="18" charset="0"/>
                <a:ea typeface="Times New Roman" panose="02020603050405020304" pitchFamily="18" charset="0"/>
              </a:rPr>
              <a:t>bốn</a:t>
            </a:r>
            <a:r>
              <a:rPr lang="en-US" sz="2000" b="1" dirty="0">
                <a:solidFill>
                  <a:srgbClr val="FF0000"/>
                </a:solidFill>
                <a:latin typeface="Times New Roman" panose="02020603050405020304" pitchFamily="18" charset="0"/>
                <a:ea typeface="Times New Roman" panose="02020603050405020304" pitchFamily="18" charset="0"/>
              </a:rPr>
              <a:t> </a:t>
            </a:r>
            <a:r>
              <a:rPr lang="en-US" sz="2000" b="1" dirty="0" err="1">
                <a:solidFill>
                  <a:srgbClr val="FF0000"/>
                </a:solidFill>
                <a:latin typeface="Times New Roman" panose="02020603050405020304" pitchFamily="18" charset="0"/>
                <a:ea typeface="Times New Roman" panose="02020603050405020304" pitchFamily="18" charset="0"/>
              </a:rPr>
              <a:t>chữ</a:t>
            </a:r>
            <a:endParaRPr lang="vi-VN" sz="2000" dirty="0">
              <a:solidFill>
                <a:srgbClr val="FF0000"/>
              </a:solidFill>
              <a:latin typeface="Times New Roman" panose="02020603050405020304" pitchFamily="18" charset="0"/>
              <a:ea typeface="Times New Roman" panose="02020603050405020304" pitchFamily="18" charset="0"/>
            </a:endParaRPr>
          </a:p>
          <a:p>
            <a:pPr algn="just">
              <a:lnSpc>
                <a:spcPct val="115000"/>
              </a:lnSpc>
              <a:spcAft>
                <a:spcPts val="0"/>
              </a:spcAft>
              <a:tabLst>
                <a:tab pos="400050" algn="l"/>
              </a:tabLst>
            </a:pP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Xác</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định</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và</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nhận</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diện</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các</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đặc</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điểm</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của</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thể</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thơ</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như</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ea typeface="Times New Roman" panose="02020603050405020304" pitchFamily="18" charset="0"/>
              </a:rPr>
              <a:t>số</a:t>
            </a:r>
            <a:r>
              <a:rPr lang="en-US" sz="2000" i="1"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ea typeface="Times New Roman" panose="02020603050405020304" pitchFamily="18" charset="0"/>
              </a:rPr>
              <a:t>chữ</a:t>
            </a:r>
            <a:r>
              <a:rPr lang="en-US" sz="2000" i="1"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ea typeface="Times New Roman" panose="02020603050405020304" pitchFamily="18" charset="0"/>
              </a:rPr>
              <a:t>cách</a:t>
            </a:r>
            <a:r>
              <a:rPr lang="en-US" sz="2000" i="1"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ea typeface="Times New Roman" panose="02020603050405020304" pitchFamily="18" charset="0"/>
              </a:rPr>
              <a:t>gieo</a:t>
            </a:r>
            <a:r>
              <a:rPr lang="en-US" sz="2000" i="1"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ea typeface="Times New Roman" panose="02020603050405020304" pitchFamily="18" charset="0"/>
              </a:rPr>
              <a:t>vần</a:t>
            </a:r>
            <a:r>
              <a:rPr lang="en-US" sz="2000" i="1"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ea typeface="Times New Roman" panose="02020603050405020304" pitchFamily="18" charset="0"/>
              </a:rPr>
              <a:t>ngắt</a:t>
            </a:r>
            <a:r>
              <a:rPr lang="en-US" sz="2000" i="1"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i="1" dirty="0" err="1">
                <a:solidFill>
                  <a:schemeClr val="tx1">
                    <a:lumMod val="95000"/>
                    <a:lumOff val="5000"/>
                  </a:schemeClr>
                </a:solidFill>
                <a:latin typeface="Times New Roman" panose="02020603050405020304" pitchFamily="18" charset="0"/>
                <a:ea typeface="Times New Roman" panose="02020603050405020304" pitchFamily="18" charset="0"/>
              </a:rPr>
              <a:t>nhịp</a:t>
            </a:r>
            <a:r>
              <a:rPr lang="en-US" sz="2000" i="1" dirty="0">
                <a:solidFill>
                  <a:schemeClr val="tx1">
                    <a:lumMod val="95000"/>
                    <a:lumOff val="5000"/>
                  </a:schemeClr>
                </a:solidFill>
                <a:latin typeface="Times New Roman" panose="02020603050405020304" pitchFamily="18" charset="0"/>
                <a:ea typeface="Times New Roman" panose="02020603050405020304" pitchFamily="18" charset="0"/>
              </a:rPr>
              <a:t>;</a:t>
            </a:r>
            <a:endParaRPr lang="vi-VN" sz="2000" dirty="0">
              <a:solidFill>
                <a:schemeClr val="tx1">
                  <a:lumMod val="95000"/>
                  <a:lumOff val="5000"/>
                </a:schemeClr>
              </a:solidFill>
              <a:latin typeface="Times New Roman" panose="02020603050405020304" pitchFamily="18" charset="0"/>
              <a:ea typeface="Times New Roman" panose="02020603050405020304" pitchFamily="18" charset="0"/>
            </a:endParaRPr>
          </a:p>
          <a:p>
            <a:pPr algn="just">
              <a:lnSpc>
                <a:spcPct val="115000"/>
              </a:lnSpc>
              <a:spcAft>
                <a:spcPts val="0"/>
              </a:spcAft>
              <a:tabLst>
                <a:tab pos="400050" algn="l"/>
              </a:tabLst>
            </a:pP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Đánh</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giá</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tác</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dụng</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của</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cách</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gieo</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vần</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ngắt</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nhịp</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trong</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việc</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thể</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hiện</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tình</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cảm</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cảm</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xúc</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của</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tác</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giả</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a:t>
            </a:r>
            <a:endParaRPr lang="vi-VN" sz="2000" dirty="0">
              <a:solidFill>
                <a:schemeClr val="tx1">
                  <a:lumMod val="95000"/>
                  <a:lumOff val="5000"/>
                </a:schemeClr>
              </a:solidFill>
              <a:latin typeface="Times New Roman" panose="02020603050405020304" pitchFamily="18" charset="0"/>
              <a:ea typeface="Times New Roman" panose="02020603050405020304" pitchFamily="18" charset="0"/>
            </a:endParaRPr>
          </a:p>
          <a:p>
            <a:pPr algn="just">
              <a:lnSpc>
                <a:spcPct val="115000"/>
              </a:lnSpc>
              <a:spcAft>
                <a:spcPts val="0"/>
              </a:spcAft>
              <a:tabLst>
                <a:tab pos="400050" algn="l"/>
              </a:tabLst>
            </a:pP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Tìm</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hiểu</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ý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nghĩa</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của</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các</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chi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tiết</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hình</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ảnh</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có</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trong</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bài</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thơ</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a:t>
            </a:r>
            <a:endParaRPr lang="vi-VN" sz="2000" dirty="0">
              <a:solidFill>
                <a:schemeClr val="tx1">
                  <a:lumMod val="95000"/>
                  <a:lumOff val="5000"/>
                </a:schemeClr>
              </a:solidFill>
              <a:latin typeface="Times New Roman" panose="02020603050405020304" pitchFamily="18" charset="0"/>
              <a:ea typeface="Times New Roman" panose="02020603050405020304" pitchFamily="18" charset="0"/>
            </a:endParaRPr>
          </a:p>
          <a:p>
            <a:pPr algn="just"/>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Tìm</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hiểu</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tâm</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trạng</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cảm</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xúc</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của</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tác</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giả</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Qua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đó</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lí</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giải</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đánh</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giá</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và</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liên</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hệ</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với</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những</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kinh</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nghiệm</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sống</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thực</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tiễn</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của</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bản</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 </a:t>
            </a:r>
            <a:r>
              <a:rPr lang="en-US" sz="2000" dirty="0" err="1">
                <a:solidFill>
                  <a:schemeClr val="tx1">
                    <a:lumMod val="95000"/>
                    <a:lumOff val="5000"/>
                  </a:schemeClr>
                </a:solidFill>
                <a:latin typeface="Times New Roman" panose="02020603050405020304" pitchFamily="18" charset="0"/>
                <a:ea typeface="Times New Roman" panose="02020603050405020304" pitchFamily="18" charset="0"/>
              </a:rPr>
              <a:t>thân</a:t>
            </a:r>
            <a:r>
              <a:rPr lang="en-US" sz="2000" dirty="0">
                <a:solidFill>
                  <a:schemeClr val="tx1">
                    <a:lumMod val="95000"/>
                    <a:lumOff val="5000"/>
                  </a:schemeClr>
                </a:solidFill>
                <a:latin typeface="Times New Roman" panose="02020603050405020304" pitchFamily="18" charset="0"/>
                <a:ea typeface="Times New Roman" panose="02020603050405020304" pitchFamily="18" charset="0"/>
              </a:rPr>
              <a:t>.</a:t>
            </a:r>
            <a:endParaRPr lang="vi-VN" sz="2000" dirty="0">
              <a:solidFill>
                <a:schemeClr val="tx1">
                  <a:lumMod val="95000"/>
                  <a:lumOff val="5000"/>
                </a:schemeClr>
              </a:solidFill>
            </a:endParaRPr>
          </a:p>
        </p:txBody>
      </p:sp>
    </p:spTree>
    <p:extLst>
      <p:ext uri="{BB962C8B-B14F-4D97-AF65-F5344CB8AC3E}">
        <p14:creationId xmlns:p14="http://schemas.microsoft.com/office/powerpoint/2010/main" val="3077149595"/>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entagon 3"/>
          <p:cNvSpPr/>
          <p:nvPr/>
        </p:nvSpPr>
        <p:spPr>
          <a:xfrm>
            <a:off x="84842" y="18068"/>
            <a:ext cx="4553146" cy="631596"/>
          </a:xfrm>
          <a:prstGeom prst="homePlat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rgbClr val="FF0000"/>
                </a:solidFill>
                <a:latin typeface="Times New Roman" panose="02020603050405020304" pitchFamily="18" charset="0"/>
                <a:cs typeface="Times New Roman" panose="02020603050405020304" pitchFamily="18" charset="0"/>
              </a:rPr>
              <a:t>HOẠT ĐỘNG 3: LUYỆN TẬP</a:t>
            </a:r>
            <a:endParaRPr lang="vi-VN" sz="2400" dirty="0">
              <a:solidFill>
                <a:srgbClr val="FF0000"/>
              </a:solidFill>
              <a:latin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3515171309"/>
              </p:ext>
            </p:extLst>
          </p:nvPr>
        </p:nvGraphicFramePr>
        <p:xfrm>
          <a:off x="2771481" y="795080"/>
          <a:ext cx="9200560" cy="1402080"/>
        </p:xfrm>
        <a:graphic>
          <a:graphicData uri="http://schemas.openxmlformats.org/drawingml/2006/table">
            <a:tbl>
              <a:tblPr firstRow="1" bandRow="1">
                <a:tableStyleId>{5C22544A-7EE6-4342-B048-85BDC9FD1C3A}</a:tableStyleId>
              </a:tblPr>
              <a:tblGrid>
                <a:gridCol w="1963416">
                  <a:extLst>
                    <a:ext uri="{9D8B030D-6E8A-4147-A177-3AD203B41FA5}">
                      <a16:colId xmlns:a16="http://schemas.microsoft.com/office/drawing/2014/main" val="2975543153"/>
                    </a:ext>
                  </a:extLst>
                </a:gridCol>
                <a:gridCol w="7237144">
                  <a:extLst>
                    <a:ext uri="{9D8B030D-6E8A-4147-A177-3AD203B41FA5}">
                      <a16:colId xmlns:a16="http://schemas.microsoft.com/office/drawing/2014/main" val="2041010131"/>
                    </a:ext>
                  </a:extLst>
                </a:gridCol>
              </a:tblGrid>
              <a:tr h="507434">
                <a:tc>
                  <a:txBody>
                    <a:bodyPr/>
                    <a:lstStyle/>
                    <a:p>
                      <a:r>
                        <a:rPr lang="en-US" sz="2000" b="1" kern="1200" dirty="0" err="1">
                          <a:solidFill>
                            <a:srgbClr val="0070C0"/>
                          </a:solidFill>
                          <a:effectLst/>
                          <a:latin typeface="Times New Roman" panose="02020603050405020304" pitchFamily="18" charset="0"/>
                          <a:ea typeface="+mn-ea"/>
                          <a:cs typeface="Times New Roman" panose="02020603050405020304" pitchFamily="18" charset="0"/>
                        </a:rPr>
                        <a:t>Nhiệm</a:t>
                      </a:r>
                      <a:r>
                        <a:rPr lang="en-US" sz="2000" b="1" kern="1200" dirty="0">
                          <a:solidFill>
                            <a:srgbClr val="0070C0"/>
                          </a:solidFill>
                          <a:effectLst/>
                          <a:latin typeface="Times New Roman" panose="02020603050405020304" pitchFamily="18" charset="0"/>
                          <a:ea typeface="+mn-ea"/>
                          <a:cs typeface="Times New Roman" panose="02020603050405020304" pitchFamily="18" charset="0"/>
                        </a:rPr>
                        <a:t> </a:t>
                      </a:r>
                      <a:r>
                        <a:rPr lang="en-US" sz="2000" b="1" kern="1200" dirty="0" err="1">
                          <a:solidFill>
                            <a:srgbClr val="0070C0"/>
                          </a:solidFill>
                          <a:effectLst/>
                          <a:latin typeface="Times New Roman" panose="02020603050405020304" pitchFamily="18" charset="0"/>
                          <a:ea typeface="+mn-ea"/>
                          <a:cs typeface="Times New Roman" panose="02020603050405020304" pitchFamily="18" charset="0"/>
                        </a:rPr>
                        <a:t>vụ</a:t>
                      </a:r>
                      <a:r>
                        <a:rPr lang="en-US" sz="2000" b="1" kern="1200" dirty="0">
                          <a:solidFill>
                            <a:srgbClr val="0070C0"/>
                          </a:solidFill>
                          <a:effectLst/>
                          <a:latin typeface="Times New Roman" panose="02020603050405020304" pitchFamily="18" charset="0"/>
                          <a:ea typeface="+mn-ea"/>
                          <a:cs typeface="Times New Roman" panose="02020603050405020304" pitchFamily="18" charset="0"/>
                        </a:rPr>
                        <a:t> 1:</a:t>
                      </a:r>
                      <a:endParaRPr lang="vi-VN" sz="2000" dirty="0">
                        <a:solidFill>
                          <a:srgbClr val="0070C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i="1" kern="1200" dirty="0" err="1">
                          <a:solidFill>
                            <a:schemeClr val="tx1"/>
                          </a:solidFill>
                          <a:effectLst/>
                          <a:latin typeface="Times New Roman" panose="02020603050405020304" pitchFamily="18" charset="0"/>
                          <a:ea typeface="+mn-ea"/>
                          <a:cs typeface="Times New Roman" panose="02020603050405020304" pitchFamily="18" charset="0"/>
                        </a:rPr>
                        <a:t>Vẽ</a:t>
                      </a:r>
                      <a:r>
                        <a:rPr lang="en-US" sz="2000" b="1" i="1" kern="1200" dirty="0">
                          <a:solidFill>
                            <a:schemeClr val="tx1"/>
                          </a:solidFill>
                          <a:effectLst/>
                          <a:latin typeface="Times New Roman" panose="02020603050405020304" pitchFamily="18" charset="0"/>
                          <a:ea typeface="+mn-ea"/>
                          <a:cs typeface="Times New Roman" panose="02020603050405020304" pitchFamily="18" charset="0"/>
                        </a:rPr>
                        <a:t> </a:t>
                      </a:r>
                      <a:r>
                        <a:rPr lang="en-US" sz="2000" b="1" i="1" kern="1200" dirty="0" err="1">
                          <a:solidFill>
                            <a:schemeClr val="tx1"/>
                          </a:solidFill>
                          <a:effectLst/>
                          <a:latin typeface="Times New Roman" panose="02020603050405020304" pitchFamily="18" charset="0"/>
                          <a:ea typeface="+mn-ea"/>
                          <a:cs typeface="Times New Roman" panose="02020603050405020304" pitchFamily="18" charset="0"/>
                        </a:rPr>
                        <a:t>sơ</a:t>
                      </a:r>
                      <a:r>
                        <a:rPr lang="en-US" sz="2000" b="1" i="1" kern="1200" dirty="0">
                          <a:solidFill>
                            <a:schemeClr val="tx1"/>
                          </a:solidFill>
                          <a:effectLst/>
                          <a:latin typeface="Times New Roman" panose="02020603050405020304" pitchFamily="18" charset="0"/>
                          <a:ea typeface="+mn-ea"/>
                          <a:cs typeface="Times New Roman" panose="02020603050405020304" pitchFamily="18" charset="0"/>
                        </a:rPr>
                        <a:t> </a:t>
                      </a:r>
                      <a:r>
                        <a:rPr lang="en-US" sz="2000" b="1" i="1" kern="1200" dirty="0" err="1">
                          <a:solidFill>
                            <a:schemeClr val="tx1"/>
                          </a:solidFill>
                          <a:effectLst/>
                          <a:latin typeface="Times New Roman" panose="02020603050405020304" pitchFamily="18" charset="0"/>
                          <a:ea typeface="+mn-ea"/>
                          <a:cs typeface="Times New Roman" panose="02020603050405020304" pitchFamily="18" charset="0"/>
                        </a:rPr>
                        <a:t>đồ</a:t>
                      </a:r>
                      <a:r>
                        <a:rPr lang="en-US" sz="2000" b="1" i="1" kern="1200" dirty="0">
                          <a:solidFill>
                            <a:schemeClr val="tx1"/>
                          </a:solidFill>
                          <a:effectLst/>
                          <a:latin typeface="Times New Roman" panose="02020603050405020304" pitchFamily="18" charset="0"/>
                          <a:ea typeface="+mn-ea"/>
                          <a:cs typeface="Times New Roman" panose="02020603050405020304" pitchFamily="18" charset="0"/>
                        </a:rPr>
                        <a:t> </a:t>
                      </a:r>
                      <a:r>
                        <a:rPr lang="en-US" sz="2000" b="1" i="1" kern="1200" dirty="0" err="1">
                          <a:solidFill>
                            <a:schemeClr val="tx1"/>
                          </a:solidFill>
                          <a:effectLst/>
                          <a:latin typeface="Times New Roman" panose="02020603050405020304" pitchFamily="18" charset="0"/>
                          <a:ea typeface="+mn-ea"/>
                          <a:cs typeface="Times New Roman" panose="02020603050405020304" pitchFamily="18" charset="0"/>
                        </a:rPr>
                        <a:t>tư</a:t>
                      </a:r>
                      <a:r>
                        <a:rPr lang="en-US" sz="2000" b="1" i="1" kern="1200" dirty="0">
                          <a:solidFill>
                            <a:schemeClr val="tx1"/>
                          </a:solidFill>
                          <a:effectLst/>
                          <a:latin typeface="Times New Roman" panose="02020603050405020304" pitchFamily="18" charset="0"/>
                          <a:ea typeface="+mn-ea"/>
                          <a:cs typeface="Times New Roman" panose="02020603050405020304" pitchFamily="18" charset="0"/>
                        </a:rPr>
                        <a:t> </a:t>
                      </a:r>
                      <a:r>
                        <a:rPr lang="en-US" sz="2000" b="1" i="1" kern="1200" dirty="0" err="1">
                          <a:solidFill>
                            <a:schemeClr val="tx1"/>
                          </a:solidFill>
                          <a:effectLst/>
                          <a:latin typeface="Times New Roman" panose="02020603050405020304" pitchFamily="18" charset="0"/>
                          <a:ea typeface="+mn-ea"/>
                          <a:cs typeface="Times New Roman" panose="02020603050405020304" pitchFamily="18" charset="0"/>
                        </a:rPr>
                        <a:t>duy</a:t>
                      </a:r>
                      <a:r>
                        <a:rPr lang="en-US" sz="2000" b="1" i="1" kern="1200" dirty="0">
                          <a:solidFill>
                            <a:schemeClr val="tx1"/>
                          </a:solidFill>
                          <a:effectLst/>
                          <a:latin typeface="Times New Roman" panose="02020603050405020304" pitchFamily="18" charset="0"/>
                          <a:ea typeface="+mn-ea"/>
                          <a:cs typeface="Times New Roman" panose="02020603050405020304" pitchFamily="18" charset="0"/>
                        </a:rPr>
                        <a:t> </a:t>
                      </a:r>
                      <a:r>
                        <a:rPr lang="en-US" sz="2000" b="1" i="1" kern="1200" dirty="0" err="1">
                          <a:solidFill>
                            <a:schemeClr val="tx1"/>
                          </a:solidFill>
                          <a:effectLst/>
                          <a:latin typeface="Times New Roman" panose="02020603050405020304" pitchFamily="18" charset="0"/>
                          <a:ea typeface="+mn-ea"/>
                          <a:cs typeface="Times New Roman" panose="02020603050405020304" pitchFamily="18" charset="0"/>
                        </a:rPr>
                        <a:t>thể</a:t>
                      </a:r>
                      <a:r>
                        <a:rPr lang="en-US" sz="2000" b="1" i="1" kern="1200" dirty="0">
                          <a:solidFill>
                            <a:schemeClr val="tx1"/>
                          </a:solidFill>
                          <a:effectLst/>
                          <a:latin typeface="Times New Roman" panose="02020603050405020304" pitchFamily="18" charset="0"/>
                          <a:ea typeface="+mn-ea"/>
                          <a:cs typeface="Times New Roman" panose="02020603050405020304" pitchFamily="18" charset="0"/>
                        </a:rPr>
                        <a:t> </a:t>
                      </a:r>
                      <a:r>
                        <a:rPr lang="en-US" sz="2000" b="1" i="1" kern="1200" dirty="0" err="1">
                          <a:solidFill>
                            <a:schemeClr val="tx1"/>
                          </a:solidFill>
                          <a:effectLst/>
                          <a:latin typeface="Times New Roman" panose="02020603050405020304" pitchFamily="18" charset="0"/>
                          <a:ea typeface="+mn-ea"/>
                          <a:cs typeface="Times New Roman" panose="02020603050405020304" pitchFamily="18" charset="0"/>
                        </a:rPr>
                        <a:t>hiện</a:t>
                      </a:r>
                      <a:r>
                        <a:rPr lang="en-US" sz="2000" b="1" i="1" kern="1200" dirty="0">
                          <a:solidFill>
                            <a:schemeClr val="tx1"/>
                          </a:solidFill>
                          <a:effectLst/>
                          <a:latin typeface="Times New Roman" panose="02020603050405020304" pitchFamily="18" charset="0"/>
                          <a:ea typeface="+mn-ea"/>
                          <a:cs typeface="Times New Roman" panose="02020603050405020304" pitchFamily="18" charset="0"/>
                        </a:rPr>
                        <a:t> </a:t>
                      </a:r>
                      <a:r>
                        <a:rPr lang="en-US" sz="2000" b="1" i="1" kern="1200" dirty="0" err="1">
                          <a:solidFill>
                            <a:schemeClr val="tx1"/>
                          </a:solidFill>
                          <a:effectLst/>
                          <a:latin typeface="Times New Roman" panose="02020603050405020304" pitchFamily="18" charset="0"/>
                          <a:ea typeface="+mn-ea"/>
                          <a:cs typeface="Times New Roman" panose="02020603050405020304" pitchFamily="18" charset="0"/>
                        </a:rPr>
                        <a:t>những</a:t>
                      </a:r>
                      <a:r>
                        <a:rPr lang="en-US" sz="2000" b="1" i="1" kern="1200" dirty="0">
                          <a:solidFill>
                            <a:schemeClr val="tx1"/>
                          </a:solidFill>
                          <a:effectLst/>
                          <a:latin typeface="Times New Roman" panose="02020603050405020304" pitchFamily="18" charset="0"/>
                          <a:ea typeface="+mn-ea"/>
                          <a:cs typeface="Times New Roman" panose="02020603050405020304" pitchFamily="18" charset="0"/>
                        </a:rPr>
                        <a:t> </a:t>
                      </a:r>
                      <a:r>
                        <a:rPr lang="en-US" sz="2000" b="1" i="1" kern="1200" dirty="0" err="1">
                          <a:solidFill>
                            <a:schemeClr val="tx1"/>
                          </a:solidFill>
                          <a:effectLst/>
                          <a:latin typeface="Times New Roman" panose="02020603050405020304" pitchFamily="18" charset="0"/>
                          <a:ea typeface="+mn-ea"/>
                          <a:cs typeface="Times New Roman" panose="02020603050405020304" pitchFamily="18" charset="0"/>
                        </a:rPr>
                        <a:t>giá</a:t>
                      </a:r>
                      <a:r>
                        <a:rPr lang="en-US" sz="2000" b="1" i="1" kern="1200" dirty="0">
                          <a:solidFill>
                            <a:schemeClr val="tx1"/>
                          </a:solidFill>
                          <a:effectLst/>
                          <a:latin typeface="Times New Roman" panose="02020603050405020304" pitchFamily="18" charset="0"/>
                          <a:ea typeface="+mn-ea"/>
                          <a:cs typeface="Times New Roman" panose="02020603050405020304" pitchFamily="18" charset="0"/>
                        </a:rPr>
                        <a:t> </a:t>
                      </a:r>
                      <a:r>
                        <a:rPr lang="en-US" sz="2000" b="1" i="1" kern="1200" dirty="0" err="1">
                          <a:solidFill>
                            <a:schemeClr val="tx1"/>
                          </a:solidFill>
                          <a:effectLst/>
                          <a:latin typeface="Times New Roman" panose="02020603050405020304" pitchFamily="18" charset="0"/>
                          <a:ea typeface="+mn-ea"/>
                          <a:cs typeface="Times New Roman" panose="02020603050405020304" pitchFamily="18" charset="0"/>
                        </a:rPr>
                        <a:t>trị</a:t>
                      </a:r>
                      <a:r>
                        <a:rPr lang="en-US" sz="2000" b="1" i="1" kern="1200" dirty="0">
                          <a:solidFill>
                            <a:schemeClr val="tx1"/>
                          </a:solidFill>
                          <a:effectLst/>
                          <a:latin typeface="Times New Roman" panose="02020603050405020304" pitchFamily="18" charset="0"/>
                          <a:ea typeface="+mn-ea"/>
                          <a:cs typeface="Times New Roman" panose="02020603050405020304" pitchFamily="18" charset="0"/>
                        </a:rPr>
                        <a:t> </a:t>
                      </a:r>
                      <a:r>
                        <a:rPr lang="en-US" sz="2000" b="1" i="1" kern="1200" dirty="0" err="1">
                          <a:solidFill>
                            <a:schemeClr val="tx1"/>
                          </a:solidFill>
                          <a:effectLst/>
                          <a:latin typeface="Times New Roman" panose="02020603050405020304" pitchFamily="18" charset="0"/>
                          <a:ea typeface="+mn-ea"/>
                          <a:cs typeface="Times New Roman" panose="02020603050405020304" pitchFamily="18" charset="0"/>
                        </a:rPr>
                        <a:t>nội</a:t>
                      </a:r>
                      <a:r>
                        <a:rPr lang="en-US" sz="2000" b="1" i="1" kern="1200" dirty="0">
                          <a:solidFill>
                            <a:schemeClr val="tx1"/>
                          </a:solidFill>
                          <a:effectLst/>
                          <a:latin typeface="Times New Roman" panose="02020603050405020304" pitchFamily="18" charset="0"/>
                          <a:ea typeface="+mn-ea"/>
                          <a:cs typeface="Times New Roman" panose="02020603050405020304" pitchFamily="18" charset="0"/>
                        </a:rPr>
                        <a:t> dung, </a:t>
                      </a:r>
                      <a:r>
                        <a:rPr lang="en-US" sz="2000" b="1" i="1" kern="1200" dirty="0" err="1">
                          <a:solidFill>
                            <a:schemeClr val="tx1"/>
                          </a:solidFill>
                          <a:effectLst/>
                          <a:latin typeface="Times New Roman" panose="02020603050405020304" pitchFamily="18" charset="0"/>
                          <a:ea typeface="+mn-ea"/>
                          <a:cs typeface="Times New Roman" panose="02020603050405020304" pitchFamily="18" charset="0"/>
                        </a:rPr>
                        <a:t>nghệ</a:t>
                      </a:r>
                      <a:r>
                        <a:rPr lang="en-US" sz="2000" b="1" i="1" kern="1200" dirty="0">
                          <a:solidFill>
                            <a:schemeClr val="tx1"/>
                          </a:solidFill>
                          <a:effectLst/>
                          <a:latin typeface="Times New Roman" panose="02020603050405020304" pitchFamily="18" charset="0"/>
                          <a:ea typeface="+mn-ea"/>
                          <a:cs typeface="Times New Roman" panose="02020603050405020304" pitchFamily="18" charset="0"/>
                        </a:rPr>
                        <a:t> </a:t>
                      </a:r>
                      <a:r>
                        <a:rPr lang="en-US" sz="2000" b="1" i="1" kern="1200" dirty="0" err="1">
                          <a:solidFill>
                            <a:schemeClr val="tx1"/>
                          </a:solidFill>
                          <a:effectLst/>
                          <a:latin typeface="Times New Roman" panose="02020603050405020304" pitchFamily="18" charset="0"/>
                          <a:ea typeface="+mn-ea"/>
                          <a:cs typeface="Times New Roman" panose="02020603050405020304" pitchFamily="18" charset="0"/>
                        </a:rPr>
                        <a:t>thuật</a:t>
                      </a:r>
                      <a:r>
                        <a:rPr lang="en-US" sz="2000" b="1" i="1" kern="1200" dirty="0">
                          <a:solidFill>
                            <a:schemeClr val="tx1"/>
                          </a:solidFill>
                          <a:effectLst/>
                          <a:latin typeface="Times New Roman" panose="02020603050405020304" pitchFamily="18" charset="0"/>
                          <a:ea typeface="+mn-ea"/>
                          <a:cs typeface="Times New Roman" panose="02020603050405020304" pitchFamily="18" charset="0"/>
                        </a:rPr>
                        <a:t> </a:t>
                      </a:r>
                      <a:r>
                        <a:rPr lang="en-US" sz="2000" b="1" i="1" kern="1200" dirty="0" err="1">
                          <a:solidFill>
                            <a:schemeClr val="tx1"/>
                          </a:solidFill>
                          <a:effectLst/>
                          <a:latin typeface="Times New Roman" panose="02020603050405020304" pitchFamily="18" charset="0"/>
                          <a:ea typeface="+mn-ea"/>
                          <a:cs typeface="Times New Roman" panose="02020603050405020304" pitchFamily="18" charset="0"/>
                        </a:rPr>
                        <a:t>của</a:t>
                      </a:r>
                      <a:r>
                        <a:rPr lang="en-US" sz="2000" b="1" i="1" kern="1200" dirty="0">
                          <a:solidFill>
                            <a:schemeClr val="tx1"/>
                          </a:solidFill>
                          <a:effectLst/>
                          <a:latin typeface="Times New Roman" panose="02020603050405020304" pitchFamily="18" charset="0"/>
                          <a:ea typeface="+mn-ea"/>
                          <a:cs typeface="Times New Roman" panose="02020603050405020304" pitchFamily="18" charset="0"/>
                        </a:rPr>
                        <a:t> </a:t>
                      </a:r>
                      <a:r>
                        <a:rPr lang="en-US" sz="2000" b="1" i="1" kern="1200" dirty="0" err="1">
                          <a:solidFill>
                            <a:schemeClr val="tx1"/>
                          </a:solidFill>
                          <a:effectLst/>
                          <a:latin typeface="Times New Roman" panose="02020603050405020304" pitchFamily="18" charset="0"/>
                          <a:ea typeface="+mn-ea"/>
                          <a:cs typeface="Times New Roman" panose="02020603050405020304" pitchFamily="18" charset="0"/>
                        </a:rPr>
                        <a:t>bài</a:t>
                      </a:r>
                      <a:r>
                        <a:rPr lang="en-US" sz="2000" b="1" i="1" kern="1200" dirty="0">
                          <a:solidFill>
                            <a:schemeClr val="tx1"/>
                          </a:solidFill>
                          <a:effectLst/>
                          <a:latin typeface="Times New Roman" panose="02020603050405020304" pitchFamily="18" charset="0"/>
                          <a:ea typeface="+mn-ea"/>
                          <a:cs typeface="Times New Roman" panose="02020603050405020304" pitchFamily="18" charset="0"/>
                        </a:rPr>
                        <a:t> </a:t>
                      </a:r>
                      <a:r>
                        <a:rPr lang="en-US" sz="2000" b="1" i="1" kern="1200" dirty="0" err="1">
                          <a:solidFill>
                            <a:schemeClr val="tx1"/>
                          </a:solidFill>
                          <a:effectLst/>
                          <a:latin typeface="Times New Roman" panose="02020603050405020304" pitchFamily="18" charset="0"/>
                          <a:ea typeface="+mn-ea"/>
                          <a:cs typeface="Times New Roman" panose="02020603050405020304" pitchFamily="18" charset="0"/>
                        </a:rPr>
                        <a:t>thơ</a:t>
                      </a:r>
                      <a:r>
                        <a:rPr lang="en-US" sz="2000" b="1" i="1" kern="1200" dirty="0">
                          <a:solidFill>
                            <a:schemeClr val="tx1"/>
                          </a:solidFill>
                          <a:effectLst/>
                          <a:latin typeface="Times New Roman" panose="02020603050405020304" pitchFamily="18" charset="0"/>
                          <a:ea typeface="+mn-ea"/>
                          <a:cs typeface="Times New Roman" panose="02020603050405020304" pitchFamily="18" charset="0"/>
                        </a:rPr>
                        <a:t>.</a:t>
                      </a:r>
                      <a:endParaRPr lang="vi-VN" sz="2000" b="1" kern="1200" dirty="0">
                        <a:solidFill>
                          <a:schemeClr val="tx1"/>
                        </a:solidFill>
                        <a:effectLst/>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extLst>
                  <a:ext uri="{0D108BD9-81ED-4DB2-BD59-A6C34878D82A}">
                    <a16:rowId xmlns:a16="http://schemas.microsoft.com/office/drawing/2014/main" val="791037783"/>
                  </a:ext>
                </a:extLst>
              </a:tr>
              <a:tr h="507434">
                <a:tc>
                  <a:txBody>
                    <a:bodyPr/>
                    <a:lstStyle/>
                    <a:p>
                      <a:r>
                        <a:rPr lang="en-US" sz="2000" b="1" kern="1200" dirty="0" err="1">
                          <a:solidFill>
                            <a:srgbClr val="0070C0"/>
                          </a:solidFill>
                          <a:effectLst/>
                          <a:latin typeface="Times New Roman" panose="02020603050405020304" pitchFamily="18" charset="0"/>
                          <a:ea typeface="+mn-ea"/>
                          <a:cs typeface="Times New Roman" panose="02020603050405020304" pitchFamily="18" charset="0"/>
                        </a:rPr>
                        <a:t>Nhiệm</a:t>
                      </a:r>
                      <a:r>
                        <a:rPr lang="en-US" sz="2000" b="1" kern="1200" dirty="0">
                          <a:solidFill>
                            <a:srgbClr val="0070C0"/>
                          </a:solidFill>
                          <a:effectLst/>
                          <a:latin typeface="Times New Roman" panose="02020603050405020304" pitchFamily="18" charset="0"/>
                          <a:ea typeface="+mn-ea"/>
                          <a:cs typeface="Times New Roman" panose="02020603050405020304" pitchFamily="18" charset="0"/>
                        </a:rPr>
                        <a:t> </a:t>
                      </a:r>
                      <a:r>
                        <a:rPr lang="en-US" sz="2000" b="1" kern="1200" dirty="0" err="1">
                          <a:solidFill>
                            <a:srgbClr val="0070C0"/>
                          </a:solidFill>
                          <a:effectLst/>
                          <a:latin typeface="Times New Roman" panose="02020603050405020304" pitchFamily="18" charset="0"/>
                          <a:ea typeface="+mn-ea"/>
                          <a:cs typeface="Times New Roman" panose="02020603050405020304" pitchFamily="18" charset="0"/>
                        </a:rPr>
                        <a:t>vụ</a:t>
                      </a:r>
                      <a:r>
                        <a:rPr lang="en-US" sz="2000" b="1" kern="1200" dirty="0">
                          <a:solidFill>
                            <a:srgbClr val="0070C0"/>
                          </a:solidFill>
                          <a:effectLst/>
                          <a:latin typeface="Times New Roman" panose="02020603050405020304" pitchFamily="18" charset="0"/>
                          <a:ea typeface="+mn-ea"/>
                          <a:cs typeface="Times New Roman" panose="02020603050405020304" pitchFamily="18" charset="0"/>
                        </a:rPr>
                        <a:t> 2:</a:t>
                      </a:r>
                      <a:endParaRPr lang="vi-VN" sz="2000" dirty="0">
                        <a:solidFill>
                          <a:srgbClr val="0070C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i="1" kern="1200" dirty="0" err="1">
                          <a:solidFill>
                            <a:schemeClr val="tx1"/>
                          </a:solidFill>
                          <a:effectLst/>
                          <a:latin typeface="Times New Roman" panose="02020603050405020304" pitchFamily="18" charset="0"/>
                          <a:ea typeface="+mn-ea"/>
                          <a:cs typeface="Times New Roman" panose="02020603050405020304" pitchFamily="18" charset="0"/>
                        </a:rPr>
                        <a:t>Điền</a:t>
                      </a:r>
                      <a:r>
                        <a:rPr lang="en-US" sz="2000" i="1" kern="1200" dirty="0">
                          <a:solidFill>
                            <a:schemeClr val="tx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tx1"/>
                          </a:solidFill>
                          <a:effectLst/>
                          <a:latin typeface="Times New Roman" panose="02020603050405020304" pitchFamily="18" charset="0"/>
                          <a:ea typeface="+mn-ea"/>
                          <a:cs typeface="Times New Roman" panose="02020603050405020304" pitchFamily="18" charset="0"/>
                        </a:rPr>
                        <a:t>các</a:t>
                      </a:r>
                      <a:r>
                        <a:rPr lang="en-US" sz="2000" i="1" kern="1200" dirty="0">
                          <a:solidFill>
                            <a:schemeClr val="tx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tx1"/>
                          </a:solidFill>
                          <a:effectLst/>
                          <a:latin typeface="Times New Roman" panose="02020603050405020304" pitchFamily="18" charset="0"/>
                          <a:ea typeface="+mn-ea"/>
                          <a:cs typeface="Times New Roman" panose="02020603050405020304" pitchFamily="18" charset="0"/>
                        </a:rPr>
                        <a:t>thông</a:t>
                      </a:r>
                      <a:r>
                        <a:rPr lang="en-US" sz="2000" i="1" kern="1200" dirty="0">
                          <a:solidFill>
                            <a:schemeClr val="tx1"/>
                          </a:solidFill>
                          <a:effectLst/>
                          <a:latin typeface="Times New Roman" panose="02020603050405020304" pitchFamily="18" charset="0"/>
                          <a:ea typeface="+mn-ea"/>
                          <a:cs typeface="Times New Roman" panose="02020603050405020304" pitchFamily="18" charset="0"/>
                        </a:rPr>
                        <a:t> tin </a:t>
                      </a:r>
                      <a:r>
                        <a:rPr lang="en-US" sz="2000" i="1" kern="1200" dirty="0" err="1">
                          <a:solidFill>
                            <a:schemeClr val="tx1"/>
                          </a:solidFill>
                          <a:effectLst/>
                          <a:latin typeface="Times New Roman" panose="02020603050405020304" pitchFamily="18" charset="0"/>
                          <a:ea typeface="+mn-ea"/>
                          <a:cs typeface="Times New Roman" panose="02020603050405020304" pitchFamily="18" charset="0"/>
                        </a:rPr>
                        <a:t>còn</a:t>
                      </a:r>
                      <a:r>
                        <a:rPr lang="en-US" sz="2000" i="1" kern="1200" dirty="0">
                          <a:solidFill>
                            <a:schemeClr val="tx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tx1"/>
                          </a:solidFill>
                          <a:effectLst/>
                          <a:latin typeface="Times New Roman" panose="02020603050405020304" pitchFamily="18" charset="0"/>
                          <a:ea typeface="+mn-ea"/>
                          <a:cs typeface="Times New Roman" panose="02020603050405020304" pitchFamily="18" charset="0"/>
                        </a:rPr>
                        <a:t>lại</a:t>
                      </a:r>
                      <a:r>
                        <a:rPr lang="en-US" sz="2000" i="1" kern="1200" dirty="0">
                          <a:solidFill>
                            <a:schemeClr val="tx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tx1"/>
                          </a:solidFill>
                          <a:effectLst/>
                          <a:latin typeface="Times New Roman" panose="02020603050405020304" pitchFamily="18" charset="0"/>
                          <a:ea typeface="+mn-ea"/>
                          <a:cs typeface="Times New Roman" panose="02020603050405020304" pitchFamily="18" charset="0"/>
                        </a:rPr>
                        <a:t>vào</a:t>
                      </a:r>
                      <a:r>
                        <a:rPr lang="en-US" sz="2000" i="1" kern="1200" dirty="0">
                          <a:solidFill>
                            <a:schemeClr val="tx1"/>
                          </a:solidFill>
                          <a:effectLst/>
                          <a:latin typeface="Times New Roman" panose="02020603050405020304" pitchFamily="18" charset="0"/>
                          <a:ea typeface="+mn-ea"/>
                          <a:cs typeface="Times New Roman" panose="02020603050405020304" pitchFamily="18" charset="0"/>
                        </a:rPr>
                        <a:t> </a:t>
                      </a:r>
                      <a:r>
                        <a:rPr lang="en-US" sz="2000" b="1" i="1" kern="1200" dirty="0" err="1">
                          <a:solidFill>
                            <a:schemeClr val="tx1"/>
                          </a:solidFill>
                          <a:effectLst/>
                          <a:latin typeface="Times New Roman" panose="02020603050405020304" pitchFamily="18" charset="0"/>
                          <a:ea typeface="+mn-ea"/>
                          <a:cs typeface="Times New Roman" panose="02020603050405020304" pitchFamily="18" charset="0"/>
                        </a:rPr>
                        <a:t>Phiếu</a:t>
                      </a:r>
                      <a:r>
                        <a:rPr lang="en-US" sz="2000" b="1" i="1" kern="1200" dirty="0">
                          <a:solidFill>
                            <a:schemeClr val="tx1"/>
                          </a:solidFill>
                          <a:effectLst/>
                          <a:latin typeface="Times New Roman" panose="02020603050405020304" pitchFamily="18" charset="0"/>
                          <a:ea typeface="+mn-ea"/>
                          <a:cs typeface="Times New Roman" panose="02020603050405020304" pitchFamily="18" charset="0"/>
                        </a:rPr>
                        <a:t> HT 02</a:t>
                      </a:r>
                      <a:endParaRPr lang="vi-VN" sz="2000" kern="1200" dirty="0">
                        <a:solidFill>
                          <a:schemeClr val="tx1"/>
                        </a:solidFill>
                        <a:effectLst/>
                        <a:latin typeface="Times New Roman" panose="02020603050405020304" pitchFamily="18" charset="0"/>
                        <a:ea typeface="+mn-ea"/>
                        <a:cs typeface="Times New Roman" panose="02020603050405020304" pitchFamily="18" charset="0"/>
                      </a:endParaRPr>
                    </a:p>
                    <a:p>
                      <a:endParaRPr lang="vi-VN" sz="20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extLst>
                  <a:ext uri="{0D108BD9-81ED-4DB2-BD59-A6C34878D82A}">
                    <a16:rowId xmlns:a16="http://schemas.microsoft.com/office/drawing/2014/main" val="593190345"/>
                  </a:ext>
                </a:extLst>
              </a:tr>
            </a:tbl>
          </a:graphicData>
        </a:graphic>
      </p:graphicFrame>
      <p:sp>
        <p:nvSpPr>
          <p:cNvPr id="7" name="Notched Right Arrow 6"/>
          <p:cNvSpPr/>
          <p:nvPr/>
        </p:nvSpPr>
        <p:spPr>
          <a:xfrm>
            <a:off x="84841" y="895547"/>
            <a:ext cx="2554663" cy="1706251"/>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rgbClr val="C00000"/>
                </a:solidFill>
                <a:latin typeface="Times New Roman" panose="02020603050405020304" pitchFamily="18" charset="0"/>
                <a:cs typeface="Times New Roman" panose="02020603050405020304" pitchFamily="18" charset="0"/>
              </a:rPr>
              <a:t>Thảo</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luận</a:t>
            </a:r>
            <a:r>
              <a:rPr lang="en-US" sz="2400" dirty="0">
                <a:solidFill>
                  <a:srgbClr val="C00000"/>
                </a:solidFill>
                <a:latin typeface="Times New Roman" panose="02020603050405020304" pitchFamily="18" charset="0"/>
                <a:cs typeface="Times New Roman" panose="02020603050405020304" pitchFamily="18" charset="0"/>
              </a:rPr>
              <a:t> </a:t>
            </a:r>
          </a:p>
          <a:p>
            <a:pPr algn="ctr"/>
            <a:r>
              <a:rPr lang="en-US" sz="2400" dirty="0" err="1">
                <a:solidFill>
                  <a:srgbClr val="C00000"/>
                </a:solidFill>
                <a:latin typeface="Times New Roman" panose="02020603050405020304" pitchFamily="18" charset="0"/>
                <a:cs typeface="Times New Roman" panose="02020603050405020304" pitchFamily="18" charset="0"/>
              </a:rPr>
              <a:t>theo</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cặp</a:t>
            </a:r>
            <a:endParaRPr lang="vi-VN" sz="2400" dirty="0">
              <a:solidFill>
                <a:srgbClr val="C00000"/>
              </a:solidFill>
              <a:latin typeface="Times New Roman" panose="02020603050405020304" pitchFamily="18" charset="0"/>
              <a:cs typeface="Times New Roman" panose="02020603050405020304" pitchFamily="18" charset="0"/>
            </a:endParaRPr>
          </a:p>
        </p:txBody>
      </p:sp>
      <p:sp>
        <p:nvSpPr>
          <p:cNvPr id="8" name="Rounded Rectangle 7"/>
          <p:cNvSpPr/>
          <p:nvPr/>
        </p:nvSpPr>
        <p:spPr>
          <a:xfrm>
            <a:off x="2875175" y="2571176"/>
            <a:ext cx="4769963" cy="97096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400" b="1" dirty="0">
                <a:solidFill>
                  <a:srgbClr val="FFFF00"/>
                </a:solidFill>
                <a:latin typeface="Times New Roman" panose="02020603050405020304" pitchFamily="18" charset="0"/>
                <a:cs typeface="Times New Roman" panose="02020603050405020304" pitchFamily="18" charset="0"/>
              </a:rPr>
              <a:t>PHIẾU HỌC TẬP 02</a:t>
            </a:r>
            <a:endParaRPr lang="vi-VN" sz="2400" dirty="0">
              <a:solidFill>
                <a:srgbClr val="FFFF00"/>
              </a:solidFill>
              <a:latin typeface="Times New Roman" panose="02020603050405020304" pitchFamily="18" charset="0"/>
              <a:cs typeface="Times New Roman" panose="02020603050405020304" pitchFamily="18" charset="0"/>
            </a:endParaRPr>
          </a:p>
          <a:p>
            <a:r>
              <a:rPr lang="de-DE" sz="2400" dirty="0">
                <a:solidFill>
                  <a:srgbClr val="FFFF00"/>
                </a:solidFill>
                <a:latin typeface="Times New Roman" panose="02020603050405020304" pitchFamily="18" charset="0"/>
                <a:cs typeface="Times New Roman" panose="02020603050405020304" pitchFamily="18" charset="0"/>
              </a:rPr>
              <a:t>Điền thông tin vào cột L và cột H:</a:t>
            </a:r>
            <a:endParaRPr lang="vi-VN" sz="2400" dirty="0">
              <a:solidFill>
                <a:srgbClr val="FFFF00"/>
              </a:solidFill>
              <a:latin typeface="Times New Roman" panose="02020603050405020304" pitchFamily="18" charset="0"/>
              <a:cs typeface="Times New Roman" panose="02020603050405020304" pitchFamily="18" charset="0"/>
            </a:endParaRPr>
          </a:p>
        </p:txBody>
      </p:sp>
      <p:graphicFrame>
        <p:nvGraphicFramePr>
          <p:cNvPr id="9" name="Table 8"/>
          <p:cNvGraphicFramePr>
            <a:graphicFrameLocks noGrp="1"/>
          </p:cNvGraphicFramePr>
          <p:nvPr>
            <p:extLst>
              <p:ext uri="{D42A27DB-BD31-4B8C-83A1-F6EECF244321}">
                <p14:modId xmlns:p14="http://schemas.microsoft.com/office/powerpoint/2010/main" val="1315085230"/>
              </p:ext>
            </p:extLst>
          </p:nvPr>
        </p:nvGraphicFramePr>
        <p:xfrm>
          <a:off x="339366" y="3736243"/>
          <a:ext cx="11274456" cy="2633345"/>
        </p:xfrm>
        <a:graphic>
          <a:graphicData uri="http://schemas.openxmlformats.org/drawingml/2006/table">
            <a:tbl>
              <a:tblPr firstRow="1" bandRow="1">
                <a:tableStyleId>{5C22544A-7EE6-4342-B048-85BDC9FD1C3A}</a:tableStyleId>
              </a:tblPr>
              <a:tblGrid>
                <a:gridCol w="2818614">
                  <a:extLst>
                    <a:ext uri="{9D8B030D-6E8A-4147-A177-3AD203B41FA5}">
                      <a16:colId xmlns:a16="http://schemas.microsoft.com/office/drawing/2014/main" val="4120388323"/>
                    </a:ext>
                  </a:extLst>
                </a:gridCol>
                <a:gridCol w="2818614">
                  <a:extLst>
                    <a:ext uri="{9D8B030D-6E8A-4147-A177-3AD203B41FA5}">
                      <a16:colId xmlns:a16="http://schemas.microsoft.com/office/drawing/2014/main" val="2605223298"/>
                    </a:ext>
                  </a:extLst>
                </a:gridCol>
                <a:gridCol w="2818614">
                  <a:extLst>
                    <a:ext uri="{9D8B030D-6E8A-4147-A177-3AD203B41FA5}">
                      <a16:colId xmlns:a16="http://schemas.microsoft.com/office/drawing/2014/main" val="473722317"/>
                    </a:ext>
                  </a:extLst>
                </a:gridCol>
                <a:gridCol w="2818614">
                  <a:extLst>
                    <a:ext uri="{9D8B030D-6E8A-4147-A177-3AD203B41FA5}">
                      <a16:colId xmlns:a16="http://schemas.microsoft.com/office/drawing/2014/main" val="2026714527"/>
                    </a:ext>
                  </a:extLst>
                </a:gridCol>
              </a:tblGrid>
              <a:tr h="370840">
                <a:tc>
                  <a:txBody>
                    <a:bodyPr/>
                    <a:lstStyle/>
                    <a:p>
                      <a:pPr marL="101600">
                        <a:lnSpc>
                          <a:spcPct val="117000"/>
                        </a:lnSpc>
                        <a:spcBef>
                          <a:spcPts val="1300"/>
                        </a:spcBef>
                        <a:spcAft>
                          <a:spcPts val="0"/>
                        </a:spcAft>
                      </a:pPr>
                      <a:r>
                        <a:rPr lang="vi-VN" sz="2400" b="1" dirty="0">
                          <a:solidFill>
                            <a:srgbClr val="322518"/>
                          </a:solidFill>
                          <a:effectLst/>
                          <a:latin typeface="Times New Roman" panose="02020603050405020304" pitchFamily="18" charset="0"/>
                          <a:ea typeface="Arial" panose="020B0604020202020204" pitchFamily="34" charset="0"/>
                          <a:cs typeface="Times New Roman" panose="02020603050405020304" pitchFamily="18" charset="0"/>
                        </a:rPr>
                        <a:t>K </a:t>
                      </a:r>
                      <a:r>
                        <a:rPr lang="en-US" sz="2400" dirty="0">
                          <a:solidFill>
                            <a:srgbClr val="322518"/>
                          </a:solidFill>
                          <a:effectLst/>
                          <a:latin typeface="Times New Roman" panose="02020603050405020304" pitchFamily="18" charset="0"/>
                          <a:ea typeface="Times New Roman" panose="02020603050405020304" pitchFamily="18" charset="0"/>
                          <a:cs typeface="Times New Roman" panose="02020603050405020304" pitchFamily="18" charset="0"/>
                        </a:rPr>
                        <a:t>(What we known) </a:t>
                      </a:r>
                    </a:p>
                    <a:p>
                      <a:pPr marL="101600">
                        <a:lnSpc>
                          <a:spcPct val="117000"/>
                        </a:lnSpc>
                        <a:spcBef>
                          <a:spcPts val="1300"/>
                        </a:spcBef>
                        <a:spcAft>
                          <a:spcPts val="0"/>
                        </a:spcAft>
                      </a:pPr>
                      <a:r>
                        <a:rPr lang="vi-VN" sz="2400" dirty="0">
                          <a:solidFill>
                            <a:srgbClr val="322518"/>
                          </a:solidFill>
                          <a:effectLst/>
                          <a:latin typeface="Times New Roman" panose="02020603050405020304" pitchFamily="18" charset="0"/>
                          <a:ea typeface="Times New Roman" panose="02020603050405020304" pitchFamily="18" charset="0"/>
                          <a:cs typeface="Times New Roman" panose="02020603050405020304" pitchFamily="18" charset="0"/>
                        </a:rPr>
                        <a:t>(Liệt kê những điều em đã biết về anh bộ đội)</a:t>
                      </a:r>
                      <a:endParaRPr lang="vi-VN"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50" marR="63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marL="88900">
                        <a:lnSpc>
                          <a:spcPct val="119000"/>
                        </a:lnSpc>
                        <a:spcAft>
                          <a:spcPts val="0"/>
                        </a:spcAft>
                      </a:pPr>
                      <a:r>
                        <a:rPr lang="en-US" sz="2400" b="1" dirty="0">
                          <a:solidFill>
                            <a:srgbClr val="322518"/>
                          </a:solidFill>
                          <a:effectLst/>
                          <a:latin typeface="Times New Roman" panose="02020603050405020304" pitchFamily="18" charset="0"/>
                          <a:ea typeface="Arial" panose="020B0604020202020204" pitchFamily="34" charset="0"/>
                          <a:cs typeface="Times New Roman" panose="02020603050405020304" pitchFamily="18" charset="0"/>
                        </a:rPr>
                        <a:t>w </a:t>
                      </a:r>
                      <a:r>
                        <a:rPr lang="en-US" sz="2400" dirty="0">
                          <a:solidFill>
                            <a:srgbClr val="322518"/>
                          </a:solidFill>
                          <a:effectLst/>
                          <a:latin typeface="Times New Roman" panose="02020603050405020304" pitchFamily="18" charset="0"/>
                          <a:ea typeface="Times New Roman" panose="02020603050405020304" pitchFamily="18" charset="0"/>
                          <a:cs typeface="Times New Roman" panose="02020603050405020304" pitchFamily="18" charset="0"/>
                        </a:rPr>
                        <a:t>(What we want to learn)</a:t>
                      </a:r>
                    </a:p>
                    <a:p>
                      <a:pPr marL="88900">
                        <a:lnSpc>
                          <a:spcPct val="119000"/>
                        </a:lnSpc>
                        <a:spcAft>
                          <a:spcPts val="0"/>
                        </a:spcAft>
                      </a:pPr>
                      <a:r>
                        <a:rPr lang="en-US" sz="2400" dirty="0">
                          <a:solidFill>
                            <a:srgbClr val="322518"/>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a:solidFill>
                            <a:srgbClr val="322518"/>
                          </a:solidFill>
                          <a:effectLst/>
                          <a:latin typeface="Times New Roman" panose="02020603050405020304" pitchFamily="18" charset="0"/>
                          <a:ea typeface="Times New Roman" panose="02020603050405020304" pitchFamily="18" charset="0"/>
                          <a:cs typeface="Times New Roman" panose="02020603050405020304" pitchFamily="18" charset="0"/>
                        </a:rPr>
                        <a:t>(Liệt kê những điều em muôn biết thêm vể </a:t>
                      </a:r>
                      <a:r>
                        <a:rPr lang="en-US" sz="2400" dirty="0" err="1">
                          <a:solidFill>
                            <a:srgbClr val="322518"/>
                          </a:solidFill>
                          <a:effectLst/>
                          <a:latin typeface="Times New Roman" panose="02020603050405020304" pitchFamily="18" charset="0"/>
                          <a:ea typeface="Times New Roman" panose="02020603050405020304" pitchFamily="18" charset="0"/>
                          <a:cs typeface="Times New Roman" panose="02020603050405020304" pitchFamily="18" charset="0"/>
                        </a:rPr>
                        <a:t>anh</a:t>
                      </a:r>
                      <a:r>
                        <a:rPr lang="en-US" sz="2400" dirty="0">
                          <a:solidFill>
                            <a:srgbClr val="322518"/>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22518"/>
                          </a:solidFill>
                          <a:effectLst/>
                          <a:latin typeface="Times New Roman" panose="02020603050405020304" pitchFamily="18" charset="0"/>
                          <a:ea typeface="Times New Roman" panose="02020603050405020304" pitchFamily="18" charset="0"/>
                          <a:cs typeface="Times New Roman" panose="02020603050405020304" pitchFamily="18" charset="0"/>
                        </a:rPr>
                        <a:t>bộ</a:t>
                      </a:r>
                      <a:r>
                        <a:rPr lang="en-US" sz="2400" dirty="0">
                          <a:solidFill>
                            <a:srgbClr val="322518"/>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322518"/>
                          </a:solidFill>
                          <a:effectLst/>
                          <a:latin typeface="Times New Roman" panose="02020603050405020304" pitchFamily="18" charset="0"/>
                          <a:ea typeface="Times New Roman" panose="02020603050405020304" pitchFamily="18" charset="0"/>
                          <a:cs typeface="Times New Roman" panose="02020603050405020304" pitchFamily="18" charset="0"/>
                        </a:rPr>
                        <a:t>đội</a:t>
                      </a:r>
                      <a:r>
                        <a:rPr lang="en-US" sz="2400" dirty="0">
                          <a:solidFill>
                            <a:srgbClr val="322518"/>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vi-VN"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50" marR="63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marL="101600">
                        <a:lnSpc>
                          <a:spcPct val="119000"/>
                        </a:lnSpc>
                        <a:spcAft>
                          <a:spcPts val="0"/>
                        </a:spcAft>
                      </a:pPr>
                      <a:r>
                        <a:rPr lang="vi-VN" sz="2400" b="1" dirty="0">
                          <a:solidFill>
                            <a:srgbClr val="322518"/>
                          </a:solidFill>
                          <a:effectLst/>
                          <a:latin typeface="Times New Roman" panose="02020603050405020304" pitchFamily="18" charset="0"/>
                          <a:ea typeface="Arial" panose="020B0604020202020204" pitchFamily="34" charset="0"/>
                          <a:cs typeface="Times New Roman" panose="02020603050405020304" pitchFamily="18" charset="0"/>
                        </a:rPr>
                        <a:t>L </a:t>
                      </a:r>
                      <a:r>
                        <a:rPr lang="en-US" sz="2400" dirty="0">
                          <a:solidFill>
                            <a:srgbClr val="322518"/>
                          </a:solidFill>
                          <a:effectLst/>
                          <a:latin typeface="Times New Roman" panose="02020603050405020304" pitchFamily="18" charset="0"/>
                          <a:ea typeface="Times New Roman" panose="02020603050405020304" pitchFamily="18" charset="0"/>
                          <a:cs typeface="Times New Roman" panose="02020603050405020304" pitchFamily="18" charset="0"/>
                        </a:rPr>
                        <a:t>(What we learned)</a:t>
                      </a:r>
                    </a:p>
                    <a:p>
                      <a:pPr marL="101600">
                        <a:lnSpc>
                          <a:spcPct val="119000"/>
                        </a:lnSpc>
                        <a:spcAft>
                          <a:spcPts val="0"/>
                        </a:spcAft>
                      </a:pPr>
                      <a:r>
                        <a:rPr lang="en-US" sz="2400" dirty="0">
                          <a:solidFill>
                            <a:srgbClr val="322518"/>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a:solidFill>
                            <a:srgbClr val="322518"/>
                          </a:solidFill>
                          <a:effectLst/>
                          <a:latin typeface="Times New Roman" panose="02020603050405020304" pitchFamily="18" charset="0"/>
                          <a:ea typeface="Times New Roman" panose="02020603050405020304" pitchFamily="18" charset="0"/>
                          <a:cs typeface="Times New Roman" panose="02020603050405020304" pitchFamily="18" charset="0"/>
                        </a:rPr>
                        <a:t>(Liệt kê những đi</a:t>
                      </a:r>
                      <a:r>
                        <a:rPr lang="en-US" sz="2400" dirty="0">
                          <a:solidFill>
                            <a:srgbClr val="322518"/>
                          </a:solidFill>
                          <a:effectLst/>
                          <a:latin typeface="Times New Roman" panose="02020603050405020304" pitchFamily="18" charset="0"/>
                          <a:ea typeface="Times New Roman" panose="02020603050405020304" pitchFamily="18" charset="0"/>
                          <a:cs typeface="Times New Roman" panose="02020603050405020304" pitchFamily="18" charset="0"/>
                        </a:rPr>
                        <a:t>ề</a:t>
                      </a:r>
                      <a:r>
                        <a:rPr lang="vi-VN" sz="2400" dirty="0">
                          <a:solidFill>
                            <a:srgbClr val="322518"/>
                          </a:solidFill>
                          <a:effectLst/>
                          <a:latin typeface="Times New Roman" panose="02020603050405020304" pitchFamily="18" charset="0"/>
                          <a:ea typeface="Times New Roman" panose="02020603050405020304" pitchFamily="18" charset="0"/>
                          <a:cs typeface="Times New Roman" panose="02020603050405020304" pitchFamily="18" charset="0"/>
                        </a:rPr>
                        <a:t>u em đã biết về anh bộ đội sau khi học bài thơ)</a:t>
                      </a:r>
                      <a:endParaRPr lang="vi-VN"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50" marR="63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marL="88900">
                        <a:lnSpc>
                          <a:spcPct val="119000"/>
                        </a:lnSpc>
                        <a:spcAft>
                          <a:spcPts val="0"/>
                        </a:spcAft>
                      </a:pPr>
                      <a:r>
                        <a:rPr lang="vi-VN" sz="2400" b="1" dirty="0">
                          <a:solidFill>
                            <a:srgbClr val="322518"/>
                          </a:solidFill>
                          <a:effectLst/>
                          <a:latin typeface="Times New Roman" panose="02020603050405020304" pitchFamily="18" charset="0"/>
                          <a:ea typeface="Times New Roman" panose="02020603050405020304" pitchFamily="18" charset="0"/>
                          <a:cs typeface="Times New Roman" panose="02020603050405020304" pitchFamily="18" charset="0"/>
                        </a:rPr>
                        <a:t>H</a:t>
                      </a:r>
                      <a:r>
                        <a:rPr lang="vi-VN" sz="2400" dirty="0">
                          <a:solidFill>
                            <a:srgbClr val="322518"/>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a:solidFill>
                            <a:srgbClr val="322518"/>
                          </a:solidFill>
                          <a:effectLst/>
                          <a:latin typeface="Times New Roman" panose="02020603050405020304" pitchFamily="18" charset="0"/>
                          <a:ea typeface="Times New Roman" panose="02020603050405020304" pitchFamily="18" charset="0"/>
                          <a:cs typeface="Times New Roman" panose="02020603050405020304" pitchFamily="18" charset="0"/>
                        </a:rPr>
                        <a:t>(How </a:t>
                      </a:r>
                      <a:r>
                        <a:rPr lang="vi-VN" sz="2400" dirty="0">
                          <a:solidFill>
                            <a:srgbClr val="322518"/>
                          </a:solidFill>
                          <a:effectLst/>
                          <a:latin typeface="Times New Roman" panose="02020603050405020304" pitchFamily="18" charset="0"/>
                          <a:ea typeface="Times New Roman" panose="02020603050405020304" pitchFamily="18" charset="0"/>
                          <a:cs typeface="Times New Roman" panose="02020603050405020304" pitchFamily="18" charset="0"/>
                        </a:rPr>
                        <a:t>can we </a:t>
                      </a:r>
                      <a:r>
                        <a:rPr lang="en-US" sz="2400" dirty="0">
                          <a:solidFill>
                            <a:srgbClr val="322518"/>
                          </a:solidFill>
                          <a:effectLst/>
                          <a:latin typeface="Times New Roman" panose="02020603050405020304" pitchFamily="18" charset="0"/>
                          <a:ea typeface="Times New Roman" panose="02020603050405020304" pitchFamily="18" charset="0"/>
                          <a:cs typeface="Times New Roman" panose="02020603050405020304" pitchFamily="18" charset="0"/>
                        </a:rPr>
                        <a:t>learn more) </a:t>
                      </a:r>
                    </a:p>
                    <a:p>
                      <a:pPr marL="88900">
                        <a:lnSpc>
                          <a:spcPct val="119000"/>
                        </a:lnSpc>
                        <a:spcAft>
                          <a:spcPts val="0"/>
                        </a:spcAft>
                      </a:pPr>
                      <a:r>
                        <a:rPr lang="vi-VN" sz="2400" dirty="0">
                          <a:solidFill>
                            <a:srgbClr val="322518"/>
                          </a:solidFill>
                          <a:effectLst/>
                          <a:latin typeface="Times New Roman" panose="02020603050405020304" pitchFamily="18" charset="0"/>
                          <a:ea typeface="Times New Roman" panose="02020603050405020304" pitchFamily="18" charset="0"/>
                          <a:cs typeface="Times New Roman" panose="02020603050405020304" pitchFamily="18" charset="0"/>
                        </a:rPr>
                        <a:t>(Các em sẽ tiếp tục tìm hiểu như thế nào về anh bộ đội?)</a:t>
                      </a:r>
                      <a:endParaRPr lang="vi-VN"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50" marR="63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extLst>
                  <a:ext uri="{0D108BD9-81ED-4DB2-BD59-A6C34878D82A}">
                    <a16:rowId xmlns:a16="http://schemas.microsoft.com/office/drawing/2014/main" val="2637005206"/>
                  </a:ext>
                </a:extLst>
              </a:tr>
              <a:tr h="370840">
                <a:tc>
                  <a:txBody>
                    <a:bodyPr/>
                    <a:lstStyle/>
                    <a:p>
                      <a:r>
                        <a:rPr lang="en-US" sz="2400" dirty="0">
                          <a:latin typeface="Times New Roman" panose="02020603050405020304" pitchFamily="18" charset="0"/>
                          <a:cs typeface="Times New Roman" panose="02020603050405020304" pitchFamily="18" charset="0"/>
                        </a:rPr>
                        <a:t>……………………</a:t>
                      </a:r>
                      <a:endParaRPr lang="vi-VN" sz="24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r>
                        <a:rPr lang="en-US" sz="2400" dirty="0">
                          <a:latin typeface="Times New Roman" panose="02020603050405020304" pitchFamily="18" charset="0"/>
                          <a:cs typeface="Times New Roman" panose="02020603050405020304" pitchFamily="18" charset="0"/>
                        </a:rPr>
                        <a:t>……………………</a:t>
                      </a:r>
                      <a:endParaRPr lang="vi-VN" sz="24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r>
                        <a:rPr lang="en-US" sz="2400" dirty="0">
                          <a:latin typeface="Times New Roman" panose="02020603050405020304" pitchFamily="18" charset="0"/>
                          <a:cs typeface="Times New Roman" panose="02020603050405020304" pitchFamily="18" charset="0"/>
                        </a:rPr>
                        <a:t>……………………</a:t>
                      </a:r>
                      <a:endParaRPr lang="vi-VN" sz="24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r>
                        <a:rPr lang="en-US" sz="2400" dirty="0">
                          <a:latin typeface="Times New Roman" panose="02020603050405020304" pitchFamily="18" charset="0"/>
                          <a:cs typeface="Times New Roman" panose="02020603050405020304" pitchFamily="18" charset="0"/>
                        </a:rPr>
                        <a:t>……………………</a:t>
                      </a:r>
                      <a:endParaRPr lang="vi-VN" sz="24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extLst>
                  <a:ext uri="{0D108BD9-81ED-4DB2-BD59-A6C34878D82A}">
                    <a16:rowId xmlns:a16="http://schemas.microsoft.com/office/drawing/2014/main" val="4139615892"/>
                  </a:ext>
                </a:extLst>
              </a:tr>
            </a:tbl>
          </a:graphicData>
        </a:graphic>
      </p:graphicFrame>
    </p:spTree>
    <p:extLst>
      <p:ext uri="{BB962C8B-B14F-4D97-AF65-F5344CB8AC3E}">
        <p14:creationId xmlns:p14="http://schemas.microsoft.com/office/powerpoint/2010/main" val="216186381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arn(inVertical)">
                                      <p:cBhvr>
                                        <p:cTn id="13" dur="5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wipe(down)">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circle(in)">
                                      <p:cBhvr>
                                        <p:cTn id="23" dur="2000"/>
                                        <p:tgtEl>
                                          <p:spTgt spid="8"/>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9"/>
                                        </p:tgtEl>
                                        <p:attrNameLst>
                                          <p:attrName>style.visibility</p:attrName>
                                        </p:attrNameLst>
                                      </p:cBhvr>
                                      <p:to>
                                        <p:strVal val="visible"/>
                                      </p:to>
                                    </p:set>
                                    <p:anim calcmode="lin" valueType="num">
                                      <p:cBhvr additive="base">
                                        <p:cTn id="28" dur="500" fill="hold"/>
                                        <p:tgtEl>
                                          <p:spTgt spid="9"/>
                                        </p:tgtEl>
                                        <p:attrNameLst>
                                          <p:attrName>ppt_x</p:attrName>
                                        </p:attrNameLst>
                                      </p:cBhvr>
                                      <p:tavLst>
                                        <p:tav tm="0">
                                          <p:val>
                                            <p:strVal val="#ppt_x"/>
                                          </p:val>
                                        </p:tav>
                                        <p:tav tm="100000">
                                          <p:val>
                                            <p:strVal val="#ppt_x"/>
                                          </p:val>
                                        </p:tav>
                                      </p:tavLst>
                                    </p:anim>
                                    <p:anim calcmode="lin" valueType="num">
                                      <p:cBhvr additive="base">
                                        <p:cTn id="29"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7"/>
          <p:cNvSpPr>
            <a:spLocks noChangeArrowheads="1"/>
          </p:cNvSpPr>
          <p:nvPr/>
        </p:nvSpPr>
        <p:spPr bwMode="gray">
          <a:xfrm>
            <a:off x="4212603" y="453292"/>
            <a:ext cx="3078719" cy="881408"/>
          </a:xfrm>
          <a:prstGeom prst="rect">
            <a:avLst/>
          </a:prstGeom>
          <a:gradFill rotWithShape="1">
            <a:gsLst>
              <a:gs pos="0">
                <a:srgbClr val="3891A7">
                  <a:lumMod val="20000"/>
                  <a:lumOff val="80000"/>
                </a:srgbClr>
              </a:gs>
              <a:gs pos="100000">
                <a:srgbClr val="DDDDDD">
                  <a:gamma/>
                  <a:tint val="27059"/>
                  <a:invGamma/>
                  <a:alpha val="80000"/>
                </a:srgbClr>
              </a:gs>
            </a:gsLst>
            <a:lin ang="5400000" scaled="1"/>
          </a:gradFill>
          <a:ln w="9525">
            <a:solidFill>
              <a:srgbClr val="3891A7"/>
            </a:solidFill>
            <a:miter lim="800000"/>
            <a:headEnd/>
            <a:tailEnd/>
          </a:ln>
          <a:effectLst/>
        </p:spPr>
        <p:txBody>
          <a:bodyPr wrap="none" anchor="ctr"/>
          <a:lstStyle/>
          <a:p>
            <a:pPr>
              <a:defRPr/>
            </a:pPr>
            <a:r>
              <a:rPr lang="en-US" sz="2400" b="1" i="1" dirty="0" err="1">
                <a:solidFill>
                  <a:srgbClr val="00B050"/>
                </a:solidFill>
                <a:latin typeface="Times New Roman" panose="02020603050405020304" pitchFamily="18" charset="0"/>
                <a:cs typeface="Times New Roman" panose="02020603050405020304" pitchFamily="18" charset="0"/>
              </a:rPr>
              <a:t>Đồng</a:t>
            </a:r>
            <a:r>
              <a:rPr lang="en-US" sz="2400" b="1" i="1" dirty="0">
                <a:solidFill>
                  <a:srgbClr val="00B050"/>
                </a:solidFill>
                <a:latin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cs typeface="Times New Roman" panose="02020603050405020304" pitchFamily="18" charset="0"/>
              </a:rPr>
              <a:t>dao</a:t>
            </a:r>
            <a:r>
              <a:rPr lang="en-US" sz="2400" b="1" i="1" dirty="0">
                <a:solidFill>
                  <a:srgbClr val="00B050"/>
                </a:solidFill>
                <a:latin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cs typeface="Times New Roman" panose="02020603050405020304" pitchFamily="18" charset="0"/>
              </a:rPr>
              <a:t>mùa</a:t>
            </a:r>
            <a:r>
              <a:rPr lang="en-US" sz="2400" b="1" i="1" dirty="0">
                <a:solidFill>
                  <a:srgbClr val="00B050"/>
                </a:solidFill>
                <a:latin typeface="Times New Roman" panose="02020603050405020304" pitchFamily="18" charset="0"/>
                <a:cs typeface="Times New Roman" panose="02020603050405020304" pitchFamily="18" charset="0"/>
              </a:rPr>
              <a:t> </a:t>
            </a:r>
            <a:r>
              <a:rPr lang="en-US" sz="2400" b="1" i="1" dirty="0" err="1">
                <a:solidFill>
                  <a:srgbClr val="00B050"/>
                </a:solidFill>
                <a:latin typeface="Times New Roman" panose="02020603050405020304" pitchFamily="18" charset="0"/>
                <a:cs typeface="Times New Roman" panose="02020603050405020304" pitchFamily="18" charset="0"/>
              </a:rPr>
              <a:t>xuân</a:t>
            </a:r>
            <a:endParaRPr lang="en-US" sz="2400" i="1" kern="0" dirty="0">
              <a:solidFill>
                <a:srgbClr val="00B050"/>
              </a:solidFill>
              <a:latin typeface="Times New Roman" panose="02020603050405020304" pitchFamily="18" charset="0"/>
              <a:cs typeface="Times New Roman" panose="02020603050405020304" pitchFamily="18" charset="0"/>
            </a:endParaRPr>
          </a:p>
        </p:txBody>
      </p:sp>
      <p:cxnSp>
        <p:nvCxnSpPr>
          <p:cNvPr id="10" name="Shape 37"/>
          <p:cNvCxnSpPr/>
          <p:nvPr/>
        </p:nvCxnSpPr>
        <p:spPr bwMode="auto">
          <a:xfrm rot="16200000" flipH="1">
            <a:off x="6290951" y="807651"/>
            <a:ext cx="1063625" cy="2117725"/>
          </a:xfrm>
          <a:prstGeom prst="bentConnector3">
            <a:avLst>
              <a:gd name="adj1" fmla="val 76420"/>
            </a:avLst>
          </a:prstGeom>
          <a:noFill/>
          <a:ln w="9525" cap="flat" cmpd="sng" algn="ctr">
            <a:solidFill>
              <a:schemeClr val="tx1">
                <a:lumMod val="50000"/>
                <a:lumOff val="50000"/>
              </a:schemeClr>
            </a:solidFill>
            <a:prstDash val="solid"/>
          </a:ln>
          <a:effectLst/>
        </p:spPr>
      </p:cxnSp>
      <p:cxnSp>
        <p:nvCxnSpPr>
          <p:cNvPr id="11" name="Shape 37"/>
          <p:cNvCxnSpPr/>
          <p:nvPr/>
        </p:nvCxnSpPr>
        <p:spPr bwMode="auto">
          <a:xfrm rot="5400000">
            <a:off x="4114424" y="772727"/>
            <a:ext cx="1063625" cy="2187575"/>
          </a:xfrm>
          <a:prstGeom prst="bentConnector3">
            <a:avLst>
              <a:gd name="adj1" fmla="val 76419"/>
            </a:avLst>
          </a:prstGeom>
          <a:noFill/>
          <a:ln w="9525" cap="flat" cmpd="sng" algn="ctr">
            <a:solidFill>
              <a:schemeClr val="tx1">
                <a:lumMod val="50000"/>
                <a:lumOff val="50000"/>
              </a:schemeClr>
            </a:solidFill>
            <a:prstDash val="solid"/>
          </a:ln>
          <a:effectLst/>
        </p:spPr>
      </p:cxnSp>
      <p:sp>
        <p:nvSpPr>
          <p:cNvPr id="56" name="Notched Right Arrow 55"/>
          <p:cNvSpPr/>
          <p:nvPr/>
        </p:nvSpPr>
        <p:spPr>
          <a:xfrm>
            <a:off x="188536" y="-76201"/>
            <a:ext cx="3195687" cy="857839"/>
          </a:xfrm>
          <a:prstGeom prst="notched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rgbClr val="FF0000"/>
                </a:solidFill>
                <a:latin typeface="Times New Roman" panose="02020603050405020304" pitchFamily="18" charset="0"/>
                <a:cs typeface="Times New Roman" panose="02020603050405020304" pitchFamily="18" charset="0"/>
              </a:rPr>
              <a:t>Nhiệm</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vụ</a:t>
            </a:r>
            <a:r>
              <a:rPr lang="en-US" sz="2400" dirty="0">
                <a:solidFill>
                  <a:srgbClr val="FF0000"/>
                </a:solidFill>
                <a:latin typeface="Times New Roman" panose="02020603050405020304" pitchFamily="18" charset="0"/>
                <a:cs typeface="Times New Roman" panose="02020603050405020304" pitchFamily="18" charset="0"/>
              </a:rPr>
              <a:t> 1:</a:t>
            </a:r>
            <a:endParaRPr lang="vi-VN" sz="2400" dirty="0">
              <a:solidFill>
                <a:srgbClr val="FF0000"/>
              </a:solidFill>
              <a:latin typeface="Times New Roman" panose="02020603050405020304" pitchFamily="18" charset="0"/>
              <a:cs typeface="Times New Roman" panose="02020603050405020304" pitchFamily="18" charset="0"/>
            </a:endParaRPr>
          </a:p>
        </p:txBody>
      </p:sp>
      <p:sp>
        <p:nvSpPr>
          <p:cNvPr id="5" name="Flowchart: Terminator 4"/>
          <p:cNvSpPr/>
          <p:nvPr/>
        </p:nvSpPr>
        <p:spPr>
          <a:xfrm>
            <a:off x="1263191" y="2460410"/>
            <a:ext cx="3506771" cy="690786"/>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a:solidFill>
                  <a:schemeClr val="tx1"/>
                </a:solidFill>
                <a:latin typeface="Times New Roman" panose="02020603050405020304" pitchFamily="18" charset="0"/>
                <a:cs typeface="Times New Roman" panose="02020603050405020304" pitchFamily="18" charset="0"/>
              </a:rPr>
              <a:t>Nghệ</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thuật</a:t>
            </a:r>
            <a:endParaRPr lang="vi-VN" sz="2400" dirty="0">
              <a:solidFill>
                <a:schemeClr val="tx1"/>
              </a:solidFill>
              <a:latin typeface="Times New Roman" panose="02020603050405020304" pitchFamily="18" charset="0"/>
              <a:cs typeface="Times New Roman" panose="02020603050405020304" pitchFamily="18" charset="0"/>
            </a:endParaRPr>
          </a:p>
        </p:txBody>
      </p:sp>
      <p:sp>
        <p:nvSpPr>
          <p:cNvPr id="60" name="Flowchart: Terminator 59"/>
          <p:cNvSpPr/>
          <p:nvPr/>
        </p:nvSpPr>
        <p:spPr>
          <a:xfrm>
            <a:off x="6630066" y="2422703"/>
            <a:ext cx="3506771" cy="690786"/>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a:solidFill>
                  <a:schemeClr val="tx1"/>
                </a:solidFill>
                <a:latin typeface="Times New Roman" panose="02020603050405020304" pitchFamily="18" charset="0"/>
                <a:cs typeface="Times New Roman" panose="02020603050405020304" pitchFamily="18" charset="0"/>
              </a:rPr>
              <a:t>Nội</a:t>
            </a:r>
            <a:r>
              <a:rPr lang="en-US" sz="2400" b="1" dirty="0">
                <a:solidFill>
                  <a:schemeClr val="tx1"/>
                </a:solidFill>
                <a:latin typeface="Times New Roman" panose="02020603050405020304" pitchFamily="18" charset="0"/>
                <a:cs typeface="Times New Roman" panose="02020603050405020304" pitchFamily="18" charset="0"/>
              </a:rPr>
              <a:t> dung</a:t>
            </a:r>
            <a:endParaRPr lang="vi-VN" sz="2400" dirty="0">
              <a:solidFill>
                <a:schemeClr val="tx1"/>
              </a:solidFill>
              <a:latin typeface="Times New Roman" panose="02020603050405020304" pitchFamily="18" charset="0"/>
              <a:cs typeface="Times New Roman" panose="02020603050405020304" pitchFamily="18" charset="0"/>
            </a:endParaRPr>
          </a:p>
        </p:txBody>
      </p:sp>
      <p:graphicFrame>
        <p:nvGraphicFramePr>
          <p:cNvPr id="7" name="Table 6"/>
          <p:cNvGraphicFramePr>
            <a:graphicFrameLocks noGrp="1"/>
          </p:cNvGraphicFramePr>
          <p:nvPr>
            <p:extLst>
              <p:ext uri="{D42A27DB-BD31-4B8C-83A1-F6EECF244321}">
                <p14:modId xmlns:p14="http://schemas.microsoft.com/office/powerpoint/2010/main" val="501164636"/>
              </p:ext>
            </p:extLst>
          </p:nvPr>
        </p:nvGraphicFramePr>
        <p:xfrm>
          <a:off x="188536" y="3500572"/>
          <a:ext cx="5335572" cy="2651760"/>
        </p:xfrm>
        <a:graphic>
          <a:graphicData uri="http://schemas.openxmlformats.org/drawingml/2006/table">
            <a:tbl>
              <a:tblPr firstRow="1" bandRow="1">
                <a:tableStyleId>{5C22544A-7EE6-4342-B048-85BDC9FD1C3A}</a:tableStyleId>
              </a:tblPr>
              <a:tblGrid>
                <a:gridCol w="1333893">
                  <a:extLst>
                    <a:ext uri="{9D8B030D-6E8A-4147-A177-3AD203B41FA5}">
                      <a16:colId xmlns:a16="http://schemas.microsoft.com/office/drawing/2014/main" val="262522979"/>
                    </a:ext>
                  </a:extLst>
                </a:gridCol>
                <a:gridCol w="1333893">
                  <a:extLst>
                    <a:ext uri="{9D8B030D-6E8A-4147-A177-3AD203B41FA5}">
                      <a16:colId xmlns:a16="http://schemas.microsoft.com/office/drawing/2014/main" val="3704054030"/>
                    </a:ext>
                  </a:extLst>
                </a:gridCol>
                <a:gridCol w="1333893">
                  <a:extLst>
                    <a:ext uri="{9D8B030D-6E8A-4147-A177-3AD203B41FA5}">
                      <a16:colId xmlns:a16="http://schemas.microsoft.com/office/drawing/2014/main" val="994862086"/>
                    </a:ext>
                  </a:extLst>
                </a:gridCol>
                <a:gridCol w="1333893">
                  <a:extLst>
                    <a:ext uri="{9D8B030D-6E8A-4147-A177-3AD203B41FA5}">
                      <a16:colId xmlns:a16="http://schemas.microsoft.com/office/drawing/2014/main" val="3690407585"/>
                    </a:ext>
                  </a:extLst>
                </a:gridCol>
              </a:tblGrid>
              <a:tr h="1721735">
                <a:tc>
                  <a:txBody>
                    <a:bodyPr/>
                    <a:lstStyle/>
                    <a:p>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Thể</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thơ</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bốn</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chữ</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a:t>
                      </a:r>
                      <a:endParaRPr lang="vi-VN" sz="2400" dirty="0">
                        <a:solidFill>
                          <a:srgbClr val="00B05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Ngắt</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nhịp</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gieo</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vần</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linh</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hoạt</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a:t>
                      </a:r>
                      <a:endParaRPr lang="vi-VN" sz="2400" dirty="0">
                        <a:solidFill>
                          <a:srgbClr val="00B05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Giọng</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điệu</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tâm</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tình</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nhẹ</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nhàng</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sâu</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lắng</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a:t>
                      </a:r>
                      <a:endParaRPr lang="vi-VN" sz="2400" dirty="0">
                        <a:solidFill>
                          <a:srgbClr val="00B05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Hình</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ảnh</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chân</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thực</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gợi</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cảm</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xúc</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động</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a:t>
                      </a:r>
                      <a:endParaRPr lang="vi-VN" sz="2400" dirty="0">
                        <a:solidFill>
                          <a:srgbClr val="00B05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690507366"/>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1606474942"/>
              </p:ext>
            </p:extLst>
          </p:nvPr>
        </p:nvGraphicFramePr>
        <p:xfrm>
          <a:off x="6334812" y="3484948"/>
          <a:ext cx="4967926" cy="2651760"/>
        </p:xfrm>
        <a:graphic>
          <a:graphicData uri="http://schemas.openxmlformats.org/drawingml/2006/table">
            <a:tbl>
              <a:tblPr firstRow="1" bandRow="1">
                <a:tableStyleId>{5C22544A-7EE6-4342-B048-85BDC9FD1C3A}</a:tableStyleId>
              </a:tblPr>
              <a:tblGrid>
                <a:gridCol w="2483963">
                  <a:extLst>
                    <a:ext uri="{9D8B030D-6E8A-4147-A177-3AD203B41FA5}">
                      <a16:colId xmlns:a16="http://schemas.microsoft.com/office/drawing/2014/main" val="2663376752"/>
                    </a:ext>
                  </a:extLst>
                </a:gridCol>
                <a:gridCol w="2483963">
                  <a:extLst>
                    <a:ext uri="{9D8B030D-6E8A-4147-A177-3AD203B41FA5}">
                      <a16:colId xmlns:a16="http://schemas.microsoft.com/office/drawing/2014/main" val="3839008753"/>
                    </a:ext>
                  </a:extLst>
                </a:gridCol>
              </a:tblGrid>
              <a:tr h="370840">
                <a:tc>
                  <a:txBody>
                    <a:bodyPr/>
                    <a:lstStyle/>
                    <a:p>
                      <a:pPr algn="just"/>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Ca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ngợi</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sự</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hi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sinh</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anh</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dũng</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của</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những</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người</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lính</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trẻ</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a:t>
                      </a:r>
                      <a:endParaRPr lang="vi-VN" sz="2400" dirty="0">
                        <a:solidFill>
                          <a:srgbClr val="00B05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Bày</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tỏ</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tình</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cảm</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tự</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hào</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niềm</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nhớ</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thương</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sâu</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nặng</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với</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người</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lính</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đã</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làm</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nên</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những</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mùa</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xuân</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bất</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tử</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cho</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đất</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 </a:t>
                      </a:r>
                      <a:r>
                        <a:rPr lang="en-US" sz="2400" b="1" i="1" kern="1200" dirty="0" err="1">
                          <a:solidFill>
                            <a:srgbClr val="00B050"/>
                          </a:solidFill>
                          <a:effectLst/>
                          <a:latin typeface="Times New Roman" panose="02020603050405020304" pitchFamily="18" charset="0"/>
                          <a:ea typeface="+mn-ea"/>
                          <a:cs typeface="Times New Roman" panose="02020603050405020304" pitchFamily="18" charset="0"/>
                        </a:rPr>
                        <a:t>nước</a:t>
                      </a:r>
                      <a:r>
                        <a:rPr lang="en-US" sz="2400" b="1" i="1" kern="1200" dirty="0">
                          <a:solidFill>
                            <a:srgbClr val="00B050"/>
                          </a:solidFill>
                          <a:effectLst/>
                          <a:latin typeface="Times New Roman" panose="02020603050405020304" pitchFamily="18" charset="0"/>
                          <a:ea typeface="+mn-ea"/>
                          <a:cs typeface="Times New Roman" panose="02020603050405020304" pitchFamily="18" charset="0"/>
                        </a:rPr>
                        <a:t>.</a:t>
                      </a:r>
                      <a:endParaRPr lang="vi-VN" sz="2400" dirty="0">
                        <a:solidFill>
                          <a:srgbClr val="00B05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4009477806"/>
                  </a:ext>
                </a:extLst>
              </a:tr>
            </a:tbl>
          </a:graphicData>
        </a:graphic>
      </p:graphicFrame>
      <p:sp>
        <p:nvSpPr>
          <p:cNvPr id="53" name="Down Arrow 52"/>
          <p:cNvSpPr/>
          <p:nvPr/>
        </p:nvSpPr>
        <p:spPr>
          <a:xfrm>
            <a:off x="2856322" y="3113489"/>
            <a:ext cx="45719" cy="3714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54" name="Down Arrow 53"/>
          <p:cNvSpPr/>
          <p:nvPr/>
        </p:nvSpPr>
        <p:spPr>
          <a:xfrm>
            <a:off x="8658520" y="3113489"/>
            <a:ext cx="61274" cy="38708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185462935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6"/>
                                        </p:tgtEl>
                                        <p:attrNameLst>
                                          <p:attrName>style.visibility</p:attrName>
                                        </p:attrNameLst>
                                      </p:cBhvr>
                                      <p:to>
                                        <p:strVal val="visible"/>
                                      </p:to>
                                    </p:set>
                                    <p:anim calcmode="lin" valueType="num">
                                      <p:cBhvr additive="base">
                                        <p:cTn id="7" dur="500" fill="hold"/>
                                        <p:tgtEl>
                                          <p:spTgt spid="56"/>
                                        </p:tgtEl>
                                        <p:attrNameLst>
                                          <p:attrName>ppt_x</p:attrName>
                                        </p:attrNameLst>
                                      </p:cBhvr>
                                      <p:tavLst>
                                        <p:tav tm="0">
                                          <p:val>
                                            <p:strVal val="#ppt_x"/>
                                          </p:val>
                                        </p:tav>
                                        <p:tav tm="100000">
                                          <p:val>
                                            <p:strVal val="#ppt_x"/>
                                          </p:val>
                                        </p:tav>
                                      </p:tavLst>
                                    </p:anim>
                                    <p:anim calcmode="lin" valueType="num">
                                      <p:cBhvr additive="base">
                                        <p:cTn id="8" dur="500" fill="hold"/>
                                        <p:tgtEl>
                                          <p:spTgt spid="5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arn(inVertical)">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additive="base">
                                        <p:cTn id="18" dur="500" fill="hold"/>
                                        <p:tgtEl>
                                          <p:spTgt spid="11"/>
                                        </p:tgtEl>
                                        <p:attrNameLst>
                                          <p:attrName>ppt_x</p:attrName>
                                        </p:attrNameLst>
                                      </p:cBhvr>
                                      <p:tavLst>
                                        <p:tav tm="0">
                                          <p:val>
                                            <p:strVal val="#ppt_x"/>
                                          </p:val>
                                        </p:tav>
                                        <p:tav tm="100000">
                                          <p:val>
                                            <p:strVal val="#ppt_x"/>
                                          </p:val>
                                        </p:tav>
                                      </p:tavLst>
                                    </p:anim>
                                    <p:anim calcmode="lin" valueType="num">
                                      <p:cBhvr additive="base">
                                        <p:cTn id="19"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barn(inVertical)">
                                      <p:cBhvr>
                                        <p:cTn id="24" dur="500"/>
                                        <p:tgtEl>
                                          <p:spTgt spid="5"/>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60"/>
                                        </p:tgtEl>
                                        <p:attrNameLst>
                                          <p:attrName>style.visibility</p:attrName>
                                        </p:attrNameLst>
                                      </p:cBhvr>
                                      <p:to>
                                        <p:strVal val="visible"/>
                                      </p:to>
                                    </p:set>
                                    <p:animEffect transition="in" filter="wipe(down)">
                                      <p:cBhvr>
                                        <p:cTn id="29" dur="500"/>
                                        <p:tgtEl>
                                          <p:spTgt spid="60"/>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16" fill="hold" nodeType="clickEffect">
                                  <p:stCondLst>
                                    <p:cond delay="0"/>
                                  </p:stCondLst>
                                  <p:childTnLst>
                                    <p:set>
                                      <p:cBhvr>
                                        <p:cTn id="33" dur="1" fill="hold">
                                          <p:stCondLst>
                                            <p:cond delay="0"/>
                                          </p:stCondLst>
                                        </p:cTn>
                                        <p:tgtEl>
                                          <p:spTgt spid="7"/>
                                        </p:tgtEl>
                                        <p:attrNameLst>
                                          <p:attrName>style.visibility</p:attrName>
                                        </p:attrNameLst>
                                      </p:cBhvr>
                                      <p:to>
                                        <p:strVal val="visible"/>
                                      </p:to>
                                    </p:set>
                                    <p:anim calcmode="lin" valueType="num">
                                      <p:cBhvr>
                                        <p:cTn id="34" dur="500" fill="hold"/>
                                        <p:tgtEl>
                                          <p:spTgt spid="7"/>
                                        </p:tgtEl>
                                        <p:attrNameLst>
                                          <p:attrName>ppt_w</p:attrName>
                                        </p:attrNameLst>
                                      </p:cBhvr>
                                      <p:tavLst>
                                        <p:tav tm="0">
                                          <p:val>
                                            <p:fltVal val="0"/>
                                          </p:val>
                                        </p:tav>
                                        <p:tav tm="100000">
                                          <p:val>
                                            <p:strVal val="#ppt_w"/>
                                          </p:val>
                                        </p:tav>
                                      </p:tavLst>
                                    </p:anim>
                                    <p:anim calcmode="lin" valueType="num">
                                      <p:cBhvr>
                                        <p:cTn id="35" dur="500" fill="hold"/>
                                        <p:tgtEl>
                                          <p:spTgt spid="7"/>
                                        </p:tgtEl>
                                        <p:attrNameLst>
                                          <p:attrName>ppt_h</p:attrName>
                                        </p:attrNameLst>
                                      </p:cBhvr>
                                      <p:tavLst>
                                        <p:tav tm="0">
                                          <p:val>
                                            <p:fltVal val="0"/>
                                          </p:val>
                                        </p:tav>
                                        <p:tav tm="100000">
                                          <p:val>
                                            <p:strVal val="#ppt_h"/>
                                          </p:val>
                                        </p:tav>
                                      </p:tavLst>
                                    </p:anim>
                                    <p:animEffect transition="in" filter="fade">
                                      <p:cBhvr>
                                        <p:cTn id="36" dur="500"/>
                                        <p:tgtEl>
                                          <p:spTgt spid="7"/>
                                        </p:tgtEl>
                                      </p:cBhvr>
                                    </p:animEffect>
                                  </p:childTnLst>
                                </p:cTn>
                              </p:par>
                            </p:childTnLst>
                          </p:cTn>
                        </p:par>
                      </p:childTnLst>
                    </p:cTn>
                  </p:par>
                  <p:par>
                    <p:cTn id="37" fill="hold">
                      <p:stCondLst>
                        <p:cond delay="indefinite"/>
                      </p:stCondLst>
                      <p:childTnLst>
                        <p:par>
                          <p:cTn id="38" fill="hold">
                            <p:stCondLst>
                              <p:cond delay="0"/>
                            </p:stCondLst>
                            <p:childTnLst>
                              <p:par>
                                <p:cTn id="39" presetID="31" presetClass="entr" presetSubtype="0" fill="hold" nodeType="clickEffect">
                                  <p:stCondLst>
                                    <p:cond delay="0"/>
                                  </p:stCondLst>
                                  <p:childTnLst>
                                    <p:set>
                                      <p:cBhvr>
                                        <p:cTn id="40" dur="1" fill="hold">
                                          <p:stCondLst>
                                            <p:cond delay="0"/>
                                          </p:stCondLst>
                                        </p:cTn>
                                        <p:tgtEl>
                                          <p:spTgt spid="9"/>
                                        </p:tgtEl>
                                        <p:attrNameLst>
                                          <p:attrName>style.visibility</p:attrName>
                                        </p:attrNameLst>
                                      </p:cBhvr>
                                      <p:to>
                                        <p:strVal val="visible"/>
                                      </p:to>
                                    </p:set>
                                    <p:anim calcmode="lin" valueType="num">
                                      <p:cBhvr>
                                        <p:cTn id="41" dur="1000" fill="hold"/>
                                        <p:tgtEl>
                                          <p:spTgt spid="9"/>
                                        </p:tgtEl>
                                        <p:attrNameLst>
                                          <p:attrName>ppt_w</p:attrName>
                                        </p:attrNameLst>
                                      </p:cBhvr>
                                      <p:tavLst>
                                        <p:tav tm="0">
                                          <p:val>
                                            <p:fltVal val="0"/>
                                          </p:val>
                                        </p:tav>
                                        <p:tav tm="100000">
                                          <p:val>
                                            <p:strVal val="#ppt_w"/>
                                          </p:val>
                                        </p:tav>
                                      </p:tavLst>
                                    </p:anim>
                                    <p:anim calcmode="lin" valueType="num">
                                      <p:cBhvr>
                                        <p:cTn id="42" dur="1000" fill="hold"/>
                                        <p:tgtEl>
                                          <p:spTgt spid="9"/>
                                        </p:tgtEl>
                                        <p:attrNameLst>
                                          <p:attrName>ppt_h</p:attrName>
                                        </p:attrNameLst>
                                      </p:cBhvr>
                                      <p:tavLst>
                                        <p:tav tm="0">
                                          <p:val>
                                            <p:fltVal val="0"/>
                                          </p:val>
                                        </p:tav>
                                        <p:tav tm="100000">
                                          <p:val>
                                            <p:strVal val="#ppt_h"/>
                                          </p:val>
                                        </p:tav>
                                      </p:tavLst>
                                    </p:anim>
                                    <p:anim calcmode="lin" valueType="num">
                                      <p:cBhvr>
                                        <p:cTn id="43" dur="1000" fill="hold"/>
                                        <p:tgtEl>
                                          <p:spTgt spid="9"/>
                                        </p:tgtEl>
                                        <p:attrNameLst>
                                          <p:attrName>style.rotation</p:attrName>
                                        </p:attrNameLst>
                                      </p:cBhvr>
                                      <p:tavLst>
                                        <p:tav tm="0">
                                          <p:val>
                                            <p:fltVal val="90"/>
                                          </p:val>
                                        </p:tav>
                                        <p:tav tm="100000">
                                          <p:val>
                                            <p:fltVal val="0"/>
                                          </p:val>
                                        </p:tav>
                                      </p:tavLst>
                                    </p:anim>
                                    <p:animEffect transition="in" filter="fade">
                                      <p:cBhvr>
                                        <p:cTn id="44"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56" grpId="0" animBg="1"/>
      <p:bldP spid="5" grpId="0" animBg="1"/>
      <p:bldP spid="60"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otched Right Arrow 3"/>
          <p:cNvSpPr/>
          <p:nvPr/>
        </p:nvSpPr>
        <p:spPr>
          <a:xfrm>
            <a:off x="188536" y="-76201"/>
            <a:ext cx="3195687" cy="857839"/>
          </a:xfrm>
          <a:prstGeom prst="notched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rgbClr val="FF0000"/>
                </a:solidFill>
                <a:latin typeface="Times New Roman" panose="02020603050405020304" pitchFamily="18" charset="0"/>
                <a:cs typeface="Times New Roman" panose="02020603050405020304" pitchFamily="18" charset="0"/>
              </a:rPr>
              <a:t>Nhiệm</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vụ</a:t>
            </a:r>
            <a:r>
              <a:rPr lang="en-US" sz="2400" dirty="0">
                <a:solidFill>
                  <a:srgbClr val="FF0000"/>
                </a:solidFill>
                <a:latin typeface="Times New Roman" panose="02020603050405020304" pitchFamily="18" charset="0"/>
                <a:cs typeface="Times New Roman" panose="02020603050405020304" pitchFamily="18" charset="0"/>
              </a:rPr>
              <a:t> 2</a:t>
            </a:r>
            <a:endParaRPr lang="vi-VN" sz="2400" dirty="0">
              <a:solidFill>
                <a:srgbClr val="FF0000"/>
              </a:solidFill>
              <a:latin typeface="Times New Roman" panose="02020603050405020304" pitchFamily="18" charset="0"/>
              <a:cs typeface="Times New Roman" panose="02020603050405020304" pitchFamily="18" charset="0"/>
            </a:endParaRPr>
          </a:p>
        </p:txBody>
      </p:sp>
      <p:sp>
        <p:nvSpPr>
          <p:cNvPr id="5" name="Rounded Rectangle 4"/>
          <p:cNvSpPr/>
          <p:nvPr/>
        </p:nvSpPr>
        <p:spPr>
          <a:xfrm>
            <a:off x="3799001" y="631595"/>
            <a:ext cx="4515440" cy="97096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400" b="1" dirty="0">
                <a:solidFill>
                  <a:srgbClr val="FFFF00"/>
                </a:solidFill>
                <a:latin typeface="Times New Roman" panose="02020603050405020304" pitchFamily="18" charset="0"/>
                <a:cs typeface="Times New Roman" panose="02020603050405020304" pitchFamily="18" charset="0"/>
              </a:rPr>
              <a:t>PHIẾU HỌC TẬP 02</a:t>
            </a:r>
            <a:endParaRPr lang="vi-VN" sz="2400" dirty="0">
              <a:solidFill>
                <a:srgbClr val="FFFF00"/>
              </a:solidFill>
              <a:latin typeface="Times New Roman" panose="02020603050405020304" pitchFamily="18" charset="0"/>
              <a:cs typeface="Times New Roman" panose="02020603050405020304" pitchFamily="18" charset="0"/>
            </a:endParaRPr>
          </a:p>
          <a:p>
            <a:r>
              <a:rPr lang="de-DE" sz="2400" dirty="0">
                <a:solidFill>
                  <a:srgbClr val="FFFF00"/>
                </a:solidFill>
                <a:latin typeface="Times New Roman" panose="02020603050405020304" pitchFamily="18" charset="0"/>
                <a:cs typeface="Times New Roman" panose="02020603050405020304" pitchFamily="18" charset="0"/>
              </a:rPr>
              <a:t>Điền thông tin vào cột L và cột H:</a:t>
            </a:r>
            <a:endParaRPr lang="vi-VN" sz="2400" dirty="0">
              <a:solidFill>
                <a:srgbClr val="FFFF00"/>
              </a:solidFill>
              <a:latin typeface="Times New Roman" panose="02020603050405020304" pitchFamily="18" charset="0"/>
              <a:cs typeface="Times New Roman" panose="02020603050405020304"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2588637814"/>
              </p:ext>
            </p:extLst>
          </p:nvPr>
        </p:nvGraphicFramePr>
        <p:xfrm>
          <a:off x="386500" y="1869736"/>
          <a:ext cx="11331018" cy="4782820"/>
        </p:xfrm>
        <a:graphic>
          <a:graphicData uri="http://schemas.openxmlformats.org/drawingml/2006/table">
            <a:tbl>
              <a:tblPr firstRow="1" bandRow="1">
                <a:tableStyleId>{5C22544A-7EE6-4342-B048-85BDC9FD1C3A}</a:tableStyleId>
              </a:tblPr>
              <a:tblGrid>
                <a:gridCol w="1866396">
                  <a:extLst>
                    <a:ext uri="{9D8B030D-6E8A-4147-A177-3AD203B41FA5}">
                      <a16:colId xmlns:a16="http://schemas.microsoft.com/office/drawing/2014/main" val="4120388323"/>
                    </a:ext>
                  </a:extLst>
                </a:gridCol>
                <a:gridCol w="2264310">
                  <a:extLst>
                    <a:ext uri="{9D8B030D-6E8A-4147-A177-3AD203B41FA5}">
                      <a16:colId xmlns:a16="http://schemas.microsoft.com/office/drawing/2014/main" val="2605223298"/>
                    </a:ext>
                  </a:extLst>
                </a:gridCol>
                <a:gridCol w="3590682">
                  <a:extLst>
                    <a:ext uri="{9D8B030D-6E8A-4147-A177-3AD203B41FA5}">
                      <a16:colId xmlns:a16="http://schemas.microsoft.com/office/drawing/2014/main" val="473722317"/>
                    </a:ext>
                  </a:extLst>
                </a:gridCol>
                <a:gridCol w="3609630">
                  <a:extLst>
                    <a:ext uri="{9D8B030D-6E8A-4147-A177-3AD203B41FA5}">
                      <a16:colId xmlns:a16="http://schemas.microsoft.com/office/drawing/2014/main" val="2026714527"/>
                    </a:ext>
                  </a:extLst>
                </a:gridCol>
              </a:tblGrid>
              <a:tr h="370840">
                <a:tc>
                  <a:txBody>
                    <a:bodyPr/>
                    <a:lstStyle/>
                    <a:p>
                      <a:pPr marL="101600">
                        <a:lnSpc>
                          <a:spcPct val="117000"/>
                        </a:lnSpc>
                        <a:spcBef>
                          <a:spcPts val="1300"/>
                        </a:spcBef>
                        <a:spcAft>
                          <a:spcPts val="0"/>
                        </a:spcAft>
                      </a:pPr>
                      <a:r>
                        <a:rPr lang="vi-VN" sz="2000" b="1" dirty="0">
                          <a:solidFill>
                            <a:srgbClr val="322518"/>
                          </a:solidFill>
                          <a:effectLst/>
                          <a:latin typeface="Times New Roman" panose="02020603050405020304" pitchFamily="18" charset="0"/>
                          <a:ea typeface="Arial" panose="020B0604020202020204" pitchFamily="34" charset="0"/>
                          <a:cs typeface="Times New Roman" panose="02020603050405020304" pitchFamily="18" charset="0"/>
                        </a:rPr>
                        <a:t>K </a:t>
                      </a:r>
                      <a:r>
                        <a:rPr lang="en-US" sz="2000" dirty="0">
                          <a:solidFill>
                            <a:srgbClr val="322518"/>
                          </a:solidFill>
                          <a:effectLst/>
                          <a:latin typeface="Times New Roman" panose="02020603050405020304" pitchFamily="18" charset="0"/>
                          <a:ea typeface="Times New Roman" panose="02020603050405020304" pitchFamily="18" charset="0"/>
                          <a:cs typeface="Times New Roman" panose="02020603050405020304" pitchFamily="18" charset="0"/>
                        </a:rPr>
                        <a:t>(What we known) </a:t>
                      </a:r>
                    </a:p>
                    <a:p>
                      <a:pPr marL="101600">
                        <a:lnSpc>
                          <a:spcPct val="117000"/>
                        </a:lnSpc>
                        <a:spcBef>
                          <a:spcPts val="1300"/>
                        </a:spcBef>
                        <a:spcAft>
                          <a:spcPts val="0"/>
                        </a:spcAft>
                      </a:pPr>
                      <a:r>
                        <a:rPr lang="vi-VN" sz="2000" dirty="0">
                          <a:solidFill>
                            <a:srgbClr val="322518"/>
                          </a:solidFill>
                          <a:effectLst/>
                          <a:latin typeface="Times New Roman" panose="02020603050405020304" pitchFamily="18" charset="0"/>
                          <a:ea typeface="Times New Roman" panose="02020603050405020304" pitchFamily="18" charset="0"/>
                          <a:cs typeface="Times New Roman" panose="02020603050405020304" pitchFamily="18" charset="0"/>
                        </a:rPr>
                        <a:t>(Liệt kê những điều em đã biết về anh bộ đội)</a:t>
                      </a:r>
                      <a:endParaRPr lang="vi-VN"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50" marR="63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marL="88900">
                        <a:lnSpc>
                          <a:spcPct val="119000"/>
                        </a:lnSpc>
                        <a:spcAft>
                          <a:spcPts val="0"/>
                        </a:spcAft>
                      </a:pPr>
                      <a:r>
                        <a:rPr lang="en-US" sz="2000" b="1" dirty="0">
                          <a:solidFill>
                            <a:srgbClr val="322518"/>
                          </a:solidFill>
                          <a:effectLst/>
                          <a:latin typeface="Times New Roman" panose="02020603050405020304" pitchFamily="18" charset="0"/>
                          <a:ea typeface="Arial" panose="020B0604020202020204" pitchFamily="34" charset="0"/>
                          <a:cs typeface="Times New Roman" panose="02020603050405020304" pitchFamily="18" charset="0"/>
                        </a:rPr>
                        <a:t>w </a:t>
                      </a:r>
                      <a:r>
                        <a:rPr lang="en-US" sz="2000" dirty="0">
                          <a:solidFill>
                            <a:srgbClr val="322518"/>
                          </a:solidFill>
                          <a:effectLst/>
                          <a:latin typeface="Times New Roman" panose="02020603050405020304" pitchFamily="18" charset="0"/>
                          <a:ea typeface="Times New Roman" panose="02020603050405020304" pitchFamily="18" charset="0"/>
                          <a:cs typeface="Times New Roman" panose="02020603050405020304" pitchFamily="18" charset="0"/>
                        </a:rPr>
                        <a:t>(What we want to learn)</a:t>
                      </a:r>
                    </a:p>
                    <a:p>
                      <a:pPr marL="88900">
                        <a:lnSpc>
                          <a:spcPct val="119000"/>
                        </a:lnSpc>
                        <a:spcAft>
                          <a:spcPts val="0"/>
                        </a:spcAft>
                      </a:pPr>
                      <a:r>
                        <a:rPr lang="en-US" sz="2000" dirty="0">
                          <a:solidFill>
                            <a:srgbClr val="322518"/>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000" dirty="0">
                          <a:solidFill>
                            <a:srgbClr val="322518"/>
                          </a:solidFill>
                          <a:effectLst/>
                          <a:latin typeface="Times New Roman" panose="02020603050405020304" pitchFamily="18" charset="0"/>
                          <a:ea typeface="Times New Roman" panose="02020603050405020304" pitchFamily="18" charset="0"/>
                          <a:cs typeface="Times New Roman" panose="02020603050405020304" pitchFamily="18" charset="0"/>
                        </a:rPr>
                        <a:t>(Liệt kê những điều em muôn biết thêm vể </a:t>
                      </a:r>
                      <a:r>
                        <a:rPr lang="en-US" sz="2000" dirty="0" err="1">
                          <a:solidFill>
                            <a:srgbClr val="322518"/>
                          </a:solidFill>
                          <a:effectLst/>
                          <a:latin typeface="Times New Roman" panose="02020603050405020304" pitchFamily="18" charset="0"/>
                          <a:ea typeface="Times New Roman" panose="02020603050405020304" pitchFamily="18" charset="0"/>
                          <a:cs typeface="Times New Roman" panose="02020603050405020304" pitchFamily="18" charset="0"/>
                        </a:rPr>
                        <a:t>anh</a:t>
                      </a:r>
                      <a:r>
                        <a:rPr lang="en-US" sz="2000" dirty="0">
                          <a:solidFill>
                            <a:srgbClr val="322518"/>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322518"/>
                          </a:solidFill>
                          <a:effectLst/>
                          <a:latin typeface="Times New Roman" panose="02020603050405020304" pitchFamily="18" charset="0"/>
                          <a:ea typeface="Times New Roman" panose="02020603050405020304" pitchFamily="18" charset="0"/>
                          <a:cs typeface="Times New Roman" panose="02020603050405020304" pitchFamily="18" charset="0"/>
                        </a:rPr>
                        <a:t>bộ</a:t>
                      </a:r>
                      <a:r>
                        <a:rPr lang="en-US" sz="2000" dirty="0">
                          <a:solidFill>
                            <a:srgbClr val="322518"/>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322518"/>
                          </a:solidFill>
                          <a:effectLst/>
                          <a:latin typeface="Times New Roman" panose="02020603050405020304" pitchFamily="18" charset="0"/>
                          <a:ea typeface="Times New Roman" panose="02020603050405020304" pitchFamily="18" charset="0"/>
                          <a:cs typeface="Times New Roman" panose="02020603050405020304" pitchFamily="18" charset="0"/>
                        </a:rPr>
                        <a:t>đội</a:t>
                      </a:r>
                      <a:r>
                        <a:rPr lang="en-US" sz="2000" dirty="0">
                          <a:solidFill>
                            <a:srgbClr val="322518"/>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vi-VN"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50" marR="63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marL="101600">
                        <a:lnSpc>
                          <a:spcPct val="119000"/>
                        </a:lnSpc>
                        <a:spcAft>
                          <a:spcPts val="0"/>
                        </a:spcAft>
                      </a:pPr>
                      <a:r>
                        <a:rPr lang="vi-VN" sz="2000" b="1" dirty="0">
                          <a:solidFill>
                            <a:srgbClr val="322518"/>
                          </a:solidFill>
                          <a:effectLst/>
                          <a:latin typeface="Times New Roman" panose="02020603050405020304" pitchFamily="18" charset="0"/>
                          <a:ea typeface="Arial" panose="020B0604020202020204" pitchFamily="34" charset="0"/>
                          <a:cs typeface="Times New Roman" panose="02020603050405020304" pitchFamily="18" charset="0"/>
                        </a:rPr>
                        <a:t>L </a:t>
                      </a:r>
                      <a:r>
                        <a:rPr lang="en-US" sz="2000" dirty="0">
                          <a:solidFill>
                            <a:srgbClr val="322518"/>
                          </a:solidFill>
                          <a:effectLst/>
                          <a:latin typeface="Times New Roman" panose="02020603050405020304" pitchFamily="18" charset="0"/>
                          <a:ea typeface="Times New Roman" panose="02020603050405020304" pitchFamily="18" charset="0"/>
                          <a:cs typeface="Times New Roman" panose="02020603050405020304" pitchFamily="18" charset="0"/>
                        </a:rPr>
                        <a:t>(What we learned)</a:t>
                      </a:r>
                    </a:p>
                    <a:p>
                      <a:pPr marL="101600">
                        <a:lnSpc>
                          <a:spcPct val="119000"/>
                        </a:lnSpc>
                        <a:spcAft>
                          <a:spcPts val="0"/>
                        </a:spcAft>
                      </a:pPr>
                      <a:r>
                        <a:rPr lang="en-US" sz="2000" dirty="0">
                          <a:solidFill>
                            <a:srgbClr val="322518"/>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000" dirty="0">
                          <a:solidFill>
                            <a:srgbClr val="322518"/>
                          </a:solidFill>
                          <a:effectLst/>
                          <a:latin typeface="Times New Roman" panose="02020603050405020304" pitchFamily="18" charset="0"/>
                          <a:ea typeface="Times New Roman" panose="02020603050405020304" pitchFamily="18" charset="0"/>
                          <a:cs typeface="Times New Roman" panose="02020603050405020304" pitchFamily="18" charset="0"/>
                        </a:rPr>
                        <a:t>(Liệt kê những đi</a:t>
                      </a:r>
                      <a:r>
                        <a:rPr lang="en-US" sz="2000" dirty="0">
                          <a:solidFill>
                            <a:srgbClr val="322518"/>
                          </a:solidFill>
                          <a:effectLst/>
                          <a:latin typeface="Times New Roman" panose="02020603050405020304" pitchFamily="18" charset="0"/>
                          <a:ea typeface="Times New Roman" panose="02020603050405020304" pitchFamily="18" charset="0"/>
                          <a:cs typeface="Times New Roman" panose="02020603050405020304" pitchFamily="18" charset="0"/>
                        </a:rPr>
                        <a:t>ề</a:t>
                      </a:r>
                      <a:r>
                        <a:rPr lang="vi-VN" sz="2000" dirty="0">
                          <a:solidFill>
                            <a:srgbClr val="322518"/>
                          </a:solidFill>
                          <a:effectLst/>
                          <a:latin typeface="Times New Roman" panose="02020603050405020304" pitchFamily="18" charset="0"/>
                          <a:ea typeface="Times New Roman" panose="02020603050405020304" pitchFamily="18" charset="0"/>
                          <a:cs typeface="Times New Roman" panose="02020603050405020304" pitchFamily="18" charset="0"/>
                        </a:rPr>
                        <a:t>u em đã biết về anh bộ đội sau khi học bài thơ)</a:t>
                      </a:r>
                      <a:endParaRPr lang="vi-VN"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50" marR="63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marL="88900">
                        <a:lnSpc>
                          <a:spcPct val="119000"/>
                        </a:lnSpc>
                        <a:spcAft>
                          <a:spcPts val="0"/>
                        </a:spcAft>
                      </a:pPr>
                      <a:r>
                        <a:rPr lang="vi-VN" sz="2000" b="1" dirty="0">
                          <a:solidFill>
                            <a:srgbClr val="322518"/>
                          </a:solidFill>
                          <a:effectLst/>
                          <a:latin typeface="Times New Roman" panose="02020603050405020304" pitchFamily="18" charset="0"/>
                          <a:ea typeface="Times New Roman" panose="02020603050405020304" pitchFamily="18" charset="0"/>
                          <a:cs typeface="Times New Roman" panose="02020603050405020304" pitchFamily="18" charset="0"/>
                        </a:rPr>
                        <a:t>H</a:t>
                      </a:r>
                      <a:r>
                        <a:rPr lang="vi-VN" sz="2000" dirty="0">
                          <a:solidFill>
                            <a:srgbClr val="322518"/>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a:solidFill>
                            <a:srgbClr val="322518"/>
                          </a:solidFill>
                          <a:effectLst/>
                          <a:latin typeface="Times New Roman" panose="02020603050405020304" pitchFamily="18" charset="0"/>
                          <a:ea typeface="Times New Roman" panose="02020603050405020304" pitchFamily="18" charset="0"/>
                          <a:cs typeface="Times New Roman" panose="02020603050405020304" pitchFamily="18" charset="0"/>
                        </a:rPr>
                        <a:t>(How </a:t>
                      </a:r>
                      <a:r>
                        <a:rPr lang="vi-VN" sz="2000" dirty="0">
                          <a:solidFill>
                            <a:srgbClr val="322518"/>
                          </a:solidFill>
                          <a:effectLst/>
                          <a:latin typeface="Times New Roman" panose="02020603050405020304" pitchFamily="18" charset="0"/>
                          <a:ea typeface="Times New Roman" panose="02020603050405020304" pitchFamily="18" charset="0"/>
                          <a:cs typeface="Times New Roman" panose="02020603050405020304" pitchFamily="18" charset="0"/>
                        </a:rPr>
                        <a:t>can we </a:t>
                      </a:r>
                      <a:r>
                        <a:rPr lang="en-US" sz="2000" dirty="0">
                          <a:solidFill>
                            <a:srgbClr val="322518"/>
                          </a:solidFill>
                          <a:effectLst/>
                          <a:latin typeface="Times New Roman" panose="02020603050405020304" pitchFamily="18" charset="0"/>
                          <a:ea typeface="Times New Roman" panose="02020603050405020304" pitchFamily="18" charset="0"/>
                          <a:cs typeface="Times New Roman" panose="02020603050405020304" pitchFamily="18" charset="0"/>
                        </a:rPr>
                        <a:t>learn more) </a:t>
                      </a:r>
                    </a:p>
                    <a:p>
                      <a:pPr marL="88900">
                        <a:lnSpc>
                          <a:spcPct val="119000"/>
                        </a:lnSpc>
                        <a:spcAft>
                          <a:spcPts val="0"/>
                        </a:spcAft>
                      </a:pPr>
                      <a:r>
                        <a:rPr lang="vi-VN" sz="2000" dirty="0">
                          <a:solidFill>
                            <a:srgbClr val="322518"/>
                          </a:solidFill>
                          <a:effectLst/>
                          <a:latin typeface="Times New Roman" panose="02020603050405020304" pitchFamily="18" charset="0"/>
                          <a:ea typeface="Times New Roman" panose="02020603050405020304" pitchFamily="18" charset="0"/>
                          <a:cs typeface="Times New Roman" panose="02020603050405020304" pitchFamily="18" charset="0"/>
                        </a:rPr>
                        <a:t>(Các em sẽ tiếp tục tìm hiểu như thế nào về anh bộ đội?)</a:t>
                      </a:r>
                      <a:endParaRPr lang="vi-VN"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50" marR="635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extLst>
                  <a:ext uri="{0D108BD9-81ED-4DB2-BD59-A6C34878D82A}">
                    <a16:rowId xmlns:a16="http://schemas.microsoft.com/office/drawing/2014/main" val="2637005206"/>
                  </a:ext>
                </a:extLst>
              </a:tr>
              <a:tr h="370840">
                <a:tc>
                  <a:txBody>
                    <a:bodyPr/>
                    <a:lstStyle/>
                    <a:p>
                      <a:r>
                        <a:rPr lang="en-US" sz="2000" dirty="0">
                          <a:latin typeface="Times New Roman" panose="02020603050405020304" pitchFamily="18" charset="0"/>
                          <a:cs typeface="Times New Roman" panose="02020603050405020304" pitchFamily="18" charset="0"/>
                        </a:rPr>
                        <a:t>………………</a:t>
                      </a:r>
                      <a:endParaRPr lang="vi-VN" sz="2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r>
                        <a:rPr lang="en-US" sz="2000" dirty="0">
                          <a:latin typeface="Times New Roman" panose="02020603050405020304" pitchFamily="18" charset="0"/>
                          <a:cs typeface="Times New Roman" panose="02020603050405020304" pitchFamily="18" charset="0"/>
                        </a:rPr>
                        <a:t>……………………</a:t>
                      </a:r>
                      <a:endParaRPr lang="vi-VN" sz="2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just"/>
                      <a:r>
                        <a:rPr lang="de-DE" sz="2000" kern="1200" dirty="0">
                          <a:solidFill>
                            <a:schemeClr val="dk1"/>
                          </a:solidFill>
                          <a:effectLst/>
                          <a:latin typeface="Times New Roman" panose="02020603050405020304" pitchFamily="18" charset="0"/>
                          <a:ea typeface="+mn-ea"/>
                          <a:cs typeface="Times New Roman" panose="02020603050405020304" pitchFamily="18" charset="0"/>
                        </a:rPr>
                        <a:t>- Tuổi đời còn rất trẻ;</a:t>
                      </a:r>
                      <a:endParaRPr lang="vi-VN" sz="2000" kern="1200" dirty="0">
                        <a:solidFill>
                          <a:schemeClr val="dk1"/>
                        </a:solidFill>
                        <a:effectLst/>
                        <a:latin typeface="Times New Roman" panose="02020603050405020304" pitchFamily="18" charset="0"/>
                        <a:ea typeface="+mn-ea"/>
                        <a:cs typeface="Times New Roman" panose="02020603050405020304" pitchFamily="18" charset="0"/>
                      </a:endParaRPr>
                    </a:p>
                    <a:p>
                      <a:pPr algn="just"/>
                      <a:r>
                        <a:rPr lang="de-DE" sz="2000" kern="1200" dirty="0">
                          <a:solidFill>
                            <a:schemeClr val="dk1"/>
                          </a:solidFill>
                          <a:effectLst/>
                          <a:latin typeface="Times New Roman" panose="02020603050405020304" pitchFamily="18" charset="0"/>
                          <a:ea typeface="+mn-ea"/>
                          <a:cs typeface="Times New Roman" panose="02020603050405020304" pitchFamily="18" charset="0"/>
                        </a:rPr>
                        <a:t>- Giản dị, khiêm nhường, hiền hậu;</a:t>
                      </a:r>
                      <a:endParaRPr lang="vi-VN" sz="2000" kern="1200" dirty="0">
                        <a:solidFill>
                          <a:schemeClr val="dk1"/>
                        </a:solidFill>
                        <a:effectLst/>
                        <a:latin typeface="Times New Roman" panose="02020603050405020304" pitchFamily="18" charset="0"/>
                        <a:ea typeface="+mn-ea"/>
                        <a:cs typeface="Times New Roman" panose="02020603050405020304" pitchFamily="18" charset="0"/>
                      </a:endParaRPr>
                    </a:p>
                    <a:p>
                      <a:pPr algn="just"/>
                      <a:r>
                        <a:rPr lang="de-DE" sz="2000" kern="1200" dirty="0">
                          <a:solidFill>
                            <a:schemeClr val="dk1"/>
                          </a:solidFill>
                          <a:effectLst/>
                          <a:latin typeface="Times New Roman" panose="02020603050405020304" pitchFamily="18" charset="0"/>
                          <a:ea typeface="+mn-ea"/>
                          <a:cs typeface="Times New Roman" panose="02020603050405020304" pitchFamily="18" charset="0"/>
                        </a:rPr>
                        <a:t>- Đã anh dũng, kiên cường, hi sinh, nằm lại nơi chiến trường;</a:t>
                      </a:r>
                      <a:endParaRPr lang="vi-VN" sz="2000" kern="1200" dirty="0">
                        <a:solidFill>
                          <a:schemeClr val="dk1"/>
                        </a:solidFill>
                        <a:effectLst/>
                        <a:latin typeface="Times New Roman" panose="02020603050405020304" pitchFamily="18" charset="0"/>
                        <a:ea typeface="+mn-ea"/>
                        <a:cs typeface="Times New Roman" panose="02020603050405020304" pitchFamily="18" charset="0"/>
                      </a:endParaRPr>
                    </a:p>
                    <a:p>
                      <a:pPr algn="just"/>
                      <a:r>
                        <a:rPr lang="de-DE" sz="2000" kern="1200" dirty="0">
                          <a:solidFill>
                            <a:schemeClr val="dk1"/>
                          </a:solidFill>
                          <a:effectLst/>
                          <a:latin typeface="Times New Roman" panose="02020603050405020304" pitchFamily="18" charset="0"/>
                          <a:ea typeface="+mn-ea"/>
                          <a:cs typeface="Times New Roman" panose="02020603050405020304" pitchFamily="18" charset="0"/>
                        </a:rPr>
                        <a:t>- Đó là những con người làm nên những chiến công để đất nước có được những mùa xuân mãi trường tồn. </a:t>
                      </a:r>
                      <a:endParaRPr lang="vi-VN" sz="2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just"/>
                      <a:r>
                        <a:rPr lang="de-DE" sz="2000" kern="1200" dirty="0">
                          <a:solidFill>
                            <a:schemeClr val="dk1"/>
                          </a:solidFill>
                          <a:effectLst/>
                          <a:latin typeface="Times New Roman" panose="02020603050405020304" pitchFamily="18" charset="0"/>
                          <a:ea typeface="+mn-ea"/>
                          <a:cs typeface="Times New Roman" panose="02020603050405020304" pitchFamily="18" charset="0"/>
                        </a:rPr>
                        <a:t>- Đọc thêm các bài thơ, văn, xem tranh ảnh, phim tài liệu về người lính trong cuộc kháng chiến giải phóng dân tộc;</a:t>
                      </a:r>
                      <a:endParaRPr lang="vi-VN" sz="2000" kern="1200" dirty="0">
                        <a:solidFill>
                          <a:schemeClr val="dk1"/>
                        </a:solidFill>
                        <a:effectLst/>
                        <a:latin typeface="Times New Roman" panose="02020603050405020304" pitchFamily="18" charset="0"/>
                        <a:ea typeface="+mn-ea"/>
                        <a:cs typeface="Times New Roman" panose="02020603050405020304" pitchFamily="18" charset="0"/>
                      </a:endParaRPr>
                    </a:p>
                    <a:p>
                      <a:pPr algn="just"/>
                      <a:r>
                        <a:rPr lang="de-DE" sz="2000" kern="1200" dirty="0">
                          <a:solidFill>
                            <a:schemeClr val="dk1"/>
                          </a:solidFill>
                          <a:effectLst/>
                          <a:latin typeface="Times New Roman" panose="02020603050405020304" pitchFamily="18" charset="0"/>
                          <a:ea typeface="+mn-ea"/>
                          <a:cs typeface="Times New Roman" panose="02020603050405020304" pitchFamily="18" charset="0"/>
                        </a:rPr>
                        <a:t>- Trực tiếp gặp và trò chuyện với các bác Cựu chiến binh.</a:t>
                      </a:r>
                      <a:endParaRPr lang="vi-VN" sz="2000" kern="1200" dirty="0">
                        <a:solidFill>
                          <a:schemeClr val="dk1"/>
                        </a:solidFill>
                        <a:effectLst/>
                        <a:latin typeface="Times New Roman" panose="02020603050405020304" pitchFamily="18" charset="0"/>
                        <a:ea typeface="+mn-ea"/>
                        <a:cs typeface="Times New Roman" panose="02020603050405020304" pitchFamily="18" charset="0"/>
                      </a:endParaRPr>
                    </a:p>
                    <a:p>
                      <a:pPr algn="just"/>
                      <a:r>
                        <a:rPr lang="de-DE" sz="2000" kern="1200" dirty="0">
                          <a:solidFill>
                            <a:schemeClr val="dk1"/>
                          </a:solidFill>
                          <a:effectLst/>
                          <a:latin typeface="Times New Roman" panose="02020603050405020304" pitchFamily="18" charset="0"/>
                          <a:ea typeface="+mn-ea"/>
                          <a:cs typeface="Times New Roman" panose="02020603050405020304" pitchFamily="18" charset="0"/>
                        </a:rPr>
                        <a:t>-......</a:t>
                      </a:r>
                      <a:endParaRPr lang="vi-VN" sz="2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extLst>
                  <a:ext uri="{0D108BD9-81ED-4DB2-BD59-A6C34878D82A}">
                    <a16:rowId xmlns:a16="http://schemas.microsoft.com/office/drawing/2014/main" val="4139615892"/>
                  </a:ext>
                </a:extLst>
              </a:tr>
            </a:tbl>
          </a:graphicData>
        </a:graphic>
      </p:graphicFrame>
    </p:spTree>
    <p:extLst>
      <p:ext uri="{BB962C8B-B14F-4D97-AF65-F5344CB8AC3E}">
        <p14:creationId xmlns:p14="http://schemas.microsoft.com/office/powerpoint/2010/main" val="284155751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1000" fill="hold"/>
                                        <p:tgtEl>
                                          <p:spTgt spid="5"/>
                                        </p:tgtEl>
                                        <p:attrNameLst>
                                          <p:attrName>ppt_w</p:attrName>
                                        </p:attrNameLst>
                                      </p:cBhvr>
                                      <p:tavLst>
                                        <p:tav tm="0">
                                          <p:val>
                                            <p:fltVal val="0"/>
                                          </p:val>
                                        </p:tav>
                                        <p:tav tm="100000">
                                          <p:val>
                                            <p:strVal val="#ppt_w"/>
                                          </p:val>
                                        </p:tav>
                                      </p:tavLst>
                                    </p:anim>
                                    <p:anim calcmode="lin" valueType="num">
                                      <p:cBhvr>
                                        <p:cTn id="14" dur="1000" fill="hold"/>
                                        <p:tgtEl>
                                          <p:spTgt spid="5"/>
                                        </p:tgtEl>
                                        <p:attrNameLst>
                                          <p:attrName>ppt_h</p:attrName>
                                        </p:attrNameLst>
                                      </p:cBhvr>
                                      <p:tavLst>
                                        <p:tav tm="0">
                                          <p:val>
                                            <p:fltVal val="0"/>
                                          </p:val>
                                        </p:tav>
                                        <p:tav tm="100000">
                                          <p:val>
                                            <p:strVal val="#ppt_h"/>
                                          </p:val>
                                        </p:tav>
                                      </p:tavLst>
                                    </p:anim>
                                    <p:anim calcmode="lin" valueType="num">
                                      <p:cBhvr>
                                        <p:cTn id="15" dur="1000" fill="hold"/>
                                        <p:tgtEl>
                                          <p:spTgt spid="5"/>
                                        </p:tgtEl>
                                        <p:attrNameLst>
                                          <p:attrName>style.rotation</p:attrName>
                                        </p:attrNameLst>
                                      </p:cBhvr>
                                      <p:tavLst>
                                        <p:tav tm="0">
                                          <p:val>
                                            <p:fltVal val="90"/>
                                          </p:val>
                                        </p:tav>
                                        <p:tav tm="100000">
                                          <p:val>
                                            <p:fltVal val="0"/>
                                          </p:val>
                                        </p:tav>
                                      </p:tavLst>
                                    </p:anim>
                                    <p:animEffect transition="in" filter="fade">
                                      <p:cBhvr>
                                        <p:cTn id="16" dur="10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p:cTn id="21" dur="500" fill="hold"/>
                                        <p:tgtEl>
                                          <p:spTgt spid="6"/>
                                        </p:tgtEl>
                                        <p:attrNameLst>
                                          <p:attrName>ppt_w</p:attrName>
                                        </p:attrNameLst>
                                      </p:cBhvr>
                                      <p:tavLst>
                                        <p:tav tm="0">
                                          <p:val>
                                            <p:fltVal val="0"/>
                                          </p:val>
                                        </p:tav>
                                        <p:tav tm="100000">
                                          <p:val>
                                            <p:strVal val="#ppt_w"/>
                                          </p:val>
                                        </p:tav>
                                      </p:tavLst>
                                    </p:anim>
                                    <p:anim calcmode="lin" valueType="num">
                                      <p:cBhvr>
                                        <p:cTn id="22" dur="500" fill="hold"/>
                                        <p:tgtEl>
                                          <p:spTgt spid="6"/>
                                        </p:tgtEl>
                                        <p:attrNameLst>
                                          <p:attrName>ppt_h</p:attrName>
                                        </p:attrNameLst>
                                      </p:cBhvr>
                                      <p:tavLst>
                                        <p:tav tm="0">
                                          <p:val>
                                            <p:fltVal val="0"/>
                                          </p:val>
                                        </p:tav>
                                        <p:tav tm="100000">
                                          <p:val>
                                            <p:strVal val="#ppt_h"/>
                                          </p:val>
                                        </p:tav>
                                      </p:tavLst>
                                    </p:anim>
                                    <p:animEffect transition="in" filter="fade">
                                      <p:cBhvr>
                                        <p:cTn id="2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019697243"/>
              </p:ext>
            </p:extLst>
          </p:nvPr>
        </p:nvGraphicFramePr>
        <p:xfrm>
          <a:off x="433633" y="1640764"/>
          <a:ext cx="11114201" cy="3913507"/>
        </p:xfrm>
        <a:graphic>
          <a:graphicData uri="http://schemas.openxmlformats.org/drawingml/2006/table">
            <a:tbl>
              <a:tblPr firstRow="1" firstCol="1" bandRow="1" bandCol="1">
                <a:tableStyleId>{5C22544A-7EE6-4342-B048-85BDC9FD1C3A}</a:tableStyleId>
              </a:tblPr>
              <a:tblGrid>
                <a:gridCol w="2779125">
                  <a:extLst>
                    <a:ext uri="{9D8B030D-6E8A-4147-A177-3AD203B41FA5}">
                      <a16:colId xmlns:a16="http://schemas.microsoft.com/office/drawing/2014/main" val="1763014602"/>
                    </a:ext>
                  </a:extLst>
                </a:gridCol>
                <a:gridCol w="2777976">
                  <a:extLst>
                    <a:ext uri="{9D8B030D-6E8A-4147-A177-3AD203B41FA5}">
                      <a16:colId xmlns:a16="http://schemas.microsoft.com/office/drawing/2014/main" val="2069092878"/>
                    </a:ext>
                  </a:extLst>
                </a:gridCol>
                <a:gridCol w="2616597">
                  <a:extLst>
                    <a:ext uri="{9D8B030D-6E8A-4147-A177-3AD203B41FA5}">
                      <a16:colId xmlns:a16="http://schemas.microsoft.com/office/drawing/2014/main" val="3876002838"/>
                    </a:ext>
                  </a:extLst>
                </a:gridCol>
                <a:gridCol w="2940503">
                  <a:extLst>
                    <a:ext uri="{9D8B030D-6E8A-4147-A177-3AD203B41FA5}">
                      <a16:colId xmlns:a16="http://schemas.microsoft.com/office/drawing/2014/main" val="108455354"/>
                    </a:ext>
                  </a:extLst>
                </a:gridCol>
              </a:tblGrid>
              <a:tr h="0">
                <a:tc>
                  <a:txBody>
                    <a:bodyPr/>
                    <a:lstStyle/>
                    <a:p>
                      <a:pPr>
                        <a:lnSpc>
                          <a:spcPct val="107000"/>
                        </a:lnSpc>
                        <a:spcAft>
                          <a:spcPts val="0"/>
                        </a:spcAft>
                        <a:tabLst>
                          <a:tab pos="602615" algn="l"/>
                        </a:tabLst>
                      </a:pPr>
                      <a:r>
                        <a:rPr lang="en-US" sz="2400" dirty="0">
                          <a:solidFill>
                            <a:srgbClr val="FF0000"/>
                          </a:solidFill>
                          <a:effectLst/>
                          <a:latin typeface="Times New Roman" panose="02020603050405020304" pitchFamily="18" charset="0"/>
                          <a:cs typeface="Times New Roman" panose="02020603050405020304" pitchFamily="18" charset="0"/>
                        </a:rPr>
                        <a:t>                    </a:t>
                      </a:r>
                      <a:r>
                        <a:rPr lang="en-US" sz="2400" dirty="0" err="1">
                          <a:solidFill>
                            <a:srgbClr val="FF0000"/>
                          </a:solidFill>
                          <a:effectLst/>
                          <a:latin typeface="Times New Roman" panose="02020603050405020304" pitchFamily="18" charset="0"/>
                          <a:cs typeface="Times New Roman" panose="02020603050405020304" pitchFamily="18" charset="0"/>
                        </a:rPr>
                        <a:t>Mức</a:t>
                      </a:r>
                      <a:r>
                        <a:rPr lang="en-US" sz="2400" dirty="0">
                          <a:solidFill>
                            <a:srgbClr val="FF0000"/>
                          </a:solidFill>
                          <a:effectLst/>
                          <a:latin typeface="Times New Roman" panose="02020603050405020304" pitchFamily="18" charset="0"/>
                          <a:cs typeface="Times New Roman" panose="02020603050405020304" pitchFamily="18" charset="0"/>
                        </a:rPr>
                        <a:t> </a:t>
                      </a:r>
                      <a:r>
                        <a:rPr lang="en-US" sz="2400" dirty="0" err="1">
                          <a:solidFill>
                            <a:srgbClr val="FF0000"/>
                          </a:solidFill>
                          <a:effectLst/>
                          <a:latin typeface="Times New Roman" panose="02020603050405020304" pitchFamily="18" charset="0"/>
                          <a:cs typeface="Times New Roman" panose="02020603050405020304" pitchFamily="18" charset="0"/>
                        </a:rPr>
                        <a:t>độ</a:t>
                      </a:r>
                      <a:endParaRPr lang="vi-VN" sz="2400" dirty="0">
                        <a:solidFill>
                          <a:srgbClr val="FF0000"/>
                        </a:solidFill>
                        <a:effectLst/>
                        <a:latin typeface="Times New Roman" panose="02020603050405020304" pitchFamily="18" charset="0"/>
                        <a:cs typeface="Times New Roman" panose="02020603050405020304" pitchFamily="18" charset="0"/>
                      </a:endParaRPr>
                    </a:p>
                    <a:p>
                      <a:pPr>
                        <a:lnSpc>
                          <a:spcPct val="107000"/>
                        </a:lnSpc>
                        <a:spcAft>
                          <a:spcPts val="0"/>
                        </a:spcAft>
                        <a:tabLst>
                          <a:tab pos="602615" algn="l"/>
                        </a:tabLst>
                      </a:pPr>
                      <a:r>
                        <a:rPr lang="en-US" sz="2400" dirty="0">
                          <a:solidFill>
                            <a:srgbClr val="FF0000"/>
                          </a:solidFill>
                          <a:effectLst/>
                          <a:latin typeface="Times New Roman" panose="02020603050405020304" pitchFamily="18" charset="0"/>
                          <a:cs typeface="Times New Roman" panose="02020603050405020304" pitchFamily="18" charset="0"/>
                        </a:rPr>
                        <a:t> </a:t>
                      </a:r>
                      <a:endParaRPr lang="vi-VN" sz="2400" dirty="0">
                        <a:solidFill>
                          <a:srgbClr val="FF0000"/>
                        </a:solidFill>
                        <a:effectLst/>
                        <a:latin typeface="Times New Roman" panose="02020603050405020304" pitchFamily="18" charset="0"/>
                        <a:cs typeface="Times New Roman" panose="02020603050405020304" pitchFamily="18" charset="0"/>
                      </a:endParaRPr>
                    </a:p>
                    <a:p>
                      <a:pPr>
                        <a:lnSpc>
                          <a:spcPct val="107000"/>
                        </a:lnSpc>
                        <a:spcAft>
                          <a:spcPts val="0"/>
                        </a:spcAft>
                        <a:tabLst>
                          <a:tab pos="602615" algn="l"/>
                        </a:tabLst>
                      </a:pPr>
                      <a:r>
                        <a:rPr lang="en-US" sz="2400" dirty="0">
                          <a:solidFill>
                            <a:srgbClr val="FF0000"/>
                          </a:solidFill>
                          <a:effectLst/>
                          <a:latin typeface="Times New Roman" panose="02020603050405020304" pitchFamily="18" charset="0"/>
                          <a:cs typeface="Times New Roman" panose="02020603050405020304" pitchFamily="18" charset="0"/>
                        </a:rPr>
                        <a:t> </a:t>
                      </a:r>
                      <a:r>
                        <a:rPr lang="en-US" sz="2400" dirty="0" err="1">
                          <a:solidFill>
                            <a:srgbClr val="FF0000"/>
                          </a:solidFill>
                          <a:effectLst/>
                          <a:latin typeface="Times New Roman" panose="02020603050405020304" pitchFamily="18" charset="0"/>
                          <a:cs typeface="Times New Roman" panose="02020603050405020304" pitchFamily="18" charset="0"/>
                        </a:rPr>
                        <a:t>Tiêu</a:t>
                      </a:r>
                      <a:r>
                        <a:rPr lang="en-US" sz="2400" dirty="0">
                          <a:solidFill>
                            <a:srgbClr val="FF0000"/>
                          </a:solidFill>
                          <a:effectLst/>
                          <a:latin typeface="Times New Roman" panose="02020603050405020304" pitchFamily="18" charset="0"/>
                          <a:cs typeface="Times New Roman" panose="02020603050405020304" pitchFamily="18" charset="0"/>
                        </a:rPr>
                        <a:t> </a:t>
                      </a:r>
                      <a:r>
                        <a:rPr lang="en-US" sz="2400" dirty="0" err="1">
                          <a:solidFill>
                            <a:srgbClr val="FF0000"/>
                          </a:solidFill>
                          <a:effectLst/>
                          <a:latin typeface="Times New Roman" panose="02020603050405020304" pitchFamily="18" charset="0"/>
                          <a:cs typeface="Times New Roman" panose="02020603050405020304" pitchFamily="18" charset="0"/>
                        </a:rPr>
                        <a:t>chí</a:t>
                      </a:r>
                      <a:endParaRPr lang="vi-VN" sz="24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nSpc>
                          <a:spcPct val="107000"/>
                        </a:lnSpc>
                        <a:spcAft>
                          <a:spcPts val="0"/>
                        </a:spcAft>
                        <a:tabLst>
                          <a:tab pos="602615" algn="l"/>
                        </a:tabLst>
                      </a:pPr>
                      <a:r>
                        <a:rPr lang="en-US" sz="2400" dirty="0">
                          <a:solidFill>
                            <a:srgbClr val="FF0000"/>
                          </a:solidFill>
                          <a:effectLst/>
                          <a:latin typeface="Times New Roman" panose="02020603050405020304" pitchFamily="18" charset="0"/>
                          <a:cs typeface="Times New Roman" panose="02020603050405020304" pitchFamily="18" charset="0"/>
                        </a:rPr>
                        <a:t> </a:t>
                      </a:r>
                      <a:endParaRPr lang="vi-VN" sz="2400" dirty="0">
                        <a:solidFill>
                          <a:srgbClr val="FF0000"/>
                        </a:solidFill>
                        <a:effectLst/>
                        <a:latin typeface="Times New Roman" panose="02020603050405020304" pitchFamily="18" charset="0"/>
                        <a:cs typeface="Times New Roman" panose="02020603050405020304" pitchFamily="18" charset="0"/>
                      </a:endParaRPr>
                    </a:p>
                    <a:p>
                      <a:pPr>
                        <a:lnSpc>
                          <a:spcPct val="107000"/>
                        </a:lnSpc>
                        <a:spcAft>
                          <a:spcPts val="0"/>
                        </a:spcAft>
                        <a:tabLst>
                          <a:tab pos="602615" algn="l"/>
                        </a:tabLst>
                      </a:pPr>
                      <a:r>
                        <a:rPr lang="en-US" sz="2400" dirty="0">
                          <a:solidFill>
                            <a:srgbClr val="FF0000"/>
                          </a:solidFill>
                          <a:effectLst/>
                          <a:latin typeface="Times New Roman" panose="02020603050405020304" pitchFamily="18" charset="0"/>
                          <a:cs typeface="Times New Roman" panose="02020603050405020304" pitchFamily="18" charset="0"/>
                        </a:rPr>
                        <a:t>    </a:t>
                      </a:r>
                      <a:r>
                        <a:rPr lang="en-US" sz="2400" dirty="0" err="1">
                          <a:solidFill>
                            <a:srgbClr val="FF0000"/>
                          </a:solidFill>
                          <a:effectLst/>
                          <a:latin typeface="Times New Roman" panose="02020603050405020304" pitchFamily="18" charset="0"/>
                          <a:cs typeface="Times New Roman" panose="02020603050405020304" pitchFamily="18" charset="0"/>
                        </a:rPr>
                        <a:t>Mức</a:t>
                      </a:r>
                      <a:r>
                        <a:rPr lang="en-US" sz="2400" dirty="0">
                          <a:solidFill>
                            <a:srgbClr val="FF0000"/>
                          </a:solidFill>
                          <a:effectLst/>
                          <a:latin typeface="Times New Roman" panose="02020603050405020304" pitchFamily="18" charset="0"/>
                          <a:cs typeface="Times New Roman" panose="02020603050405020304" pitchFamily="18" charset="0"/>
                        </a:rPr>
                        <a:t> 1</a:t>
                      </a:r>
                      <a:endParaRPr lang="vi-VN" sz="24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nSpc>
                          <a:spcPct val="107000"/>
                        </a:lnSpc>
                        <a:spcAft>
                          <a:spcPts val="0"/>
                        </a:spcAft>
                        <a:tabLst>
                          <a:tab pos="602615" algn="l"/>
                        </a:tabLst>
                      </a:pPr>
                      <a:r>
                        <a:rPr lang="en-US" sz="2400" dirty="0">
                          <a:solidFill>
                            <a:srgbClr val="FF0000"/>
                          </a:solidFill>
                          <a:effectLst/>
                          <a:latin typeface="Times New Roman" panose="02020603050405020304" pitchFamily="18" charset="0"/>
                          <a:cs typeface="Times New Roman" panose="02020603050405020304" pitchFamily="18" charset="0"/>
                        </a:rPr>
                        <a:t> </a:t>
                      </a:r>
                      <a:endParaRPr lang="vi-VN" sz="2400" dirty="0">
                        <a:solidFill>
                          <a:srgbClr val="FF0000"/>
                        </a:solidFill>
                        <a:effectLst/>
                        <a:latin typeface="Times New Roman" panose="02020603050405020304" pitchFamily="18" charset="0"/>
                        <a:cs typeface="Times New Roman" panose="02020603050405020304" pitchFamily="18" charset="0"/>
                      </a:endParaRPr>
                    </a:p>
                    <a:p>
                      <a:pPr>
                        <a:lnSpc>
                          <a:spcPct val="107000"/>
                        </a:lnSpc>
                        <a:spcAft>
                          <a:spcPts val="0"/>
                        </a:spcAft>
                        <a:tabLst>
                          <a:tab pos="602615" algn="l"/>
                        </a:tabLst>
                      </a:pPr>
                      <a:r>
                        <a:rPr lang="en-US" sz="2400" dirty="0">
                          <a:solidFill>
                            <a:srgbClr val="FF0000"/>
                          </a:solidFill>
                          <a:effectLst/>
                          <a:latin typeface="Times New Roman" panose="02020603050405020304" pitchFamily="18" charset="0"/>
                          <a:cs typeface="Times New Roman" panose="02020603050405020304" pitchFamily="18" charset="0"/>
                        </a:rPr>
                        <a:t>        </a:t>
                      </a:r>
                      <a:r>
                        <a:rPr lang="en-US" sz="2400" dirty="0" err="1">
                          <a:solidFill>
                            <a:srgbClr val="FF0000"/>
                          </a:solidFill>
                          <a:effectLst/>
                          <a:latin typeface="Times New Roman" panose="02020603050405020304" pitchFamily="18" charset="0"/>
                          <a:cs typeface="Times New Roman" panose="02020603050405020304" pitchFamily="18" charset="0"/>
                        </a:rPr>
                        <a:t>Mức</a:t>
                      </a:r>
                      <a:r>
                        <a:rPr lang="en-US" sz="2400" dirty="0">
                          <a:solidFill>
                            <a:srgbClr val="FF0000"/>
                          </a:solidFill>
                          <a:effectLst/>
                          <a:latin typeface="Times New Roman" panose="02020603050405020304" pitchFamily="18" charset="0"/>
                          <a:cs typeface="Times New Roman" panose="02020603050405020304" pitchFamily="18" charset="0"/>
                        </a:rPr>
                        <a:t> 2</a:t>
                      </a:r>
                      <a:endParaRPr lang="vi-VN" sz="24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nSpc>
                          <a:spcPct val="107000"/>
                        </a:lnSpc>
                        <a:spcAft>
                          <a:spcPts val="0"/>
                        </a:spcAft>
                        <a:tabLst>
                          <a:tab pos="602615" algn="l"/>
                        </a:tabLst>
                      </a:pPr>
                      <a:r>
                        <a:rPr lang="en-US" sz="2400" dirty="0">
                          <a:solidFill>
                            <a:srgbClr val="FF0000"/>
                          </a:solidFill>
                          <a:effectLst/>
                          <a:latin typeface="Times New Roman" panose="02020603050405020304" pitchFamily="18" charset="0"/>
                          <a:cs typeface="Times New Roman" panose="02020603050405020304" pitchFamily="18" charset="0"/>
                        </a:rPr>
                        <a:t> </a:t>
                      </a:r>
                      <a:endParaRPr lang="vi-VN" sz="2400" dirty="0">
                        <a:solidFill>
                          <a:srgbClr val="FF0000"/>
                        </a:solidFill>
                        <a:effectLst/>
                        <a:latin typeface="Times New Roman" panose="02020603050405020304" pitchFamily="18" charset="0"/>
                        <a:cs typeface="Times New Roman" panose="02020603050405020304" pitchFamily="18" charset="0"/>
                      </a:endParaRPr>
                    </a:p>
                    <a:p>
                      <a:pPr>
                        <a:lnSpc>
                          <a:spcPct val="107000"/>
                        </a:lnSpc>
                        <a:spcAft>
                          <a:spcPts val="0"/>
                        </a:spcAft>
                        <a:tabLst>
                          <a:tab pos="602615" algn="l"/>
                        </a:tabLst>
                      </a:pPr>
                      <a:r>
                        <a:rPr lang="en-US" sz="2400" dirty="0">
                          <a:solidFill>
                            <a:srgbClr val="FF0000"/>
                          </a:solidFill>
                          <a:effectLst/>
                          <a:latin typeface="Times New Roman" panose="02020603050405020304" pitchFamily="18" charset="0"/>
                          <a:cs typeface="Times New Roman" panose="02020603050405020304" pitchFamily="18" charset="0"/>
                        </a:rPr>
                        <a:t>        </a:t>
                      </a:r>
                      <a:r>
                        <a:rPr lang="en-US" sz="2400" dirty="0" err="1">
                          <a:solidFill>
                            <a:srgbClr val="FF0000"/>
                          </a:solidFill>
                          <a:effectLst/>
                          <a:latin typeface="Times New Roman" panose="02020603050405020304" pitchFamily="18" charset="0"/>
                          <a:cs typeface="Times New Roman" panose="02020603050405020304" pitchFamily="18" charset="0"/>
                        </a:rPr>
                        <a:t>Mức</a:t>
                      </a:r>
                      <a:r>
                        <a:rPr lang="en-US" sz="2400" dirty="0">
                          <a:solidFill>
                            <a:srgbClr val="FF0000"/>
                          </a:solidFill>
                          <a:effectLst/>
                          <a:latin typeface="Times New Roman" panose="02020603050405020304" pitchFamily="18" charset="0"/>
                          <a:cs typeface="Times New Roman" panose="02020603050405020304" pitchFamily="18" charset="0"/>
                        </a:rPr>
                        <a:t> 3</a:t>
                      </a:r>
                      <a:endParaRPr lang="vi-VN" sz="24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extLst>
                  <a:ext uri="{0D108BD9-81ED-4DB2-BD59-A6C34878D82A}">
                    <a16:rowId xmlns:a16="http://schemas.microsoft.com/office/drawing/2014/main" val="473523626"/>
                  </a:ext>
                </a:extLst>
              </a:tr>
              <a:tr h="0">
                <a:tc>
                  <a:txBody>
                    <a:bodyPr/>
                    <a:lstStyle/>
                    <a:p>
                      <a:pPr algn="just">
                        <a:lnSpc>
                          <a:spcPct val="107000"/>
                        </a:lnSpc>
                        <a:spcAft>
                          <a:spcPts val="0"/>
                        </a:spcAft>
                        <a:tabLst>
                          <a:tab pos="602615" algn="l"/>
                        </a:tabLst>
                      </a:pPr>
                      <a:r>
                        <a:rPr lang="en-US" sz="2400" dirty="0" err="1">
                          <a:solidFill>
                            <a:srgbClr val="FF0000"/>
                          </a:solidFill>
                          <a:effectLst/>
                          <a:latin typeface="Times New Roman" panose="02020603050405020304" pitchFamily="18" charset="0"/>
                          <a:cs typeface="Times New Roman" panose="02020603050405020304" pitchFamily="18" charset="0"/>
                        </a:rPr>
                        <a:t>Hình</a:t>
                      </a:r>
                      <a:r>
                        <a:rPr lang="en-US" sz="2400" dirty="0">
                          <a:solidFill>
                            <a:srgbClr val="FF0000"/>
                          </a:solidFill>
                          <a:effectLst/>
                          <a:latin typeface="Times New Roman" panose="02020603050405020304" pitchFamily="18" charset="0"/>
                          <a:cs typeface="Times New Roman" panose="02020603050405020304" pitchFamily="18" charset="0"/>
                        </a:rPr>
                        <a:t> </a:t>
                      </a:r>
                      <a:r>
                        <a:rPr lang="en-US" sz="2400" dirty="0" err="1">
                          <a:solidFill>
                            <a:srgbClr val="FF0000"/>
                          </a:solidFill>
                          <a:effectLst/>
                          <a:latin typeface="Times New Roman" panose="02020603050405020304" pitchFamily="18" charset="0"/>
                          <a:cs typeface="Times New Roman" panose="02020603050405020304" pitchFamily="18" charset="0"/>
                        </a:rPr>
                        <a:t>thức</a:t>
                      </a:r>
                      <a:r>
                        <a:rPr lang="en-US" sz="2400" dirty="0">
                          <a:solidFill>
                            <a:srgbClr val="FF0000"/>
                          </a:solidFill>
                          <a:effectLst/>
                          <a:latin typeface="Times New Roman" panose="02020603050405020304" pitchFamily="18" charset="0"/>
                          <a:cs typeface="Times New Roman" panose="02020603050405020304" pitchFamily="18" charset="0"/>
                        </a:rPr>
                        <a:t> </a:t>
                      </a:r>
                    </a:p>
                    <a:p>
                      <a:pPr algn="just">
                        <a:lnSpc>
                          <a:spcPct val="107000"/>
                        </a:lnSpc>
                        <a:spcAft>
                          <a:spcPts val="0"/>
                        </a:spcAft>
                        <a:tabLst>
                          <a:tab pos="602615" algn="l"/>
                        </a:tabLst>
                      </a:pPr>
                      <a:r>
                        <a:rPr lang="en-US" sz="2400" dirty="0">
                          <a:solidFill>
                            <a:srgbClr val="FF0000"/>
                          </a:solidFill>
                          <a:effectLst/>
                          <a:latin typeface="Times New Roman" panose="02020603050405020304" pitchFamily="18" charset="0"/>
                          <a:cs typeface="Times New Roman" panose="02020603050405020304" pitchFamily="18" charset="0"/>
                        </a:rPr>
                        <a:t>(3 </a:t>
                      </a:r>
                      <a:r>
                        <a:rPr lang="en-US" sz="2400" dirty="0" err="1">
                          <a:solidFill>
                            <a:srgbClr val="FF0000"/>
                          </a:solidFill>
                          <a:effectLst/>
                          <a:latin typeface="Times New Roman" panose="02020603050405020304" pitchFamily="18" charset="0"/>
                          <a:cs typeface="Times New Roman" panose="02020603050405020304" pitchFamily="18" charset="0"/>
                        </a:rPr>
                        <a:t>điểm</a:t>
                      </a:r>
                      <a:r>
                        <a:rPr lang="en-US" sz="2400" dirty="0">
                          <a:solidFill>
                            <a:srgbClr val="FF0000"/>
                          </a:solidFill>
                          <a:effectLst/>
                          <a:latin typeface="Times New Roman" panose="02020603050405020304" pitchFamily="18" charset="0"/>
                          <a:cs typeface="Times New Roman" panose="02020603050405020304" pitchFamily="18" charset="0"/>
                        </a:rPr>
                        <a:t>)</a:t>
                      </a:r>
                      <a:endParaRPr lang="vi-VN" sz="24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just">
                        <a:lnSpc>
                          <a:spcPct val="107000"/>
                        </a:lnSpc>
                        <a:spcAft>
                          <a:spcPts val="0"/>
                        </a:spcAft>
                        <a:tabLst>
                          <a:tab pos="602615" algn="l"/>
                        </a:tabLst>
                      </a:pPr>
                      <a:r>
                        <a:rPr lang="en-US" sz="2400" dirty="0" err="1">
                          <a:solidFill>
                            <a:srgbClr val="0070C0"/>
                          </a:solidFill>
                          <a:effectLst/>
                          <a:latin typeface="Times New Roman" panose="02020603050405020304" pitchFamily="18" charset="0"/>
                          <a:cs typeface="Times New Roman" panose="02020603050405020304" pitchFamily="18" charset="0"/>
                        </a:rPr>
                        <a:t>Trình</a:t>
                      </a:r>
                      <a:r>
                        <a:rPr lang="en-US" sz="2400" dirty="0">
                          <a:solidFill>
                            <a:srgbClr val="0070C0"/>
                          </a:solidFill>
                          <a:effectLst/>
                          <a:latin typeface="Times New Roman" panose="02020603050405020304" pitchFamily="18" charset="0"/>
                          <a:cs typeface="Times New Roman" panose="02020603050405020304" pitchFamily="18" charset="0"/>
                        </a:rPr>
                        <a:t> </a:t>
                      </a:r>
                      <a:r>
                        <a:rPr lang="en-US" sz="2400" dirty="0" err="1">
                          <a:solidFill>
                            <a:srgbClr val="0070C0"/>
                          </a:solidFill>
                          <a:effectLst/>
                          <a:latin typeface="Times New Roman" panose="02020603050405020304" pitchFamily="18" charset="0"/>
                          <a:cs typeface="Times New Roman" panose="02020603050405020304" pitchFamily="18" charset="0"/>
                        </a:rPr>
                        <a:t>bày</a:t>
                      </a:r>
                      <a:r>
                        <a:rPr lang="en-US" sz="2400" dirty="0">
                          <a:solidFill>
                            <a:srgbClr val="0070C0"/>
                          </a:solidFill>
                          <a:effectLst/>
                          <a:latin typeface="Times New Roman" panose="02020603050405020304" pitchFamily="18" charset="0"/>
                          <a:cs typeface="Times New Roman" panose="02020603050405020304" pitchFamily="18" charset="0"/>
                        </a:rPr>
                        <a:t> </a:t>
                      </a:r>
                      <a:r>
                        <a:rPr lang="en-US" sz="2400" dirty="0" err="1">
                          <a:solidFill>
                            <a:srgbClr val="0070C0"/>
                          </a:solidFill>
                          <a:effectLst/>
                          <a:latin typeface="Times New Roman" panose="02020603050405020304" pitchFamily="18" charset="0"/>
                          <a:cs typeface="Times New Roman" panose="02020603050405020304" pitchFamily="18" charset="0"/>
                        </a:rPr>
                        <a:t>chưa</a:t>
                      </a:r>
                      <a:r>
                        <a:rPr lang="en-US" sz="2400" dirty="0">
                          <a:solidFill>
                            <a:srgbClr val="0070C0"/>
                          </a:solidFill>
                          <a:effectLst/>
                          <a:latin typeface="Times New Roman" panose="02020603050405020304" pitchFamily="18" charset="0"/>
                          <a:cs typeface="Times New Roman" panose="02020603050405020304" pitchFamily="18" charset="0"/>
                        </a:rPr>
                        <a:t> </a:t>
                      </a:r>
                      <a:r>
                        <a:rPr lang="en-US" sz="2400" dirty="0" err="1">
                          <a:solidFill>
                            <a:srgbClr val="0070C0"/>
                          </a:solidFill>
                          <a:effectLst/>
                          <a:latin typeface="Times New Roman" panose="02020603050405020304" pitchFamily="18" charset="0"/>
                          <a:cs typeface="Times New Roman" panose="02020603050405020304" pitchFamily="18" charset="0"/>
                        </a:rPr>
                        <a:t>đẹp</a:t>
                      </a:r>
                      <a:r>
                        <a:rPr lang="en-US" sz="2400" dirty="0">
                          <a:solidFill>
                            <a:srgbClr val="0070C0"/>
                          </a:solidFill>
                          <a:effectLst/>
                          <a:latin typeface="Times New Roman" panose="02020603050405020304" pitchFamily="18" charset="0"/>
                          <a:cs typeface="Times New Roman" panose="02020603050405020304" pitchFamily="18" charset="0"/>
                        </a:rPr>
                        <a:t>, </a:t>
                      </a:r>
                      <a:r>
                        <a:rPr lang="en-US" sz="2400" dirty="0" err="1">
                          <a:solidFill>
                            <a:srgbClr val="0070C0"/>
                          </a:solidFill>
                          <a:effectLst/>
                          <a:latin typeface="Times New Roman" panose="02020603050405020304" pitchFamily="18" charset="0"/>
                          <a:cs typeface="Times New Roman" panose="02020603050405020304" pitchFamily="18" charset="0"/>
                        </a:rPr>
                        <a:t>chưa</a:t>
                      </a:r>
                      <a:r>
                        <a:rPr lang="en-US" sz="2400" dirty="0">
                          <a:solidFill>
                            <a:srgbClr val="0070C0"/>
                          </a:solidFill>
                          <a:effectLst/>
                          <a:latin typeface="Times New Roman" panose="02020603050405020304" pitchFamily="18" charset="0"/>
                          <a:cs typeface="Times New Roman" panose="02020603050405020304" pitchFamily="18" charset="0"/>
                        </a:rPr>
                        <a:t> </a:t>
                      </a:r>
                      <a:r>
                        <a:rPr lang="en-US" sz="2400" dirty="0" err="1">
                          <a:solidFill>
                            <a:srgbClr val="0070C0"/>
                          </a:solidFill>
                          <a:effectLst/>
                          <a:latin typeface="Times New Roman" panose="02020603050405020304" pitchFamily="18" charset="0"/>
                          <a:cs typeface="Times New Roman" panose="02020603050405020304" pitchFamily="18" charset="0"/>
                        </a:rPr>
                        <a:t>khoa</a:t>
                      </a:r>
                      <a:r>
                        <a:rPr lang="en-US" sz="2400" dirty="0">
                          <a:solidFill>
                            <a:srgbClr val="0070C0"/>
                          </a:solidFill>
                          <a:effectLst/>
                          <a:latin typeface="Times New Roman" panose="02020603050405020304" pitchFamily="18" charset="0"/>
                          <a:cs typeface="Times New Roman" panose="02020603050405020304" pitchFamily="18" charset="0"/>
                        </a:rPr>
                        <a:t> </a:t>
                      </a:r>
                      <a:r>
                        <a:rPr lang="en-US" sz="2400" dirty="0" err="1">
                          <a:solidFill>
                            <a:srgbClr val="0070C0"/>
                          </a:solidFill>
                          <a:effectLst/>
                          <a:latin typeface="Times New Roman" panose="02020603050405020304" pitchFamily="18" charset="0"/>
                          <a:cs typeface="Times New Roman" panose="02020603050405020304" pitchFamily="18" charset="0"/>
                        </a:rPr>
                        <a:t>học</a:t>
                      </a:r>
                      <a:r>
                        <a:rPr lang="en-US" sz="2400" dirty="0">
                          <a:solidFill>
                            <a:srgbClr val="0070C0"/>
                          </a:solidFill>
                          <a:effectLst/>
                          <a:latin typeface="Times New Roman" panose="02020603050405020304" pitchFamily="18" charset="0"/>
                          <a:cs typeface="Times New Roman" panose="02020603050405020304" pitchFamily="18" charset="0"/>
                        </a:rPr>
                        <a:t>.</a:t>
                      </a:r>
                      <a:endParaRPr lang="vi-VN" sz="2400" dirty="0">
                        <a:solidFill>
                          <a:srgbClr val="0070C0"/>
                        </a:solidFill>
                        <a:effectLst/>
                        <a:latin typeface="Times New Roman" panose="02020603050405020304" pitchFamily="18" charset="0"/>
                        <a:cs typeface="Times New Roman" panose="02020603050405020304" pitchFamily="18" charset="0"/>
                      </a:endParaRPr>
                    </a:p>
                    <a:p>
                      <a:pPr algn="just">
                        <a:lnSpc>
                          <a:spcPct val="107000"/>
                        </a:lnSpc>
                        <a:spcAft>
                          <a:spcPts val="0"/>
                        </a:spcAft>
                        <a:tabLst>
                          <a:tab pos="602615" algn="l"/>
                        </a:tabLst>
                      </a:pPr>
                      <a:r>
                        <a:rPr lang="en-US" sz="2400" dirty="0">
                          <a:solidFill>
                            <a:srgbClr val="0070C0"/>
                          </a:solidFill>
                          <a:effectLst/>
                          <a:latin typeface="Times New Roman" panose="02020603050405020304" pitchFamily="18" charset="0"/>
                          <a:cs typeface="Times New Roman" panose="02020603050405020304" pitchFamily="18" charset="0"/>
                        </a:rPr>
                        <a:t>  (1 </a:t>
                      </a:r>
                      <a:r>
                        <a:rPr lang="en-US" sz="2400" dirty="0" err="1">
                          <a:solidFill>
                            <a:srgbClr val="0070C0"/>
                          </a:solidFill>
                          <a:effectLst/>
                          <a:latin typeface="Times New Roman" panose="02020603050405020304" pitchFamily="18" charset="0"/>
                          <a:cs typeface="Times New Roman" panose="02020603050405020304" pitchFamily="18" charset="0"/>
                        </a:rPr>
                        <a:t>điểm</a:t>
                      </a:r>
                      <a:r>
                        <a:rPr lang="en-US" sz="2400" dirty="0">
                          <a:solidFill>
                            <a:srgbClr val="0070C0"/>
                          </a:solidFill>
                          <a:effectLst/>
                          <a:latin typeface="Times New Roman" panose="02020603050405020304" pitchFamily="18" charset="0"/>
                          <a:cs typeface="Times New Roman" panose="02020603050405020304" pitchFamily="18" charset="0"/>
                        </a:rPr>
                        <a:t>)</a:t>
                      </a:r>
                      <a:endParaRPr lang="vi-VN" sz="2400"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just">
                        <a:lnSpc>
                          <a:spcPct val="107000"/>
                        </a:lnSpc>
                        <a:spcAft>
                          <a:spcPts val="0"/>
                        </a:spcAft>
                        <a:tabLst>
                          <a:tab pos="602615" algn="l"/>
                        </a:tabLst>
                      </a:pPr>
                      <a:r>
                        <a:rPr lang="en-US" sz="2400" dirty="0" err="1">
                          <a:solidFill>
                            <a:srgbClr val="0070C0"/>
                          </a:solidFill>
                          <a:effectLst/>
                          <a:latin typeface="Times New Roman" panose="02020603050405020304" pitchFamily="18" charset="0"/>
                          <a:cs typeface="Times New Roman" panose="02020603050405020304" pitchFamily="18" charset="0"/>
                        </a:rPr>
                        <a:t>Trình</a:t>
                      </a:r>
                      <a:r>
                        <a:rPr lang="en-US" sz="2400" dirty="0">
                          <a:solidFill>
                            <a:srgbClr val="0070C0"/>
                          </a:solidFill>
                          <a:effectLst/>
                          <a:latin typeface="Times New Roman" panose="02020603050405020304" pitchFamily="18" charset="0"/>
                          <a:cs typeface="Times New Roman" panose="02020603050405020304" pitchFamily="18" charset="0"/>
                        </a:rPr>
                        <a:t> </a:t>
                      </a:r>
                      <a:r>
                        <a:rPr lang="en-US" sz="2400" dirty="0" err="1">
                          <a:solidFill>
                            <a:srgbClr val="0070C0"/>
                          </a:solidFill>
                          <a:effectLst/>
                          <a:latin typeface="Times New Roman" panose="02020603050405020304" pitchFamily="18" charset="0"/>
                          <a:cs typeface="Times New Roman" panose="02020603050405020304" pitchFamily="18" charset="0"/>
                        </a:rPr>
                        <a:t>bày</a:t>
                      </a:r>
                      <a:r>
                        <a:rPr lang="en-US" sz="2400" dirty="0">
                          <a:solidFill>
                            <a:srgbClr val="0070C0"/>
                          </a:solidFill>
                          <a:effectLst/>
                          <a:latin typeface="Times New Roman" panose="02020603050405020304" pitchFamily="18" charset="0"/>
                          <a:cs typeface="Times New Roman" panose="02020603050405020304" pitchFamily="18" charset="0"/>
                        </a:rPr>
                        <a:t> </a:t>
                      </a:r>
                      <a:r>
                        <a:rPr lang="en-US" sz="2400" dirty="0" err="1">
                          <a:solidFill>
                            <a:srgbClr val="0070C0"/>
                          </a:solidFill>
                          <a:effectLst/>
                          <a:latin typeface="Times New Roman" panose="02020603050405020304" pitchFamily="18" charset="0"/>
                          <a:cs typeface="Times New Roman" panose="02020603050405020304" pitchFamily="18" charset="0"/>
                        </a:rPr>
                        <a:t>chưa</a:t>
                      </a:r>
                      <a:r>
                        <a:rPr lang="en-US" sz="2400" dirty="0">
                          <a:solidFill>
                            <a:srgbClr val="0070C0"/>
                          </a:solidFill>
                          <a:effectLst/>
                          <a:latin typeface="Times New Roman" panose="02020603050405020304" pitchFamily="18" charset="0"/>
                          <a:cs typeface="Times New Roman" panose="02020603050405020304" pitchFamily="18" charset="0"/>
                        </a:rPr>
                        <a:t> </a:t>
                      </a:r>
                      <a:r>
                        <a:rPr lang="en-US" sz="2400" dirty="0" err="1">
                          <a:solidFill>
                            <a:srgbClr val="0070C0"/>
                          </a:solidFill>
                          <a:effectLst/>
                          <a:latin typeface="Times New Roman" panose="02020603050405020304" pitchFamily="18" charset="0"/>
                          <a:cs typeface="Times New Roman" panose="02020603050405020304" pitchFamily="18" charset="0"/>
                        </a:rPr>
                        <a:t>đẹp</a:t>
                      </a:r>
                      <a:r>
                        <a:rPr lang="en-US" sz="2400" dirty="0">
                          <a:solidFill>
                            <a:srgbClr val="0070C0"/>
                          </a:solidFill>
                          <a:effectLst/>
                          <a:latin typeface="Times New Roman" panose="02020603050405020304" pitchFamily="18" charset="0"/>
                          <a:cs typeface="Times New Roman" panose="02020603050405020304" pitchFamily="18" charset="0"/>
                        </a:rPr>
                        <a:t>.</a:t>
                      </a:r>
                      <a:endParaRPr lang="vi-VN" sz="2400" dirty="0">
                        <a:solidFill>
                          <a:srgbClr val="0070C0"/>
                        </a:solidFill>
                        <a:effectLst/>
                        <a:latin typeface="Times New Roman" panose="02020603050405020304" pitchFamily="18" charset="0"/>
                        <a:cs typeface="Times New Roman" panose="02020603050405020304" pitchFamily="18" charset="0"/>
                      </a:endParaRPr>
                    </a:p>
                    <a:p>
                      <a:pPr algn="just">
                        <a:lnSpc>
                          <a:spcPct val="107000"/>
                        </a:lnSpc>
                        <a:spcAft>
                          <a:spcPts val="0"/>
                        </a:spcAft>
                        <a:tabLst>
                          <a:tab pos="602615" algn="l"/>
                        </a:tabLst>
                      </a:pPr>
                      <a:r>
                        <a:rPr lang="en-US" sz="2400" dirty="0">
                          <a:solidFill>
                            <a:srgbClr val="0070C0"/>
                          </a:solidFill>
                          <a:effectLst/>
                          <a:latin typeface="Times New Roman" panose="02020603050405020304" pitchFamily="18" charset="0"/>
                          <a:cs typeface="Times New Roman" panose="02020603050405020304" pitchFamily="18" charset="0"/>
                        </a:rPr>
                        <a:t> (2 </a:t>
                      </a:r>
                      <a:r>
                        <a:rPr lang="en-US" sz="2400" dirty="0" err="1">
                          <a:solidFill>
                            <a:srgbClr val="0070C0"/>
                          </a:solidFill>
                          <a:effectLst/>
                          <a:latin typeface="Times New Roman" panose="02020603050405020304" pitchFamily="18" charset="0"/>
                          <a:cs typeface="Times New Roman" panose="02020603050405020304" pitchFamily="18" charset="0"/>
                        </a:rPr>
                        <a:t>điểm</a:t>
                      </a:r>
                      <a:r>
                        <a:rPr lang="en-US" sz="2400" dirty="0">
                          <a:solidFill>
                            <a:srgbClr val="0070C0"/>
                          </a:solidFill>
                          <a:effectLst/>
                          <a:latin typeface="Times New Roman" panose="02020603050405020304" pitchFamily="18" charset="0"/>
                          <a:cs typeface="Times New Roman" panose="02020603050405020304" pitchFamily="18" charset="0"/>
                        </a:rPr>
                        <a:t>)</a:t>
                      </a:r>
                      <a:endParaRPr lang="vi-VN" sz="2400"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just">
                        <a:lnSpc>
                          <a:spcPct val="107000"/>
                        </a:lnSpc>
                        <a:spcAft>
                          <a:spcPts val="0"/>
                        </a:spcAft>
                        <a:tabLst>
                          <a:tab pos="602615" algn="l"/>
                        </a:tabLst>
                      </a:pPr>
                      <a:r>
                        <a:rPr lang="en-US" sz="2400" dirty="0">
                          <a:solidFill>
                            <a:srgbClr val="0070C0"/>
                          </a:solidFill>
                          <a:effectLst/>
                          <a:latin typeface="Times New Roman" panose="02020603050405020304" pitchFamily="18" charset="0"/>
                          <a:cs typeface="Times New Roman" panose="02020603050405020304" pitchFamily="18" charset="0"/>
                        </a:rPr>
                        <a:t> </a:t>
                      </a:r>
                      <a:r>
                        <a:rPr lang="en-US" sz="2400" dirty="0" err="1">
                          <a:solidFill>
                            <a:srgbClr val="0070C0"/>
                          </a:solidFill>
                          <a:effectLst/>
                          <a:latin typeface="Times New Roman" panose="02020603050405020304" pitchFamily="18" charset="0"/>
                          <a:cs typeface="Times New Roman" panose="02020603050405020304" pitchFamily="18" charset="0"/>
                        </a:rPr>
                        <a:t>Trình</a:t>
                      </a:r>
                      <a:r>
                        <a:rPr lang="en-US" sz="2400" dirty="0">
                          <a:solidFill>
                            <a:srgbClr val="0070C0"/>
                          </a:solidFill>
                          <a:effectLst/>
                          <a:latin typeface="Times New Roman" panose="02020603050405020304" pitchFamily="18" charset="0"/>
                          <a:cs typeface="Times New Roman" panose="02020603050405020304" pitchFamily="18" charset="0"/>
                        </a:rPr>
                        <a:t> </a:t>
                      </a:r>
                      <a:r>
                        <a:rPr lang="en-US" sz="2400" dirty="0" err="1">
                          <a:solidFill>
                            <a:srgbClr val="0070C0"/>
                          </a:solidFill>
                          <a:effectLst/>
                          <a:latin typeface="Times New Roman" panose="02020603050405020304" pitchFamily="18" charset="0"/>
                          <a:cs typeface="Times New Roman" panose="02020603050405020304" pitchFamily="18" charset="0"/>
                        </a:rPr>
                        <a:t>bày</a:t>
                      </a:r>
                      <a:r>
                        <a:rPr lang="en-US" sz="2400" dirty="0">
                          <a:solidFill>
                            <a:srgbClr val="0070C0"/>
                          </a:solidFill>
                          <a:effectLst/>
                          <a:latin typeface="Times New Roman" panose="02020603050405020304" pitchFamily="18" charset="0"/>
                          <a:cs typeface="Times New Roman" panose="02020603050405020304" pitchFamily="18" charset="0"/>
                        </a:rPr>
                        <a:t> </a:t>
                      </a:r>
                      <a:r>
                        <a:rPr lang="en-US" sz="2400" dirty="0" err="1">
                          <a:solidFill>
                            <a:srgbClr val="0070C0"/>
                          </a:solidFill>
                          <a:effectLst/>
                          <a:latin typeface="Times New Roman" panose="02020603050405020304" pitchFamily="18" charset="0"/>
                          <a:cs typeface="Times New Roman" panose="02020603050405020304" pitchFamily="18" charset="0"/>
                        </a:rPr>
                        <a:t>đẹp</a:t>
                      </a:r>
                      <a:r>
                        <a:rPr lang="en-US" sz="2400" dirty="0">
                          <a:solidFill>
                            <a:srgbClr val="0070C0"/>
                          </a:solidFill>
                          <a:effectLst/>
                          <a:latin typeface="Times New Roman" panose="02020603050405020304" pitchFamily="18" charset="0"/>
                          <a:cs typeface="Times New Roman" panose="02020603050405020304" pitchFamily="18" charset="0"/>
                        </a:rPr>
                        <a:t>, </a:t>
                      </a:r>
                      <a:r>
                        <a:rPr lang="en-US" sz="2400" dirty="0" err="1">
                          <a:solidFill>
                            <a:srgbClr val="0070C0"/>
                          </a:solidFill>
                          <a:effectLst/>
                          <a:latin typeface="Times New Roman" panose="02020603050405020304" pitchFamily="18" charset="0"/>
                          <a:cs typeface="Times New Roman" panose="02020603050405020304" pitchFamily="18" charset="0"/>
                        </a:rPr>
                        <a:t>khoa</a:t>
                      </a:r>
                      <a:r>
                        <a:rPr lang="en-US" sz="2400" dirty="0">
                          <a:solidFill>
                            <a:srgbClr val="0070C0"/>
                          </a:solidFill>
                          <a:effectLst/>
                          <a:latin typeface="Times New Roman" panose="02020603050405020304" pitchFamily="18" charset="0"/>
                          <a:cs typeface="Times New Roman" panose="02020603050405020304" pitchFamily="18" charset="0"/>
                        </a:rPr>
                        <a:t> </a:t>
                      </a:r>
                      <a:r>
                        <a:rPr lang="en-US" sz="2400" dirty="0" err="1">
                          <a:solidFill>
                            <a:srgbClr val="0070C0"/>
                          </a:solidFill>
                          <a:effectLst/>
                          <a:latin typeface="Times New Roman" panose="02020603050405020304" pitchFamily="18" charset="0"/>
                          <a:cs typeface="Times New Roman" panose="02020603050405020304" pitchFamily="18" charset="0"/>
                        </a:rPr>
                        <a:t>học</a:t>
                      </a:r>
                      <a:r>
                        <a:rPr lang="en-US" sz="2400" dirty="0">
                          <a:solidFill>
                            <a:srgbClr val="0070C0"/>
                          </a:solidFill>
                          <a:effectLst/>
                          <a:latin typeface="Times New Roman" panose="02020603050405020304" pitchFamily="18" charset="0"/>
                          <a:cs typeface="Times New Roman" panose="02020603050405020304" pitchFamily="18" charset="0"/>
                        </a:rPr>
                        <a:t>, </a:t>
                      </a:r>
                      <a:r>
                        <a:rPr lang="en-US" sz="2400" dirty="0" err="1">
                          <a:solidFill>
                            <a:srgbClr val="0070C0"/>
                          </a:solidFill>
                          <a:effectLst/>
                          <a:latin typeface="Times New Roman" panose="02020603050405020304" pitchFamily="18" charset="0"/>
                          <a:cs typeface="Times New Roman" panose="02020603050405020304" pitchFamily="18" charset="0"/>
                        </a:rPr>
                        <a:t>hấp</a:t>
                      </a:r>
                      <a:r>
                        <a:rPr lang="en-US" sz="2400" dirty="0">
                          <a:solidFill>
                            <a:srgbClr val="0070C0"/>
                          </a:solidFill>
                          <a:effectLst/>
                          <a:latin typeface="Times New Roman" panose="02020603050405020304" pitchFamily="18" charset="0"/>
                          <a:cs typeface="Times New Roman" panose="02020603050405020304" pitchFamily="18" charset="0"/>
                        </a:rPr>
                        <a:t> </a:t>
                      </a:r>
                      <a:r>
                        <a:rPr lang="en-US" sz="2400" dirty="0" err="1">
                          <a:solidFill>
                            <a:srgbClr val="0070C0"/>
                          </a:solidFill>
                          <a:effectLst/>
                          <a:latin typeface="Times New Roman" panose="02020603050405020304" pitchFamily="18" charset="0"/>
                          <a:cs typeface="Times New Roman" panose="02020603050405020304" pitchFamily="18" charset="0"/>
                        </a:rPr>
                        <a:t>dẫn</a:t>
                      </a:r>
                      <a:r>
                        <a:rPr lang="en-US" sz="2400" dirty="0">
                          <a:solidFill>
                            <a:srgbClr val="0070C0"/>
                          </a:solidFill>
                          <a:effectLst/>
                          <a:latin typeface="Times New Roman" panose="02020603050405020304" pitchFamily="18" charset="0"/>
                          <a:cs typeface="Times New Roman" panose="02020603050405020304" pitchFamily="18" charset="0"/>
                        </a:rPr>
                        <a:t>.</a:t>
                      </a:r>
                      <a:endParaRPr lang="vi-VN" sz="2400" dirty="0">
                        <a:solidFill>
                          <a:srgbClr val="0070C0"/>
                        </a:solidFill>
                        <a:effectLst/>
                        <a:latin typeface="Times New Roman" panose="02020603050405020304" pitchFamily="18" charset="0"/>
                        <a:cs typeface="Times New Roman" panose="02020603050405020304" pitchFamily="18" charset="0"/>
                      </a:endParaRPr>
                    </a:p>
                    <a:p>
                      <a:pPr algn="just">
                        <a:lnSpc>
                          <a:spcPct val="107000"/>
                        </a:lnSpc>
                        <a:spcAft>
                          <a:spcPts val="0"/>
                        </a:spcAft>
                        <a:tabLst>
                          <a:tab pos="602615" algn="l"/>
                        </a:tabLst>
                      </a:pPr>
                      <a:r>
                        <a:rPr lang="en-US" sz="2400" dirty="0">
                          <a:solidFill>
                            <a:srgbClr val="0070C0"/>
                          </a:solidFill>
                          <a:effectLst/>
                          <a:latin typeface="Times New Roman" panose="02020603050405020304" pitchFamily="18" charset="0"/>
                          <a:cs typeface="Times New Roman" panose="02020603050405020304" pitchFamily="18" charset="0"/>
                        </a:rPr>
                        <a:t> (3 </a:t>
                      </a:r>
                      <a:r>
                        <a:rPr lang="en-US" sz="2400" dirty="0" err="1">
                          <a:solidFill>
                            <a:srgbClr val="0070C0"/>
                          </a:solidFill>
                          <a:effectLst/>
                          <a:latin typeface="Times New Roman" panose="02020603050405020304" pitchFamily="18" charset="0"/>
                          <a:cs typeface="Times New Roman" panose="02020603050405020304" pitchFamily="18" charset="0"/>
                        </a:rPr>
                        <a:t>điểm</a:t>
                      </a:r>
                      <a:r>
                        <a:rPr lang="en-US" sz="2400" dirty="0">
                          <a:solidFill>
                            <a:srgbClr val="0070C0"/>
                          </a:solidFill>
                          <a:effectLst/>
                          <a:latin typeface="Times New Roman" panose="02020603050405020304" pitchFamily="18" charset="0"/>
                          <a:cs typeface="Times New Roman" panose="02020603050405020304" pitchFamily="18" charset="0"/>
                        </a:rPr>
                        <a:t>)</a:t>
                      </a:r>
                      <a:endParaRPr lang="vi-VN" sz="2400"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extLst>
                  <a:ext uri="{0D108BD9-81ED-4DB2-BD59-A6C34878D82A}">
                    <a16:rowId xmlns:a16="http://schemas.microsoft.com/office/drawing/2014/main" val="1677085506"/>
                  </a:ext>
                </a:extLst>
              </a:tr>
              <a:tr h="0">
                <a:tc>
                  <a:txBody>
                    <a:bodyPr/>
                    <a:lstStyle/>
                    <a:p>
                      <a:pPr algn="just">
                        <a:lnSpc>
                          <a:spcPct val="107000"/>
                        </a:lnSpc>
                        <a:spcAft>
                          <a:spcPts val="0"/>
                        </a:spcAft>
                        <a:tabLst>
                          <a:tab pos="602615" algn="l"/>
                        </a:tabLst>
                      </a:pPr>
                      <a:r>
                        <a:rPr lang="en-US" sz="2400" dirty="0" err="1">
                          <a:solidFill>
                            <a:srgbClr val="FF0000"/>
                          </a:solidFill>
                          <a:effectLst/>
                          <a:latin typeface="Times New Roman" panose="02020603050405020304" pitchFamily="18" charset="0"/>
                          <a:cs typeface="Times New Roman" panose="02020603050405020304" pitchFamily="18" charset="0"/>
                        </a:rPr>
                        <a:t>Nội</a:t>
                      </a:r>
                      <a:r>
                        <a:rPr lang="en-US" sz="2400" dirty="0">
                          <a:solidFill>
                            <a:srgbClr val="FF0000"/>
                          </a:solidFill>
                          <a:effectLst/>
                          <a:latin typeface="Times New Roman" panose="02020603050405020304" pitchFamily="18" charset="0"/>
                          <a:cs typeface="Times New Roman" panose="02020603050405020304" pitchFamily="18" charset="0"/>
                        </a:rPr>
                        <a:t> dung</a:t>
                      </a:r>
                    </a:p>
                    <a:p>
                      <a:pPr algn="just">
                        <a:lnSpc>
                          <a:spcPct val="107000"/>
                        </a:lnSpc>
                        <a:spcAft>
                          <a:spcPts val="0"/>
                        </a:spcAft>
                        <a:tabLst>
                          <a:tab pos="602615" algn="l"/>
                        </a:tabLst>
                      </a:pPr>
                      <a:r>
                        <a:rPr lang="en-US" sz="2400" dirty="0">
                          <a:solidFill>
                            <a:srgbClr val="FF0000"/>
                          </a:solidFill>
                          <a:effectLst/>
                          <a:latin typeface="Times New Roman" panose="02020603050405020304" pitchFamily="18" charset="0"/>
                          <a:cs typeface="Times New Roman" panose="02020603050405020304" pitchFamily="18" charset="0"/>
                        </a:rPr>
                        <a:t> (7 </a:t>
                      </a:r>
                      <a:r>
                        <a:rPr lang="en-US" sz="2400" dirty="0" err="1">
                          <a:solidFill>
                            <a:srgbClr val="FF0000"/>
                          </a:solidFill>
                          <a:effectLst/>
                          <a:latin typeface="Times New Roman" panose="02020603050405020304" pitchFamily="18" charset="0"/>
                          <a:cs typeface="Times New Roman" panose="02020603050405020304" pitchFamily="18" charset="0"/>
                        </a:rPr>
                        <a:t>điểm</a:t>
                      </a:r>
                      <a:r>
                        <a:rPr lang="en-US" sz="2400" dirty="0">
                          <a:solidFill>
                            <a:srgbClr val="FF0000"/>
                          </a:solidFill>
                          <a:effectLst/>
                          <a:latin typeface="Times New Roman" panose="02020603050405020304" pitchFamily="18" charset="0"/>
                          <a:cs typeface="Times New Roman" panose="02020603050405020304" pitchFamily="18" charset="0"/>
                        </a:rPr>
                        <a:t>)</a:t>
                      </a:r>
                      <a:endParaRPr lang="vi-VN" sz="24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just">
                        <a:lnSpc>
                          <a:spcPct val="107000"/>
                        </a:lnSpc>
                        <a:spcAft>
                          <a:spcPts val="0"/>
                        </a:spcAft>
                        <a:tabLst>
                          <a:tab pos="602615" algn="l"/>
                        </a:tabLst>
                      </a:pPr>
                      <a:r>
                        <a:rPr lang="en-US" sz="2400">
                          <a:solidFill>
                            <a:srgbClr val="0070C0"/>
                          </a:solidFill>
                          <a:effectLst/>
                          <a:latin typeface="Times New Roman" panose="02020603050405020304" pitchFamily="18" charset="0"/>
                          <a:cs typeface="Times New Roman" panose="02020603050405020304" pitchFamily="18" charset="0"/>
                        </a:rPr>
                        <a:t>Chưa đầy đủ nội dung.</a:t>
                      </a:r>
                      <a:endParaRPr lang="vi-VN" sz="2400">
                        <a:solidFill>
                          <a:srgbClr val="0070C0"/>
                        </a:solidFill>
                        <a:effectLst/>
                        <a:latin typeface="Times New Roman" panose="02020603050405020304" pitchFamily="18" charset="0"/>
                        <a:cs typeface="Times New Roman" panose="02020603050405020304" pitchFamily="18" charset="0"/>
                      </a:endParaRPr>
                    </a:p>
                    <a:p>
                      <a:pPr algn="just">
                        <a:lnSpc>
                          <a:spcPct val="107000"/>
                        </a:lnSpc>
                        <a:spcAft>
                          <a:spcPts val="0"/>
                        </a:spcAft>
                        <a:tabLst>
                          <a:tab pos="602615" algn="l"/>
                        </a:tabLst>
                      </a:pPr>
                      <a:r>
                        <a:rPr lang="en-US" sz="2400">
                          <a:solidFill>
                            <a:srgbClr val="0070C0"/>
                          </a:solidFill>
                          <a:effectLst/>
                          <a:latin typeface="Times New Roman" panose="02020603050405020304" pitchFamily="18" charset="0"/>
                          <a:cs typeface="Times New Roman" panose="02020603050405020304" pitchFamily="18" charset="0"/>
                        </a:rPr>
                        <a:t>  (2 - 3 điểm)</a:t>
                      </a:r>
                      <a:endParaRPr lang="vi-VN" sz="240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just">
                        <a:lnSpc>
                          <a:spcPct val="107000"/>
                        </a:lnSpc>
                        <a:spcAft>
                          <a:spcPts val="0"/>
                        </a:spcAft>
                        <a:tabLst>
                          <a:tab pos="602615" algn="l"/>
                        </a:tabLst>
                      </a:pPr>
                      <a:r>
                        <a:rPr lang="en-US" sz="2400">
                          <a:solidFill>
                            <a:srgbClr val="0070C0"/>
                          </a:solidFill>
                          <a:effectLst/>
                          <a:latin typeface="Times New Roman" panose="02020603050405020304" pitchFamily="18" charset="0"/>
                          <a:cs typeface="Times New Roman" panose="02020603050405020304" pitchFamily="18" charset="0"/>
                        </a:rPr>
                        <a:t>Tương đối đầy đủ nội dung</a:t>
                      </a:r>
                      <a:endParaRPr lang="vi-VN" sz="2400">
                        <a:solidFill>
                          <a:srgbClr val="0070C0"/>
                        </a:solidFill>
                        <a:effectLst/>
                        <a:latin typeface="Times New Roman" panose="02020603050405020304" pitchFamily="18" charset="0"/>
                        <a:cs typeface="Times New Roman" panose="02020603050405020304" pitchFamily="18" charset="0"/>
                      </a:endParaRPr>
                    </a:p>
                    <a:p>
                      <a:pPr algn="just">
                        <a:lnSpc>
                          <a:spcPct val="107000"/>
                        </a:lnSpc>
                        <a:spcAft>
                          <a:spcPts val="0"/>
                        </a:spcAft>
                        <a:tabLst>
                          <a:tab pos="602615" algn="l"/>
                        </a:tabLst>
                      </a:pPr>
                      <a:r>
                        <a:rPr lang="en-US" sz="2400">
                          <a:solidFill>
                            <a:srgbClr val="0070C0"/>
                          </a:solidFill>
                          <a:effectLst/>
                          <a:latin typeface="Times New Roman" panose="02020603050405020304" pitchFamily="18" charset="0"/>
                          <a:cs typeface="Times New Roman" panose="02020603050405020304" pitchFamily="18" charset="0"/>
                        </a:rPr>
                        <a:t> (4 – 6 điểm)</a:t>
                      </a:r>
                      <a:endParaRPr lang="vi-VN" sz="240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just">
                        <a:lnSpc>
                          <a:spcPct val="107000"/>
                        </a:lnSpc>
                        <a:spcAft>
                          <a:spcPts val="0"/>
                        </a:spcAft>
                        <a:tabLst>
                          <a:tab pos="602615" algn="l"/>
                        </a:tabLst>
                      </a:pPr>
                      <a:r>
                        <a:rPr lang="en-US" sz="2400" dirty="0" err="1">
                          <a:solidFill>
                            <a:srgbClr val="0070C0"/>
                          </a:solidFill>
                          <a:effectLst/>
                          <a:latin typeface="Times New Roman" panose="02020603050405020304" pitchFamily="18" charset="0"/>
                          <a:cs typeface="Times New Roman" panose="02020603050405020304" pitchFamily="18" charset="0"/>
                        </a:rPr>
                        <a:t>Đầy</a:t>
                      </a:r>
                      <a:r>
                        <a:rPr lang="en-US" sz="2400" dirty="0">
                          <a:solidFill>
                            <a:srgbClr val="0070C0"/>
                          </a:solidFill>
                          <a:effectLst/>
                          <a:latin typeface="Times New Roman" panose="02020603050405020304" pitchFamily="18" charset="0"/>
                          <a:cs typeface="Times New Roman" panose="02020603050405020304" pitchFamily="18" charset="0"/>
                        </a:rPr>
                        <a:t> </a:t>
                      </a:r>
                      <a:r>
                        <a:rPr lang="en-US" sz="2400" dirty="0" err="1">
                          <a:solidFill>
                            <a:srgbClr val="0070C0"/>
                          </a:solidFill>
                          <a:effectLst/>
                          <a:latin typeface="Times New Roman" panose="02020603050405020304" pitchFamily="18" charset="0"/>
                          <a:cs typeface="Times New Roman" panose="02020603050405020304" pitchFamily="18" charset="0"/>
                        </a:rPr>
                        <a:t>đủ</a:t>
                      </a:r>
                      <a:r>
                        <a:rPr lang="en-US" sz="2400" dirty="0">
                          <a:solidFill>
                            <a:srgbClr val="0070C0"/>
                          </a:solidFill>
                          <a:effectLst/>
                          <a:latin typeface="Times New Roman" panose="02020603050405020304" pitchFamily="18" charset="0"/>
                          <a:cs typeface="Times New Roman" panose="02020603050405020304" pitchFamily="18" charset="0"/>
                        </a:rPr>
                        <a:t> </a:t>
                      </a:r>
                      <a:r>
                        <a:rPr lang="en-US" sz="2400" dirty="0" err="1">
                          <a:solidFill>
                            <a:srgbClr val="0070C0"/>
                          </a:solidFill>
                          <a:effectLst/>
                          <a:latin typeface="Times New Roman" panose="02020603050405020304" pitchFamily="18" charset="0"/>
                          <a:cs typeface="Times New Roman" panose="02020603050405020304" pitchFamily="18" charset="0"/>
                        </a:rPr>
                        <a:t>các</a:t>
                      </a:r>
                      <a:r>
                        <a:rPr lang="en-US" sz="2400" dirty="0">
                          <a:solidFill>
                            <a:srgbClr val="0070C0"/>
                          </a:solidFill>
                          <a:effectLst/>
                          <a:latin typeface="Times New Roman" panose="02020603050405020304" pitchFamily="18" charset="0"/>
                          <a:cs typeface="Times New Roman" panose="02020603050405020304" pitchFamily="18" charset="0"/>
                        </a:rPr>
                        <a:t> </a:t>
                      </a:r>
                      <a:r>
                        <a:rPr lang="en-US" sz="2400" dirty="0" err="1">
                          <a:solidFill>
                            <a:srgbClr val="0070C0"/>
                          </a:solidFill>
                          <a:effectLst/>
                          <a:latin typeface="Times New Roman" panose="02020603050405020304" pitchFamily="18" charset="0"/>
                          <a:cs typeface="Times New Roman" panose="02020603050405020304" pitchFamily="18" charset="0"/>
                        </a:rPr>
                        <a:t>nội</a:t>
                      </a:r>
                      <a:r>
                        <a:rPr lang="en-US" sz="2400" dirty="0">
                          <a:solidFill>
                            <a:srgbClr val="0070C0"/>
                          </a:solidFill>
                          <a:effectLst/>
                          <a:latin typeface="Times New Roman" panose="02020603050405020304" pitchFamily="18" charset="0"/>
                          <a:cs typeface="Times New Roman" panose="02020603050405020304" pitchFamily="18" charset="0"/>
                        </a:rPr>
                        <a:t> dung.</a:t>
                      </a:r>
                      <a:endParaRPr lang="vi-VN" sz="2400" dirty="0">
                        <a:solidFill>
                          <a:srgbClr val="0070C0"/>
                        </a:solidFill>
                        <a:effectLst/>
                        <a:latin typeface="Times New Roman" panose="02020603050405020304" pitchFamily="18" charset="0"/>
                        <a:cs typeface="Times New Roman" panose="02020603050405020304" pitchFamily="18" charset="0"/>
                      </a:endParaRPr>
                    </a:p>
                    <a:p>
                      <a:pPr algn="just">
                        <a:lnSpc>
                          <a:spcPct val="107000"/>
                        </a:lnSpc>
                        <a:spcAft>
                          <a:spcPts val="0"/>
                        </a:spcAft>
                        <a:tabLst>
                          <a:tab pos="602615" algn="l"/>
                        </a:tabLst>
                      </a:pPr>
                      <a:r>
                        <a:rPr lang="en-US" sz="2400" dirty="0">
                          <a:solidFill>
                            <a:srgbClr val="0070C0"/>
                          </a:solidFill>
                          <a:effectLst/>
                          <a:latin typeface="Times New Roman" panose="02020603050405020304" pitchFamily="18" charset="0"/>
                          <a:cs typeface="Times New Roman" panose="02020603050405020304" pitchFamily="18" charset="0"/>
                        </a:rPr>
                        <a:t> (7 </a:t>
                      </a:r>
                      <a:r>
                        <a:rPr lang="en-US" sz="2400" dirty="0" err="1">
                          <a:solidFill>
                            <a:srgbClr val="0070C0"/>
                          </a:solidFill>
                          <a:effectLst/>
                          <a:latin typeface="Times New Roman" panose="02020603050405020304" pitchFamily="18" charset="0"/>
                          <a:cs typeface="Times New Roman" panose="02020603050405020304" pitchFamily="18" charset="0"/>
                        </a:rPr>
                        <a:t>điểm</a:t>
                      </a:r>
                      <a:r>
                        <a:rPr lang="en-US" sz="2400" dirty="0">
                          <a:solidFill>
                            <a:srgbClr val="0070C0"/>
                          </a:solidFill>
                          <a:effectLst/>
                          <a:latin typeface="Times New Roman" panose="02020603050405020304" pitchFamily="18" charset="0"/>
                          <a:cs typeface="Times New Roman" panose="02020603050405020304" pitchFamily="18" charset="0"/>
                        </a:rPr>
                        <a:t>)</a:t>
                      </a:r>
                      <a:endParaRPr lang="vi-VN" sz="2400"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extLst>
                  <a:ext uri="{0D108BD9-81ED-4DB2-BD59-A6C34878D82A}">
                    <a16:rowId xmlns:a16="http://schemas.microsoft.com/office/drawing/2014/main" val="2861289423"/>
                  </a:ext>
                </a:extLst>
              </a:tr>
              <a:tr h="0">
                <a:tc>
                  <a:txBody>
                    <a:bodyPr/>
                    <a:lstStyle/>
                    <a:p>
                      <a:pPr algn="just">
                        <a:lnSpc>
                          <a:spcPct val="107000"/>
                        </a:lnSpc>
                        <a:spcAft>
                          <a:spcPts val="0"/>
                        </a:spcAft>
                        <a:tabLst>
                          <a:tab pos="602615" algn="l"/>
                        </a:tabLst>
                      </a:pPr>
                      <a:r>
                        <a:rPr lang="en-US" sz="2400" dirty="0" err="1">
                          <a:solidFill>
                            <a:srgbClr val="FF0000"/>
                          </a:solidFill>
                          <a:effectLst/>
                          <a:latin typeface="Times New Roman" panose="02020603050405020304" pitchFamily="18" charset="0"/>
                          <a:cs typeface="Times New Roman" panose="02020603050405020304" pitchFamily="18" charset="0"/>
                        </a:rPr>
                        <a:t>Tổng</a:t>
                      </a:r>
                      <a:r>
                        <a:rPr lang="en-US" sz="2400" dirty="0">
                          <a:solidFill>
                            <a:srgbClr val="FF0000"/>
                          </a:solidFill>
                          <a:effectLst/>
                          <a:latin typeface="Times New Roman" panose="02020603050405020304" pitchFamily="18" charset="0"/>
                          <a:cs typeface="Times New Roman" panose="02020603050405020304" pitchFamily="18" charset="0"/>
                        </a:rPr>
                        <a:t> </a:t>
                      </a:r>
                      <a:r>
                        <a:rPr lang="en-US" sz="2400" dirty="0" err="1">
                          <a:solidFill>
                            <a:srgbClr val="FF0000"/>
                          </a:solidFill>
                          <a:effectLst/>
                          <a:latin typeface="Times New Roman" panose="02020603050405020304" pitchFamily="18" charset="0"/>
                          <a:cs typeface="Times New Roman" panose="02020603050405020304" pitchFamily="18" charset="0"/>
                        </a:rPr>
                        <a:t>hợp</a:t>
                      </a:r>
                      <a:r>
                        <a:rPr lang="en-US" sz="2400" dirty="0">
                          <a:solidFill>
                            <a:srgbClr val="FF0000"/>
                          </a:solidFill>
                          <a:effectLst/>
                          <a:latin typeface="Times New Roman" panose="02020603050405020304" pitchFamily="18" charset="0"/>
                          <a:cs typeface="Times New Roman" panose="02020603050405020304" pitchFamily="18" charset="0"/>
                        </a:rPr>
                        <a:t> </a:t>
                      </a:r>
                      <a:r>
                        <a:rPr lang="en-US" sz="2400" dirty="0" err="1">
                          <a:solidFill>
                            <a:srgbClr val="FF0000"/>
                          </a:solidFill>
                          <a:effectLst/>
                          <a:latin typeface="Times New Roman" panose="02020603050405020304" pitchFamily="18" charset="0"/>
                          <a:cs typeface="Times New Roman" panose="02020603050405020304" pitchFamily="18" charset="0"/>
                        </a:rPr>
                        <a:t>điểm</a:t>
                      </a:r>
                      <a:endParaRPr lang="vi-VN" sz="24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just">
                        <a:lnSpc>
                          <a:spcPct val="107000"/>
                        </a:lnSpc>
                        <a:spcAft>
                          <a:spcPts val="0"/>
                        </a:spcAft>
                        <a:tabLst>
                          <a:tab pos="602615" algn="l"/>
                        </a:tabLst>
                      </a:pPr>
                      <a:r>
                        <a:rPr lang="en-US" sz="2400">
                          <a:solidFill>
                            <a:srgbClr val="0070C0"/>
                          </a:solidFill>
                          <a:effectLst/>
                          <a:latin typeface="Times New Roman" panose="02020603050405020304" pitchFamily="18" charset="0"/>
                          <a:cs typeface="Times New Roman" panose="02020603050405020304" pitchFamily="18" charset="0"/>
                        </a:rPr>
                        <a:t>……………………</a:t>
                      </a:r>
                      <a:endParaRPr lang="vi-VN" sz="240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just">
                        <a:lnSpc>
                          <a:spcPct val="107000"/>
                        </a:lnSpc>
                        <a:spcAft>
                          <a:spcPts val="0"/>
                        </a:spcAft>
                        <a:tabLst>
                          <a:tab pos="602615" algn="l"/>
                        </a:tabLst>
                      </a:pPr>
                      <a:r>
                        <a:rPr lang="en-US" sz="2400">
                          <a:solidFill>
                            <a:srgbClr val="0070C0"/>
                          </a:solidFill>
                          <a:effectLst/>
                          <a:latin typeface="Times New Roman" panose="02020603050405020304" pitchFamily="18" charset="0"/>
                          <a:cs typeface="Times New Roman" panose="02020603050405020304" pitchFamily="18" charset="0"/>
                        </a:rPr>
                        <a:t>………………….</a:t>
                      </a:r>
                      <a:endParaRPr lang="vi-VN" sz="240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just">
                        <a:lnSpc>
                          <a:spcPct val="107000"/>
                        </a:lnSpc>
                        <a:spcAft>
                          <a:spcPts val="0"/>
                        </a:spcAft>
                        <a:tabLst>
                          <a:tab pos="602615" algn="l"/>
                        </a:tabLst>
                      </a:pPr>
                      <a:r>
                        <a:rPr lang="en-US" sz="2400" dirty="0">
                          <a:solidFill>
                            <a:srgbClr val="0070C0"/>
                          </a:solidFill>
                          <a:effectLst/>
                          <a:latin typeface="Times New Roman" panose="02020603050405020304" pitchFamily="18" charset="0"/>
                          <a:cs typeface="Times New Roman" panose="02020603050405020304" pitchFamily="18" charset="0"/>
                        </a:rPr>
                        <a:t>……………………</a:t>
                      </a:r>
                      <a:endParaRPr lang="vi-VN" sz="2400"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extLst>
                  <a:ext uri="{0D108BD9-81ED-4DB2-BD59-A6C34878D82A}">
                    <a16:rowId xmlns:a16="http://schemas.microsoft.com/office/drawing/2014/main" val="3471743058"/>
                  </a:ext>
                </a:extLst>
              </a:tr>
            </a:tbl>
          </a:graphicData>
        </a:graphic>
      </p:graphicFrame>
      <p:sp>
        <p:nvSpPr>
          <p:cNvPr id="5" name="Horizontal Scroll 4"/>
          <p:cNvSpPr/>
          <p:nvPr/>
        </p:nvSpPr>
        <p:spPr>
          <a:xfrm>
            <a:off x="2875175" y="131190"/>
            <a:ext cx="4637988" cy="1216057"/>
          </a:xfrm>
          <a:prstGeom prst="horizontalScroll">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rgbClr val="FF0000"/>
                </a:solidFill>
                <a:latin typeface="Times New Roman" panose="02020603050405020304" pitchFamily="18" charset="0"/>
                <a:cs typeface="Times New Roman" panose="02020603050405020304" pitchFamily="18" charset="0"/>
              </a:rPr>
              <a:t>Rubric </a:t>
            </a:r>
            <a:r>
              <a:rPr lang="en-US" sz="2400" b="1" dirty="0" err="1">
                <a:solidFill>
                  <a:srgbClr val="FF0000"/>
                </a:solidFill>
                <a:latin typeface="Times New Roman" panose="02020603050405020304" pitchFamily="18" charset="0"/>
                <a:cs typeface="Times New Roman" panose="02020603050405020304" pitchFamily="18" charset="0"/>
              </a:rPr>
              <a:t>đánh</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giá</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sơ</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đồ</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tư</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duy</a:t>
            </a:r>
            <a:endParaRPr lang="vi-VN" sz="2400" dirty="0">
              <a:solidFill>
                <a:srgbClr val="FF0000"/>
              </a:solidFill>
              <a:latin typeface="Times New Roman" panose="02020603050405020304" pitchFamily="18" charset="0"/>
              <a:cs typeface="Times New Roman" panose="02020603050405020304" pitchFamily="18" charset="0"/>
            </a:endParaRPr>
          </a:p>
        </p:txBody>
      </p:sp>
      <p:cxnSp>
        <p:nvCxnSpPr>
          <p:cNvPr id="8" name="Straight Connector 7"/>
          <p:cNvCxnSpPr/>
          <p:nvPr/>
        </p:nvCxnSpPr>
        <p:spPr>
          <a:xfrm>
            <a:off x="433633" y="1640764"/>
            <a:ext cx="2771480" cy="1111862"/>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6317730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wipe(down)">
                                      <p:cBhvr>
                                        <p:cTn id="25" dur="580">
                                          <p:stCondLst>
                                            <p:cond delay="0"/>
                                          </p:stCondLst>
                                        </p:cTn>
                                        <p:tgtEl>
                                          <p:spTgt spid="4"/>
                                        </p:tgtEl>
                                      </p:cBhvr>
                                    </p:animEffect>
                                    <p:anim calcmode="lin" valueType="num">
                                      <p:cBhvr>
                                        <p:cTn id="26"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31" dur="26">
                                          <p:stCondLst>
                                            <p:cond delay="650"/>
                                          </p:stCondLst>
                                        </p:cTn>
                                        <p:tgtEl>
                                          <p:spTgt spid="4"/>
                                        </p:tgtEl>
                                      </p:cBhvr>
                                      <p:to x="100000" y="60000"/>
                                    </p:animScale>
                                    <p:animScale>
                                      <p:cBhvr>
                                        <p:cTn id="32" dur="166" decel="50000">
                                          <p:stCondLst>
                                            <p:cond delay="676"/>
                                          </p:stCondLst>
                                        </p:cTn>
                                        <p:tgtEl>
                                          <p:spTgt spid="4"/>
                                        </p:tgtEl>
                                      </p:cBhvr>
                                      <p:to x="100000" y="100000"/>
                                    </p:animScale>
                                    <p:animScale>
                                      <p:cBhvr>
                                        <p:cTn id="33" dur="26">
                                          <p:stCondLst>
                                            <p:cond delay="1312"/>
                                          </p:stCondLst>
                                        </p:cTn>
                                        <p:tgtEl>
                                          <p:spTgt spid="4"/>
                                        </p:tgtEl>
                                      </p:cBhvr>
                                      <p:to x="100000" y="80000"/>
                                    </p:animScale>
                                    <p:animScale>
                                      <p:cBhvr>
                                        <p:cTn id="34" dur="166" decel="50000">
                                          <p:stCondLst>
                                            <p:cond delay="1338"/>
                                          </p:stCondLst>
                                        </p:cTn>
                                        <p:tgtEl>
                                          <p:spTgt spid="4"/>
                                        </p:tgtEl>
                                      </p:cBhvr>
                                      <p:to x="100000" y="100000"/>
                                    </p:animScale>
                                    <p:animScale>
                                      <p:cBhvr>
                                        <p:cTn id="35" dur="26">
                                          <p:stCondLst>
                                            <p:cond delay="1642"/>
                                          </p:stCondLst>
                                        </p:cTn>
                                        <p:tgtEl>
                                          <p:spTgt spid="4"/>
                                        </p:tgtEl>
                                      </p:cBhvr>
                                      <p:to x="100000" y="90000"/>
                                    </p:animScale>
                                    <p:animScale>
                                      <p:cBhvr>
                                        <p:cTn id="36" dur="166" decel="50000">
                                          <p:stCondLst>
                                            <p:cond delay="1668"/>
                                          </p:stCondLst>
                                        </p:cTn>
                                        <p:tgtEl>
                                          <p:spTgt spid="4"/>
                                        </p:tgtEl>
                                      </p:cBhvr>
                                      <p:to x="100000" y="100000"/>
                                    </p:animScale>
                                    <p:animScale>
                                      <p:cBhvr>
                                        <p:cTn id="37" dur="26">
                                          <p:stCondLst>
                                            <p:cond delay="1808"/>
                                          </p:stCondLst>
                                        </p:cTn>
                                        <p:tgtEl>
                                          <p:spTgt spid="4"/>
                                        </p:tgtEl>
                                      </p:cBhvr>
                                      <p:to x="100000" y="95000"/>
                                    </p:animScale>
                                    <p:animScale>
                                      <p:cBhvr>
                                        <p:cTn id="38"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entagon 3"/>
          <p:cNvSpPr/>
          <p:nvPr/>
        </p:nvSpPr>
        <p:spPr>
          <a:xfrm>
            <a:off x="103695" y="84055"/>
            <a:ext cx="4788816" cy="631596"/>
          </a:xfrm>
          <a:prstGeom prst="homePlat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bg1"/>
                </a:solidFill>
                <a:latin typeface="Times New Roman" panose="02020603050405020304" pitchFamily="18" charset="0"/>
                <a:cs typeface="Times New Roman" panose="02020603050405020304" pitchFamily="18" charset="0"/>
              </a:rPr>
              <a:t>HOẠT ĐỘNG 1: KHỞI ĐỘNG</a:t>
            </a:r>
            <a:endParaRPr lang="vi-VN" sz="2400" dirty="0">
              <a:solidFill>
                <a:schemeClr val="bg1"/>
              </a:solidFill>
              <a:latin typeface="Times New Roman" panose="02020603050405020304" pitchFamily="18" charset="0"/>
              <a:cs typeface="Times New Roman" panose="02020603050405020304" pitchFamily="18" charset="0"/>
            </a:endParaRPr>
          </a:p>
        </p:txBody>
      </p:sp>
      <p:sp>
        <p:nvSpPr>
          <p:cNvPr id="2" name="Cloud Callout 1"/>
          <p:cNvSpPr/>
          <p:nvPr/>
        </p:nvSpPr>
        <p:spPr>
          <a:xfrm>
            <a:off x="419858" y="820419"/>
            <a:ext cx="9106597" cy="2318993"/>
          </a:xfrm>
          <a:prstGeom prst="cloudCallou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800" b="1" i="1" dirty="0" err="1">
                <a:solidFill>
                  <a:schemeClr val="bg1"/>
                </a:solidFill>
                <a:latin typeface="Times New Roman" panose="02020603050405020304" pitchFamily="18" charset="0"/>
                <a:cs typeface="Times New Roman" panose="02020603050405020304" pitchFamily="18" charset="0"/>
              </a:rPr>
              <a:t>Kể</a:t>
            </a:r>
            <a:r>
              <a:rPr lang="en-US" sz="2800" b="1" i="1" dirty="0">
                <a:solidFill>
                  <a:schemeClr val="bg1"/>
                </a:solidFill>
                <a:latin typeface="Times New Roman" panose="02020603050405020304" pitchFamily="18" charset="0"/>
                <a:cs typeface="Times New Roman" panose="02020603050405020304" pitchFamily="18" charset="0"/>
              </a:rPr>
              <a:t> </a:t>
            </a:r>
            <a:r>
              <a:rPr lang="en-US" sz="2800" b="1" i="1" dirty="0" err="1">
                <a:solidFill>
                  <a:schemeClr val="bg1"/>
                </a:solidFill>
                <a:latin typeface="Times New Roman" panose="02020603050405020304" pitchFamily="18" charset="0"/>
                <a:cs typeface="Times New Roman" panose="02020603050405020304" pitchFamily="18" charset="0"/>
              </a:rPr>
              <a:t>tên</a:t>
            </a:r>
            <a:r>
              <a:rPr lang="en-US" sz="2800" b="1" i="1" dirty="0">
                <a:solidFill>
                  <a:schemeClr val="bg1"/>
                </a:solidFill>
                <a:latin typeface="Times New Roman" panose="02020603050405020304" pitchFamily="18" charset="0"/>
                <a:cs typeface="Times New Roman" panose="02020603050405020304" pitchFamily="18" charset="0"/>
              </a:rPr>
              <a:t> </a:t>
            </a:r>
            <a:r>
              <a:rPr lang="en-US" sz="2800" b="1" i="1" dirty="0" err="1">
                <a:solidFill>
                  <a:schemeClr val="bg1"/>
                </a:solidFill>
                <a:latin typeface="Times New Roman" panose="02020603050405020304" pitchFamily="18" charset="0"/>
                <a:cs typeface="Times New Roman" panose="02020603050405020304" pitchFamily="18" charset="0"/>
              </a:rPr>
              <a:t>một</a:t>
            </a:r>
            <a:r>
              <a:rPr lang="en-US" sz="2800" b="1" i="1" dirty="0">
                <a:solidFill>
                  <a:schemeClr val="bg1"/>
                </a:solidFill>
                <a:latin typeface="Times New Roman" panose="02020603050405020304" pitchFamily="18" charset="0"/>
                <a:cs typeface="Times New Roman" panose="02020603050405020304" pitchFamily="18" charset="0"/>
              </a:rPr>
              <a:t> </a:t>
            </a:r>
            <a:r>
              <a:rPr lang="en-US" sz="2800" b="1" i="1" dirty="0" err="1">
                <a:solidFill>
                  <a:schemeClr val="bg1"/>
                </a:solidFill>
                <a:latin typeface="Times New Roman" panose="02020603050405020304" pitchFamily="18" charset="0"/>
                <a:cs typeface="Times New Roman" panose="02020603050405020304" pitchFamily="18" charset="0"/>
              </a:rPr>
              <a:t>số</a:t>
            </a:r>
            <a:r>
              <a:rPr lang="en-US" sz="2800" b="1" i="1" dirty="0">
                <a:solidFill>
                  <a:schemeClr val="bg1"/>
                </a:solidFill>
                <a:latin typeface="Times New Roman" panose="02020603050405020304" pitchFamily="18" charset="0"/>
                <a:cs typeface="Times New Roman" panose="02020603050405020304" pitchFamily="18" charset="0"/>
              </a:rPr>
              <a:t> </a:t>
            </a:r>
            <a:r>
              <a:rPr lang="en-US" sz="2800" b="1" i="1" dirty="0" err="1">
                <a:solidFill>
                  <a:schemeClr val="bg1"/>
                </a:solidFill>
                <a:latin typeface="Times New Roman" panose="02020603050405020304" pitchFamily="18" charset="0"/>
                <a:cs typeface="Times New Roman" panose="02020603050405020304" pitchFamily="18" charset="0"/>
              </a:rPr>
              <a:t>bài</a:t>
            </a:r>
            <a:r>
              <a:rPr lang="en-US" sz="2800" b="1" i="1" dirty="0">
                <a:solidFill>
                  <a:schemeClr val="bg1"/>
                </a:solidFill>
                <a:latin typeface="Times New Roman" panose="02020603050405020304" pitchFamily="18" charset="0"/>
                <a:cs typeface="Times New Roman" panose="02020603050405020304" pitchFamily="18" charset="0"/>
              </a:rPr>
              <a:t> </a:t>
            </a:r>
            <a:r>
              <a:rPr lang="en-US" sz="2800" b="1" i="1" dirty="0" err="1">
                <a:solidFill>
                  <a:schemeClr val="bg1"/>
                </a:solidFill>
                <a:latin typeface="Times New Roman" panose="02020603050405020304" pitchFamily="18" charset="0"/>
                <a:cs typeface="Times New Roman" panose="02020603050405020304" pitchFamily="18" charset="0"/>
              </a:rPr>
              <a:t>thơ</a:t>
            </a:r>
            <a:r>
              <a:rPr lang="en-US" sz="2800" b="1" i="1" dirty="0">
                <a:solidFill>
                  <a:schemeClr val="bg1"/>
                </a:solidFill>
                <a:latin typeface="Times New Roman" panose="02020603050405020304" pitchFamily="18" charset="0"/>
                <a:cs typeface="Times New Roman" panose="02020603050405020304" pitchFamily="18" charset="0"/>
              </a:rPr>
              <a:t> </a:t>
            </a:r>
            <a:r>
              <a:rPr lang="en-US" sz="2800" b="1" i="1" dirty="0" err="1">
                <a:solidFill>
                  <a:schemeClr val="bg1"/>
                </a:solidFill>
                <a:latin typeface="Times New Roman" panose="02020603050405020304" pitchFamily="18" charset="0"/>
                <a:cs typeface="Times New Roman" panose="02020603050405020304" pitchFamily="18" charset="0"/>
              </a:rPr>
              <a:t>bốn</a:t>
            </a:r>
            <a:r>
              <a:rPr lang="en-US" sz="2800" b="1" i="1" dirty="0">
                <a:solidFill>
                  <a:schemeClr val="bg1"/>
                </a:solidFill>
                <a:latin typeface="Times New Roman" panose="02020603050405020304" pitchFamily="18" charset="0"/>
                <a:cs typeface="Times New Roman" panose="02020603050405020304" pitchFamily="18" charset="0"/>
              </a:rPr>
              <a:t> </a:t>
            </a:r>
            <a:r>
              <a:rPr lang="en-US" sz="2800" b="1" i="1" dirty="0" err="1">
                <a:solidFill>
                  <a:schemeClr val="bg1"/>
                </a:solidFill>
                <a:latin typeface="Times New Roman" panose="02020603050405020304" pitchFamily="18" charset="0"/>
                <a:cs typeface="Times New Roman" panose="02020603050405020304" pitchFamily="18" charset="0"/>
              </a:rPr>
              <a:t>chữ</a:t>
            </a:r>
            <a:r>
              <a:rPr lang="en-US" sz="2800" b="1" i="1" dirty="0">
                <a:solidFill>
                  <a:schemeClr val="bg1"/>
                </a:solidFill>
                <a:latin typeface="Times New Roman" panose="02020603050405020304" pitchFamily="18" charset="0"/>
                <a:cs typeface="Times New Roman" panose="02020603050405020304" pitchFamily="18" charset="0"/>
              </a:rPr>
              <a:t>, chia </a:t>
            </a:r>
            <a:r>
              <a:rPr lang="en-US" sz="2800" b="1" i="1" dirty="0" err="1">
                <a:solidFill>
                  <a:schemeClr val="bg1"/>
                </a:solidFill>
                <a:latin typeface="Times New Roman" panose="02020603050405020304" pitchFamily="18" charset="0"/>
                <a:cs typeface="Times New Roman" panose="02020603050405020304" pitchFamily="18" charset="0"/>
              </a:rPr>
              <a:t>sẻ</a:t>
            </a:r>
            <a:r>
              <a:rPr lang="en-US" sz="2800" b="1" i="1" dirty="0">
                <a:solidFill>
                  <a:schemeClr val="bg1"/>
                </a:solidFill>
                <a:latin typeface="Times New Roman" panose="02020603050405020304" pitchFamily="18" charset="0"/>
                <a:cs typeface="Times New Roman" panose="02020603050405020304" pitchFamily="18" charset="0"/>
              </a:rPr>
              <a:t> </a:t>
            </a:r>
            <a:r>
              <a:rPr lang="en-US" sz="2800" b="1" i="1" dirty="0" err="1">
                <a:solidFill>
                  <a:schemeClr val="bg1"/>
                </a:solidFill>
                <a:latin typeface="Times New Roman" panose="02020603050405020304" pitchFamily="18" charset="0"/>
                <a:cs typeface="Times New Roman" panose="02020603050405020304" pitchFamily="18" charset="0"/>
              </a:rPr>
              <a:t>cảm</a:t>
            </a:r>
            <a:r>
              <a:rPr lang="en-US" sz="2800" b="1" i="1" dirty="0">
                <a:solidFill>
                  <a:schemeClr val="bg1"/>
                </a:solidFill>
                <a:latin typeface="Times New Roman" panose="02020603050405020304" pitchFamily="18" charset="0"/>
                <a:cs typeface="Times New Roman" panose="02020603050405020304" pitchFamily="18" charset="0"/>
              </a:rPr>
              <a:t> </a:t>
            </a:r>
            <a:r>
              <a:rPr lang="en-US" sz="2800" b="1" i="1" dirty="0" err="1">
                <a:solidFill>
                  <a:schemeClr val="bg1"/>
                </a:solidFill>
                <a:latin typeface="Times New Roman" panose="02020603050405020304" pitchFamily="18" charset="0"/>
                <a:cs typeface="Times New Roman" panose="02020603050405020304" pitchFamily="18" charset="0"/>
              </a:rPr>
              <a:t>nghĩ</a:t>
            </a:r>
            <a:r>
              <a:rPr lang="en-US" sz="2800" b="1" i="1" dirty="0">
                <a:solidFill>
                  <a:schemeClr val="bg1"/>
                </a:solidFill>
                <a:latin typeface="Times New Roman" panose="02020603050405020304" pitchFamily="18" charset="0"/>
                <a:cs typeface="Times New Roman" panose="02020603050405020304" pitchFamily="18" charset="0"/>
              </a:rPr>
              <a:t> </a:t>
            </a:r>
            <a:r>
              <a:rPr lang="en-US" sz="2800" b="1" i="1" dirty="0" err="1">
                <a:solidFill>
                  <a:schemeClr val="bg1"/>
                </a:solidFill>
                <a:latin typeface="Times New Roman" panose="02020603050405020304" pitchFamily="18" charset="0"/>
                <a:cs typeface="Times New Roman" panose="02020603050405020304" pitchFamily="18" charset="0"/>
              </a:rPr>
              <a:t>về</a:t>
            </a:r>
            <a:r>
              <a:rPr lang="en-US" sz="2800" b="1" i="1" dirty="0">
                <a:solidFill>
                  <a:schemeClr val="bg1"/>
                </a:solidFill>
                <a:latin typeface="Times New Roman" panose="02020603050405020304" pitchFamily="18" charset="0"/>
                <a:cs typeface="Times New Roman" panose="02020603050405020304" pitchFamily="18" charset="0"/>
              </a:rPr>
              <a:t> </a:t>
            </a:r>
            <a:r>
              <a:rPr lang="en-US" sz="2800" b="1" i="1" dirty="0" err="1">
                <a:solidFill>
                  <a:schemeClr val="bg1"/>
                </a:solidFill>
                <a:latin typeface="Times New Roman" panose="02020603050405020304" pitchFamily="18" charset="0"/>
                <a:cs typeface="Times New Roman" panose="02020603050405020304" pitchFamily="18" charset="0"/>
              </a:rPr>
              <a:t>một</a:t>
            </a:r>
            <a:r>
              <a:rPr lang="en-US" sz="2800" b="1" i="1" dirty="0">
                <a:solidFill>
                  <a:schemeClr val="bg1"/>
                </a:solidFill>
                <a:latin typeface="Times New Roman" panose="02020603050405020304" pitchFamily="18" charset="0"/>
                <a:cs typeface="Times New Roman" panose="02020603050405020304" pitchFamily="18" charset="0"/>
              </a:rPr>
              <a:t> </a:t>
            </a:r>
            <a:r>
              <a:rPr lang="en-US" sz="2800" b="1" i="1" dirty="0" err="1">
                <a:solidFill>
                  <a:schemeClr val="bg1"/>
                </a:solidFill>
                <a:latin typeface="Times New Roman" panose="02020603050405020304" pitchFamily="18" charset="0"/>
                <a:cs typeface="Times New Roman" panose="02020603050405020304" pitchFamily="18" charset="0"/>
              </a:rPr>
              <a:t>bài</a:t>
            </a:r>
            <a:r>
              <a:rPr lang="en-US" sz="2800" b="1" i="1" dirty="0">
                <a:solidFill>
                  <a:schemeClr val="bg1"/>
                </a:solidFill>
                <a:latin typeface="Times New Roman" panose="02020603050405020304" pitchFamily="18" charset="0"/>
                <a:cs typeface="Times New Roman" panose="02020603050405020304" pitchFamily="18" charset="0"/>
              </a:rPr>
              <a:t> </a:t>
            </a:r>
            <a:r>
              <a:rPr lang="en-US" sz="2800" b="1" i="1" dirty="0" err="1">
                <a:solidFill>
                  <a:schemeClr val="bg1"/>
                </a:solidFill>
                <a:latin typeface="Times New Roman" panose="02020603050405020304" pitchFamily="18" charset="0"/>
                <a:cs typeface="Times New Roman" panose="02020603050405020304" pitchFamily="18" charset="0"/>
              </a:rPr>
              <a:t>thơ</a:t>
            </a:r>
            <a:r>
              <a:rPr lang="en-US" sz="2800" b="1" i="1" dirty="0">
                <a:solidFill>
                  <a:schemeClr val="bg1"/>
                </a:solidFill>
                <a:latin typeface="Times New Roman" panose="02020603050405020304" pitchFamily="18" charset="0"/>
                <a:cs typeface="Times New Roman" panose="02020603050405020304" pitchFamily="18" charset="0"/>
              </a:rPr>
              <a:t> </a:t>
            </a:r>
            <a:r>
              <a:rPr lang="en-US" sz="2800" b="1" i="1" dirty="0" err="1">
                <a:solidFill>
                  <a:schemeClr val="bg1"/>
                </a:solidFill>
                <a:latin typeface="Times New Roman" panose="02020603050405020304" pitchFamily="18" charset="0"/>
                <a:cs typeface="Times New Roman" panose="02020603050405020304" pitchFamily="18" charset="0"/>
              </a:rPr>
              <a:t>bốn</a:t>
            </a:r>
            <a:r>
              <a:rPr lang="en-US" sz="2800" b="1" i="1" dirty="0">
                <a:solidFill>
                  <a:schemeClr val="bg1"/>
                </a:solidFill>
                <a:latin typeface="Times New Roman" panose="02020603050405020304" pitchFamily="18" charset="0"/>
                <a:cs typeface="Times New Roman" panose="02020603050405020304" pitchFamily="18" charset="0"/>
              </a:rPr>
              <a:t> </a:t>
            </a:r>
            <a:r>
              <a:rPr lang="en-US" sz="2800" b="1" i="1" dirty="0" err="1">
                <a:solidFill>
                  <a:schemeClr val="bg1"/>
                </a:solidFill>
                <a:latin typeface="Times New Roman" panose="02020603050405020304" pitchFamily="18" charset="0"/>
                <a:cs typeface="Times New Roman" panose="02020603050405020304" pitchFamily="18" charset="0"/>
              </a:rPr>
              <a:t>chữ</a:t>
            </a:r>
            <a:r>
              <a:rPr lang="en-US" sz="2800" b="1" i="1" dirty="0">
                <a:solidFill>
                  <a:schemeClr val="bg1"/>
                </a:solidFill>
                <a:latin typeface="Times New Roman" panose="02020603050405020304" pitchFamily="18" charset="0"/>
                <a:cs typeface="Times New Roman" panose="02020603050405020304" pitchFamily="18" charset="0"/>
              </a:rPr>
              <a:t> </a:t>
            </a:r>
            <a:r>
              <a:rPr lang="en-US" sz="2800" b="1" i="1" dirty="0" err="1">
                <a:solidFill>
                  <a:schemeClr val="bg1"/>
                </a:solidFill>
                <a:latin typeface="Times New Roman" panose="02020603050405020304" pitchFamily="18" charset="0"/>
                <a:cs typeface="Times New Roman" panose="02020603050405020304" pitchFamily="18" charset="0"/>
              </a:rPr>
              <a:t>mà</a:t>
            </a:r>
            <a:r>
              <a:rPr lang="en-US" sz="2800" b="1" i="1" dirty="0">
                <a:solidFill>
                  <a:schemeClr val="bg1"/>
                </a:solidFill>
                <a:latin typeface="Times New Roman" panose="02020603050405020304" pitchFamily="18" charset="0"/>
                <a:cs typeface="Times New Roman" panose="02020603050405020304" pitchFamily="18" charset="0"/>
              </a:rPr>
              <a:t> </a:t>
            </a:r>
            <a:r>
              <a:rPr lang="en-US" sz="2800" b="1" i="1" dirty="0" err="1">
                <a:solidFill>
                  <a:schemeClr val="bg1"/>
                </a:solidFill>
                <a:latin typeface="Times New Roman" panose="02020603050405020304" pitchFamily="18" charset="0"/>
                <a:cs typeface="Times New Roman" panose="02020603050405020304" pitchFamily="18" charset="0"/>
              </a:rPr>
              <a:t>em</a:t>
            </a:r>
            <a:r>
              <a:rPr lang="en-US" sz="2800" b="1" i="1" dirty="0">
                <a:solidFill>
                  <a:schemeClr val="bg1"/>
                </a:solidFill>
                <a:latin typeface="Times New Roman" panose="02020603050405020304" pitchFamily="18" charset="0"/>
                <a:cs typeface="Times New Roman" panose="02020603050405020304" pitchFamily="18" charset="0"/>
              </a:rPr>
              <a:t> </a:t>
            </a:r>
            <a:r>
              <a:rPr lang="en-US" sz="2800" b="1" i="1" dirty="0" err="1">
                <a:solidFill>
                  <a:schemeClr val="bg1"/>
                </a:solidFill>
                <a:latin typeface="Times New Roman" panose="02020603050405020304" pitchFamily="18" charset="0"/>
                <a:cs typeface="Times New Roman" panose="02020603050405020304" pitchFamily="18" charset="0"/>
              </a:rPr>
              <a:t>yêu</a:t>
            </a:r>
            <a:r>
              <a:rPr lang="en-US" sz="2800" b="1" i="1" dirty="0">
                <a:solidFill>
                  <a:schemeClr val="bg1"/>
                </a:solidFill>
                <a:latin typeface="Times New Roman" panose="02020603050405020304" pitchFamily="18" charset="0"/>
                <a:cs typeface="Times New Roman" panose="02020603050405020304" pitchFamily="18" charset="0"/>
              </a:rPr>
              <a:t> </a:t>
            </a:r>
            <a:r>
              <a:rPr lang="en-US" sz="2800" b="1" i="1" dirty="0" err="1">
                <a:solidFill>
                  <a:schemeClr val="bg1"/>
                </a:solidFill>
                <a:latin typeface="Times New Roman" panose="02020603050405020304" pitchFamily="18" charset="0"/>
                <a:cs typeface="Times New Roman" panose="02020603050405020304" pitchFamily="18" charset="0"/>
              </a:rPr>
              <a:t>thích</a:t>
            </a:r>
            <a:r>
              <a:rPr lang="en-US" sz="2800" b="1" i="1" dirty="0">
                <a:solidFill>
                  <a:schemeClr val="bg1"/>
                </a:solidFill>
                <a:latin typeface="Times New Roman" panose="02020603050405020304" pitchFamily="18" charset="0"/>
                <a:cs typeface="Times New Roman" panose="02020603050405020304" pitchFamily="18" charset="0"/>
              </a:rPr>
              <a:t>.</a:t>
            </a:r>
            <a:endParaRPr lang="vi-VN" sz="2800" b="1" dirty="0">
              <a:solidFill>
                <a:schemeClr val="bg1"/>
              </a:solidFill>
              <a:latin typeface="Times New Roman" panose="02020603050405020304" pitchFamily="18" charset="0"/>
              <a:cs typeface="Times New Roman" panose="02020603050405020304" pitchFamily="18" charset="0"/>
            </a:endParaRPr>
          </a:p>
        </p:txBody>
      </p:sp>
      <p:sp>
        <p:nvSpPr>
          <p:cNvPr id="3" name="Rounded Rectangle 2"/>
          <p:cNvSpPr/>
          <p:nvPr/>
        </p:nvSpPr>
        <p:spPr>
          <a:xfrm>
            <a:off x="6960790" y="3429000"/>
            <a:ext cx="4081806" cy="163644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err="1">
                <a:solidFill>
                  <a:srgbClr val="FFFF00"/>
                </a:solidFill>
                <a:latin typeface="Times New Roman" panose="02020603050405020304" pitchFamily="18" charset="0"/>
                <a:cs typeface="Times New Roman" panose="02020603050405020304" pitchFamily="18" charset="0"/>
              </a:rPr>
              <a:t>Trình</a:t>
            </a:r>
            <a:r>
              <a:rPr lang="en-US" sz="3600" b="1" dirty="0">
                <a:solidFill>
                  <a:srgbClr val="FFFF00"/>
                </a:solidFill>
                <a:latin typeface="Times New Roman" panose="02020603050405020304" pitchFamily="18" charset="0"/>
                <a:cs typeface="Times New Roman" panose="02020603050405020304" pitchFamily="18" charset="0"/>
              </a:rPr>
              <a:t> </a:t>
            </a:r>
            <a:r>
              <a:rPr lang="en-US" sz="3600" b="1" dirty="0" err="1">
                <a:solidFill>
                  <a:srgbClr val="FFFF00"/>
                </a:solidFill>
                <a:latin typeface="Times New Roman" panose="02020603050405020304" pitchFamily="18" charset="0"/>
                <a:cs typeface="Times New Roman" panose="02020603050405020304" pitchFamily="18" charset="0"/>
              </a:rPr>
              <a:t>bày</a:t>
            </a:r>
            <a:r>
              <a:rPr lang="en-US" sz="3600" b="1" dirty="0">
                <a:solidFill>
                  <a:srgbClr val="FFFF00"/>
                </a:solidFill>
                <a:latin typeface="Times New Roman" panose="02020603050405020304" pitchFamily="18" charset="0"/>
                <a:cs typeface="Times New Roman" panose="02020603050405020304" pitchFamily="18" charset="0"/>
              </a:rPr>
              <a:t> </a:t>
            </a:r>
            <a:r>
              <a:rPr lang="en-US" sz="3600" b="1" dirty="0" err="1">
                <a:solidFill>
                  <a:srgbClr val="FFFF00"/>
                </a:solidFill>
                <a:latin typeface="Times New Roman" panose="02020603050405020304" pitchFamily="18" charset="0"/>
                <a:cs typeface="Times New Roman" panose="02020603050405020304" pitchFamily="18" charset="0"/>
              </a:rPr>
              <a:t>Phiếu</a:t>
            </a:r>
            <a:r>
              <a:rPr lang="en-US" sz="3600" b="1" dirty="0">
                <a:solidFill>
                  <a:srgbClr val="FFFF00"/>
                </a:solidFill>
                <a:latin typeface="Times New Roman" panose="02020603050405020304" pitchFamily="18" charset="0"/>
                <a:cs typeface="Times New Roman" panose="02020603050405020304" pitchFamily="18" charset="0"/>
              </a:rPr>
              <a:t> HT </a:t>
            </a:r>
            <a:r>
              <a:rPr lang="en-US" sz="3600" b="1" dirty="0" err="1">
                <a:solidFill>
                  <a:srgbClr val="FFFF00"/>
                </a:solidFill>
                <a:latin typeface="Times New Roman" panose="02020603050405020304" pitchFamily="18" charset="0"/>
                <a:cs typeface="Times New Roman" panose="02020603050405020304" pitchFamily="18" charset="0"/>
              </a:rPr>
              <a:t>số</a:t>
            </a:r>
            <a:r>
              <a:rPr lang="en-US" sz="3600" b="1" dirty="0">
                <a:solidFill>
                  <a:srgbClr val="FFFF00"/>
                </a:solidFill>
                <a:latin typeface="Times New Roman" panose="02020603050405020304" pitchFamily="18" charset="0"/>
                <a:cs typeface="Times New Roman" panose="02020603050405020304" pitchFamily="18" charset="0"/>
              </a:rPr>
              <a:t> 2 </a:t>
            </a:r>
            <a:endParaRPr lang="vi-VN" sz="3600" b="1" dirty="0">
              <a:solidFill>
                <a:srgbClr val="FFFF00"/>
              </a:solidFill>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24B77799-3019-403F-842F-5A553DD571E0}"/>
              </a:ext>
            </a:extLst>
          </p:cNvPr>
          <p:cNvSpPr txBox="1"/>
          <p:nvPr/>
        </p:nvSpPr>
        <p:spPr>
          <a:xfrm>
            <a:off x="1697855" y="6334654"/>
            <a:ext cx="6094520" cy="265457"/>
          </a:xfrm>
          <a:prstGeom prst="rect">
            <a:avLst/>
          </a:prstGeom>
          <a:noFill/>
        </p:spPr>
        <p:txBody>
          <a:bodyPr wrap="square">
            <a:spAutoFit/>
          </a:bodyPr>
          <a:lstStyle/>
          <a:p>
            <a:pPr marL="0" marR="0">
              <a:lnSpc>
                <a:spcPct val="107000"/>
              </a:lnSpc>
              <a:spcBef>
                <a:spcPts val="0"/>
              </a:spcBef>
              <a:spcAft>
                <a:spcPts val="0"/>
              </a:spcAft>
            </a:pPr>
            <a:r>
              <a:rPr lang="en-US" sz="11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Cao </a:t>
            </a:r>
            <a:r>
              <a:rPr lang="en-US" sz="1100" dirty="0" err="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Thị</a:t>
            </a:r>
            <a:r>
              <a:rPr lang="en-US" sz="11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a:t>
            </a:r>
            <a:r>
              <a:rPr lang="en-US" sz="1100" dirty="0" err="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Xiêm</a:t>
            </a:r>
            <a:r>
              <a:rPr lang="en-US" sz="11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-THCS </a:t>
            </a:r>
            <a:r>
              <a:rPr lang="en-US" sz="1100" dirty="0" err="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Hải</a:t>
            </a:r>
            <a:r>
              <a:rPr lang="en-US" sz="11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An-</a:t>
            </a:r>
            <a:r>
              <a:rPr lang="en-US" sz="1100" dirty="0" err="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Hải</a:t>
            </a:r>
            <a:r>
              <a:rPr lang="en-US" sz="11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Phòng-0982969977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3202522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1000"/>
                                        <p:tgtEl>
                                          <p:spTgt spid="2"/>
                                        </p:tgtEl>
                                      </p:cBhvr>
                                    </p:animEffect>
                                    <p:anim calcmode="lin" valueType="num">
                                      <p:cBhvr>
                                        <p:cTn id="14" dur="1000" fill="hold"/>
                                        <p:tgtEl>
                                          <p:spTgt spid="2"/>
                                        </p:tgtEl>
                                        <p:attrNameLst>
                                          <p:attrName>ppt_x</p:attrName>
                                        </p:attrNameLst>
                                      </p:cBhvr>
                                      <p:tavLst>
                                        <p:tav tm="0">
                                          <p:val>
                                            <p:strVal val="#ppt_x"/>
                                          </p:val>
                                        </p:tav>
                                        <p:tav tm="100000">
                                          <p:val>
                                            <p:strVal val="#ppt_x"/>
                                          </p:val>
                                        </p:tav>
                                      </p:tavLst>
                                    </p:anim>
                                    <p:anim calcmode="lin" valueType="num">
                                      <p:cBhvr>
                                        <p:cTn id="15"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2"/>
                                        </p:tgtEl>
                                      </p:cBhvr>
                                    </p:animEffect>
                                    <p:set>
                                      <p:cBhvr>
                                        <p:cTn id="20" dur="1" fill="hold">
                                          <p:stCondLst>
                                            <p:cond delay="499"/>
                                          </p:stCondLst>
                                        </p:cTn>
                                        <p:tgtEl>
                                          <p:spTgt spid="2"/>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fade">
                                      <p:cBhvr>
                                        <p:cTn id="25" dur="1000"/>
                                        <p:tgtEl>
                                          <p:spTgt spid="3"/>
                                        </p:tgtEl>
                                      </p:cBhvr>
                                    </p:animEffect>
                                    <p:anim calcmode="lin" valueType="num">
                                      <p:cBhvr>
                                        <p:cTn id="26" dur="1000" fill="hold"/>
                                        <p:tgtEl>
                                          <p:spTgt spid="3"/>
                                        </p:tgtEl>
                                        <p:attrNameLst>
                                          <p:attrName>ppt_x</p:attrName>
                                        </p:attrNameLst>
                                      </p:cBhvr>
                                      <p:tavLst>
                                        <p:tav tm="0">
                                          <p:val>
                                            <p:strVal val="#ppt_x"/>
                                          </p:val>
                                        </p:tav>
                                        <p:tav tm="100000">
                                          <p:val>
                                            <p:strVal val="#ppt_x"/>
                                          </p:val>
                                        </p:tav>
                                      </p:tavLst>
                                    </p:anim>
                                    <p:anim calcmode="lin" valueType="num">
                                      <p:cBhvr>
                                        <p:cTn id="27"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animBg="1"/>
      <p:bldP spid="2" grpId="1" animBg="1"/>
      <p:bldP spid="3"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entagon 3"/>
          <p:cNvSpPr/>
          <p:nvPr/>
        </p:nvSpPr>
        <p:spPr>
          <a:xfrm>
            <a:off x="75415" y="-76200"/>
            <a:ext cx="4440024" cy="631596"/>
          </a:xfrm>
          <a:prstGeom prst="homePlat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rgbClr val="FF0000"/>
                </a:solidFill>
                <a:latin typeface="Times New Roman" panose="02020603050405020304" pitchFamily="18" charset="0"/>
                <a:cs typeface="Times New Roman" panose="02020603050405020304" pitchFamily="18" charset="0"/>
              </a:rPr>
              <a:t>HOẠT ĐỘNG 4: VẬN DỤNG</a:t>
            </a:r>
            <a:endParaRPr lang="vi-VN" sz="2400" dirty="0">
              <a:solidFill>
                <a:srgbClr val="FF0000"/>
              </a:solidFill>
              <a:latin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2551396494"/>
              </p:ext>
            </p:extLst>
          </p:nvPr>
        </p:nvGraphicFramePr>
        <p:xfrm>
          <a:off x="537328" y="719665"/>
          <a:ext cx="11095348" cy="2634590"/>
        </p:xfrm>
        <a:graphic>
          <a:graphicData uri="http://schemas.openxmlformats.org/drawingml/2006/table">
            <a:tbl>
              <a:tblPr firstRow="1" bandRow="1">
                <a:tableStyleId>{5C22544A-7EE6-4342-B048-85BDC9FD1C3A}</a:tableStyleId>
              </a:tblPr>
              <a:tblGrid>
                <a:gridCol w="5547674">
                  <a:extLst>
                    <a:ext uri="{9D8B030D-6E8A-4147-A177-3AD203B41FA5}">
                      <a16:colId xmlns:a16="http://schemas.microsoft.com/office/drawing/2014/main" val="923195723"/>
                    </a:ext>
                  </a:extLst>
                </a:gridCol>
                <a:gridCol w="5547674">
                  <a:extLst>
                    <a:ext uri="{9D8B030D-6E8A-4147-A177-3AD203B41FA5}">
                      <a16:colId xmlns:a16="http://schemas.microsoft.com/office/drawing/2014/main" val="3795169911"/>
                    </a:ext>
                  </a:extLst>
                </a:gridCol>
              </a:tblGrid>
              <a:tr h="101915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kern="1200" dirty="0" err="1">
                          <a:solidFill>
                            <a:schemeClr val="tx1">
                              <a:lumMod val="95000"/>
                              <a:lumOff val="5000"/>
                            </a:schemeClr>
                          </a:solidFill>
                          <a:effectLst/>
                          <a:latin typeface="Times New Roman" panose="02020603050405020304" pitchFamily="18" charset="0"/>
                          <a:ea typeface="+mn-ea"/>
                          <a:cs typeface="Times New Roman" panose="02020603050405020304" pitchFamily="18" charset="0"/>
                        </a:rPr>
                        <a:t>Nhiệm</a:t>
                      </a:r>
                      <a:r>
                        <a:rPr lang="en-US" sz="2000" b="1" kern="1200" dirty="0">
                          <a:solidFill>
                            <a:schemeClr val="tx1">
                              <a:lumMod val="95000"/>
                              <a:lumOff val="5000"/>
                            </a:schemeClr>
                          </a:solidFill>
                          <a:effectLst/>
                          <a:latin typeface="Times New Roman" panose="02020603050405020304" pitchFamily="18" charset="0"/>
                          <a:ea typeface="+mn-ea"/>
                          <a:cs typeface="Times New Roman" panose="02020603050405020304" pitchFamily="18" charset="0"/>
                        </a:rPr>
                        <a:t> </a:t>
                      </a:r>
                      <a:r>
                        <a:rPr lang="en-US" sz="2000" b="1" kern="1200" dirty="0" err="1">
                          <a:solidFill>
                            <a:schemeClr val="tx1">
                              <a:lumMod val="95000"/>
                              <a:lumOff val="5000"/>
                            </a:schemeClr>
                          </a:solidFill>
                          <a:effectLst/>
                          <a:latin typeface="Times New Roman" panose="02020603050405020304" pitchFamily="18" charset="0"/>
                          <a:ea typeface="+mn-ea"/>
                          <a:cs typeface="Times New Roman" panose="02020603050405020304" pitchFamily="18" charset="0"/>
                        </a:rPr>
                        <a:t>vụ</a:t>
                      </a:r>
                      <a:r>
                        <a:rPr lang="en-US" sz="2000" b="1" kern="1200" dirty="0">
                          <a:solidFill>
                            <a:schemeClr val="tx1">
                              <a:lumMod val="95000"/>
                              <a:lumOff val="5000"/>
                            </a:schemeClr>
                          </a:solidFill>
                          <a:effectLst/>
                          <a:latin typeface="Times New Roman" panose="02020603050405020304" pitchFamily="18" charset="0"/>
                          <a:ea typeface="+mn-ea"/>
                          <a:cs typeface="Times New Roman" panose="02020603050405020304" pitchFamily="18" charset="0"/>
                        </a:rPr>
                        <a:t> 1: </a:t>
                      </a:r>
                      <a:r>
                        <a:rPr lang="en-US" sz="2000" b="1" kern="1200" dirty="0" err="1">
                          <a:solidFill>
                            <a:schemeClr val="tx1">
                              <a:lumMod val="95000"/>
                              <a:lumOff val="5000"/>
                            </a:schemeClr>
                          </a:solidFill>
                          <a:effectLst/>
                          <a:latin typeface="Times New Roman" panose="02020603050405020304" pitchFamily="18" charset="0"/>
                          <a:ea typeface="+mn-ea"/>
                          <a:cs typeface="Times New Roman" panose="02020603050405020304" pitchFamily="18" charset="0"/>
                        </a:rPr>
                        <a:t>Viết</a:t>
                      </a:r>
                      <a:r>
                        <a:rPr lang="en-US" sz="2000" b="1" kern="1200" dirty="0">
                          <a:solidFill>
                            <a:schemeClr val="tx1">
                              <a:lumMod val="95000"/>
                              <a:lumOff val="5000"/>
                            </a:schemeClr>
                          </a:solidFill>
                          <a:effectLst/>
                          <a:latin typeface="Times New Roman" panose="02020603050405020304" pitchFamily="18" charset="0"/>
                          <a:ea typeface="+mn-ea"/>
                          <a:cs typeface="Times New Roman" panose="02020603050405020304" pitchFamily="18" charset="0"/>
                        </a:rPr>
                        <a:t> </a:t>
                      </a:r>
                      <a:r>
                        <a:rPr lang="en-US" sz="2000" b="1" kern="1200" dirty="0" err="1">
                          <a:solidFill>
                            <a:schemeClr val="tx1">
                              <a:lumMod val="95000"/>
                              <a:lumOff val="5000"/>
                            </a:schemeClr>
                          </a:solidFill>
                          <a:effectLst/>
                          <a:latin typeface="Times New Roman" panose="02020603050405020304" pitchFamily="18" charset="0"/>
                          <a:ea typeface="+mn-ea"/>
                          <a:cs typeface="Times New Roman" panose="02020603050405020304" pitchFamily="18" charset="0"/>
                        </a:rPr>
                        <a:t>đoạn</a:t>
                      </a:r>
                      <a:r>
                        <a:rPr lang="en-US" sz="2000" b="1" kern="1200" dirty="0">
                          <a:solidFill>
                            <a:schemeClr val="tx1">
                              <a:lumMod val="95000"/>
                              <a:lumOff val="5000"/>
                            </a:schemeClr>
                          </a:solidFill>
                          <a:effectLst/>
                          <a:latin typeface="Times New Roman" panose="02020603050405020304" pitchFamily="18" charset="0"/>
                          <a:ea typeface="+mn-ea"/>
                          <a:cs typeface="Times New Roman" panose="02020603050405020304" pitchFamily="18" charset="0"/>
                        </a:rPr>
                        <a:t> </a:t>
                      </a:r>
                      <a:r>
                        <a:rPr lang="en-US" sz="2000" b="1" kern="1200" dirty="0" err="1">
                          <a:solidFill>
                            <a:schemeClr val="tx1">
                              <a:lumMod val="95000"/>
                              <a:lumOff val="5000"/>
                            </a:schemeClr>
                          </a:solidFill>
                          <a:effectLst/>
                          <a:latin typeface="Times New Roman" panose="02020603050405020304" pitchFamily="18" charset="0"/>
                          <a:ea typeface="+mn-ea"/>
                          <a:cs typeface="Times New Roman" panose="02020603050405020304" pitchFamily="18" charset="0"/>
                        </a:rPr>
                        <a:t>văn</a:t>
                      </a:r>
                      <a:r>
                        <a:rPr lang="en-US" sz="2000" b="1" kern="1200" dirty="0">
                          <a:solidFill>
                            <a:schemeClr val="tx1">
                              <a:lumMod val="95000"/>
                              <a:lumOff val="5000"/>
                            </a:schemeClr>
                          </a:solidFill>
                          <a:effectLst/>
                          <a:latin typeface="Times New Roman" panose="02020603050405020304" pitchFamily="18" charset="0"/>
                          <a:ea typeface="+mn-ea"/>
                          <a:cs typeface="Times New Roman" panose="02020603050405020304" pitchFamily="18" charset="0"/>
                        </a:rPr>
                        <a:t> (</a:t>
                      </a:r>
                      <a:r>
                        <a:rPr lang="en-US" sz="2000" b="1" kern="1200" dirty="0" err="1">
                          <a:solidFill>
                            <a:schemeClr val="tx1">
                              <a:lumMod val="95000"/>
                              <a:lumOff val="5000"/>
                            </a:schemeClr>
                          </a:solidFill>
                          <a:effectLst/>
                          <a:latin typeface="Times New Roman" panose="02020603050405020304" pitchFamily="18" charset="0"/>
                          <a:ea typeface="+mn-ea"/>
                          <a:cs typeface="Times New Roman" panose="02020603050405020304" pitchFamily="18" charset="0"/>
                        </a:rPr>
                        <a:t>khoảng</a:t>
                      </a:r>
                      <a:r>
                        <a:rPr lang="en-US" sz="2000" b="1" kern="1200" dirty="0">
                          <a:solidFill>
                            <a:schemeClr val="tx1">
                              <a:lumMod val="95000"/>
                              <a:lumOff val="5000"/>
                            </a:schemeClr>
                          </a:solidFill>
                          <a:effectLst/>
                          <a:latin typeface="Times New Roman" panose="02020603050405020304" pitchFamily="18" charset="0"/>
                          <a:ea typeface="+mn-ea"/>
                          <a:cs typeface="Times New Roman" panose="02020603050405020304" pitchFamily="18" charset="0"/>
                        </a:rPr>
                        <a:t> 5 - 7 </a:t>
                      </a:r>
                      <a:r>
                        <a:rPr lang="en-US" sz="2000" b="1" kern="1200" dirty="0" err="1">
                          <a:solidFill>
                            <a:schemeClr val="tx1">
                              <a:lumMod val="95000"/>
                              <a:lumOff val="5000"/>
                            </a:schemeClr>
                          </a:solidFill>
                          <a:effectLst/>
                          <a:latin typeface="Times New Roman" panose="02020603050405020304" pitchFamily="18" charset="0"/>
                          <a:ea typeface="+mn-ea"/>
                          <a:cs typeface="Times New Roman" panose="02020603050405020304" pitchFamily="18" charset="0"/>
                        </a:rPr>
                        <a:t>câu</a:t>
                      </a:r>
                      <a:r>
                        <a:rPr lang="en-US" sz="2000" b="1" kern="1200" dirty="0">
                          <a:solidFill>
                            <a:schemeClr val="tx1">
                              <a:lumMod val="95000"/>
                              <a:lumOff val="5000"/>
                            </a:schemeClr>
                          </a:solidFill>
                          <a:effectLst/>
                          <a:latin typeface="Times New Roman" panose="02020603050405020304" pitchFamily="18" charset="0"/>
                          <a:ea typeface="+mn-ea"/>
                          <a:cs typeface="Times New Roman" panose="02020603050405020304" pitchFamily="18" charset="0"/>
                        </a:rPr>
                        <a:t>) </a:t>
                      </a:r>
                      <a:r>
                        <a:rPr lang="en-US" sz="2000" b="1" kern="1200" dirty="0" err="1">
                          <a:solidFill>
                            <a:schemeClr val="tx1">
                              <a:lumMod val="95000"/>
                              <a:lumOff val="5000"/>
                            </a:schemeClr>
                          </a:solidFill>
                          <a:effectLst/>
                          <a:latin typeface="Times New Roman" panose="02020603050405020304" pitchFamily="18" charset="0"/>
                          <a:ea typeface="+mn-ea"/>
                          <a:cs typeface="Times New Roman" panose="02020603050405020304" pitchFamily="18" charset="0"/>
                        </a:rPr>
                        <a:t>nêu</a:t>
                      </a:r>
                      <a:r>
                        <a:rPr lang="en-US" sz="2000" b="1" kern="1200" dirty="0">
                          <a:solidFill>
                            <a:schemeClr val="tx1">
                              <a:lumMod val="95000"/>
                              <a:lumOff val="5000"/>
                            </a:schemeClr>
                          </a:solidFill>
                          <a:effectLst/>
                          <a:latin typeface="Times New Roman" panose="02020603050405020304" pitchFamily="18" charset="0"/>
                          <a:ea typeface="+mn-ea"/>
                          <a:cs typeface="Times New Roman" panose="02020603050405020304" pitchFamily="18" charset="0"/>
                        </a:rPr>
                        <a:t> </a:t>
                      </a:r>
                      <a:r>
                        <a:rPr lang="en-US" sz="2000" b="1" kern="1200" dirty="0" err="1">
                          <a:solidFill>
                            <a:schemeClr val="tx1">
                              <a:lumMod val="95000"/>
                              <a:lumOff val="5000"/>
                            </a:schemeClr>
                          </a:solidFill>
                          <a:effectLst/>
                          <a:latin typeface="Times New Roman" panose="02020603050405020304" pitchFamily="18" charset="0"/>
                          <a:ea typeface="+mn-ea"/>
                          <a:cs typeface="Times New Roman" panose="02020603050405020304" pitchFamily="18" charset="0"/>
                        </a:rPr>
                        <a:t>cảm</a:t>
                      </a:r>
                      <a:r>
                        <a:rPr lang="en-US" sz="2000" b="1" kern="1200" dirty="0">
                          <a:solidFill>
                            <a:schemeClr val="tx1">
                              <a:lumMod val="95000"/>
                              <a:lumOff val="5000"/>
                            </a:schemeClr>
                          </a:solidFill>
                          <a:effectLst/>
                          <a:latin typeface="Times New Roman" panose="02020603050405020304" pitchFamily="18" charset="0"/>
                          <a:ea typeface="+mn-ea"/>
                          <a:cs typeface="Times New Roman" panose="02020603050405020304" pitchFamily="18" charset="0"/>
                        </a:rPr>
                        <a:t> </a:t>
                      </a:r>
                      <a:r>
                        <a:rPr lang="en-US" sz="2000" b="1" kern="1200" dirty="0" err="1">
                          <a:solidFill>
                            <a:schemeClr val="tx1">
                              <a:lumMod val="95000"/>
                              <a:lumOff val="5000"/>
                            </a:schemeClr>
                          </a:solidFill>
                          <a:effectLst/>
                          <a:latin typeface="Times New Roman" panose="02020603050405020304" pitchFamily="18" charset="0"/>
                          <a:ea typeface="+mn-ea"/>
                          <a:cs typeface="Times New Roman" panose="02020603050405020304" pitchFamily="18" charset="0"/>
                        </a:rPr>
                        <a:t>nghĩ</a:t>
                      </a:r>
                      <a:r>
                        <a:rPr lang="en-US" sz="2000" b="1" kern="1200" dirty="0">
                          <a:solidFill>
                            <a:schemeClr val="tx1">
                              <a:lumMod val="95000"/>
                              <a:lumOff val="5000"/>
                            </a:schemeClr>
                          </a:solidFill>
                          <a:effectLst/>
                          <a:latin typeface="Times New Roman" panose="02020603050405020304" pitchFamily="18" charset="0"/>
                          <a:ea typeface="+mn-ea"/>
                          <a:cs typeface="Times New Roman" panose="02020603050405020304" pitchFamily="18" charset="0"/>
                        </a:rPr>
                        <a:t> </a:t>
                      </a:r>
                      <a:r>
                        <a:rPr lang="en-US" sz="2000" b="1" kern="1200" dirty="0" err="1">
                          <a:solidFill>
                            <a:schemeClr val="tx1">
                              <a:lumMod val="95000"/>
                              <a:lumOff val="5000"/>
                            </a:schemeClr>
                          </a:solidFill>
                          <a:effectLst/>
                          <a:latin typeface="Times New Roman" panose="02020603050405020304" pitchFamily="18" charset="0"/>
                          <a:ea typeface="+mn-ea"/>
                          <a:cs typeface="Times New Roman" panose="02020603050405020304" pitchFamily="18" charset="0"/>
                        </a:rPr>
                        <a:t>của</a:t>
                      </a:r>
                      <a:r>
                        <a:rPr lang="en-US" sz="2000" b="1" kern="1200" dirty="0">
                          <a:solidFill>
                            <a:schemeClr val="tx1">
                              <a:lumMod val="95000"/>
                              <a:lumOff val="5000"/>
                            </a:schemeClr>
                          </a:solidFill>
                          <a:effectLst/>
                          <a:latin typeface="Times New Roman" panose="02020603050405020304" pitchFamily="18" charset="0"/>
                          <a:ea typeface="+mn-ea"/>
                          <a:cs typeface="Times New Roman" panose="02020603050405020304" pitchFamily="18" charset="0"/>
                        </a:rPr>
                        <a:t> </a:t>
                      </a:r>
                      <a:r>
                        <a:rPr lang="en-US" sz="2000" b="1" kern="1200" dirty="0" err="1">
                          <a:solidFill>
                            <a:schemeClr val="tx1">
                              <a:lumMod val="95000"/>
                              <a:lumOff val="5000"/>
                            </a:schemeClr>
                          </a:solidFill>
                          <a:effectLst/>
                          <a:latin typeface="Times New Roman" panose="02020603050405020304" pitchFamily="18" charset="0"/>
                          <a:ea typeface="+mn-ea"/>
                          <a:cs typeface="Times New Roman" panose="02020603050405020304" pitchFamily="18" charset="0"/>
                        </a:rPr>
                        <a:t>em</a:t>
                      </a:r>
                      <a:r>
                        <a:rPr lang="en-US" sz="2000" b="1" kern="1200" dirty="0">
                          <a:solidFill>
                            <a:schemeClr val="tx1">
                              <a:lumMod val="95000"/>
                              <a:lumOff val="5000"/>
                            </a:schemeClr>
                          </a:solidFill>
                          <a:effectLst/>
                          <a:latin typeface="Times New Roman" panose="02020603050405020304" pitchFamily="18" charset="0"/>
                          <a:ea typeface="+mn-ea"/>
                          <a:cs typeface="Times New Roman" panose="02020603050405020304" pitchFamily="18" charset="0"/>
                        </a:rPr>
                        <a:t> </a:t>
                      </a:r>
                      <a:r>
                        <a:rPr lang="en-US" sz="2000" b="1" kern="1200" dirty="0" err="1">
                          <a:solidFill>
                            <a:schemeClr val="tx1">
                              <a:lumMod val="95000"/>
                              <a:lumOff val="5000"/>
                            </a:schemeClr>
                          </a:solidFill>
                          <a:effectLst/>
                          <a:latin typeface="Times New Roman" panose="02020603050405020304" pitchFamily="18" charset="0"/>
                          <a:ea typeface="+mn-ea"/>
                          <a:cs typeface="Times New Roman" panose="02020603050405020304" pitchFamily="18" charset="0"/>
                        </a:rPr>
                        <a:t>về</a:t>
                      </a:r>
                      <a:r>
                        <a:rPr lang="en-US" sz="2000" b="1" kern="1200" dirty="0">
                          <a:solidFill>
                            <a:schemeClr val="tx1">
                              <a:lumMod val="95000"/>
                              <a:lumOff val="5000"/>
                            </a:schemeClr>
                          </a:solidFill>
                          <a:effectLst/>
                          <a:latin typeface="Times New Roman" panose="02020603050405020304" pitchFamily="18" charset="0"/>
                          <a:ea typeface="+mn-ea"/>
                          <a:cs typeface="Times New Roman" panose="02020603050405020304" pitchFamily="18" charset="0"/>
                        </a:rPr>
                        <a:t> </a:t>
                      </a:r>
                      <a:r>
                        <a:rPr lang="en-US" sz="2000" b="1" kern="1200" dirty="0" err="1">
                          <a:solidFill>
                            <a:schemeClr val="tx1">
                              <a:lumMod val="95000"/>
                              <a:lumOff val="5000"/>
                            </a:schemeClr>
                          </a:solidFill>
                          <a:effectLst/>
                          <a:latin typeface="Times New Roman" panose="02020603050405020304" pitchFamily="18" charset="0"/>
                          <a:ea typeface="+mn-ea"/>
                          <a:cs typeface="Times New Roman" panose="02020603050405020304" pitchFamily="18" charset="0"/>
                        </a:rPr>
                        <a:t>người</a:t>
                      </a:r>
                      <a:r>
                        <a:rPr lang="en-US" sz="2000" b="1" kern="1200" dirty="0">
                          <a:solidFill>
                            <a:schemeClr val="tx1">
                              <a:lumMod val="95000"/>
                              <a:lumOff val="5000"/>
                            </a:schemeClr>
                          </a:solidFill>
                          <a:effectLst/>
                          <a:latin typeface="Times New Roman" panose="02020603050405020304" pitchFamily="18" charset="0"/>
                          <a:ea typeface="+mn-ea"/>
                          <a:cs typeface="Times New Roman" panose="02020603050405020304" pitchFamily="18" charset="0"/>
                        </a:rPr>
                        <a:t> </a:t>
                      </a:r>
                      <a:r>
                        <a:rPr lang="en-US" sz="2000" b="1" kern="1200" dirty="0" err="1">
                          <a:solidFill>
                            <a:schemeClr val="tx1">
                              <a:lumMod val="95000"/>
                              <a:lumOff val="5000"/>
                            </a:schemeClr>
                          </a:solidFill>
                          <a:effectLst/>
                          <a:latin typeface="Times New Roman" panose="02020603050405020304" pitchFamily="18" charset="0"/>
                          <a:ea typeface="+mn-ea"/>
                          <a:cs typeface="Times New Roman" panose="02020603050405020304" pitchFamily="18" charset="0"/>
                        </a:rPr>
                        <a:t>lính</a:t>
                      </a:r>
                      <a:r>
                        <a:rPr lang="en-US" sz="2000" b="1" kern="1200" dirty="0">
                          <a:solidFill>
                            <a:schemeClr val="tx1">
                              <a:lumMod val="95000"/>
                              <a:lumOff val="5000"/>
                            </a:schemeClr>
                          </a:solidFill>
                          <a:effectLst/>
                          <a:latin typeface="Times New Roman" panose="02020603050405020304" pitchFamily="18" charset="0"/>
                          <a:ea typeface="+mn-ea"/>
                          <a:cs typeface="Times New Roman" panose="02020603050405020304" pitchFamily="18" charset="0"/>
                        </a:rPr>
                        <a:t> </a:t>
                      </a:r>
                      <a:r>
                        <a:rPr lang="en-US" sz="2000" b="1" kern="1200" dirty="0" err="1">
                          <a:solidFill>
                            <a:schemeClr val="tx1">
                              <a:lumMod val="95000"/>
                              <a:lumOff val="5000"/>
                            </a:schemeClr>
                          </a:solidFill>
                          <a:effectLst/>
                          <a:latin typeface="Times New Roman" panose="02020603050405020304" pitchFamily="18" charset="0"/>
                          <a:ea typeface="+mn-ea"/>
                          <a:cs typeface="Times New Roman" panose="02020603050405020304" pitchFamily="18" charset="0"/>
                        </a:rPr>
                        <a:t>trong</a:t>
                      </a:r>
                      <a:r>
                        <a:rPr lang="en-US" sz="2000" b="1" kern="1200" dirty="0">
                          <a:solidFill>
                            <a:schemeClr val="tx1">
                              <a:lumMod val="95000"/>
                              <a:lumOff val="5000"/>
                            </a:schemeClr>
                          </a:solidFill>
                          <a:effectLst/>
                          <a:latin typeface="Times New Roman" panose="02020603050405020304" pitchFamily="18" charset="0"/>
                          <a:ea typeface="+mn-ea"/>
                          <a:cs typeface="Times New Roman" panose="02020603050405020304" pitchFamily="18" charset="0"/>
                        </a:rPr>
                        <a:t> </a:t>
                      </a:r>
                      <a:r>
                        <a:rPr lang="en-US" sz="2000" b="1" kern="1200" dirty="0" err="1">
                          <a:solidFill>
                            <a:schemeClr val="tx1">
                              <a:lumMod val="95000"/>
                              <a:lumOff val="5000"/>
                            </a:schemeClr>
                          </a:solidFill>
                          <a:effectLst/>
                          <a:latin typeface="Times New Roman" panose="02020603050405020304" pitchFamily="18" charset="0"/>
                          <a:ea typeface="+mn-ea"/>
                          <a:cs typeface="Times New Roman" panose="02020603050405020304" pitchFamily="18" charset="0"/>
                        </a:rPr>
                        <a:t>bài</a:t>
                      </a:r>
                      <a:r>
                        <a:rPr lang="en-US" sz="2000" b="1" kern="1200" dirty="0">
                          <a:solidFill>
                            <a:schemeClr val="tx1">
                              <a:lumMod val="95000"/>
                              <a:lumOff val="5000"/>
                            </a:schemeClr>
                          </a:solidFill>
                          <a:effectLst/>
                          <a:latin typeface="Times New Roman" panose="02020603050405020304" pitchFamily="18" charset="0"/>
                          <a:ea typeface="+mn-ea"/>
                          <a:cs typeface="Times New Roman" panose="02020603050405020304" pitchFamily="18" charset="0"/>
                        </a:rPr>
                        <a:t> </a:t>
                      </a:r>
                      <a:r>
                        <a:rPr lang="en-US" sz="2000" b="1" kern="1200" dirty="0" err="1">
                          <a:solidFill>
                            <a:schemeClr val="tx1">
                              <a:lumMod val="95000"/>
                              <a:lumOff val="5000"/>
                            </a:schemeClr>
                          </a:solidFill>
                          <a:effectLst/>
                          <a:latin typeface="Times New Roman" panose="02020603050405020304" pitchFamily="18" charset="0"/>
                          <a:ea typeface="+mn-ea"/>
                          <a:cs typeface="Times New Roman" panose="02020603050405020304" pitchFamily="18" charset="0"/>
                        </a:rPr>
                        <a:t>thơ</a:t>
                      </a:r>
                      <a:r>
                        <a:rPr lang="en-US" sz="2000" b="1" kern="1200" dirty="0">
                          <a:solidFill>
                            <a:schemeClr val="tx1">
                              <a:lumMod val="95000"/>
                              <a:lumOff val="5000"/>
                            </a:schemeClr>
                          </a:solidFill>
                          <a:effectLst/>
                          <a:latin typeface="Times New Roman" panose="02020603050405020304" pitchFamily="18" charset="0"/>
                          <a:ea typeface="+mn-ea"/>
                          <a:cs typeface="Times New Roman" panose="02020603050405020304" pitchFamily="18" charset="0"/>
                        </a:rPr>
                        <a:t>.</a:t>
                      </a:r>
                      <a:endParaRPr lang="vi-VN" sz="2000" b="1" kern="1200" dirty="0">
                        <a:solidFill>
                          <a:schemeClr val="tx1">
                            <a:lumMod val="95000"/>
                            <a:lumOff val="5000"/>
                          </a:schemeClr>
                        </a:solidFill>
                        <a:effectLst/>
                        <a:latin typeface="Times New Roman" panose="02020603050405020304" pitchFamily="18" charset="0"/>
                        <a:ea typeface="+mn-ea"/>
                        <a:cs typeface="Times New Roman" panose="02020603050405020304" pitchFamily="18" charset="0"/>
                      </a:endParaRPr>
                    </a:p>
                    <a:p>
                      <a:endParaRPr lang="vi-VN" sz="2000" dirty="0">
                        <a:solidFill>
                          <a:srgbClr val="FFFF00"/>
                        </a:solidFill>
                        <a:latin typeface="Times New Roman" panose="02020603050405020304" pitchFamily="18" charset="0"/>
                        <a:cs typeface="Times New Roman" panose="02020603050405020304" pitchFamily="18" charset="0"/>
                      </a:endParaRPr>
                    </a:p>
                  </a:txBody>
                  <a:tcPr>
                    <a:solidFill>
                      <a:srgbClr val="92D05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kern="1200" dirty="0" err="1">
                          <a:solidFill>
                            <a:schemeClr val="tx1">
                              <a:lumMod val="95000"/>
                              <a:lumOff val="5000"/>
                            </a:schemeClr>
                          </a:solidFill>
                          <a:effectLst/>
                          <a:latin typeface="Times New Roman" panose="02020603050405020304" pitchFamily="18" charset="0"/>
                          <a:ea typeface="+mn-ea"/>
                          <a:cs typeface="Times New Roman" panose="02020603050405020304" pitchFamily="18" charset="0"/>
                        </a:rPr>
                        <a:t>Nhiệm</a:t>
                      </a:r>
                      <a:r>
                        <a:rPr lang="en-US" sz="2000" b="1" kern="1200" dirty="0">
                          <a:solidFill>
                            <a:schemeClr val="tx1">
                              <a:lumMod val="95000"/>
                              <a:lumOff val="5000"/>
                            </a:schemeClr>
                          </a:solidFill>
                          <a:effectLst/>
                          <a:latin typeface="Times New Roman" panose="02020603050405020304" pitchFamily="18" charset="0"/>
                          <a:ea typeface="+mn-ea"/>
                          <a:cs typeface="Times New Roman" panose="02020603050405020304" pitchFamily="18" charset="0"/>
                        </a:rPr>
                        <a:t> </a:t>
                      </a:r>
                      <a:r>
                        <a:rPr lang="en-US" sz="2000" b="1" kern="1200" dirty="0" err="1">
                          <a:solidFill>
                            <a:schemeClr val="tx1">
                              <a:lumMod val="95000"/>
                              <a:lumOff val="5000"/>
                            </a:schemeClr>
                          </a:solidFill>
                          <a:effectLst/>
                          <a:latin typeface="Times New Roman" panose="02020603050405020304" pitchFamily="18" charset="0"/>
                          <a:ea typeface="+mn-ea"/>
                          <a:cs typeface="Times New Roman" panose="02020603050405020304" pitchFamily="18" charset="0"/>
                        </a:rPr>
                        <a:t>vụ</a:t>
                      </a:r>
                      <a:r>
                        <a:rPr lang="en-US" sz="2000" b="1" kern="1200" dirty="0">
                          <a:solidFill>
                            <a:schemeClr val="tx1">
                              <a:lumMod val="95000"/>
                              <a:lumOff val="5000"/>
                            </a:schemeClr>
                          </a:solidFill>
                          <a:effectLst/>
                          <a:latin typeface="Times New Roman" panose="02020603050405020304" pitchFamily="18" charset="0"/>
                          <a:ea typeface="+mn-ea"/>
                          <a:cs typeface="Times New Roman" panose="02020603050405020304" pitchFamily="18" charset="0"/>
                        </a:rPr>
                        <a:t> 2: </a:t>
                      </a:r>
                      <a:r>
                        <a:rPr lang="en-US" sz="2000" b="1" kern="1200" dirty="0" err="1">
                          <a:solidFill>
                            <a:schemeClr val="tx1">
                              <a:lumMod val="95000"/>
                              <a:lumOff val="5000"/>
                            </a:schemeClr>
                          </a:solidFill>
                          <a:effectLst/>
                          <a:latin typeface="Times New Roman" panose="02020603050405020304" pitchFamily="18" charset="0"/>
                          <a:ea typeface="+mn-ea"/>
                          <a:cs typeface="Times New Roman" panose="02020603050405020304" pitchFamily="18" charset="0"/>
                        </a:rPr>
                        <a:t>Dựa</a:t>
                      </a:r>
                      <a:r>
                        <a:rPr lang="en-US" sz="2000" b="1" kern="1200" dirty="0">
                          <a:solidFill>
                            <a:schemeClr val="tx1">
                              <a:lumMod val="95000"/>
                              <a:lumOff val="5000"/>
                            </a:schemeClr>
                          </a:solidFill>
                          <a:effectLst/>
                          <a:latin typeface="Times New Roman" panose="02020603050405020304" pitchFamily="18" charset="0"/>
                          <a:ea typeface="+mn-ea"/>
                          <a:cs typeface="Times New Roman" panose="02020603050405020304" pitchFamily="18" charset="0"/>
                        </a:rPr>
                        <a:t> </a:t>
                      </a:r>
                      <a:r>
                        <a:rPr lang="en-US" sz="2000" b="1" kern="1200" dirty="0" err="1">
                          <a:solidFill>
                            <a:schemeClr val="tx1">
                              <a:lumMod val="95000"/>
                              <a:lumOff val="5000"/>
                            </a:schemeClr>
                          </a:solidFill>
                          <a:effectLst/>
                          <a:latin typeface="Times New Roman" panose="02020603050405020304" pitchFamily="18" charset="0"/>
                          <a:ea typeface="+mn-ea"/>
                          <a:cs typeface="Times New Roman" panose="02020603050405020304" pitchFamily="18" charset="0"/>
                        </a:rPr>
                        <a:t>vào</a:t>
                      </a:r>
                      <a:r>
                        <a:rPr lang="en-US" sz="2000" b="1" kern="1200" dirty="0">
                          <a:solidFill>
                            <a:schemeClr val="tx1">
                              <a:lumMod val="95000"/>
                              <a:lumOff val="5000"/>
                            </a:schemeClr>
                          </a:solidFill>
                          <a:effectLst/>
                          <a:latin typeface="Times New Roman" panose="02020603050405020304" pitchFamily="18" charset="0"/>
                          <a:ea typeface="+mn-ea"/>
                          <a:cs typeface="Times New Roman" panose="02020603050405020304" pitchFamily="18" charset="0"/>
                        </a:rPr>
                        <a:t> </a:t>
                      </a:r>
                      <a:r>
                        <a:rPr lang="en-US" sz="2000" b="1" kern="1200" dirty="0" err="1">
                          <a:solidFill>
                            <a:schemeClr val="tx1">
                              <a:lumMod val="95000"/>
                              <a:lumOff val="5000"/>
                            </a:schemeClr>
                          </a:solidFill>
                          <a:effectLst/>
                          <a:latin typeface="Times New Roman" panose="02020603050405020304" pitchFamily="18" charset="0"/>
                          <a:ea typeface="+mn-ea"/>
                          <a:cs typeface="Times New Roman" panose="02020603050405020304" pitchFamily="18" charset="0"/>
                        </a:rPr>
                        <a:t>bài</a:t>
                      </a:r>
                      <a:r>
                        <a:rPr lang="en-US" sz="2000" b="1" kern="1200" dirty="0">
                          <a:solidFill>
                            <a:schemeClr val="tx1">
                              <a:lumMod val="95000"/>
                              <a:lumOff val="5000"/>
                            </a:schemeClr>
                          </a:solidFill>
                          <a:effectLst/>
                          <a:latin typeface="Times New Roman" panose="02020603050405020304" pitchFamily="18" charset="0"/>
                          <a:ea typeface="+mn-ea"/>
                          <a:cs typeface="Times New Roman" panose="02020603050405020304" pitchFamily="18" charset="0"/>
                        </a:rPr>
                        <a:t> </a:t>
                      </a:r>
                      <a:r>
                        <a:rPr lang="en-US" sz="2000" b="1" kern="1200" dirty="0" err="1">
                          <a:solidFill>
                            <a:schemeClr val="tx1">
                              <a:lumMod val="95000"/>
                              <a:lumOff val="5000"/>
                            </a:schemeClr>
                          </a:solidFill>
                          <a:effectLst/>
                          <a:latin typeface="Times New Roman" panose="02020603050405020304" pitchFamily="18" charset="0"/>
                          <a:ea typeface="+mn-ea"/>
                          <a:cs typeface="Times New Roman" panose="02020603050405020304" pitchFamily="18" charset="0"/>
                        </a:rPr>
                        <a:t>thơ</a:t>
                      </a:r>
                      <a:r>
                        <a:rPr lang="en-US" sz="2000" b="1" kern="1200" dirty="0">
                          <a:solidFill>
                            <a:schemeClr val="tx1">
                              <a:lumMod val="95000"/>
                              <a:lumOff val="5000"/>
                            </a:schemeClr>
                          </a:solidFill>
                          <a:effectLst/>
                          <a:latin typeface="Times New Roman" panose="02020603050405020304" pitchFamily="18" charset="0"/>
                          <a:ea typeface="+mn-ea"/>
                          <a:cs typeface="Times New Roman" panose="02020603050405020304" pitchFamily="18" charset="0"/>
                        </a:rPr>
                        <a:t>, </a:t>
                      </a:r>
                      <a:r>
                        <a:rPr lang="en-US" sz="2000" b="1" kern="1200" dirty="0" err="1">
                          <a:solidFill>
                            <a:schemeClr val="tx1">
                              <a:lumMod val="95000"/>
                              <a:lumOff val="5000"/>
                            </a:schemeClr>
                          </a:solidFill>
                          <a:effectLst/>
                          <a:latin typeface="Times New Roman" panose="02020603050405020304" pitchFamily="18" charset="0"/>
                          <a:ea typeface="+mn-ea"/>
                          <a:cs typeface="Times New Roman" panose="02020603050405020304" pitchFamily="18" charset="0"/>
                        </a:rPr>
                        <a:t>em</a:t>
                      </a:r>
                      <a:r>
                        <a:rPr lang="en-US" sz="2000" b="1" kern="1200" dirty="0">
                          <a:solidFill>
                            <a:schemeClr val="tx1">
                              <a:lumMod val="95000"/>
                              <a:lumOff val="5000"/>
                            </a:schemeClr>
                          </a:solidFill>
                          <a:effectLst/>
                          <a:latin typeface="Times New Roman" panose="02020603050405020304" pitchFamily="18" charset="0"/>
                          <a:ea typeface="+mn-ea"/>
                          <a:cs typeface="Times New Roman" panose="02020603050405020304" pitchFamily="18" charset="0"/>
                        </a:rPr>
                        <a:t> </a:t>
                      </a:r>
                      <a:r>
                        <a:rPr lang="en-US" sz="2000" b="1" kern="1200" dirty="0" err="1">
                          <a:solidFill>
                            <a:schemeClr val="tx1">
                              <a:lumMod val="95000"/>
                              <a:lumOff val="5000"/>
                            </a:schemeClr>
                          </a:solidFill>
                          <a:effectLst/>
                          <a:latin typeface="Times New Roman" panose="02020603050405020304" pitchFamily="18" charset="0"/>
                          <a:ea typeface="+mn-ea"/>
                          <a:cs typeface="Times New Roman" panose="02020603050405020304" pitchFamily="18" charset="0"/>
                        </a:rPr>
                        <a:t>hãy</a:t>
                      </a:r>
                      <a:r>
                        <a:rPr lang="en-US" sz="2000" b="1" kern="1200" dirty="0">
                          <a:solidFill>
                            <a:schemeClr val="tx1">
                              <a:lumMod val="95000"/>
                              <a:lumOff val="5000"/>
                            </a:schemeClr>
                          </a:solidFill>
                          <a:effectLst/>
                          <a:latin typeface="Times New Roman" panose="02020603050405020304" pitchFamily="18" charset="0"/>
                          <a:ea typeface="+mn-ea"/>
                          <a:cs typeface="Times New Roman" panose="02020603050405020304" pitchFamily="18" charset="0"/>
                        </a:rPr>
                        <a:t> </a:t>
                      </a:r>
                      <a:r>
                        <a:rPr lang="en-US" sz="2000" b="1" kern="1200" dirty="0" err="1">
                          <a:solidFill>
                            <a:schemeClr val="tx1">
                              <a:lumMod val="95000"/>
                              <a:lumOff val="5000"/>
                            </a:schemeClr>
                          </a:solidFill>
                          <a:effectLst/>
                          <a:latin typeface="Times New Roman" panose="02020603050405020304" pitchFamily="18" charset="0"/>
                          <a:ea typeface="+mn-ea"/>
                          <a:cs typeface="Times New Roman" panose="02020603050405020304" pitchFamily="18" charset="0"/>
                        </a:rPr>
                        <a:t>vẽ</a:t>
                      </a:r>
                      <a:r>
                        <a:rPr lang="en-US" sz="2000" b="1" kern="1200" dirty="0">
                          <a:solidFill>
                            <a:schemeClr val="tx1">
                              <a:lumMod val="95000"/>
                              <a:lumOff val="5000"/>
                            </a:schemeClr>
                          </a:solidFill>
                          <a:effectLst/>
                          <a:latin typeface="Times New Roman" panose="02020603050405020304" pitchFamily="18" charset="0"/>
                          <a:ea typeface="+mn-ea"/>
                          <a:cs typeface="Times New Roman" panose="02020603050405020304" pitchFamily="18" charset="0"/>
                        </a:rPr>
                        <a:t> </a:t>
                      </a:r>
                      <a:r>
                        <a:rPr lang="en-US" sz="2000" b="1" kern="1200" dirty="0" err="1">
                          <a:solidFill>
                            <a:schemeClr val="tx1">
                              <a:lumMod val="95000"/>
                              <a:lumOff val="5000"/>
                            </a:schemeClr>
                          </a:solidFill>
                          <a:effectLst/>
                          <a:latin typeface="Times New Roman" panose="02020603050405020304" pitchFamily="18" charset="0"/>
                          <a:ea typeface="+mn-ea"/>
                          <a:cs typeface="Times New Roman" panose="02020603050405020304" pitchFamily="18" charset="0"/>
                        </a:rPr>
                        <a:t>một</a:t>
                      </a:r>
                      <a:r>
                        <a:rPr lang="en-US" sz="2000" b="1" kern="1200" dirty="0">
                          <a:solidFill>
                            <a:schemeClr val="tx1">
                              <a:lumMod val="95000"/>
                              <a:lumOff val="5000"/>
                            </a:schemeClr>
                          </a:solidFill>
                          <a:effectLst/>
                          <a:latin typeface="Times New Roman" panose="02020603050405020304" pitchFamily="18" charset="0"/>
                          <a:ea typeface="+mn-ea"/>
                          <a:cs typeface="Times New Roman" panose="02020603050405020304" pitchFamily="18" charset="0"/>
                        </a:rPr>
                        <a:t> </a:t>
                      </a:r>
                      <a:r>
                        <a:rPr lang="en-US" sz="2000" b="1" kern="1200" dirty="0" err="1">
                          <a:solidFill>
                            <a:schemeClr val="tx1">
                              <a:lumMod val="95000"/>
                              <a:lumOff val="5000"/>
                            </a:schemeClr>
                          </a:solidFill>
                          <a:effectLst/>
                          <a:latin typeface="Times New Roman" panose="02020603050405020304" pitchFamily="18" charset="0"/>
                          <a:ea typeface="+mn-ea"/>
                          <a:cs typeface="Times New Roman" panose="02020603050405020304" pitchFamily="18" charset="0"/>
                        </a:rPr>
                        <a:t>bức</a:t>
                      </a:r>
                      <a:r>
                        <a:rPr lang="en-US" sz="2000" b="1" kern="1200" dirty="0">
                          <a:solidFill>
                            <a:schemeClr val="tx1">
                              <a:lumMod val="95000"/>
                              <a:lumOff val="5000"/>
                            </a:schemeClr>
                          </a:solidFill>
                          <a:effectLst/>
                          <a:latin typeface="Times New Roman" panose="02020603050405020304" pitchFamily="18" charset="0"/>
                          <a:ea typeface="+mn-ea"/>
                          <a:cs typeface="Times New Roman" panose="02020603050405020304" pitchFamily="18" charset="0"/>
                        </a:rPr>
                        <a:t> </a:t>
                      </a:r>
                      <a:r>
                        <a:rPr lang="en-US" sz="2000" b="1" kern="1200" dirty="0" err="1">
                          <a:solidFill>
                            <a:schemeClr val="tx1">
                              <a:lumMod val="95000"/>
                              <a:lumOff val="5000"/>
                            </a:schemeClr>
                          </a:solidFill>
                          <a:effectLst/>
                          <a:latin typeface="Times New Roman" panose="02020603050405020304" pitchFamily="18" charset="0"/>
                          <a:ea typeface="+mn-ea"/>
                          <a:cs typeface="Times New Roman" panose="02020603050405020304" pitchFamily="18" charset="0"/>
                        </a:rPr>
                        <a:t>tranh</a:t>
                      </a:r>
                      <a:r>
                        <a:rPr lang="en-US" sz="2000" b="1" kern="1200" dirty="0">
                          <a:solidFill>
                            <a:schemeClr val="tx1">
                              <a:lumMod val="95000"/>
                              <a:lumOff val="5000"/>
                            </a:schemeClr>
                          </a:solidFill>
                          <a:effectLst/>
                          <a:latin typeface="Times New Roman" panose="02020603050405020304" pitchFamily="18" charset="0"/>
                          <a:ea typeface="+mn-ea"/>
                          <a:cs typeface="Times New Roman" panose="02020603050405020304" pitchFamily="18" charset="0"/>
                        </a:rPr>
                        <a:t> </a:t>
                      </a:r>
                      <a:r>
                        <a:rPr lang="en-US" sz="2000" b="1" kern="1200" dirty="0" err="1">
                          <a:solidFill>
                            <a:schemeClr val="tx1">
                              <a:lumMod val="95000"/>
                              <a:lumOff val="5000"/>
                            </a:schemeClr>
                          </a:solidFill>
                          <a:effectLst/>
                          <a:latin typeface="Times New Roman" panose="02020603050405020304" pitchFamily="18" charset="0"/>
                          <a:ea typeface="+mn-ea"/>
                          <a:cs typeface="Times New Roman" panose="02020603050405020304" pitchFamily="18" charset="0"/>
                        </a:rPr>
                        <a:t>hoặc</a:t>
                      </a:r>
                      <a:r>
                        <a:rPr lang="en-US" sz="2000" b="1" kern="1200" dirty="0">
                          <a:solidFill>
                            <a:schemeClr val="tx1">
                              <a:lumMod val="95000"/>
                              <a:lumOff val="5000"/>
                            </a:schemeClr>
                          </a:solidFill>
                          <a:effectLst/>
                          <a:latin typeface="Times New Roman" panose="02020603050405020304" pitchFamily="18" charset="0"/>
                          <a:ea typeface="+mn-ea"/>
                          <a:cs typeface="Times New Roman" panose="02020603050405020304" pitchFamily="18" charset="0"/>
                        </a:rPr>
                        <a:t> </a:t>
                      </a:r>
                      <a:r>
                        <a:rPr lang="en-US" sz="2000" b="1" kern="1200" dirty="0" err="1">
                          <a:solidFill>
                            <a:schemeClr val="tx1">
                              <a:lumMod val="95000"/>
                              <a:lumOff val="5000"/>
                            </a:schemeClr>
                          </a:solidFill>
                          <a:effectLst/>
                          <a:latin typeface="Times New Roman" panose="02020603050405020304" pitchFamily="18" charset="0"/>
                          <a:ea typeface="+mn-ea"/>
                          <a:cs typeface="Times New Roman" panose="02020603050405020304" pitchFamily="18" charset="0"/>
                        </a:rPr>
                        <a:t>sưu</a:t>
                      </a:r>
                      <a:r>
                        <a:rPr lang="en-US" sz="2000" b="1" kern="1200" dirty="0">
                          <a:solidFill>
                            <a:schemeClr val="tx1">
                              <a:lumMod val="95000"/>
                              <a:lumOff val="5000"/>
                            </a:schemeClr>
                          </a:solidFill>
                          <a:effectLst/>
                          <a:latin typeface="Times New Roman" panose="02020603050405020304" pitchFamily="18" charset="0"/>
                          <a:ea typeface="+mn-ea"/>
                          <a:cs typeface="Times New Roman" panose="02020603050405020304" pitchFamily="18" charset="0"/>
                        </a:rPr>
                        <a:t> </a:t>
                      </a:r>
                      <a:r>
                        <a:rPr lang="en-US" sz="2000" b="1" kern="1200" dirty="0" err="1">
                          <a:solidFill>
                            <a:schemeClr val="tx1">
                              <a:lumMod val="95000"/>
                              <a:lumOff val="5000"/>
                            </a:schemeClr>
                          </a:solidFill>
                          <a:effectLst/>
                          <a:latin typeface="Times New Roman" panose="02020603050405020304" pitchFamily="18" charset="0"/>
                          <a:ea typeface="+mn-ea"/>
                          <a:cs typeface="Times New Roman" panose="02020603050405020304" pitchFamily="18" charset="0"/>
                        </a:rPr>
                        <a:t>tầm</a:t>
                      </a:r>
                      <a:r>
                        <a:rPr lang="en-US" sz="2000" b="1" kern="1200" dirty="0">
                          <a:solidFill>
                            <a:schemeClr val="tx1">
                              <a:lumMod val="95000"/>
                              <a:lumOff val="5000"/>
                            </a:schemeClr>
                          </a:solidFill>
                          <a:effectLst/>
                          <a:latin typeface="Times New Roman" panose="02020603050405020304" pitchFamily="18" charset="0"/>
                          <a:ea typeface="+mn-ea"/>
                          <a:cs typeface="Times New Roman" panose="02020603050405020304" pitchFamily="18" charset="0"/>
                        </a:rPr>
                        <a:t> </a:t>
                      </a:r>
                      <a:r>
                        <a:rPr lang="en-US" sz="2000" b="1" kern="1200" dirty="0" err="1">
                          <a:solidFill>
                            <a:schemeClr val="tx1">
                              <a:lumMod val="95000"/>
                              <a:lumOff val="5000"/>
                            </a:schemeClr>
                          </a:solidFill>
                          <a:effectLst/>
                          <a:latin typeface="Times New Roman" panose="02020603050405020304" pitchFamily="18" charset="0"/>
                          <a:ea typeface="+mn-ea"/>
                          <a:cs typeface="Times New Roman" panose="02020603050405020304" pitchFamily="18" charset="0"/>
                        </a:rPr>
                        <a:t>tranh</a:t>
                      </a:r>
                      <a:r>
                        <a:rPr lang="en-US" sz="2000" b="1" kern="1200" dirty="0">
                          <a:solidFill>
                            <a:schemeClr val="tx1">
                              <a:lumMod val="95000"/>
                              <a:lumOff val="5000"/>
                            </a:schemeClr>
                          </a:solidFill>
                          <a:effectLst/>
                          <a:latin typeface="Times New Roman" panose="02020603050405020304" pitchFamily="18" charset="0"/>
                          <a:ea typeface="+mn-ea"/>
                          <a:cs typeface="Times New Roman" panose="02020603050405020304" pitchFamily="18" charset="0"/>
                        </a:rPr>
                        <a:t> </a:t>
                      </a:r>
                      <a:r>
                        <a:rPr lang="en-US" sz="2000" b="1" kern="1200" dirty="0" err="1">
                          <a:solidFill>
                            <a:schemeClr val="tx1">
                              <a:lumMod val="95000"/>
                              <a:lumOff val="5000"/>
                            </a:schemeClr>
                          </a:solidFill>
                          <a:effectLst/>
                          <a:latin typeface="Times New Roman" panose="02020603050405020304" pitchFamily="18" charset="0"/>
                          <a:ea typeface="+mn-ea"/>
                          <a:cs typeface="Times New Roman" panose="02020603050405020304" pitchFamily="18" charset="0"/>
                        </a:rPr>
                        <a:t>ảnh</a:t>
                      </a:r>
                      <a:r>
                        <a:rPr lang="en-US" sz="2000" b="1" kern="1200" dirty="0">
                          <a:solidFill>
                            <a:schemeClr val="tx1">
                              <a:lumMod val="95000"/>
                              <a:lumOff val="5000"/>
                            </a:schemeClr>
                          </a:solidFill>
                          <a:effectLst/>
                          <a:latin typeface="Times New Roman" panose="02020603050405020304" pitchFamily="18" charset="0"/>
                          <a:ea typeface="+mn-ea"/>
                          <a:cs typeface="Times New Roman" panose="02020603050405020304" pitchFamily="18" charset="0"/>
                        </a:rPr>
                        <a:t> </a:t>
                      </a:r>
                      <a:r>
                        <a:rPr lang="en-US" sz="2000" b="1" kern="1200" dirty="0" err="1">
                          <a:solidFill>
                            <a:schemeClr val="tx1">
                              <a:lumMod val="95000"/>
                              <a:lumOff val="5000"/>
                            </a:schemeClr>
                          </a:solidFill>
                          <a:effectLst/>
                          <a:latin typeface="Times New Roman" panose="02020603050405020304" pitchFamily="18" charset="0"/>
                          <a:ea typeface="+mn-ea"/>
                          <a:cs typeface="Times New Roman" panose="02020603050405020304" pitchFamily="18" charset="0"/>
                        </a:rPr>
                        <a:t>về</a:t>
                      </a:r>
                      <a:r>
                        <a:rPr lang="en-US" sz="2000" b="1" kern="1200" dirty="0">
                          <a:solidFill>
                            <a:schemeClr val="tx1">
                              <a:lumMod val="95000"/>
                              <a:lumOff val="5000"/>
                            </a:schemeClr>
                          </a:solidFill>
                          <a:effectLst/>
                          <a:latin typeface="Times New Roman" panose="02020603050405020304" pitchFamily="18" charset="0"/>
                          <a:ea typeface="+mn-ea"/>
                          <a:cs typeface="Times New Roman" panose="02020603050405020304" pitchFamily="18" charset="0"/>
                        </a:rPr>
                        <a:t> </a:t>
                      </a:r>
                      <a:r>
                        <a:rPr lang="en-US" sz="2000" b="1" kern="1200" dirty="0" err="1">
                          <a:solidFill>
                            <a:schemeClr val="tx1">
                              <a:lumMod val="95000"/>
                              <a:lumOff val="5000"/>
                            </a:schemeClr>
                          </a:solidFill>
                          <a:effectLst/>
                          <a:latin typeface="Times New Roman" panose="02020603050405020304" pitchFamily="18" charset="0"/>
                          <a:ea typeface="+mn-ea"/>
                          <a:cs typeface="Times New Roman" panose="02020603050405020304" pitchFamily="18" charset="0"/>
                        </a:rPr>
                        <a:t>người</a:t>
                      </a:r>
                      <a:r>
                        <a:rPr lang="en-US" sz="2000" b="1" kern="1200" dirty="0">
                          <a:solidFill>
                            <a:schemeClr val="tx1">
                              <a:lumMod val="95000"/>
                              <a:lumOff val="5000"/>
                            </a:schemeClr>
                          </a:solidFill>
                          <a:effectLst/>
                          <a:latin typeface="Times New Roman" panose="02020603050405020304" pitchFamily="18" charset="0"/>
                          <a:ea typeface="+mn-ea"/>
                          <a:cs typeface="Times New Roman" panose="02020603050405020304" pitchFamily="18" charset="0"/>
                        </a:rPr>
                        <a:t> </a:t>
                      </a:r>
                      <a:r>
                        <a:rPr lang="en-US" sz="2000" b="1" kern="1200" dirty="0" err="1">
                          <a:solidFill>
                            <a:schemeClr val="tx1">
                              <a:lumMod val="95000"/>
                              <a:lumOff val="5000"/>
                            </a:schemeClr>
                          </a:solidFill>
                          <a:effectLst/>
                          <a:latin typeface="Times New Roman" panose="02020603050405020304" pitchFamily="18" charset="0"/>
                          <a:ea typeface="+mn-ea"/>
                          <a:cs typeface="Times New Roman" panose="02020603050405020304" pitchFamily="18" charset="0"/>
                        </a:rPr>
                        <a:t>lính</a:t>
                      </a:r>
                      <a:r>
                        <a:rPr lang="en-US" sz="2000" b="1" kern="1200" dirty="0">
                          <a:solidFill>
                            <a:schemeClr val="tx1">
                              <a:lumMod val="95000"/>
                              <a:lumOff val="5000"/>
                            </a:schemeClr>
                          </a:solidFill>
                          <a:effectLst/>
                          <a:latin typeface="Times New Roman" panose="02020603050405020304" pitchFamily="18" charset="0"/>
                          <a:ea typeface="+mn-ea"/>
                          <a:cs typeface="Times New Roman" panose="02020603050405020304" pitchFamily="18" charset="0"/>
                        </a:rPr>
                        <a:t>.</a:t>
                      </a:r>
                      <a:endParaRPr lang="vi-VN" sz="2000" b="1" kern="1200" dirty="0">
                        <a:solidFill>
                          <a:schemeClr val="tx1">
                            <a:lumMod val="95000"/>
                            <a:lumOff val="5000"/>
                          </a:schemeClr>
                        </a:solidFill>
                        <a:effectLst/>
                        <a:latin typeface="Times New Roman" panose="02020603050405020304" pitchFamily="18" charset="0"/>
                        <a:ea typeface="+mn-ea"/>
                        <a:cs typeface="Times New Roman" panose="02020603050405020304" pitchFamily="18" charset="0"/>
                      </a:endParaRPr>
                    </a:p>
                    <a:p>
                      <a:endParaRPr lang="vi-VN" sz="2000" dirty="0">
                        <a:solidFill>
                          <a:schemeClr val="tx1">
                            <a:lumMod val="95000"/>
                            <a:lumOff val="5000"/>
                          </a:schemeClr>
                        </a:solidFill>
                        <a:latin typeface="Times New Roman" panose="02020603050405020304" pitchFamily="18" charset="0"/>
                        <a:cs typeface="Times New Roman" panose="02020603050405020304" pitchFamily="18" charset="0"/>
                      </a:endParaRPr>
                    </a:p>
                  </a:txBody>
                  <a:tcPr>
                    <a:solidFill>
                      <a:srgbClr val="92D050"/>
                    </a:solidFill>
                  </a:tcPr>
                </a:tc>
                <a:extLst>
                  <a:ext uri="{0D108BD9-81ED-4DB2-BD59-A6C34878D82A}">
                    <a16:rowId xmlns:a16="http://schemas.microsoft.com/office/drawing/2014/main" val="1336498906"/>
                  </a:ext>
                </a:extLst>
              </a:tr>
              <a:tr h="1324895">
                <a:tc>
                  <a:txBody>
                    <a:bodyPr/>
                    <a:lstStyle/>
                    <a:p>
                      <a:r>
                        <a:rPr lang="en-US" sz="2000" b="1" kern="1200" dirty="0" err="1">
                          <a:solidFill>
                            <a:schemeClr val="dk1"/>
                          </a:solidFill>
                          <a:effectLst/>
                          <a:latin typeface="Times New Roman" panose="02020603050405020304" pitchFamily="18" charset="0"/>
                          <a:ea typeface="+mn-ea"/>
                          <a:cs typeface="Times New Roman" panose="02020603050405020304" pitchFamily="18" charset="0"/>
                        </a:rPr>
                        <a:t>Gợi</a:t>
                      </a:r>
                      <a:r>
                        <a:rPr lang="en-US" sz="2000" b="1" kern="1200" dirty="0">
                          <a:solidFill>
                            <a:schemeClr val="dk1"/>
                          </a:solidFill>
                          <a:effectLst/>
                          <a:latin typeface="Times New Roman" panose="02020603050405020304" pitchFamily="18" charset="0"/>
                          <a:ea typeface="+mn-ea"/>
                          <a:cs typeface="Times New Roman" panose="02020603050405020304" pitchFamily="18" charset="0"/>
                        </a:rPr>
                        <a:t> ý:</a:t>
                      </a:r>
                      <a:r>
                        <a:rPr lang="en-US" sz="20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Các</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em</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nhớ</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lại</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những</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nét</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đẹp</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của</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người</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lính</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được</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xác</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định</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ở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câu</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4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cũng</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như</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tình</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cảm</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của</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đồng</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đội</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nhân</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dân</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dành</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cho</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anh</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được</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nêu</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ở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câu</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5.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Trên</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cơ</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sở</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đó</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xác</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định</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tình</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cảm</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suy</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nghĩ</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của</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mình</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về</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hình</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ảnh</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người</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lính</a:t>
                      </a:r>
                      <a:endParaRPr lang="vi-VN" sz="2000" dirty="0">
                        <a:latin typeface="Times New Roman" panose="02020603050405020304" pitchFamily="18" charset="0"/>
                        <a:cs typeface="Times New Roman" panose="02020603050405020304" pitchFamily="18" charset="0"/>
                      </a:endParaRPr>
                    </a:p>
                  </a:txBody>
                  <a:tcPr>
                    <a:solidFill>
                      <a:srgbClr val="92D050"/>
                    </a:solidFill>
                  </a:tcPr>
                </a:tc>
                <a:tc>
                  <a:txBody>
                    <a:bodyPr/>
                    <a:lstStyle/>
                    <a:p>
                      <a:r>
                        <a:rPr lang="en-US" sz="2000" b="1" kern="1200" dirty="0" err="1">
                          <a:solidFill>
                            <a:schemeClr val="dk1"/>
                          </a:solidFill>
                          <a:effectLst/>
                          <a:latin typeface="Times New Roman" panose="02020603050405020304" pitchFamily="18" charset="0"/>
                          <a:ea typeface="+mn-ea"/>
                          <a:cs typeface="Times New Roman" panose="02020603050405020304" pitchFamily="18" charset="0"/>
                        </a:rPr>
                        <a:t>Gợi</a:t>
                      </a:r>
                      <a:r>
                        <a:rPr lang="en-US" sz="2000" b="1" kern="1200" dirty="0">
                          <a:solidFill>
                            <a:schemeClr val="dk1"/>
                          </a:solidFill>
                          <a:effectLst/>
                          <a:latin typeface="Times New Roman" panose="02020603050405020304" pitchFamily="18" charset="0"/>
                          <a:ea typeface="+mn-ea"/>
                          <a:cs typeface="Times New Roman" panose="02020603050405020304" pitchFamily="18" charset="0"/>
                        </a:rPr>
                        <a:t> ý:</a:t>
                      </a:r>
                      <a:r>
                        <a:rPr lang="en-US" sz="20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Chú</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ý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khi</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vẽ</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bố</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cục</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đường</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nét</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màu</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sắc</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cần</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hài</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hoà</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thể</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hiện</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được</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những</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nét</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đẹp</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đặc</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điểm</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của</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người</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lính</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trong</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bài</a:t>
                      </a:r>
                      <a:r>
                        <a:rPr lang="en-US" sz="2000" i="1"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thơ</a:t>
                      </a:r>
                      <a:endParaRPr lang="vi-VN" sz="2000" dirty="0">
                        <a:latin typeface="Times New Roman" panose="02020603050405020304" pitchFamily="18" charset="0"/>
                        <a:cs typeface="Times New Roman" panose="02020603050405020304" pitchFamily="18" charset="0"/>
                      </a:endParaRPr>
                    </a:p>
                  </a:txBody>
                  <a:tcPr>
                    <a:solidFill>
                      <a:srgbClr val="92D050"/>
                    </a:solidFill>
                  </a:tcPr>
                </a:tc>
                <a:extLst>
                  <a:ext uri="{0D108BD9-81ED-4DB2-BD59-A6C34878D82A}">
                    <a16:rowId xmlns:a16="http://schemas.microsoft.com/office/drawing/2014/main" val="675090671"/>
                  </a:ext>
                </a:extLst>
              </a:tr>
            </a:tbl>
          </a:graphicData>
        </a:graphic>
      </p:graphicFrame>
      <p:sp>
        <p:nvSpPr>
          <p:cNvPr id="6" name="Flowchart: Terminator 5"/>
          <p:cNvSpPr/>
          <p:nvPr/>
        </p:nvSpPr>
        <p:spPr>
          <a:xfrm>
            <a:off x="2564092" y="3454080"/>
            <a:ext cx="7701698" cy="603316"/>
          </a:xfrm>
          <a:prstGeom prst="flowChartTerminato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rgbClr val="FF0000"/>
                </a:solidFill>
                <a:latin typeface="Times New Roman" panose="02020603050405020304" pitchFamily="18" charset="0"/>
                <a:cs typeface="Times New Roman" panose="02020603050405020304" pitchFamily="18" charset="0"/>
              </a:rPr>
              <a:t>*</a:t>
            </a:r>
            <a:r>
              <a:rPr lang="en-US" sz="2400" b="1" i="1">
                <a:solidFill>
                  <a:srgbClr val="FF0000"/>
                </a:solidFill>
                <a:latin typeface="Times New Roman" panose="02020603050405020304" pitchFamily="18" charset="0"/>
                <a:cs typeface="Times New Roman" panose="02020603050405020304" pitchFamily="18" charset="0"/>
              </a:rPr>
              <a:t>Rubric đánh giá sản phẩm vẽ, sưu tầm tranh ảnh:</a:t>
            </a:r>
            <a:endParaRPr lang="vi-VN" sz="2400">
              <a:solidFill>
                <a:srgbClr val="FF0000"/>
              </a:solidFill>
              <a:latin typeface="Times New Roman" panose="02020603050405020304" pitchFamily="18" charset="0"/>
              <a:cs typeface="Times New Roman" panose="02020603050405020304" pitchFamily="18" charset="0"/>
            </a:endParaRPr>
          </a:p>
        </p:txBody>
      </p:sp>
      <p:graphicFrame>
        <p:nvGraphicFramePr>
          <p:cNvPr id="8" name="Table 7"/>
          <p:cNvGraphicFramePr>
            <a:graphicFrameLocks noGrp="1"/>
          </p:cNvGraphicFramePr>
          <p:nvPr>
            <p:extLst>
              <p:ext uri="{D42A27DB-BD31-4B8C-83A1-F6EECF244321}">
                <p14:modId xmlns:p14="http://schemas.microsoft.com/office/powerpoint/2010/main" val="3904226071"/>
              </p:ext>
            </p:extLst>
          </p:nvPr>
        </p:nvGraphicFramePr>
        <p:xfrm>
          <a:off x="641023" y="4157222"/>
          <a:ext cx="11085922" cy="2453640"/>
        </p:xfrm>
        <a:graphic>
          <a:graphicData uri="http://schemas.openxmlformats.org/drawingml/2006/table">
            <a:tbl>
              <a:tblPr firstRow="1" firstCol="1" bandRow="1" bandCol="1">
                <a:tableStyleId>{5C22544A-7EE6-4342-B048-85BDC9FD1C3A}</a:tableStyleId>
              </a:tblPr>
              <a:tblGrid>
                <a:gridCol w="2745086">
                  <a:extLst>
                    <a:ext uri="{9D8B030D-6E8A-4147-A177-3AD203B41FA5}">
                      <a16:colId xmlns:a16="http://schemas.microsoft.com/office/drawing/2014/main" val="3310205267"/>
                    </a:ext>
                  </a:extLst>
                </a:gridCol>
                <a:gridCol w="2745086">
                  <a:extLst>
                    <a:ext uri="{9D8B030D-6E8A-4147-A177-3AD203B41FA5}">
                      <a16:colId xmlns:a16="http://schemas.microsoft.com/office/drawing/2014/main" val="1716643904"/>
                    </a:ext>
                  </a:extLst>
                </a:gridCol>
                <a:gridCol w="2745086">
                  <a:extLst>
                    <a:ext uri="{9D8B030D-6E8A-4147-A177-3AD203B41FA5}">
                      <a16:colId xmlns:a16="http://schemas.microsoft.com/office/drawing/2014/main" val="2160072029"/>
                    </a:ext>
                  </a:extLst>
                </a:gridCol>
                <a:gridCol w="2850664">
                  <a:extLst>
                    <a:ext uri="{9D8B030D-6E8A-4147-A177-3AD203B41FA5}">
                      <a16:colId xmlns:a16="http://schemas.microsoft.com/office/drawing/2014/main" val="4059354317"/>
                    </a:ext>
                  </a:extLst>
                </a:gridCol>
              </a:tblGrid>
              <a:tr h="0">
                <a:tc>
                  <a:txBody>
                    <a:bodyPr/>
                    <a:lstStyle/>
                    <a:p>
                      <a:pPr>
                        <a:lnSpc>
                          <a:spcPct val="115000"/>
                        </a:lnSpc>
                        <a:spcAft>
                          <a:spcPts val="0"/>
                        </a:spcAft>
                        <a:tabLst>
                          <a:tab pos="602615" algn="l"/>
                        </a:tabLst>
                      </a:pPr>
                      <a:r>
                        <a:rPr lang="vi-VN" sz="2000" dirty="0">
                          <a:solidFill>
                            <a:srgbClr val="FF0000"/>
                          </a:solidFill>
                          <a:effectLst/>
                          <a:latin typeface="+mj-lt"/>
                        </a:rPr>
                        <a:t> </a:t>
                      </a:r>
                      <a:r>
                        <a:rPr lang="en-US" sz="2000" dirty="0">
                          <a:solidFill>
                            <a:srgbClr val="FF0000"/>
                          </a:solidFill>
                          <a:effectLst/>
                          <a:latin typeface="+mj-lt"/>
                        </a:rPr>
                        <a:t>               </a:t>
                      </a:r>
                      <a:r>
                        <a:rPr lang="en-US" sz="2000" dirty="0" err="1">
                          <a:solidFill>
                            <a:srgbClr val="FF0000"/>
                          </a:solidFill>
                          <a:effectLst/>
                          <a:latin typeface="+mj-lt"/>
                        </a:rPr>
                        <a:t>Mức</a:t>
                      </a:r>
                      <a:r>
                        <a:rPr lang="en-US" sz="2000" dirty="0">
                          <a:solidFill>
                            <a:srgbClr val="FF0000"/>
                          </a:solidFill>
                          <a:effectLst/>
                          <a:latin typeface="+mj-lt"/>
                        </a:rPr>
                        <a:t> </a:t>
                      </a:r>
                      <a:r>
                        <a:rPr lang="en-US" sz="2000" dirty="0" err="1">
                          <a:solidFill>
                            <a:srgbClr val="FF0000"/>
                          </a:solidFill>
                          <a:effectLst/>
                          <a:latin typeface="+mj-lt"/>
                        </a:rPr>
                        <a:t>độ</a:t>
                      </a:r>
                      <a:endParaRPr lang="vi-VN" sz="2000" dirty="0">
                        <a:solidFill>
                          <a:srgbClr val="FF0000"/>
                        </a:solidFill>
                        <a:effectLst/>
                        <a:latin typeface="+mj-lt"/>
                      </a:endParaRPr>
                    </a:p>
                    <a:p>
                      <a:pPr>
                        <a:lnSpc>
                          <a:spcPct val="115000"/>
                        </a:lnSpc>
                        <a:spcAft>
                          <a:spcPts val="0"/>
                        </a:spcAft>
                        <a:tabLst>
                          <a:tab pos="602615" algn="l"/>
                        </a:tabLst>
                      </a:pPr>
                      <a:r>
                        <a:rPr lang="en-US" sz="2000" dirty="0">
                          <a:solidFill>
                            <a:srgbClr val="FF0000"/>
                          </a:solidFill>
                          <a:effectLst/>
                          <a:latin typeface="+mj-lt"/>
                        </a:rPr>
                        <a:t> </a:t>
                      </a:r>
                      <a:endParaRPr lang="vi-VN" sz="2000" dirty="0">
                        <a:solidFill>
                          <a:srgbClr val="FF0000"/>
                        </a:solidFill>
                        <a:effectLst/>
                        <a:latin typeface="+mj-lt"/>
                      </a:endParaRPr>
                    </a:p>
                    <a:p>
                      <a:pPr>
                        <a:lnSpc>
                          <a:spcPct val="115000"/>
                        </a:lnSpc>
                        <a:spcAft>
                          <a:spcPts val="0"/>
                        </a:spcAft>
                        <a:tabLst>
                          <a:tab pos="602615" algn="l"/>
                        </a:tabLst>
                      </a:pPr>
                      <a:r>
                        <a:rPr lang="en-US" sz="2000" dirty="0">
                          <a:solidFill>
                            <a:srgbClr val="FF0000"/>
                          </a:solidFill>
                          <a:effectLst/>
                          <a:latin typeface="+mj-lt"/>
                        </a:rPr>
                        <a:t> </a:t>
                      </a:r>
                      <a:r>
                        <a:rPr lang="en-US" sz="2000" dirty="0" err="1">
                          <a:solidFill>
                            <a:srgbClr val="FF0000"/>
                          </a:solidFill>
                          <a:effectLst/>
                          <a:latin typeface="+mj-lt"/>
                        </a:rPr>
                        <a:t>Tiêu</a:t>
                      </a:r>
                      <a:r>
                        <a:rPr lang="en-US" sz="2000" dirty="0">
                          <a:solidFill>
                            <a:srgbClr val="FF0000"/>
                          </a:solidFill>
                          <a:effectLst/>
                          <a:latin typeface="+mj-lt"/>
                        </a:rPr>
                        <a:t> </a:t>
                      </a:r>
                      <a:r>
                        <a:rPr lang="en-US" sz="2000" dirty="0" err="1">
                          <a:solidFill>
                            <a:srgbClr val="FF0000"/>
                          </a:solidFill>
                          <a:effectLst/>
                          <a:latin typeface="+mj-lt"/>
                        </a:rPr>
                        <a:t>chí</a:t>
                      </a:r>
                      <a:endParaRPr lang="vi-VN" sz="2000" dirty="0">
                        <a:solidFill>
                          <a:srgbClr val="FF0000"/>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tabLst>
                          <a:tab pos="602615" algn="l"/>
                        </a:tabLst>
                      </a:pPr>
                      <a:r>
                        <a:rPr lang="en-US" sz="2000" dirty="0">
                          <a:solidFill>
                            <a:srgbClr val="FF0000"/>
                          </a:solidFill>
                          <a:effectLst/>
                          <a:latin typeface="+mj-lt"/>
                        </a:rPr>
                        <a:t> </a:t>
                      </a:r>
                      <a:endParaRPr lang="vi-VN" sz="2000" dirty="0">
                        <a:solidFill>
                          <a:srgbClr val="FF0000"/>
                        </a:solidFill>
                        <a:effectLst/>
                        <a:latin typeface="+mj-lt"/>
                      </a:endParaRPr>
                    </a:p>
                    <a:p>
                      <a:pPr>
                        <a:lnSpc>
                          <a:spcPct val="115000"/>
                        </a:lnSpc>
                        <a:spcAft>
                          <a:spcPts val="0"/>
                        </a:spcAft>
                        <a:tabLst>
                          <a:tab pos="602615" algn="l"/>
                        </a:tabLst>
                      </a:pPr>
                      <a:r>
                        <a:rPr lang="en-US" sz="2000" dirty="0">
                          <a:solidFill>
                            <a:srgbClr val="FF0000"/>
                          </a:solidFill>
                          <a:effectLst/>
                          <a:latin typeface="+mj-lt"/>
                        </a:rPr>
                        <a:t>    </a:t>
                      </a:r>
                      <a:r>
                        <a:rPr lang="en-US" sz="2000" dirty="0" err="1">
                          <a:solidFill>
                            <a:srgbClr val="FF0000"/>
                          </a:solidFill>
                          <a:effectLst/>
                          <a:latin typeface="+mj-lt"/>
                        </a:rPr>
                        <a:t>Mức</a:t>
                      </a:r>
                      <a:r>
                        <a:rPr lang="en-US" sz="2000" dirty="0">
                          <a:solidFill>
                            <a:srgbClr val="FF0000"/>
                          </a:solidFill>
                          <a:effectLst/>
                          <a:latin typeface="+mj-lt"/>
                        </a:rPr>
                        <a:t> 1</a:t>
                      </a:r>
                      <a:endParaRPr lang="vi-VN" sz="2000" dirty="0">
                        <a:solidFill>
                          <a:srgbClr val="FF0000"/>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tabLst>
                          <a:tab pos="602615" algn="l"/>
                        </a:tabLst>
                      </a:pPr>
                      <a:r>
                        <a:rPr lang="en-US" sz="2000" dirty="0">
                          <a:solidFill>
                            <a:srgbClr val="FF0000"/>
                          </a:solidFill>
                          <a:effectLst/>
                          <a:latin typeface="+mj-lt"/>
                        </a:rPr>
                        <a:t> </a:t>
                      </a:r>
                      <a:endParaRPr lang="vi-VN" sz="2000" dirty="0">
                        <a:solidFill>
                          <a:srgbClr val="FF0000"/>
                        </a:solidFill>
                        <a:effectLst/>
                        <a:latin typeface="+mj-lt"/>
                      </a:endParaRPr>
                    </a:p>
                    <a:p>
                      <a:pPr>
                        <a:lnSpc>
                          <a:spcPct val="115000"/>
                        </a:lnSpc>
                        <a:spcAft>
                          <a:spcPts val="0"/>
                        </a:spcAft>
                        <a:tabLst>
                          <a:tab pos="602615" algn="l"/>
                        </a:tabLst>
                      </a:pPr>
                      <a:r>
                        <a:rPr lang="en-US" sz="2000" dirty="0">
                          <a:solidFill>
                            <a:srgbClr val="FF0000"/>
                          </a:solidFill>
                          <a:effectLst/>
                          <a:latin typeface="+mj-lt"/>
                        </a:rPr>
                        <a:t>        </a:t>
                      </a:r>
                      <a:r>
                        <a:rPr lang="en-US" sz="2000" dirty="0" err="1">
                          <a:solidFill>
                            <a:srgbClr val="FF0000"/>
                          </a:solidFill>
                          <a:effectLst/>
                          <a:latin typeface="+mj-lt"/>
                        </a:rPr>
                        <a:t>Mức</a:t>
                      </a:r>
                      <a:r>
                        <a:rPr lang="en-US" sz="2000" dirty="0">
                          <a:solidFill>
                            <a:srgbClr val="FF0000"/>
                          </a:solidFill>
                          <a:effectLst/>
                          <a:latin typeface="+mj-lt"/>
                        </a:rPr>
                        <a:t> 2</a:t>
                      </a:r>
                      <a:endParaRPr lang="vi-VN" sz="2000" dirty="0">
                        <a:solidFill>
                          <a:srgbClr val="FF0000"/>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Aft>
                          <a:spcPts val="0"/>
                        </a:spcAft>
                        <a:tabLst>
                          <a:tab pos="602615" algn="l"/>
                        </a:tabLst>
                      </a:pPr>
                      <a:r>
                        <a:rPr lang="en-US" sz="2000" dirty="0">
                          <a:solidFill>
                            <a:srgbClr val="FF0000"/>
                          </a:solidFill>
                          <a:effectLst/>
                          <a:latin typeface="+mj-lt"/>
                        </a:rPr>
                        <a:t> </a:t>
                      </a:r>
                      <a:endParaRPr lang="vi-VN" sz="2000" dirty="0">
                        <a:solidFill>
                          <a:srgbClr val="FF0000"/>
                        </a:solidFill>
                        <a:effectLst/>
                        <a:latin typeface="+mj-lt"/>
                      </a:endParaRPr>
                    </a:p>
                    <a:p>
                      <a:pPr>
                        <a:lnSpc>
                          <a:spcPct val="115000"/>
                        </a:lnSpc>
                        <a:spcAft>
                          <a:spcPts val="0"/>
                        </a:spcAft>
                        <a:tabLst>
                          <a:tab pos="602615" algn="l"/>
                        </a:tabLst>
                      </a:pPr>
                      <a:r>
                        <a:rPr lang="en-US" sz="2000" dirty="0">
                          <a:solidFill>
                            <a:srgbClr val="FF0000"/>
                          </a:solidFill>
                          <a:effectLst/>
                          <a:latin typeface="+mj-lt"/>
                        </a:rPr>
                        <a:t>        </a:t>
                      </a:r>
                      <a:r>
                        <a:rPr lang="en-US" sz="2000" dirty="0" err="1">
                          <a:solidFill>
                            <a:srgbClr val="FF0000"/>
                          </a:solidFill>
                          <a:effectLst/>
                          <a:latin typeface="+mj-lt"/>
                        </a:rPr>
                        <a:t>Mức</a:t>
                      </a:r>
                      <a:r>
                        <a:rPr lang="en-US" sz="2000" dirty="0">
                          <a:solidFill>
                            <a:srgbClr val="FF0000"/>
                          </a:solidFill>
                          <a:effectLst/>
                          <a:latin typeface="+mj-lt"/>
                        </a:rPr>
                        <a:t> 3</a:t>
                      </a:r>
                      <a:endParaRPr lang="vi-VN" sz="2000" dirty="0">
                        <a:solidFill>
                          <a:srgbClr val="FF0000"/>
                        </a:solidFill>
                        <a:effectLst/>
                        <a:latin typeface="+mj-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033967768"/>
                  </a:ext>
                </a:extLst>
              </a:tr>
              <a:tr h="0">
                <a:tc>
                  <a:txBody>
                    <a:bodyPr/>
                    <a:lstStyle/>
                    <a:p>
                      <a:pPr algn="ctr">
                        <a:lnSpc>
                          <a:spcPct val="115000"/>
                        </a:lnSpc>
                        <a:spcAft>
                          <a:spcPts val="0"/>
                        </a:spcAft>
                        <a:tabLst>
                          <a:tab pos="602615" algn="l"/>
                        </a:tabLst>
                      </a:pPr>
                      <a:r>
                        <a:rPr lang="en-US" sz="2000" dirty="0" err="1">
                          <a:solidFill>
                            <a:srgbClr val="FF0000"/>
                          </a:solidFill>
                          <a:effectLst/>
                          <a:latin typeface="+mj-lt"/>
                        </a:rPr>
                        <a:t>Bức</a:t>
                      </a:r>
                      <a:r>
                        <a:rPr lang="en-US" sz="2000" dirty="0">
                          <a:solidFill>
                            <a:srgbClr val="FF0000"/>
                          </a:solidFill>
                          <a:effectLst/>
                          <a:latin typeface="+mj-lt"/>
                        </a:rPr>
                        <a:t> </a:t>
                      </a:r>
                      <a:r>
                        <a:rPr lang="en-US" sz="2000" dirty="0" err="1">
                          <a:solidFill>
                            <a:srgbClr val="FF0000"/>
                          </a:solidFill>
                          <a:effectLst/>
                          <a:latin typeface="+mj-lt"/>
                        </a:rPr>
                        <a:t>vẽ</a:t>
                      </a:r>
                      <a:r>
                        <a:rPr lang="en-US" sz="2000" dirty="0">
                          <a:solidFill>
                            <a:srgbClr val="FF0000"/>
                          </a:solidFill>
                          <a:effectLst/>
                          <a:latin typeface="+mj-lt"/>
                        </a:rPr>
                        <a:t>, </a:t>
                      </a:r>
                      <a:r>
                        <a:rPr lang="en-US" sz="2000" dirty="0" err="1">
                          <a:solidFill>
                            <a:srgbClr val="FF0000"/>
                          </a:solidFill>
                          <a:effectLst/>
                          <a:latin typeface="+mj-lt"/>
                        </a:rPr>
                        <a:t>tranh</a:t>
                      </a:r>
                      <a:r>
                        <a:rPr lang="en-US" sz="2000" dirty="0">
                          <a:solidFill>
                            <a:srgbClr val="FF0000"/>
                          </a:solidFill>
                          <a:effectLst/>
                          <a:latin typeface="+mj-lt"/>
                        </a:rPr>
                        <a:t> </a:t>
                      </a:r>
                      <a:r>
                        <a:rPr lang="en-US" sz="2000" dirty="0" err="1">
                          <a:solidFill>
                            <a:srgbClr val="FF0000"/>
                          </a:solidFill>
                          <a:effectLst/>
                          <a:latin typeface="+mj-lt"/>
                        </a:rPr>
                        <a:t>ảnh</a:t>
                      </a:r>
                      <a:r>
                        <a:rPr lang="en-US" sz="2000" dirty="0">
                          <a:solidFill>
                            <a:srgbClr val="FF0000"/>
                          </a:solidFill>
                          <a:effectLst/>
                          <a:latin typeface="+mj-lt"/>
                        </a:rPr>
                        <a:t> (10 </a:t>
                      </a:r>
                      <a:r>
                        <a:rPr lang="en-US" sz="2000" dirty="0" err="1">
                          <a:solidFill>
                            <a:srgbClr val="FF0000"/>
                          </a:solidFill>
                          <a:effectLst/>
                          <a:latin typeface="+mj-lt"/>
                        </a:rPr>
                        <a:t>điểm</a:t>
                      </a:r>
                      <a:r>
                        <a:rPr lang="en-US" sz="2000" dirty="0">
                          <a:solidFill>
                            <a:srgbClr val="FF0000"/>
                          </a:solidFill>
                          <a:effectLst/>
                          <a:latin typeface="+mj-lt"/>
                        </a:rPr>
                        <a:t>)</a:t>
                      </a:r>
                      <a:endParaRPr lang="vi-VN" sz="2000" dirty="0">
                        <a:solidFill>
                          <a:srgbClr val="FF0000"/>
                        </a:solidFill>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tabLst>
                          <a:tab pos="602615" algn="l"/>
                        </a:tabLst>
                      </a:pPr>
                      <a:r>
                        <a:rPr lang="en-US" sz="2000">
                          <a:effectLst/>
                          <a:latin typeface="+mj-lt"/>
                        </a:rPr>
                        <a:t> Các bức vẽ,  tranh ảnh còn đơn điệu về hình ảnh, màu sắc.</a:t>
                      </a:r>
                      <a:endParaRPr lang="vi-VN" sz="2000">
                        <a:effectLst/>
                        <a:latin typeface="+mj-lt"/>
                      </a:endParaRPr>
                    </a:p>
                    <a:p>
                      <a:pPr algn="just">
                        <a:lnSpc>
                          <a:spcPct val="115000"/>
                        </a:lnSpc>
                        <a:spcAft>
                          <a:spcPts val="0"/>
                        </a:spcAft>
                        <a:tabLst>
                          <a:tab pos="602615" algn="l"/>
                        </a:tabLst>
                      </a:pPr>
                      <a:r>
                        <a:rPr lang="en-US" sz="2000">
                          <a:effectLst/>
                          <a:latin typeface="+mj-lt"/>
                        </a:rPr>
                        <a:t>(dưới 5 điểm)</a:t>
                      </a:r>
                      <a:endParaRPr lang="vi-VN" sz="2000">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tabLst>
                          <a:tab pos="602615" algn="l"/>
                        </a:tabLst>
                      </a:pPr>
                      <a:r>
                        <a:rPr lang="en-US" sz="2000">
                          <a:effectLst/>
                          <a:latin typeface="+mj-lt"/>
                        </a:rPr>
                        <a:t> Các bức vẽ, tranh ảnh chưa thật đẹp về hình ảnh, màu sắc.</a:t>
                      </a:r>
                      <a:endParaRPr lang="vi-VN" sz="2000">
                        <a:effectLst/>
                        <a:latin typeface="+mj-lt"/>
                      </a:endParaRPr>
                    </a:p>
                    <a:p>
                      <a:pPr algn="just">
                        <a:lnSpc>
                          <a:spcPct val="115000"/>
                        </a:lnSpc>
                        <a:spcAft>
                          <a:spcPts val="0"/>
                        </a:spcAft>
                        <a:tabLst>
                          <a:tab pos="602615" algn="l"/>
                        </a:tabLst>
                      </a:pPr>
                      <a:r>
                        <a:rPr lang="en-US" sz="2000">
                          <a:effectLst/>
                          <a:latin typeface="+mj-lt"/>
                        </a:rPr>
                        <a:t> (5-7 điểm)</a:t>
                      </a:r>
                      <a:endParaRPr lang="vi-VN" sz="2000">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tabLst>
                          <a:tab pos="602615" algn="l"/>
                        </a:tabLst>
                      </a:pPr>
                      <a:r>
                        <a:rPr lang="en-US" sz="2000" dirty="0">
                          <a:effectLst/>
                          <a:latin typeface="+mj-lt"/>
                        </a:rPr>
                        <a:t> </a:t>
                      </a:r>
                      <a:r>
                        <a:rPr lang="en-US" sz="2000" dirty="0" err="1">
                          <a:effectLst/>
                          <a:latin typeface="+mj-lt"/>
                        </a:rPr>
                        <a:t>Các</a:t>
                      </a:r>
                      <a:r>
                        <a:rPr lang="en-US" sz="2000" dirty="0">
                          <a:effectLst/>
                          <a:latin typeface="+mj-lt"/>
                        </a:rPr>
                        <a:t> </a:t>
                      </a:r>
                      <a:r>
                        <a:rPr lang="en-US" sz="2000" dirty="0" err="1">
                          <a:effectLst/>
                          <a:latin typeface="+mj-lt"/>
                        </a:rPr>
                        <a:t>bức</a:t>
                      </a:r>
                      <a:r>
                        <a:rPr lang="en-US" sz="2000" dirty="0">
                          <a:effectLst/>
                          <a:latin typeface="+mj-lt"/>
                        </a:rPr>
                        <a:t> </a:t>
                      </a:r>
                      <a:r>
                        <a:rPr lang="en-US" sz="2000" dirty="0" err="1">
                          <a:effectLst/>
                          <a:latin typeface="+mj-lt"/>
                        </a:rPr>
                        <a:t>vẽ</a:t>
                      </a:r>
                      <a:r>
                        <a:rPr lang="en-US" sz="2000" dirty="0">
                          <a:effectLst/>
                          <a:latin typeface="+mj-lt"/>
                        </a:rPr>
                        <a:t>, </a:t>
                      </a:r>
                      <a:r>
                        <a:rPr lang="en-US" sz="2000" dirty="0" err="1">
                          <a:effectLst/>
                          <a:latin typeface="+mj-lt"/>
                        </a:rPr>
                        <a:t>tranh</a:t>
                      </a:r>
                      <a:r>
                        <a:rPr lang="en-US" sz="2000" dirty="0">
                          <a:effectLst/>
                          <a:latin typeface="+mj-lt"/>
                        </a:rPr>
                        <a:t> </a:t>
                      </a:r>
                      <a:r>
                        <a:rPr lang="en-US" sz="2000" dirty="0" err="1">
                          <a:effectLst/>
                          <a:latin typeface="+mj-lt"/>
                        </a:rPr>
                        <a:t>ảnh</a:t>
                      </a:r>
                      <a:r>
                        <a:rPr lang="en-US" sz="2000" dirty="0">
                          <a:effectLst/>
                          <a:latin typeface="+mj-lt"/>
                        </a:rPr>
                        <a:t> </a:t>
                      </a:r>
                      <a:r>
                        <a:rPr lang="en-US" sz="2000" dirty="0" err="1">
                          <a:effectLst/>
                          <a:latin typeface="+mj-lt"/>
                        </a:rPr>
                        <a:t>đẹp</a:t>
                      </a:r>
                      <a:r>
                        <a:rPr lang="en-US" sz="2000" dirty="0">
                          <a:effectLst/>
                          <a:latin typeface="+mj-lt"/>
                        </a:rPr>
                        <a:t>, </a:t>
                      </a:r>
                      <a:r>
                        <a:rPr lang="en-US" sz="2000" dirty="0" err="1">
                          <a:effectLst/>
                          <a:latin typeface="+mj-lt"/>
                        </a:rPr>
                        <a:t>hấp</a:t>
                      </a:r>
                      <a:r>
                        <a:rPr lang="en-US" sz="2000" dirty="0">
                          <a:effectLst/>
                          <a:latin typeface="+mj-lt"/>
                        </a:rPr>
                        <a:t> </a:t>
                      </a:r>
                      <a:r>
                        <a:rPr lang="en-US" sz="2000" dirty="0" err="1">
                          <a:effectLst/>
                          <a:latin typeface="+mj-lt"/>
                        </a:rPr>
                        <a:t>dẫn</a:t>
                      </a:r>
                      <a:r>
                        <a:rPr lang="en-US" sz="2000" dirty="0">
                          <a:effectLst/>
                          <a:latin typeface="+mj-lt"/>
                        </a:rPr>
                        <a:t>, </a:t>
                      </a:r>
                      <a:r>
                        <a:rPr lang="en-US" sz="2000" dirty="0" err="1">
                          <a:effectLst/>
                          <a:latin typeface="+mj-lt"/>
                        </a:rPr>
                        <a:t>ấn</a:t>
                      </a:r>
                      <a:r>
                        <a:rPr lang="en-US" sz="2000" dirty="0">
                          <a:effectLst/>
                          <a:latin typeface="+mj-lt"/>
                        </a:rPr>
                        <a:t> </a:t>
                      </a:r>
                      <a:r>
                        <a:rPr lang="en-US" sz="2000" dirty="0" err="1">
                          <a:effectLst/>
                          <a:latin typeface="+mj-lt"/>
                        </a:rPr>
                        <a:t>tượng</a:t>
                      </a:r>
                      <a:r>
                        <a:rPr lang="en-US" sz="2000" dirty="0">
                          <a:effectLst/>
                          <a:latin typeface="+mj-lt"/>
                        </a:rPr>
                        <a:t> </a:t>
                      </a:r>
                      <a:r>
                        <a:rPr lang="en-US" sz="2000" dirty="0" err="1">
                          <a:effectLst/>
                          <a:latin typeface="+mj-lt"/>
                        </a:rPr>
                        <a:t>về</a:t>
                      </a:r>
                      <a:r>
                        <a:rPr lang="en-US" sz="2000" dirty="0">
                          <a:effectLst/>
                          <a:latin typeface="+mj-lt"/>
                        </a:rPr>
                        <a:t> </a:t>
                      </a:r>
                      <a:r>
                        <a:rPr lang="en-US" sz="2000" dirty="0" err="1">
                          <a:effectLst/>
                          <a:latin typeface="+mj-lt"/>
                        </a:rPr>
                        <a:t>hình</a:t>
                      </a:r>
                      <a:r>
                        <a:rPr lang="en-US" sz="2000" dirty="0">
                          <a:effectLst/>
                          <a:latin typeface="+mj-lt"/>
                        </a:rPr>
                        <a:t> </a:t>
                      </a:r>
                      <a:r>
                        <a:rPr lang="en-US" sz="2000" dirty="0" err="1">
                          <a:effectLst/>
                          <a:latin typeface="+mj-lt"/>
                        </a:rPr>
                        <a:t>ảnh</a:t>
                      </a:r>
                      <a:r>
                        <a:rPr lang="en-US" sz="2000" dirty="0">
                          <a:effectLst/>
                          <a:latin typeface="+mj-lt"/>
                        </a:rPr>
                        <a:t>, </a:t>
                      </a:r>
                      <a:r>
                        <a:rPr lang="en-US" sz="2000" dirty="0" err="1">
                          <a:effectLst/>
                          <a:latin typeface="+mj-lt"/>
                        </a:rPr>
                        <a:t>màu</a:t>
                      </a:r>
                      <a:r>
                        <a:rPr lang="en-US" sz="2000" dirty="0">
                          <a:effectLst/>
                          <a:latin typeface="+mj-lt"/>
                        </a:rPr>
                        <a:t> </a:t>
                      </a:r>
                      <a:r>
                        <a:rPr lang="en-US" sz="2000" dirty="0" err="1">
                          <a:effectLst/>
                          <a:latin typeface="+mj-lt"/>
                        </a:rPr>
                        <a:t>sắc</a:t>
                      </a:r>
                      <a:r>
                        <a:rPr lang="en-US" sz="2000" dirty="0">
                          <a:effectLst/>
                          <a:latin typeface="+mj-lt"/>
                        </a:rPr>
                        <a:t>.</a:t>
                      </a:r>
                      <a:endParaRPr lang="vi-VN" sz="2000" dirty="0">
                        <a:effectLst/>
                        <a:latin typeface="+mj-lt"/>
                      </a:endParaRPr>
                    </a:p>
                    <a:p>
                      <a:pPr algn="just">
                        <a:lnSpc>
                          <a:spcPct val="115000"/>
                        </a:lnSpc>
                        <a:spcAft>
                          <a:spcPts val="0"/>
                        </a:spcAft>
                        <a:tabLst>
                          <a:tab pos="602615" algn="l"/>
                        </a:tabLst>
                      </a:pPr>
                      <a:r>
                        <a:rPr lang="en-US" sz="2000" dirty="0">
                          <a:effectLst/>
                          <a:latin typeface="+mj-lt"/>
                        </a:rPr>
                        <a:t> (8 -10 </a:t>
                      </a:r>
                      <a:r>
                        <a:rPr lang="en-US" sz="2000" dirty="0" err="1">
                          <a:effectLst/>
                          <a:latin typeface="+mj-lt"/>
                        </a:rPr>
                        <a:t>điểm</a:t>
                      </a:r>
                      <a:r>
                        <a:rPr lang="en-US" sz="2000" dirty="0">
                          <a:effectLst/>
                          <a:latin typeface="+mj-lt"/>
                        </a:rPr>
                        <a:t>)</a:t>
                      </a:r>
                      <a:endParaRPr lang="vi-VN" sz="2000" dirty="0">
                        <a:effectLst/>
                        <a:latin typeface="+mj-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762075019"/>
                  </a:ext>
                </a:extLst>
              </a:tr>
            </a:tbl>
          </a:graphicData>
        </a:graphic>
      </p:graphicFrame>
      <p:cxnSp>
        <p:nvCxnSpPr>
          <p:cNvPr id="16" name="Straight Connector 15"/>
          <p:cNvCxnSpPr/>
          <p:nvPr/>
        </p:nvCxnSpPr>
        <p:spPr>
          <a:xfrm>
            <a:off x="641023" y="4157221"/>
            <a:ext cx="2771480" cy="1046375"/>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6737802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1000" fill="hold"/>
                                        <p:tgtEl>
                                          <p:spTgt spid="5"/>
                                        </p:tgtEl>
                                        <p:attrNameLst>
                                          <p:attrName>ppt_w</p:attrName>
                                        </p:attrNameLst>
                                      </p:cBhvr>
                                      <p:tavLst>
                                        <p:tav tm="0">
                                          <p:val>
                                            <p:fltVal val="0"/>
                                          </p:val>
                                        </p:tav>
                                        <p:tav tm="100000">
                                          <p:val>
                                            <p:strVal val="#ppt_w"/>
                                          </p:val>
                                        </p:tav>
                                      </p:tavLst>
                                    </p:anim>
                                    <p:anim calcmode="lin" valueType="num">
                                      <p:cBhvr>
                                        <p:cTn id="14" dur="1000" fill="hold"/>
                                        <p:tgtEl>
                                          <p:spTgt spid="5"/>
                                        </p:tgtEl>
                                        <p:attrNameLst>
                                          <p:attrName>ppt_h</p:attrName>
                                        </p:attrNameLst>
                                      </p:cBhvr>
                                      <p:tavLst>
                                        <p:tav tm="0">
                                          <p:val>
                                            <p:fltVal val="0"/>
                                          </p:val>
                                        </p:tav>
                                        <p:tav tm="100000">
                                          <p:val>
                                            <p:strVal val="#ppt_h"/>
                                          </p:val>
                                        </p:tav>
                                      </p:tavLst>
                                    </p:anim>
                                    <p:anim calcmode="lin" valueType="num">
                                      <p:cBhvr>
                                        <p:cTn id="15" dur="1000" fill="hold"/>
                                        <p:tgtEl>
                                          <p:spTgt spid="5"/>
                                        </p:tgtEl>
                                        <p:attrNameLst>
                                          <p:attrName>style.rotation</p:attrName>
                                        </p:attrNameLst>
                                      </p:cBhvr>
                                      <p:tavLst>
                                        <p:tav tm="0">
                                          <p:val>
                                            <p:fltVal val="90"/>
                                          </p:val>
                                        </p:tav>
                                        <p:tav tm="100000">
                                          <p:val>
                                            <p:fltVal val="0"/>
                                          </p:val>
                                        </p:tav>
                                      </p:tavLst>
                                    </p:anim>
                                    <p:animEffect transition="in" filter="fade">
                                      <p:cBhvr>
                                        <p:cTn id="16" dur="10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additive="base">
                                        <p:cTn id="21" dur="500" fill="hold"/>
                                        <p:tgtEl>
                                          <p:spTgt spid="6"/>
                                        </p:tgtEl>
                                        <p:attrNameLst>
                                          <p:attrName>ppt_x</p:attrName>
                                        </p:attrNameLst>
                                      </p:cBhvr>
                                      <p:tavLst>
                                        <p:tav tm="0">
                                          <p:val>
                                            <p:strVal val="#ppt_x"/>
                                          </p:val>
                                        </p:tav>
                                        <p:tav tm="100000">
                                          <p:val>
                                            <p:strVal val="#ppt_x"/>
                                          </p:val>
                                        </p:tav>
                                      </p:tavLst>
                                    </p:anim>
                                    <p:anim calcmode="lin" valueType="num">
                                      <p:cBhvr additive="base">
                                        <p:cTn id="2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anim calcmode="lin" valueType="num">
                                      <p:cBhvr>
                                        <p:cTn id="27" dur="500" fill="hold"/>
                                        <p:tgtEl>
                                          <p:spTgt spid="8"/>
                                        </p:tgtEl>
                                        <p:attrNameLst>
                                          <p:attrName>ppt_w</p:attrName>
                                        </p:attrNameLst>
                                      </p:cBhvr>
                                      <p:tavLst>
                                        <p:tav tm="0">
                                          <p:val>
                                            <p:fltVal val="0"/>
                                          </p:val>
                                        </p:tav>
                                        <p:tav tm="100000">
                                          <p:val>
                                            <p:strVal val="#ppt_w"/>
                                          </p:val>
                                        </p:tav>
                                      </p:tavLst>
                                    </p:anim>
                                    <p:anim calcmode="lin" valueType="num">
                                      <p:cBhvr>
                                        <p:cTn id="28" dur="500" fill="hold"/>
                                        <p:tgtEl>
                                          <p:spTgt spid="8"/>
                                        </p:tgtEl>
                                        <p:attrNameLst>
                                          <p:attrName>ppt_h</p:attrName>
                                        </p:attrNameLst>
                                      </p:cBhvr>
                                      <p:tavLst>
                                        <p:tav tm="0">
                                          <p:val>
                                            <p:fltVal val="0"/>
                                          </p:val>
                                        </p:tav>
                                        <p:tav tm="100000">
                                          <p:val>
                                            <p:strVal val="#ppt_h"/>
                                          </p:val>
                                        </p:tav>
                                      </p:tavLst>
                                    </p:anim>
                                    <p:animEffect transition="in" filter="fade">
                                      <p:cBhvr>
                                        <p:cTn id="2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25039" y="485316"/>
            <a:ext cx="9488383" cy="5632311"/>
          </a:xfrm>
          <a:prstGeom prst="rect">
            <a:avLst/>
          </a:prstGeom>
        </p:spPr>
        <p:txBody>
          <a:bodyPr wrap="square">
            <a:spAutoFit/>
          </a:bodyPr>
          <a:lstStyle/>
          <a:p>
            <a:pPr algn="ctr">
              <a:spcAft>
                <a:spcPts val="0"/>
              </a:spcAft>
            </a:pPr>
            <a:r>
              <a:rPr lang="en-US" sz="2400" b="1" dirty="0">
                <a:solidFill>
                  <a:srgbClr val="FF0000"/>
                </a:solidFill>
                <a:latin typeface="Times New Roman" panose="02020603050405020304" pitchFamily="18" charset="0"/>
                <a:ea typeface="Times New Roman" panose="02020603050405020304" pitchFamily="18" charset="0"/>
              </a:rPr>
              <a:t>ĐOẠN VĂN THAM KHẢO</a:t>
            </a:r>
            <a:endParaRPr lang="en-US" sz="2400" dirty="0">
              <a:latin typeface="Times New Roman" panose="02020603050405020304" pitchFamily="18" charset="0"/>
              <a:ea typeface="Times New Roman" panose="02020603050405020304" pitchFamily="18" charset="0"/>
            </a:endParaRPr>
          </a:p>
          <a:p>
            <a:pPr algn="ctr">
              <a:spcAft>
                <a:spcPts val="0"/>
              </a:spcAft>
            </a:pPr>
            <a:r>
              <a:rPr lang="en-US" sz="2400" b="1" dirty="0" err="1">
                <a:solidFill>
                  <a:srgbClr val="0070C0"/>
                </a:solidFill>
                <a:latin typeface="Times New Roman" panose="02020603050405020304" pitchFamily="18" charset="0"/>
                <a:ea typeface="Times New Roman" panose="02020603050405020304" pitchFamily="18" charset="0"/>
              </a:rPr>
              <a:t>Cảm</a:t>
            </a:r>
            <a:r>
              <a:rPr lang="en-US" sz="2400" b="1" dirty="0">
                <a:solidFill>
                  <a:srgbClr val="0070C0"/>
                </a:solidFill>
                <a:latin typeface="Times New Roman" panose="02020603050405020304" pitchFamily="18" charset="0"/>
                <a:ea typeface="Times New Roman" panose="02020603050405020304" pitchFamily="18" charset="0"/>
              </a:rPr>
              <a:t> </a:t>
            </a:r>
            <a:r>
              <a:rPr lang="en-US" sz="2400" b="1" dirty="0" err="1">
                <a:solidFill>
                  <a:srgbClr val="0070C0"/>
                </a:solidFill>
                <a:latin typeface="Times New Roman" panose="02020603050405020304" pitchFamily="18" charset="0"/>
                <a:ea typeface="Times New Roman" panose="02020603050405020304" pitchFamily="18" charset="0"/>
              </a:rPr>
              <a:t>nghĩ</a:t>
            </a:r>
            <a:r>
              <a:rPr lang="en-US" sz="2400" b="1" dirty="0">
                <a:solidFill>
                  <a:srgbClr val="0070C0"/>
                </a:solidFill>
                <a:latin typeface="Times New Roman" panose="02020603050405020304" pitchFamily="18" charset="0"/>
                <a:ea typeface="Times New Roman" panose="02020603050405020304" pitchFamily="18" charset="0"/>
              </a:rPr>
              <a:t> </a:t>
            </a:r>
            <a:r>
              <a:rPr lang="en-US" sz="2400" b="1" dirty="0" err="1">
                <a:solidFill>
                  <a:srgbClr val="0070C0"/>
                </a:solidFill>
                <a:latin typeface="Times New Roman" panose="02020603050405020304" pitchFamily="18" charset="0"/>
                <a:ea typeface="Times New Roman" panose="02020603050405020304" pitchFamily="18" charset="0"/>
              </a:rPr>
              <a:t>của</a:t>
            </a:r>
            <a:r>
              <a:rPr lang="en-US" sz="2400" b="1" dirty="0">
                <a:solidFill>
                  <a:srgbClr val="0070C0"/>
                </a:solidFill>
                <a:latin typeface="Times New Roman" panose="02020603050405020304" pitchFamily="18" charset="0"/>
                <a:ea typeface="Times New Roman" panose="02020603050405020304" pitchFamily="18" charset="0"/>
              </a:rPr>
              <a:t> </a:t>
            </a:r>
            <a:r>
              <a:rPr lang="en-US" sz="2400" b="1" dirty="0" err="1">
                <a:solidFill>
                  <a:srgbClr val="0070C0"/>
                </a:solidFill>
                <a:latin typeface="Times New Roman" panose="02020603050405020304" pitchFamily="18" charset="0"/>
                <a:ea typeface="Times New Roman" panose="02020603050405020304" pitchFamily="18" charset="0"/>
              </a:rPr>
              <a:t>em</a:t>
            </a:r>
            <a:r>
              <a:rPr lang="en-US" sz="2400" b="1" dirty="0">
                <a:solidFill>
                  <a:srgbClr val="0070C0"/>
                </a:solidFill>
                <a:latin typeface="Times New Roman" panose="02020603050405020304" pitchFamily="18" charset="0"/>
                <a:ea typeface="Times New Roman" panose="02020603050405020304" pitchFamily="18" charset="0"/>
              </a:rPr>
              <a:t> </a:t>
            </a:r>
            <a:r>
              <a:rPr lang="en-US" sz="2400" b="1" dirty="0" err="1">
                <a:solidFill>
                  <a:srgbClr val="0070C0"/>
                </a:solidFill>
                <a:latin typeface="Times New Roman" panose="02020603050405020304" pitchFamily="18" charset="0"/>
                <a:ea typeface="Times New Roman" panose="02020603050405020304" pitchFamily="18" charset="0"/>
              </a:rPr>
              <a:t>về</a:t>
            </a:r>
            <a:r>
              <a:rPr lang="en-US" sz="2400" b="1" dirty="0">
                <a:solidFill>
                  <a:srgbClr val="0070C0"/>
                </a:solidFill>
                <a:latin typeface="Times New Roman" panose="02020603050405020304" pitchFamily="18" charset="0"/>
                <a:ea typeface="Times New Roman" panose="02020603050405020304" pitchFamily="18" charset="0"/>
              </a:rPr>
              <a:t> </a:t>
            </a:r>
            <a:r>
              <a:rPr lang="en-US" sz="2400" b="1" dirty="0" err="1">
                <a:solidFill>
                  <a:srgbClr val="0070C0"/>
                </a:solidFill>
                <a:latin typeface="Times New Roman" panose="02020603050405020304" pitchFamily="18" charset="0"/>
                <a:ea typeface="Times New Roman" panose="02020603050405020304" pitchFamily="18" charset="0"/>
              </a:rPr>
              <a:t>người</a:t>
            </a:r>
            <a:r>
              <a:rPr lang="en-US" sz="2400" b="1" dirty="0">
                <a:solidFill>
                  <a:srgbClr val="0070C0"/>
                </a:solidFill>
                <a:latin typeface="Times New Roman" panose="02020603050405020304" pitchFamily="18" charset="0"/>
                <a:ea typeface="Times New Roman" panose="02020603050405020304" pitchFamily="18" charset="0"/>
              </a:rPr>
              <a:t> </a:t>
            </a:r>
            <a:r>
              <a:rPr lang="en-US" sz="2400" b="1" dirty="0" err="1">
                <a:solidFill>
                  <a:srgbClr val="0070C0"/>
                </a:solidFill>
                <a:latin typeface="Times New Roman" panose="02020603050405020304" pitchFamily="18" charset="0"/>
                <a:ea typeface="Times New Roman" panose="02020603050405020304" pitchFamily="18" charset="0"/>
              </a:rPr>
              <a:t>lính</a:t>
            </a:r>
            <a:r>
              <a:rPr lang="en-US" sz="2400" b="1" dirty="0">
                <a:solidFill>
                  <a:srgbClr val="0070C0"/>
                </a:solidFill>
                <a:latin typeface="Times New Roman" panose="02020603050405020304" pitchFamily="18" charset="0"/>
                <a:ea typeface="Times New Roman" panose="02020603050405020304" pitchFamily="18" charset="0"/>
              </a:rPr>
              <a:t> </a:t>
            </a:r>
            <a:r>
              <a:rPr lang="en-US" sz="2400" b="1" dirty="0" err="1">
                <a:solidFill>
                  <a:srgbClr val="0070C0"/>
                </a:solidFill>
                <a:latin typeface="Times New Roman" panose="02020603050405020304" pitchFamily="18" charset="0"/>
                <a:ea typeface="Times New Roman" panose="02020603050405020304" pitchFamily="18" charset="0"/>
              </a:rPr>
              <a:t>trong</a:t>
            </a:r>
            <a:r>
              <a:rPr lang="en-US" sz="2400" b="1" dirty="0">
                <a:solidFill>
                  <a:srgbClr val="0070C0"/>
                </a:solidFill>
                <a:latin typeface="Times New Roman" panose="02020603050405020304" pitchFamily="18" charset="0"/>
                <a:ea typeface="Times New Roman" panose="02020603050405020304" pitchFamily="18" charset="0"/>
              </a:rPr>
              <a:t> </a:t>
            </a:r>
            <a:r>
              <a:rPr lang="en-US" sz="2400" b="1" dirty="0" err="1">
                <a:solidFill>
                  <a:srgbClr val="0070C0"/>
                </a:solidFill>
                <a:latin typeface="Times New Roman" panose="02020603050405020304" pitchFamily="18" charset="0"/>
                <a:ea typeface="Times New Roman" panose="02020603050405020304" pitchFamily="18" charset="0"/>
              </a:rPr>
              <a:t>bài</a:t>
            </a:r>
            <a:r>
              <a:rPr lang="en-US" sz="2400" b="1" dirty="0">
                <a:solidFill>
                  <a:srgbClr val="0070C0"/>
                </a:solidFill>
                <a:latin typeface="Times New Roman" panose="02020603050405020304" pitchFamily="18" charset="0"/>
                <a:ea typeface="Times New Roman" panose="02020603050405020304" pitchFamily="18" charset="0"/>
              </a:rPr>
              <a:t> </a:t>
            </a:r>
            <a:r>
              <a:rPr lang="en-US" sz="2400" b="1" dirty="0" err="1">
                <a:solidFill>
                  <a:srgbClr val="0070C0"/>
                </a:solidFill>
                <a:latin typeface="Times New Roman" panose="02020603050405020304" pitchFamily="18" charset="0"/>
                <a:ea typeface="Times New Roman" panose="02020603050405020304" pitchFamily="18" charset="0"/>
              </a:rPr>
              <a:t>thơ</a:t>
            </a:r>
            <a:endParaRPr lang="en-US" sz="2400" dirty="0">
              <a:latin typeface="Times New Roman" panose="02020603050405020304" pitchFamily="18" charset="0"/>
              <a:ea typeface="Times New Roman" panose="02020603050405020304" pitchFamily="18" charset="0"/>
            </a:endParaRPr>
          </a:p>
          <a:p>
            <a:pPr indent="457200" algn="just">
              <a:spcAft>
                <a:spcPts val="0"/>
              </a:spcAft>
            </a:pPr>
            <a:r>
              <a:rPr lang="vi-VN" sz="2400" dirty="0">
                <a:solidFill>
                  <a:srgbClr val="000000"/>
                </a:solidFill>
                <a:latin typeface="Times New Roman" panose="02020603050405020304" pitchFamily="18" charset="0"/>
                <a:ea typeface="Times New Roman" panose="02020603050405020304" pitchFamily="18" charset="0"/>
              </a:rPr>
              <a:t>Theo suốt </a:t>
            </a:r>
            <a:r>
              <a:rPr lang="en-US" sz="2400" dirty="0" err="1">
                <a:solidFill>
                  <a:srgbClr val="000000"/>
                </a:solidFill>
                <a:latin typeface="Times New Roman" panose="02020603050405020304" pitchFamily="18" charset="0"/>
                <a:ea typeface="Times New Roman" panose="02020603050405020304" pitchFamily="18" charset="0"/>
              </a:rPr>
              <a:t>chiều</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dài</a:t>
            </a:r>
            <a:r>
              <a:rPr lang="en-US" sz="2400" dirty="0">
                <a:solidFill>
                  <a:srgbClr val="000000"/>
                </a:solidFill>
                <a:latin typeface="Times New Roman" panose="02020603050405020304" pitchFamily="18" charset="0"/>
                <a:ea typeface="Times New Roman" panose="02020603050405020304" pitchFamily="18" charset="0"/>
              </a:rPr>
              <a:t> </a:t>
            </a:r>
            <a:r>
              <a:rPr lang="vi-VN" sz="2400" dirty="0">
                <a:solidFill>
                  <a:srgbClr val="000000"/>
                </a:solidFill>
                <a:latin typeface="Times New Roman" panose="02020603050405020304" pitchFamily="18" charset="0"/>
                <a:ea typeface="Times New Roman" panose="02020603050405020304" pitchFamily="18" charset="0"/>
              </a:rPr>
              <a:t>lịch sử của </a:t>
            </a:r>
            <a:r>
              <a:rPr lang="en-US" sz="2400" dirty="0" err="1">
                <a:solidFill>
                  <a:srgbClr val="000000"/>
                </a:solidFill>
                <a:latin typeface="Times New Roman" panose="02020603050405020304" pitchFamily="18" charset="0"/>
                <a:ea typeface="Times New Roman" panose="02020603050405020304" pitchFamily="18" charset="0"/>
              </a:rPr>
              <a:t>đất</a:t>
            </a:r>
            <a:r>
              <a:rPr lang="en-US" sz="2400" dirty="0">
                <a:solidFill>
                  <a:srgbClr val="000000"/>
                </a:solidFill>
                <a:latin typeface="Times New Roman" panose="02020603050405020304" pitchFamily="18" charset="0"/>
                <a:ea typeface="Times New Roman" panose="02020603050405020304" pitchFamily="18" charset="0"/>
              </a:rPr>
              <a:t> </a:t>
            </a:r>
            <a:r>
              <a:rPr lang="vi-VN" sz="2400" dirty="0">
                <a:solidFill>
                  <a:srgbClr val="000000"/>
                </a:solidFill>
                <a:latin typeface="Times New Roman" panose="02020603050405020304" pitchFamily="18" charset="0"/>
                <a:ea typeface="Times New Roman" panose="02020603050405020304" pitchFamily="18" charset="0"/>
              </a:rPr>
              <a:t>nước, hình ảnh người lính trong các cuộc kháng chiến luôn là một đề tài vô tận của thơ ca. Ở mỗi một thời kỳ, họ lại hiện lên với những vẻ đẹp khác nhau. Đến với bài thơ </a:t>
            </a:r>
            <a:r>
              <a:rPr lang="vi-VN" sz="2400" i="1" dirty="0">
                <a:solidFill>
                  <a:srgbClr val="000000"/>
                </a:solidFill>
                <a:latin typeface="Times New Roman" panose="02020603050405020304" pitchFamily="18" charset="0"/>
                <a:ea typeface="Times New Roman" panose="02020603050405020304" pitchFamily="18" charset="0"/>
              </a:rPr>
              <a:t>Đồng dao mùa xuân</a:t>
            </a:r>
            <a:r>
              <a:rPr lang="vi-VN" sz="2400" dirty="0">
                <a:solidFill>
                  <a:srgbClr val="000000"/>
                </a:solidFill>
                <a:latin typeface="Times New Roman" panose="02020603050405020304" pitchFamily="18" charset="0"/>
                <a:ea typeface="Times New Roman" panose="02020603050405020304" pitchFamily="18" charset="0"/>
              </a:rPr>
              <a:t> của </a:t>
            </a:r>
            <a:r>
              <a:rPr lang="en-US" sz="2400" dirty="0" err="1">
                <a:solidFill>
                  <a:srgbClr val="000000"/>
                </a:solidFill>
                <a:latin typeface="Times New Roman" panose="02020603050405020304" pitchFamily="18" charset="0"/>
                <a:ea typeface="Times New Roman" panose="02020603050405020304" pitchFamily="18" charset="0"/>
              </a:rPr>
              <a:t>nhà</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thơ</a:t>
            </a:r>
            <a:r>
              <a:rPr lang="en-US" sz="2400" dirty="0">
                <a:solidFill>
                  <a:srgbClr val="000000"/>
                </a:solidFill>
                <a:latin typeface="Times New Roman" panose="02020603050405020304" pitchFamily="18" charset="0"/>
                <a:ea typeface="Times New Roman" panose="02020603050405020304" pitchFamily="18" charset="0"/>
              </a:rPr>
              <a:t> </a:t>
            </a:r>
            <a:r>
              <a:rPr lang="vi-VN" sz="2400" dirty="0">
                <a:solidFill>
                  <a:srgbClr val="000000"/>
                </a:solidFill>
                <a:latin typeface="Times New Roman" panose="02020603050405020304" pitchFamily="18" charset="0"/>
                <a:ea typeface="Times New Roman" panose="02020603050405020304" pitchFamily="18" charset="0"/>
              </a:rPr>
              <a:t>Nguyễn Khoa Điềm ta bắt gặp hình ảnh người lính</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trẻ</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giản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dị</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hiền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hậu</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tình</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nguyện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lên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đường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tòng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quân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đánh</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giặc</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cứu</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nước</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Với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lòng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yêu</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nước</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nồng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nàn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các</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anh</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đã</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dũng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cảm</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kiên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cường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vượt</a:t>
            </a:r>
            <a:r>
              <a:rPr lang="en-US" sz="2400" dirty="0">
                <a:solidFill>
                  <a:srgbClr val="000000"/>
                </a:solidFill>
                <a:latin typeface="Times New Roman" panose="02020603050405020304" pitchFamily="18" charset="0"/>
                <a:ea typeface="Times New Roman" panose="02020603050405020304" pitchFamily="18" charset="0"/>
              </a:rPr>
              <a:t> qua </a:t>
            </a:r>
            <a:r>
              <a:rPr lang="en-US" sz="2400" dirty="0" err="1">
                <a:solidFill>
                  <a:srgbClr val="000000"/>
                </a:solidFill>
                <a:latin typeface="Times New Roman" panose="02020603050405020304" pitchFamily="18" charset="0"/>
                <a:ea typeface="Times New Roman" panose="02020603050405020304" pitchFamily="18" charset="0"/>
              </a:rPr>
              <a:t>khó</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khăn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bệnh</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tật</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sốt</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rét</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để</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chiến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đấu</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và</a:t>
            </a:r>
            <a:r>
              <a:rPr lang="en-US" sz="2400" dirty="0">
                <a:solidFill>
                  <a:srgbClr val="000000"/>
                </a:solidFill>
                <a:latin typeface="Times New Roman" panose="02020603050405020304" pitchFamily="18" charset="0"/>
                <a:ea typeface="Times New Roman" panose="02020603050405020304" pitchFamily="18" charset="0"/>
              </a:rPr>
              <a:t> hi </a:t>
            </a:r>
            <a:r>
              <a:rPr lang="en-US" sz="2400" dirty="0" err="1">
                <a:solidFill>
                  <a:srgbClr val="000000"/>
                </a:solidFill>
                <a:latin typeface="Times New Roman" panose="02020603050405020304" pitchFamily="18" charset="0"/>
                <a:ea typeface="Times New Roman" panose="02020603050405020304" pitchFamily="18" charset="0"/>
              </a:rPr>
              <a:t>sinh</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nằm</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lại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nơi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chiến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trường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Các</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anh</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không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trở</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về</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nhưng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vẫn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sống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mãi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trong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lòng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nhân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dân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và</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đồng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đội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tiếp</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thêm</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sức</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mạnh</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để</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đồng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đội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chiến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đấu</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và</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chiến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thắng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Bằng</a:t>
            </a:r>
            <a:r>
              <a:rPr lang="vi-VN" sz="2400" dirty="0">
                <a:latin typeface="Times New Roman" panose="02020603050405020304" pitchFamily="18" charset="0"/>
                <a:ea typeface="Times New Roman" panose="02020603050405020304" pitchFamily="18" charset="0"/>
              </a:rPr>
              <a:t> thể thơ bốn chữ, gần gũi với đồng dao, giọng điệu tâm tình, nhẹ nhàng, sâu lắng, hình ảnh thơ chân thực, gợi cảm, xúc động, bài thơ đã thể hiện lòng biết ơn </a:t>
            </a:r>
            <a:r>
              <a:rPr lang="en-US" sz="2400" dirty="0" err="1">
                <a:latin typeface="Times New Roman" panose="02020603050405020304" pitchFamily="18" charset="0"/>
                <a:ea typeface="Times New Roman" panose="02020603050405020304" pitchFamily="18" charset="0"/>
              </a:rPr>
              <a:t>sâu</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nặng</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của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tác</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giả</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với</a:t>
            </a:r>
            <a:r>
              <a:rPr lang="en-US" sz="2400" dirty="0">
                <a:latin typeface="Times New Roman" panose="02020603050405020304" pitchFamily="18" charset="0"/>
                <a:ea typeface="Times New Roman" panose="02020603050405020304" pitchFamily="18" charset="0"/>
              </a:rPr>
              <a:t> </a:t>
            </a:r>
            <a:r>
              <a:rPr lang="vi-VN" sz="2400" dirty="0">
                <a:latin typeface="Times New Roman" panose="02020603050405020304" pitchFamily="18" charset="0"/>
                <a:ea typeface="Times New Roman" panose="02020603050405020304" pitchFamily="18" charset="0"/>
              </a:rPr>
              <a:t>những người lính đã dâng hiến tuổi trẻ của mình để cho những mùa xuân đất nước mãi trường tồn.</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190613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orizontal Scroll 3"/>
          <p:cNvSpPr/>
          <p:nvPr/>
        </p:nvSpPr>
        <p:spPr>
          <a:xfrm>
            <a:off x="2875175" y="131190"/>
            <a:ext cx="4835951" cy="1216057"/>
          </a:xfrm>
          <a:prstGeom prst="horizontalScroll">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a:solidFill>
                  <a:srgbClr val="FF0000"/>
                </a:solidFill>
                <a:latin typeface="Times New Roman" panose="02020603050405020304" pitchFamily="18" charset="0"/>
                <a:cs typeface="Times New Roman" panose="02020603050405020304" pitchFamily="18" charset="0"/>
              </a:rPr>
              <a:t>Bảng</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kiểm</a:t>
            </a:r>
            <a:endParaRPr lang="vi-VN" sz="2400" dirty="0">
              <a:solidFill>
                <a:srgbClr val="FF0000"/>
              </a:solidFill>
              <a:latin typeface="Times New Roman" panose="02020603050405020304" pitchFamily="18" charset="0"/>
              <a:cs typeface="Times New Roman" panose="02020603050405020304" pitchFamily="18" charset="0"/>
            </a:endParaRPr>
          </a:p>
          <a:p>
            <a:r>
              <a:rPr lang="en-US" sz="2400" b="1" dirty="0" err="1">
                <a:solidFill>
                  <a:srgbClr val="FF0000"/>
                </a:solidFill>
                <a:latin typeface="Times New Roman" panose="02020603050405020304" pitchFamily="18" charset="0"/>
                <a:cs typeface="Times New Roman" panose="02020603050405020304" pitchFamily="18" charset="0"/>
              </a:rPr>
              <a:t>Đánh</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giá</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kĩ</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năng</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viết</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đoạn</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văn</a:t>
            </a:r>
            <a:endParaRPr lang="vi-VN" sz="2400" dirty="0">
              <a:solidFill>
                <a:srgbClr val="FF0000"/>
              </a:solidFill>
              <a:latin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4018053812"/>
              </p:ext>
            </p:extLst>
          </p:nvPr>
        </p:nvGraphicFramePr>
        <p:xfrm>
          <a:off x="823296" y="1533726"/>
          <a:ext cx="9329372" cy="4573299"/>
        </p:xfrm>
        <a:graphic>
          <a:graphicData uri="http://schemas.openxmlformats.org/drawingml/2006/table">
            <a:tbl>
              <a:tblPr firstRow="1" firstCol="1" bandRow="1">
                <a:tableStyleId>{5C22544A-7EE6-4342-B048-85BDC9FD1C3A}</a:tableStyleId>
              </a:tblPr>
              <a:tblGrid>
                <a:gridCol w="755751">
                  <a:extLst>
                    <a:ext uri="{9D8B030D-6E8A-4147-A177-3AD203B41FA5}">
                      <a16:colId xmlns:a16="http://schemas.microsoft.com/office/drawing/2014/main" val="1264560447"/>
                    </a:ext>
                  </a:extLst>
                </a:gridCol>
                <a:gridCol w="6566727">
                  <a:extLst>
                    <a:ext uri="{9D8B030D-6E8A-4147-A177-3AD203B41FA5}">
                      <a16:colId xmlns:a16="http://schemas.microsoft.com/office/drawing/2014/main" val="2350094829"/>
                    </a:ext>
                  </a:extLst>
                </a:gridCol>
                <a:gridCol w="717254">
                  <a:extLst>
                    <a:ext uri="{9D8B030D-6E8A-4147-A177-3AD203B41FA5}">
                      <a16:colId xmlns:a16="http://schemas.microsoft.com/office/drawing/2014/main" val="344547914"/>
                    </a:ext>
                  </a:extLst>
                </a:gridCol>
                <a:gridCol w="1289640">
                  <a:extLst>
                    <a:ext uri="{9D8B030D-6E8A-4147-A177-3AD203B41FA5}">
                      <a16:colId xmlns:a16="http://schemas.microsoft.com/office/drawing/2014/main" val="2911453388"/>
                    </a:ext>
                  </a:extLst>
                </a:gridCol>
              </a:tblGrid>
              <a:tr h="476787">
                <a:tc>
                  <a:txBody>
                    <a:bodyPr/>
                    <a:lstStyle/>
                    <a:p>
                      <a:pPr algn="ctr">
                        <a:lnSpc>
                          <a:spcPct val="115000"/>
                        </a:lnSpc>
                        <a:spcAft>
                          <a:spcPts val="1200"/>
                        </a:spcAft>
                      </a:pPr>
                      <a:r>
                        <a:rPr lang="en-US" sz="2400" dirty="0">
                          <a:effectLst/>
                          <a:latin typeface="Times New Roman" panose="02020603050405020304" pitchFamily="18" charset="0"/>
                          <a:cs typeface="Times New Roman" panose="02020603050405020304" pitchFamily="18" charset="0"/>
                        </a:rPr>
                        <a:t>STT</a:t>
                      </a:r>
                      <a:endParaRPr lang="vi-VN"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200"/>
                        </a:spcAft>
                      </a:pPr>
                      <a:r>
                        <a:rPr lang="en-US" sz="2400">
                          <a:effectLst/>
                          <a:latin typeface="Times New Roman" panose="02020603050405020304" pitchFamily="18" charset="0"/>
                          <a:cs typeface="Times New Roman" panose="02020603050405020304" pitchFamily="18" charset="0"/>
                        </a:rPr>
                        <a:t>Tiêu chí</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200"/>
                        </a:spcAft>
                      </a:pPr>
                      <a:r>
                        <a:rPr lang="en-US" sz="2400">
                          <a:effectLst/>
                          <a:latin typeface="Times New Roman" panose="02020603050405020304" pitchFamily="18" charset="0"/>
                          <a:cs typeface="Times New Roman" panose="02020603050405020304" pitchFamily="18" charset="0"/>
                        </a:rPr>
                        <a:t>Đạt</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200"/>
                        </a:spcAft>
                      </a:pPr>
                      <a:r>
                        <a:rPr lang="en-US" sz="2400">
                          <a:effectLst/>
                          <a:latin typeface="Times New Roman" panose="02020603050405020304" pitchFamily="18" charset="0"/>
                          <a:cs typeface="Times New Roman" panose="02020603050405020304" pitchFamily="18" charset="0"/>
                        </a:rPr>
                        <a:t>Chưa đạt</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14317418"/>
                  </a:ext>
                </a:extLst>
              </a:tr>
              <a:tr h="797113">
                <a:tc>
                  <a:txBody>
                    <a:bodyPr/>
                    <a:lstStyle/>
                    <a:p>
                      <a:pPr algn="ctr">
                        <a:lnSpc>
                          <a:spcPct val="115000"/>
                        </a:lnSpc>
                        <a:spcAft>
                          <a:spcPts val="1200"/>
                        </a:spcAft>
                      </a:pPr>
                      <a:r>
                        <a:rPr lang="en-US" sz="2400" dirty="0">
                          <a:effectLst/>
                          <a:latin typeface="Times New Roman" panose="02020603050405020304" pitchFamily="18" charset="0"/>
                          <a:cs typeface="Times New Roman" panose="02020603050405020304" pitchFamily="18" charset="0"/>
                        </a:rPr>
                        <a:t>1</a:t>
                      </a:r>
                      <a:endParaRPr lang="vi-VN"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1200"/>
                        </a:spcAft>
                      </a:pPr>
                      <a:r>
                        <a:rPr lang="en-US" sz="2400">
                          <a:effectLst/>
                          <a:latin typeface="Times New Roman" panose="02020603050405020304" pitchFamily="18" charset="0"/>
                          <a:cs typeface="Times New Roman" panose="02020603050405020304" pitchFamily="18" charset="0"/>
                        </a:rPr>
                        <a:t>Đảm bảo hình thức đoạn văn với dung lượng khoảng 5 - 7 câu.</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200"/>
                        </a:spcAft>
                      </a:pPr>
                      <a:r>
                        <a:rPr lang="en-US" sz="2400">
                          <a:effectLst/>
                          <a:latin typeface="Times New Roman" panose="02020603050405020304" pitchFamily="18" charset="0"/>
                          <a:cs typeface="Times New Roman" panose="02020603050405020304" pitchFamily="18" charset="0"/>
                        </a:rPr>
                        <a:t> </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200"/>
                        </a:spcAft>
                      </a:pPr>
                      <a:r>
                        <a:rPr lang="en-US" sz="2400">
                          <a:effectLst/>
                          <a:latin typeface="Times New Roman" panose="02020603050405020304" pitchFamily="18" charset="0"/>
                          <a:cs typeface="Times New Roman" panose="02020603050405020304" pitchFamily="18" charset="0"/>
                        </a:rPr>
                        <a:t> </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53441621"/>
                  </a:ext>
                </a:extLst>
              </a:tr>
              <a:tr h="692230">
                <a:tc>
                  <a:txBody>
                    <a:bodyPr/>
                    <a:lstStyle/>
                    <a:p>
                      <a:pPr algn="ctr">
                        <a:lnSpc>
                          <a:spcPct val="115000"/>
                        </a:lnSpc>
                        <a:spcAft>
                          <a:spcPts val="1200"/>
                        </a:spcAft>
                      </a:pPr>
                      <a:r>
                        <a:rPr lang="en-US" sz="2400">
                          <a:effectLst/>
                          <a:latin typeface="Times New Roman" panose="02020603050405020304" pitchFamily="18" charset="0"/>
                          <a:cs typeface="Times New Roman" panose="02020603050405020304" pitchFamily="18" charset="0"/>
                        </a:rPr>
                        <a:t>2</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600"/>
                        </a:spcAft>
                      </a:pPr>
                      <a:r>
                        <a:rPr lang="en-US" sz="2400" dirty="0" err="1">
                          <a:effectLst/>
                          <a:latin typeface="Times New Roman" panose="02020603050405020304" pitchFamily="18" charset="0"/>
                          <a:cs typeface="Times New Roman" panose="02020603050405020304" pitchFamily="18" charset="0"/>
                        </a:rPr>
                        <a:t>Đoạn</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văn</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đúng</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chủ</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đề</a:t>
                      </a:r>
                      <a:r>
                        <a:rPr lang="en-US" sz="2400" dirty="0">
                          <a:effectLst/>
                          <a:latin typeface="Times New Roman" panose="02020603050405020304" pitchFamily="18" charset="0"/>
                          <a:cs typeface="Times New Roman" panose="02020603050405020304" pitchFamily="18" charset="0"/>
                        </a:rPr>
                        <a:t>: </a:t>
                      </a:r>
                      <a:r>
                        <a:rPr lang="en-US" sz="2400" i="1" dirty="0" err="1">
                          <a:effectLst/>
                          <a:latin typeface="Times New Roman" panose="02020603050405020304" pitchFamily="18" charset="0"/>
                          <a:cs typeface="Times New Roman" panose="02020603050405020304" pitchFamily="18" charset="0"/>
                        </a:rPr>
                        <a:t>Cảm</a:t>
                      </a:r>
                      <a:r>
                        <a:rPr lang="en-US" sz="2400" i="1" dirty="0">
                          <a:effectLst/>
                          <a:latin typeface="Times New Roman" panose="02020603050405020304" pitchFamily="18" charset="0"/>
                          <a:cs typeface="Times New Roman" panose="02020603050405020304" pitchFamily="18" charset="0"/>
                        </a:rPr>
                        <a:t> </a:t>
                      </a:r>
                      <a:r>
                        <a:rPr lang="en-US" sz="2400" i="1" dirty="0" err="1">
                          <a:effectLst/>
                          <a:latin typeface="Times New Roman" panose="02020603050405020304" pitchFamily="18" charset="0"/>
                          <a:cs typeface="Times New Roman" panose="02020603050405020304" pitchFamily="18" charset="0"/>
                        </a:rPr>
                        <a:t>nghĩ</a:t>
                      </a:r>
                      <a:r>
                        <a:rPr lang="en-US" sz="2400" i="1" dirty="0">
                          <a:effectLst/>
                          <a:latin typeface="Times New Roman" panose="02020603050405020304" pitchFamily="18" charset="0"/>
                          <a:cs typeface="Times New Roman" panose="02020603050405020304" pitchFamily="18" charset="0"/>
                        </a:rPr>
                        <a:t> </a:t>
                      </a:r>
                      <a:r>
                        <a:rPr lang="en-US" sz="2400" i="1" dirty="0" err="1">
                          <a:effectLst/>
                          <a:latin typeface="Times New Roman" panose="02020603050405020304" pitchFamily="18" charset="0"/>
                          <a:cs typeface="Times New Roman" panose="02020603050405020304" pitchFamily="18" charset="0"/>
                        </a:rPr>
                        <a:t>về</a:t>
                      </a:r>
                      <a:r>
                        <a:rPr lang="en-US" sz="2400" i="1" dirty="0">
                          <a:effectLst/>
                          <a:latin typeface="Times New Roman" panose="02020603050405020304" pitchFamily="18" charset="0"/>
                          <a:cs typeface="Times New Roman" panose="02020603050405020304" pitchFamily="18" charset="0"/>
                        </a:rPr>
                        <a:t> </a:t>
                      </a:r>
                      <a:r>
                        <a:rPr lang="en-US" sz="2400" i="1" dirty="0" err="1">
                          <a:effectLst/>
                          <a:latin typeface="Times New Roman" panose="02020603050405020304" pitchFamily="18" charset="0"/>
                          <a:cs typeface="Times New Roman" panose="02020603050405020304" pitchFamily="18" charset="0"/>
                        </a:rPr>
                        <a:t>người</a:t>
                      </a:r>
                      <a:r>
                        <a:rPr lang="en-US" sz="2400" i="1" dirty="0">
                          <a:effectLst/>
                          <a:latin typeface="Times New Roman" panose="02020603050405020304" pitchFamily="18" charset="0"/>
                          <a:cs typeface="Times New Roman" panose="02020603050405020304" pitchFamily="18" charset="0"/>
                        </a:rPr>
                        <a:t> </a:t>
                      </a:r>
                      <a:r>
                        <a:rPr lang="en-US" sz="2400" i="1" dirty="0" err="1">
                          <a:effectLst/>
                          <a:latin typeface="Times New Roman" panose="02020603050405020304" pitchFamily="18" charset="0"/>
                          <a:cs typeface="Times New Roman" panose="02020603050405020304" pitchFamily="18" charset="0"/>
                        </a:rPr>
                        <a:t>lính</a:t>
                      </a:r>
                      <a:r>
                        <a:rPr lang="en-US" sz="2400" i="1" dirty="0">
                          <a:effectLst/>
                          <a:latin typeface="Times New Roman" panose="02020603050405020304" pitchFamily="18" charset="0"/>
                          <a:cs typeface="Times New Roman" panose="02020603050405020304" pitchFamily="18" charset="0"/>
                        </a:rPr>
                        <a:t> </a:t>
                      </a:r>
                      <a:r>
                        <a:rPr lang="en-US" sz="2400" i="1" dirty="0" err="1">
                          <a:effectLst/>
                          <a:latin typeface="Times New Roman" panose="02020603050405020304" pitchFamily="18" charset="0"/>
                          <a:cs typeface="Times New Roman" panose="02020603050405020304" pitchFamily="18" charset="0"/>
                        </a:rPr>
                        <a:t>trong</a:t>
                      </a:r>
                      <a:r>
                        <a:rPr lang="en-US" sz="2400" i="1" dirty="0">
                          <a:effectLst/>
                          <a:latin typeface="Times New Roman" panose="02020603050405020304" pitchFamily="18" charset="0"/>
                          <a:cs typeface="Times New Roman" panose="02020603050405020304" pitchFamily="18" charset="0"/>
                        </a:rPr>
                        <a:t> </a:t>
                      </a:r>
                      <a:r>
                        <a:rPr lang="en-US" sz="2400" i="1" dirty="0" err="1">
                          <a:effectLst/>
                          <a:latin typeface="Times New Roman" panose="02020603050405020304" pitchFamily="18" charset="0"/>
                          <a:cs typeface="Times New Roman" panose="02020603050405020304" pitchFamily="18" charset="0"/>
                        </a:rPr>
                        <a:t>bài</a:t>
                      </a:r>
                      <a:r>
                        <a:rPr lang="en-US" sz="2400" i="1" dirty="0">
                          <a:effectLst/>
                          <a:latin typeface="Times New Roman" panose="02020603050405020304" pitchFamily="18" charset="0"/>
                          <a:cs typeface="Times New Roman" panose="02020603050405020304" pitchFamily="18" charset="0"/>
                        </a:rPr>
                        <a:t> </a:t>
                      </a:r>
                      <a:r>
                        <a:rPr lang="en-US" sz="2400" i="1" dirty="0" err="1">
                          <a:effectLst/>
                          <a:latin typeface="Times New Roman" panose="02020603050405020304" pitchFamily="18" charset="0"/>
                          <a:cs typeface="Times New Roman" panose="02020603050405020304" pitchFamily="18" charset="0"/>
                        </a:rPr>
                        <a:t>thơ</a:t>
                      </a:r>
                      <a:r>
                        <a:rPr lang="en-US" sz="2400" i="1" dirty="0">
                          <a:effectLst/>
                          <a:latin typeface="Times New Roman" panose="02020603050405020304" pitchFamily="18" charset="0"/>
                          <a:cs typeface="Times New Roman" panose="02020603050405020304" pitchFamily="18" charset="0"/>
                        </a:rPr>
                        <a:t>.</a:t>
                      </a:r>
                      <a:endParaRPr lang="vi-VN" sz="2400" i="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200"/>
                        </a:spcAft>
                      </a:pPr>
                      <a:r>
                        <a:rPr lang="en-US" sz="2400">
                          <a:effectLst/>
                          <a:latin typeface="Times New Roman" panose="02020603050405020304" pitchFamily="18" charset="0"/>
                          <a:cs typeface="Times New Roman" panose="02020603050405020304" pitchFamily="18" charset="0"/>
                        </a:rPr>
                        <a:t> </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200"/>
                        </a:spcAft>
                      </a:pPr>
                      <a:r>
                        <a:rPr lang="en-US" sz="2400">
                          <a:effectLst/>
                          <a:latin typeface="Times New Roman" panose="02020603050405020304" pitchFamily="18" charset="0"/>
                          <a:cs typeface="Times New Roman" panose="02020603050405020304" pitchFamily="18" charset="0"/>
                        </a:rPr>
                        <a:t> </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190356236"/>
                  </a:ext>
                </a:extLst>
              </a:tr>
              <a:tr h="476787">
                <a:tc>
                  <a:txBody>
                    <a:bodyPr/>
                    <a:lstStyle/>
                    <a:p>
                      <a:pPr algn="ctr">
                        <a:lnSpc>
                          <a:spcPct val="115000"/>
                        </a:lnSpc>
                        <a:spcAft>
                          <a:spcPts val="1200"/>
                        </a:spcAft>
                      </a:pPr>
                      <a:r>
                        <a:rPr lang="en-US" sz="2400">
                          <a:effectLst/>
                          <a:latin typeface="Times New Roman" panose="02020603050405020304" pitchFamily="18" charset="0"/>
                          <a:cs typeface="Times New Roman" panose="02020603050405020304" pitchFamily="18" charset="0"/>
                        </a:rPr>
                        <a:t>3</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1200"/>
                        </a:spcAft>
                      </a:pPr>
                      <a:r>
                        <a:rPr lang="en-US" sz="2400" dirty="0" err="1">
                          <a:effectLst/>
                          <a:latin typeface="Times New Roman" panose="02020603050405020304" pitchFamily="18" charset="0"/>
                          <a:cs typeface="Times New Roman" panose="02020603050405020304" pitchFamily="18" charset="0"/>
                        </a:rPr>
                        <a:t>Lí</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lẽ</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dẫn</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chứng</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thuyết</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phục</a:t>
                      </a:r>
                      <a:r>
                        <a:rPr lang="en-US" sz="2400" dirty="0">
                          <a:effectLst/>
                          <a:latin typeface="Times New Roman" panose="02020603050405020304" pitchFamily="18" charset="0"/>
                          <a:cs typeface="Times New Roman" panose="02020603050405020304" pitchFamily="18" charset="0"/>
                        </a:rPr>
                        <a:t>.</a:t>
                      </a:r>
                      <a:endParaRPr lang="vi-VN"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200"/>
                        </a:spcAft>
                      </a:pPr>
                      <a:r>
                        <a:rPr lang="en-US" sz="2400">
                          <a:effectLst/>
                          <a:latin typeface="Times New Roman" panose="02020603050405020304" pitchFamily="18" charset="0"/>
                          <a:cs typeface="Times New Roman" panose="02020603050405020304" pitchFamily="18" charset="0"/>
                        </a:rPr>
                        <a:t> </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200"/>
                        </a:spcAft>
                      </a:pPr>
                      <a:r>
                        <a:rPr lang="en-US" sz="2400">
                          <a:effectLst/>
                          <a:latin typeface="Times New Roman" panose="02020603050405020304" pitchFamily="18" charset="0"/>
                          <a:cs typeface="Times New Roman" panose="02020603050405020304" pitchFamily="18" charset="0"/>
                        </a:rPr>
                        <a:t> </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31119707"/>
                  </a:ext>
                </a:extLst>
              </a:tr>
              <a:tr h="476787">
                <a:tc>
                  <a:txBody>
                    <a:bodyPr/>
                    <a:lstStyle/>
                    <a:p>
                      <a:pPr algn="ctr">
                        <a:lnSpc>
                          <a:spcPct val="115000"/>
                        </a:lnSpc>
                        <a:spcAft>
                          <a:spcPts val="1200"/>
                        </a:spcAft>
                      </a:pPr>
                      <a:r>
                        <a:rPr lang="en-US" sz="2400">
                          <a:effectLst/>
                          <a:latin typeface="Times New Roman" panose="02020603050405020304" pitchFamily="18" charset="0"/>
                          <a:cs typeface="Times New Roman" panose="02020603050405020304" pitchFamily="18" charset="0"/>
                        </a:rPr>
                        <a:t>4</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1200"/>
                        </a:spcAft>
                      </a:pPr>
                      <a:r>
                        <a:rPr lang="en-US" sz="2400">
                          <a:effectLst/>
                          <a:latin typeface="Times New Roman" panose="02020603050405020304" pitchFamily="18" charset="0"/>
                          <a:cs typeface="Times New Roman" panose="02020603050405020304" pitchFamily="18" charset="0"/>
                        </a:rPr>
                        <a:t>Đoạn văn đảm bảo tính liên kết giữa các câu trong đoạn văn.</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200"/>
                        </a:spcAft>
                      </a:pPr>
                      <a:r>
                        <a:rPr lang="en-US" sz="2400">
                          <a:effectLst/>
                          <a:latin typeface="Times New Roman" panose="02020603050405020304" pitchFamily="18" charset="0"/>
                          <a:cs typeface="Times New Roman" panose="02020603050405020304" pitchFamily="18" charset="0"/>
                        </a:rPr>
                        <a:t> </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200"/>
                        </a:spcAft>
                      </a:pPr>
                      <a:r>
                        <a:rPr lang="en-US" sz="2400">
                          <a:effectLst/>
                          <a:latin typeface="Times New Roman" panose="02020603050405020304" pitchFamily="18" charset="0"/>
                          <a:cs typeface="Times New Roman" panose="02020603050405020304" pitchFamily="18" charset="0"/>
                        </a:rPr>
                        <a:t> </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159734818"/>
                  </a:ext>
                </a:extLst>
              </a:tr>
              <a:tr h="476787">
                <a:tc>
                  <a:txBody>
                    <a:bodyPr/>
                    <a:lstStyle/>
                    <a:p>
                      <a:pPr algn="ctr">
                        <a:lnSpc>
                          <a:spcPct val="115000"/>
                        </a:lnSpc>
                        <a:spcAft>
                          <a:spcPts val="1200"/>
                        </a:spcAft>
                      </a:pPr>
                      <a:r>
                        <a:rPr lang="en-US" sz="2400">
                          <a:effectLst/>
                          <a:latin typeface="Times New Roman" panose="02020603050405020304" pitchFamily="18" charset="0"/>
                          <a:cs typeface="Times New Roman" panose="02020603050405020304" pitchFamily="18" charset="0"/>
                        </a:rPr>
                        <a:t>5</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1200"/>
                        </a:spcAft>
                      </a:pPr>
                      <a:r>
                        <a:rPr lang="en-US" sz="2400">
                          <a:effectLst/>
                          <a:latin typeface="Times New Roman" panose="02020603050405020304" pitchFamily="18" charset="0"/>
                          <a:cs typeface="Times New Roman" panose="02020603050405020304" pitchFamily="18" charset="0"/>
                        </a:rPr>
                        <a:t>Đoạn văn đảm bảo về yêu cầu về chính tả, cách sử dụng từ ngữ, ngữ pháp.</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200"/>
                        </a:spcAft>
                      </a:pPr>
                      <a:r>
                        <a:rPr lang="en-US" sz="2400">
                          <a:effectLst/>
                          <a:latin typeface="Times New Roman" panose="02020603050405020304" pitchFamily="18" charset="0"/>
                          <a:cs typeface="Times New Roman" panose="02020603050405020304" pitchFamily="18" charset="0"/>
                        </a:rPr>
                        <a:t> </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200"/>
                        </a:spcAft>
                      </a:pPr>
                      <a:r>
                        <a:rPr lang="en-US" sz="2400" dirty="0">
                          <a:effectLst/>
                          <a:latin typeface="Times New Roman" panose="02020603050405020304" pitchFamily="18" charset="0"/>
                          <a:cs typeface="Times New Roman" panose="02020603050405020304" pitchFamily="18" charset="0"/>
                        </a:rPr>
                        <a:t> </a:t>
                      </a:r>
                      <a:endParaRPr lang="vi-VN"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259354694"/>
                  </a:ext>
                </a:extLst>
              </a:tr>
            </a:tbl>
          </a:graphicData>
        </a:graphic>
      </p:graphicFrame>
    </p:spTree>
    <p:extLst>
      <p:ext uri="{BB962C8B-B14F-4D97-AF65-F5344CB8AC3E}">
        <p14:creationId xmlns:p14="http://schemas.microsoft.com/office/powerpoint/2010/main" val="199975891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wipe(down)">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spcAft>
                <a:spcPts val="0"/>
              </a:spcAft>
              <a:buNone/>
            </a:pPr>
            <a:r>
              <a:rPr lang="en-US" b="1" dirty="0">
                <a:solidFill>
                  <a:srgbClr val="7030A0"/>
                </a:solidFill>
                <a:latin typeface="Times New Roman" panose="02020603050405020304" pitchFamily="18" charset="0"/>
                <a:ea typeface="Times New Roman" panose="02020603050405020304" pitchFamily="18" charset="0"/>
              </a:rPr>
              <a:t>HƯỚNG DẪN TỰ HỌC</a:t>
            </a:r>
            <a:endParaRPr lang="en-US" sz="2400" dirty="0">
              <a:latin typeface="Times New Roman" panose="02020603050405020304" pitchFamily="18" charset="0"/>
              <a:ea typeface="Times New Roman" panose="02020603050405020304" pitchFamily="18" charset="0"/>
            </a:endParaRPr>
          </a:p>
          <a:p>
            <a:pPr marL="0" indent="0">
              <a:spcAft>
                <a:spcPts val="0"/>
              </a:spcAft>
              <a:buNone/>
            </a:pPr>
            <a:r>
              <a:rPr lang="pt-BR" dirty="0">
                <a:latin typeface="Times New Roman" panose="02020603050405020304" pitchFamily="18" charset="0"/>
                <a:ea typeface="Times New Roman" panose="02020603050405020304" pitchFamily="18" charset="0"/>
              </a:rPr>
              <a:t>- Hoàn thiện các đơn vị kiến thức và nhiệm vụ của bài học.</a:t>
            </a:r>
            <a:endParaRPr lang="en-US" sz="2400" dirty="0">
              <a:latin typeface="Times New Roman" panose="02020603050405020304" pitchFamily="18" charset="0"/>
              <a:ea typeface="Times New Roman" panose="02020603050405020304" pitchFamily="18" charset="0"/>
            </a:endParaRPr>
          </a:p>
          <a:p>
            <a:pPr marL="0" indent="0">
              <a:spcAft>
                <a:spcPts val="0"/>
              </a:spcAft>
              <a:buNone/>
            </a:pPr>
            <a:r>
              <a:rPr lang="pt-BR" dirty="0">
                <a:latin typeface="Times New Roman" panose="02020603050405020304" pitchFamily="18" charset="0"/>
                <a:ea typeface="Times New Roman" panose="02020603050405020304" pitchFamily="18" charset="0"/>
              </a:rPr>
              <a:t>- Tìm đọc thêm các tác phẩm khác của Nguyễn Khoa Điềm.</a:t>
            </a:r>
            <a:endParaRPr lang="en-US" sz="2400" dirty="0">
              <a:latin typeface="Times New Roman" panose="02020603050405020304" pitchFamily="18" charset="0"/>
              <a:ea typeface="Times New Roman" panose="02020603050405020304" pitchFamily="18" charset="0"/>
            </a:endParaRPr>
          </a:p>
          <a:p>
            <a:pPr marL="0" indent="0">
              <a:spcAft>
                <a:spcPts val="0"/>
              </a:spcAft>
              <a:buNone/>
            </a:pPr>
            <a:r>
              <a:rPr lang="pt-BR" dirty="0">
                <a:latin typeface="Times New Roman" panose="02020603050405020304" pitchFamily="18" charset="0"/>
                <a:ea typeface="Times New Roman" panose="02020603050405020304" pitchFamily="18" charset="0"/>
              </a:rPr>
              <a:t>- Chuẩn bị soạn bài: đọc, tìm hiểu bài thực hành tiếng Việt: </a:t>
            </a:r>
            <a:r>
              <a:rPr lang="pt-BR" i="1" dirty="0">
                <a:latin typeface="Times New Roman" panose="02020603050405020304" pitchFamily="18" charset="0"/>
                <a:ea typeface="Times New Roman" panose="02020603050405020304" pitchFamily="18" charset="0"/>
              </a:rPr>
              <a:t>Biện pháp tu từ và nghĩa của từ </a:t>
            </a:r>
            <a:r>
              <a:rPr lang="pt-BR" dirty="0">
                <a:latin typeface="Times New Roman" panose="02020603050405020304" pitchFamily="18" charset="0"/>
                <a:ea typeface="Times New Roman" panose="02020603050405020304" pitchFamily="18" charset="0"/>
              </a:rPr>
              <a:t>(S</a:t>
            </a:r>
            <a:r>
              <a:rPr lang="en-US" dirty="0" err="1">
                <a:latin typeface="Times New Roman" panose="02020603050405020304" pitchFamily="18" charset="0"/>
                <a:ea typeface="Times New Roman" panose="02020603050405020304" pitchFamily="18" charset="0"/>
              </a:rPr>
              <a:t>ưu</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tầm</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liệt</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kê</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những</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câu</a:t>
            </a:r>
            <a:r>
              <a:rPr lang="en-US" dirty="0">
                <a:latin typeface="Times New Roman" panose="02020603050405020304" pitchFamily="18" charset="0"/>
                <a:ea typeface="Times New Roman" panose="02020603050405020304" pitchFamily="18" charset="0"/>
              </a:rPr>
              <a:t> ca </a:t>
            </a:r>
            <a:r>
              <a:rPr lang="en-US" dirty="0" err="1">
                <a:latin typeface="Times New Roman" panose="02020603050405020304" pitchFamily="18" charset="0"/>
                <a:ea typeface="Times New Roman" panose="02020603050405020304" pitchFamily="18" charset="0"/>
              </a:rPr>
              <a:t>dao</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tục</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ngữ</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khuyên</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nhủ</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về</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cách</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ăn</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nói</a:t>
            </a:r>
            <a:r>
              <a:rPr lang="en-US" dirty="0">
                <a:latin typeface="Times New Roman" panose="02020603050405020304" pitchFamily="18" charset="0"/>
                <a:ea typeface="Times New Roman" panose="02020603050405020304" pitchFamily="18" charset="0"/>
              </a:rPr>
              <a:t>).</a:t>
            </a:r>
            <a:endParaRPr lang="en-US" sz="2400" dirty="0">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30599751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entagon 3"/>
          <p:cNvSpPr/>
          <p:nvPr/>
        </p:nvSpPr>
        <p:spPr>
          <a:xfrm>
            <a:off x="65988" y="56561"/>
            <a:ext cx="7117237" cy="631596"/>
          </a:xfrm>
          <a:prstGeom prst="homePlat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rgbClr val="FF0000"/>
                </a:solidFill>
                <a:latin typeface="Times New Roman" panose="02020603050405020304" pitchFamily="18" charset="0"/>
                <a:cs typeface="Times New Roman" panose="02020603050405020304" pitchFamily="18" charset="0"/>
              </a:rPr>
              <a:t>HOẠT ĐỘNG 2: KHÁM PHÁ KIẾN THỨC MỚI</a:t>
            </a:r>
            <a:endParaRPr lang="vi-VN" sz="2400" dirty="0">
              <a:solidFill>
                <a:srgbClr val="FF0000"/>
              </a:solidFill>
              <a:latin typeface="Times New Roman" panose="02020603050405020304" pitchFamily="18" charset="0"/>
              <a:cs typeface="Times New Roman" panose="02020603050405020304" pitchFamily="18" charset="0"/>
            </a:endParaRPr>
          </a:p>
        </p:txBody>
      </p:sp>
      <p:sp>
        <p:nvSpPr>
          <p:cNvPr id="5" name="Notched Right Arrow 4"/>
          <p:cNvSpPr/>
          <p:nvPr/>
        </p:nvSpPr>
        <p:spPr>
          <a:xfrm>
            <a:off x="697583" y="697584"/>
            <a:ext cx="6004875" cy="1150070"/>
          </a:xfrm>
          <a:prstGeom prst="notched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2400" b="1" dirty="0">
                <a:solidFill>
                  <a:srgbClr val="0070C0"/>
                </a:solidFill>
                <a:latin typeface="+mj-lt"/>
              </a:rPr>
              <a:t>I. KHÁM PHÁ CHUNG VỀ VĂN BẢN</a:t>
            </a:r>
            <a:endParaRPr lang="vi-VN" sz="2400" dirty="0">
              <a:solidFill>
                <a:srgbClr val="0070C0"/>
              </a:solidFill>
              <a:latin typeface="+mj-lt"/>
            </a:endParaRPr>
          </a:p>
        </p:txBody>
      </p:sp>
      <p:sp>
        <p:nvSpPr>
          <p:cNvPr id="6" name="Cloud Callout 5"/>
          <p:cNvSpPr/>
          <p:nvPr/>
        </p:nvSpPr>
        <p:spPr>
          <a:xfrm>
            <a:off x="7729978" y="6994"/>
            <a:ext cx="4553147" cy="3091992"/>
          </a:xfrm>
          <a:prstGeom prst="cloudCallou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2400" dirty="0">
                <a:solidFill>
                  <a:srgbClr val="FFFF00"/>
                </a:solidFill>
              </a:rPr>
              <a:t>Nêu những hiểu biết của em về tác giả Nguyễn Khoa Điềm (tiểu sử cuộc đời, phong cách, sự nghiệp)</a:t>
            </a:r>
            <a:endParaRPr lang="vi-VN" sz="2400" dirty="0">
              <a:solidFill>
                <a:srgbClr val="FFFF00"/>
              </a:solidFill>
            </a:endParaRPr>
          </a:p>
        </p:txBody>
      </p:sp>
      <p:pic>
        <p:nvPicPr>
          <p:cNvPr id="7" name="Picture 6" descr="Trang thơ Nguyễn Khoa Điềm (131 bài thơ)"/>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83843" y="1941922"/>
            <a:ext cx="3949831" cy="4477732"/>
          </a:xfrm>
          <a:prstGeom prst="rect">
            <a:avLst/>
          </a:prstGeom>
          <a:noFill/>
          <a:ln>
            <a:noFill/>
          </a:ln>
        </p:spPr>
      </p:pic>
      <p:sp>
        <p:nvSpPr>
          <p:cNvPr id="16" name="Vertical Scroll 15"/>
          <p:cNvSpPr/>
          <p:nvPr/>
        </p:nvSpPr>
        <p:spPr>
          <a:xfrm>
            <a:off x="584462" y="2375556"/>
            <a:ext cx="2384981" cy="2488676"/>
          </a:xfrm>
          <a:prstGeom prst="verticalScroll">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rgbClr val="FFFF00"/>
                </a:solidFill>
                <a:latin typeface="Times New Roman" panose="02020603050405020304" pitchFamily="18" charset="0"/>
                <a:cs typeface="Times New Roman" panose="02020603050405020304" pitchFamily="18" charset="0"/>
              </a:rPr>
              <a:t>1. </a:t>
            </a:r>
            <a:r>
              <a:rPr lang="en-US" sz="2400" b="1" dirty="0" err="1">
                <a:solidFill>
                  <a:srgbClr val="FFFF00"/>
                </a:solidFill>
                <a:latin typeface="Times New Roman" panose="02020603050405020304" pitchFamily="18" charset="0"/>
                <a:cs typeface="Times New Roman" panose="02020603050405020304" pitchFamily="18" charset="0"/>
              </a:rPr>
              <a:t>Tác</a:t>
            </a:r>
            <a:r>
              <a:rPr lang="en-US" sz="2400" b="1" dirty="0">
                <a:solidFill>
                  <a:srgbClr val="FFFF00"/>
                </a:solidFill>
                <a:latin typeface="Times New Roman" panose="02020603050405020304" pitchFamily="18" charset="0"/>
                <a:cs typeface="Times New Roman" panose="02020603050405020304" pitchFamily="18" charset="0"/>
              </a:rPr>
              <a:t> </a:t>
            </a:r>
            <a:r>
              <a:rPr lang="en-US" sz="2400" b="1" dirty="0" err="1">
                <a:solidFill>
                  <a:srgbClr val="FFFF00"/>
                </a:solidFill>
                <a:latin typeface="Times New Roman" panose="02020603050405020304" pitchFamily="18" charset="0"/>
                <a:cs typeface="Times New Roman" panose="02020603050405020304" pitchFamily="18" charset="0"/>
              </a:rPr>
              <a:t>giả</a:t>
            </a:r>
            <a:r>
              <a:rPr lang="en-US" sz="2400" b="1" dirty="0">
                <a:solidFill>
                  <a:srgbClr val="FFFF00"/>
                </a:solidFill>
                <a:latin typeface="Times New Roman" panose="02020603050405020304" pitchFamily="18" charset="0"/>
                <a:cs typeface="Times New Roman" panose="02020603050405020304" pitchFamily="18" charset="0"/>
              </a:rPr>
              <a:t> </a:t>
            </a:r>
            <a:r>
              <a:rPr lang="en-US" sz="2400" b="1" dirty="0" err="1">
                <a:solidFill>
                  <a:srgbClr val="FFFF00"/>
                </a:solidFill>
                <a:latin typeface="Times New Roman" panose="02020603050405020304" pitchFamily="18" charset="0"/>
                <a:cs typeface="Times New Roman" panose="02020603050405020304" pitchFamily="18" charset="0"/>
              </a:rPr>
              <a:t>Nguyễn</a:t>
            </a:r>
            <a:r>
              <a:rPr lang="en-US" sz="2400" b="1" dirty="0">
                <a:solidFill>
                  <a:srgbClr val="FFFF00"/>
                </a:solidFill>
                <a:latin typeface="Times New Roman" panose="02020603050405020304" pitchFamily="18" charset="0"/>
                <a:cs typeface="Times New Roman" panose="02020603050405020304" pitchFamily="18" charset="0"/>
              </a:rPr>
              <a:t> </a:t>
            </a:r>
            <a:r>
              <a:rPr lang="en-US" sz="2400" b="1" dirty="0" err="1">
                <a:solidFill>
                  <a:srgbClr val="FFFF00"/>
                </a:solidFill>
                <a:latin typeface="Times New Roman" panose="02020603050405020304" pitchFamily="18" charset="0"/>
                <a:cs typeface="Times New Roman" panose="02020603050405020304" pitchFamily="18" charset="0"/>
              </a:rPr>
              <a:t>Khoa</a:t>
            </a:r>
            <a:r>
              <a:rPr lang="en-US" sz="2400" b="1" dirty="0">
                <a:solidFill>
                  <a:srgbClr val="FFFF00"/>
                </a:solidFill>
                <a:latin typeface="Times New Roman" panose="02020603050405020304" pitchFamily="18" charset="0"/>
                <a:cs typeface="Times New Roman" panose="02020603050405020304" pitchFamily="18" charset="0"/>
              </a:rPr>
              <a:t> </a:t>
            </a:r>
            <a:r>
              <a:rPr lang="en-US" sz="2400" b="1" dirty="0" err="1">
                <a:solidFill>
                  <a:srgbClr val="FFFF00"/>
                </a:solidFill>
                <a:latin typeface="Times New Roman" panose="02020603050405020304" pitchFamily="18" charset="0"/>
                <a:cs typeface="Times New Roman" panose="02020603050405020304" pitchFamily="18" charset="0"/>
              </a:rPr>
              <a:t>Điềm</a:t>
            </a:r>
            <a:endParaRPr lang="vi-VN" sz="2400"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012540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down)">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xit" presetSubtype="4" fill="hold" grpId="1" nodeType="clickEffect">
                                  <p:stCondLst>
                                    <p:cond delay="0"/>
                                  </p:stCondLst>
                                  <p:childTnLst>
                                    <p:anim calcmode="lin" valueType="num">
                                      <p:cBhvr additive="base">
                                        <p:cTn id="22" dur="500"/>
                                        <p:tgtEl>
                                          <p:spTgt spid="6"/>
                                        </p:tgtEl>
                                        <p:attrNameLst>
                                          <p:attrName>ppt_x</p:attrName>
                                        </p:attrNameLst>
                                      </p:cBhvr>
                                      <p:tavLst>
                                        <p:tav tm="0">
                                          <p:val>
                                            <p:strVal val="ppt_x"/>
                                          </p:val>
                                        </p:tav>
                                        <p:tav tm="100000">
                                          <p:val>
                                            <p:strVal val="ppt_x"/>
                                          </p:val>
                                        </p:tav>
                                      </p:tavLst>
                                    </p:anim>
                                    <p:anim calcmode="lin" valueType="num">
                                      <p:cBhvr additive="base">
                                        <p:cTn id="23" dur="500"/>
                                        <p:tgtEl>
                                          <p:spTgt spid="6"/>
                                        </p:tgtEl>
                                        <p:attrNameLst>
                                          <p:attrName>ppt_y</p:attrName>
                                        </p:attrNameLst>
                                      </p:cBhvr>
                                      <p:tavLst>
                                        <p:tav tm="0">
                                          <p:val>
                                            <p:strVal val="ppt_y"/>
                                          </p:val>
                                        </p:tav>
                                        <p:tav tm="100000">
                                          <p:val>
                                            <p:strVal val="1+ppt_h/2"/>
                                          </p:val>
                                        </p:tav>
                                      </p:tavLst>
                                    </p:anim>
                                    <p:set>
                                      <p:cBhvr>
                                        <p:cTn id="24" dur="1" fill="hold">
                                          <p:stCondLst>
                                            <p:cond delay="499"/>
                                          </p:stCondLst>
                                        </p:cTn>
                                        <p:tgtEl>
                                          <p:spTgt spid="6"/>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animEffect transition="in" filter="wipe(down)">
                                      <p:cBhvr>
                                        <p:cTn id="29" dur="500"/>
                                        <p:tgtEl>
                                          <p:spTgt spid="16"/>
                                        </p:tgtEl>
                                      </p:cBhvr>
                                    </p:animEffect>
                                  </p:childTnLst>
                                </p:cTn>
                              </p:par>
                            </p:childTnLst>
                          </p:cTn>
                        </p:par>
                      </p:childTnLst>
                    </p:cTn>
                  </p:par>
                  <p:par>
                    <p:cTn id="30" fill="hold">
                      <p:stCondLst>
                        <p:cond delay="indefinite"/>
                      </p:stCondLst>
                      <p:childTnLst>
                        <p:par>
                          <p:cTn id="31" fill="hold">
                            <p:stCondLst>
                              <p:cond delay="0"/>
                            </p:stCondLst>
                            <p:childTnLst>
                              <p:par>
                                <p:cTn id="32" presetID="6" presetClass="entr" presetSubtype="16" fill="hold" nodeType="click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circle(in)">
                                      <p:cBhvr>
                                        <p:cTn id="34"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6" grpId="1" animBg="1"/>
      <p:bldP spid="1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9176" name="Group 88"/>
          <p:cNvGrpSpPr>
            <a:grpSpLocks/>
          </p:cNvGrpSpPr>
          <p:nvPr/>
        </p:nvGrpSpPr>
        <p:grpSpPr bwMode="auto">
          <a:xfrm>
            <a:off x="332096" y="56886"/>
            <a:ext cx="7420140" cy="973630"/>
            <a:chOff x="1728" y="1680"/>
            <a:chExt cx="4560" cy="653"/>
          </a:xfrm>
        </p:grpSpPr>
        <p:sp>
          <p:nvSpPr>
            <p:cNvPr id="89150" name="AutoShape 62"/>
            <p:cNvSpPr>
              <a:spLocks noChangeArrowheads="1"/>
            </p:cNvSpPr>
            <p:nvPr/>
          </p:nvSpPr>
          <p:spPr bwMode="gray">
            <a:xfrm>
              <a:off x="2096" y="1793"/>
              <a:ext cx="4192" cy="436"/>
            </a:xfrm>
            <a:prstGeom prst="roundRect">
              <a:avLst>
                <a:gd name="adj" fmla="val 16667"/>
              </a:avLst>
            </a:prstGeom>
            <a:solidFill>
              <a:schemeClr val="accent2"/>
            </a:soli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fontAlgn="base">
                <a:spcBef>
                  <a:spcPct val="0"/>
                </a:spcBef>
                <a:spcAft>
                  <a:spcPct val="0"/>
                </a:spcAft>
              </a:pPr>
              <a:endParaRPr lang="en-US" sz="2400">
                <a:solidFill>
                  <a:srgbClr val="000066"/>
                </a:solidFill>
                <a:latin typeface="Times New Roman" panose="02020603050405020304" pitchFamily="18" charset="0"/>
                <a:cs typeface="Times New Roman" panose="02020603050405020304" pitchFamily="18" charset="0"/>
              </a:endParaRPr>
            </a:p>
          </p:txBody>
        </p:sp>
        <p:sp>
          <p:nvSpPr>
            <p:cNvPr id="89151" name="AutoShape 63"/>
            <p:cNvSpPr>
              <a:spLocks noChangeArrowheads="1"/>
            </p:cNvSpPr>
            <p:nvPr/>
          </p:nvSpPr>
          <p:spPr bwMode="gray">
            <a:xfrm>
              <a:off x="1728" y="1680"/>
              <a:ext cx="662" cy="653"/>
            </a:xfrm>
            <a:prstGeom prst="diamond">
              <a:avLst/>
            </a:prstGeom>
            <a:solidFill>
              <a:schemeClr val="accent2"/>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pPr fontAlgn="base">
                <a:spcBef>
                  <a:spcPct val="0"/>
                </a:spcBef>
                <a:spcAft>
                  <a:spcPct val="0"/>
                </a:spcAft>
              </a:pPr>
              <a:endParaRPr lang="en-US" sz="2400">
                <a:solidFill>
                  <a:srgbClr val="000066"/>
                </a:solidFill>
                <a:latin typeface="Times New Roman" panose="02020603050405020304" pitchFamily="18" charset="0"/>
                <a:cs typeface="Times New Roman" panose="02020603050405020304" pitchFamily="18" charset="0"/>
              </a:endParaRPr>
            </a:p>
          </p:txBody>
        </p:sp>
        <p:sp>
          <p:nvSpPr>
            <p:cNvPr id="89153" name="Text Box 65"/>
            <p:cNvSpPr txBox="1">
              <a:spLocks noChangeArrowheads="1"/>
            </p:cNvSpPr>
            <p:nvPr/>
          </p:nvSpPr>
          <p:spPr bwMode="gray">
            <a:xfrm>
              <a:off x="1958" y="1824"/>
              <a:ext cx="179" cy="2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92457" dir="9843276" algn="ctr" rotWithShape="0">
                      <a:schemeClr val="bg2"/>
                    </a:outerShdw>
                  </a:effectLst>
                </a14:hiddenEffects>
              </a:ext>
            </a:extLst>
          </p:spPr>
          <p:txBody>
            <a:bodyPr wrap="none" lIns="68415" tIns="34208" rIns="68415" bIns="34208">
              <a:spAutoFit/>
            </a:bodyPr>
            <a:lstStyle>
              <a:lvl1pPr defTabSz="684213">
                <a:defRPr>
                  <a:solidFill>
                    <a:schemeClr val="tx1"/>
                  </a:solidFill>
                  <a:latin typeface="Arial" charset="0"/>
                </a:defRPr>
              </a:lvl1pPr>
              <a:lvl2pPr marL="341313" defTabSz="684213">
                <a:defRPr>
                  <a:solidFill>
                    <a:schemeClr val="tx1"/>
                  </a:solidFill>
                  <a:latin typeface="Arial" charset="0"/>
                </a:defRPr>
              </a:lvl2pPr>
              <a:lvl3pPr marL="684213" defTabSz="684213">
                <a:defRPr>
                  <a:solidFill>
                    <a:schemeClr val="tx1"/>
                  </a:solidFill>
                  <a:latin typeface="Arial" charset="0"/>
                </a:defRPr>
              </a:lvl3pPr>
              <a:lvl4pPr marL="1025525" defTabSz="684213">
                <a:defRPr>
                  <a:solidFill>
                    <a:schemeClr val="tx1"/>
                  </a:solidFill>
                  <a:latin typeface="Arial" charset="0"/>
                </a:defRPr>
              </a:lvl4pPr>
              <a:lvl5pPr marL="1368425" defTabSz="684213">
                <a:defRPr>
                  <a:solidFill>
                    <a:schemeClr val="tx1"/>
                  </a:solidFill>
                  <a:latin typeface="Arial" charset="0"/>
                </a:defRPr>
              </a:lvl5pPr>
              <a:lvl6pPr marL="1825625" defTabSz="684213" fontAlgn="base">
                <a:spcBef>
                  <a:spcPct val="0"/>
                </a:spcBef>
                <a:spcAft>
                  <a:spcPct val="0"/>
                </a:spcAft>
                <a:defRPr>
                  <a:solidFill>
                    <a:schemeClr val="tx1"/>
                  </a:solidFill>
                  <a:latin typeface="Arial" charset="0"/>
                </a:defRPr>
              </a:lvl6pPr>
              <a:lvl7pPr marL="2282825" defTabSz="684213" fontAlgn="base">
                <a:spcBef>
                  <a:spcPct val="0"/>
                </a:spcBef>
                <a:spcAft>
                  <a:spcPct val="0"/>
                </a:spcAft>
                <a:defRPr>
                  <a:solidFill>
                    <a:schemeClr val="tx1"/>
                  </a:solidFill>
                  <a:latin typeface="Arial" charset="0"/>
                </a:defRPr>
              </a:lvl7pPr>
              <a:lvl8pPr marL="2740025" defTabSz="684213" fontAlgn="base">
                <a:spcBef>
                  <a:spcPct val="0"/>
                </a:spcBef>
                <a:spcAft>
                  <a:spcPct val="0"/>
                </a:spcAft>
                <a:defRPr>
                  <a:solidFill>
                    <a:schemeClr val="tx1"/>
                  </a:solidFill>
                  <a:latin typeface="Arial" charset="0"/>
                </a:defRPr>
              </a:lvl8pPr>
              <a:lvl9pPr marL="3197225" defTabSz="684213" fontAlgn="base">
                <a:spcBef>
                  <a:spcPct val="0"/>
                </a:spcBef>
                <a:spcAft>
                  <a:spcPct val="0"/>
                </a:spcAft>
                <a:defRPr>
                  <a:solidFill>
                    <a:schemeClr val="tx1"/>
                  </a:solidFill>
                  <a:latin typeface="Arial" charset="0"/>
                </a:defRPr>
              </a:lvl9pPr>
            </a:lstStyle>
            <a:p>
              <a:pPr algn="ctr" eaLnBrk="0" fontAlgn="base" hangingPunct="0">
                <a:spcBef>
                  <a:spcPct val="0"/>
                </a:spcBef>
                <a:spcAft>
                  <a:spcPct val="0"/>
                </a:spcAft>
              </a:pPr>
              <a:r>
                <a:rPr lang="en-US" sz="2400">
                  <a:solidFill>
                    <a:srgbClr val="FFFFFF"/>
                  </a:solidFill>
                  <a:latin typeface="Times New Roman" panose="02020603050405020304" pitchFamily="18" charset="0"/>
                  <a:cs typeface="Times New Roman" panose="02020603050405020304" pitchFamily="18" charset="0"/>
                </a:rPr>
                <a:t>1</a:t>
              </a:r>
            </a:p>
          </p:txBody>
        </p:sp>
      </p:grpSp>
      <p:grpSp>
        <p:nvGrpSpPr>
          <p:cNvPr id="89175" name="Group 87"/>
          <p:cNvGrpSpPr>
            <a:grpSpLocks/>
          </p:cNvGrpSpPr>
          <p:nvPr/>
        </p:nvGrpSpPr>
        <p:grpSpPr bwMode="auto">
          <a:xfrm>
            <a:off x="201486" y="817718"/>
            <a:ext cx="9492791" cy="1411781"/>
            <a:chOff x="1728" y="2478"/>
            <a:chExt cx="4560" cy="653"/>
          </a:xfrm>
        </p:grpSpPr>
        <p:sp>
          <p:nvSpPr>
            <p:cNvPr id="89155" name="AutoShape 67"/>
            <p:cNvSpPr>
              <a:spLocks noChangeArrowheads="1"/>
            </p:cNvSpPr>
            <p:nvPr/>
          </p:nvSpPr>
          <p:spPr bwMode="gray">
            <a:xfrm>
              <a:off x="2096" y="2591"/>
              <a:ext cx="4192" cy="436"/>
            </a:xfrm>
            <a:prstGeom prst="roundRect">
              <a:avLst>
                <a:gd name="adj" fmla="val 16667"/>
              </a:avLst>
            </a:prstGeom>
            <a:solidFill>
              <a:schemeClr val="accent1"/>
            </a:soli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fontAlgn="base">
                <a:spcBef>
                  <a:spcPct val="0"/>
                </a:spcBef>
                <a:spcAft>
                  <a:spcPct val="0"/>
                </a:spcAft>
              </a:pPr>
              <a:endParaRPr lang="en-US" sz="1900">
                <a:solidFill>
                  <a:srgbClr val="000066"/>
                </a:solidFill>
                <a:latin typeface="Arial" charset="0"/>
              </a:endParaRPr>
            </a:p>
          </p:txBody>
        </p:sp>
        <p:sp>
          <p:nvSpPr>
            <p:cNvPr id="89156" name="AutoShape 68"/>
            <p:cNvSpPr>
              <a:spLocks noChangeArrowheads="1"/>
            </p:cNvSpPr>
            <p:nvPr/>
          </p:nvSpPr>
          <p:spPr bwMode="gray">
            <a:xfrm>
              <a:off x="1728" y="2478"/>
              <a:ext cx="662" cy="653"/>
            </a:xfrm>
            <a:prstGeom prst="diamond">
              <a:avLst/>
            </a:prstGeom>
            <a:solidFill>
              <a:schemeClr val="accent1"/>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pPr fontAlgn="base">
                <a:spcBef>
                  <a:spcPct val="0"/>
                </a:spcBef>
                <a:spcAft>
                  <a:spcPct val="0"/>
                </a:spcAft>
              </a:pPr>
              <a:endParaRPr lang="en-US" sz="1900">
                <a:solidFill>
                  <a:srgbClr val="000066"/>
                </a:solidFill>
                <a:latin typeface="Arial" charset="0"/>
              </a:endParaRPr>
            </a:p>
          </p:txBody>
        </p:sp>
        <p:sp>
          <p:nvSpPr>
            <p:cNvPr id="89157" name="Text Box 69"/>
            <p:cNvSpPr txBox="1">
              <a:spLocks noChangeArrowheads="1"/>
            </p:cNvSpPr>
            <p:nvPr/>
          </p:nvSpPr>
          <p:spPr bwMode="gray">
            <a:xfrm>
              <a:off x="2316" y="2644"/>
              <a:ext cx="3310" cy="3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8415" tIns="34208" rIns="68415" bIns="34208">
              <a:spAutoFit/>
            </a:bodyPr>
            <a:lstStyle>
              <a:lvl1pPr defTabSz="684213">
                <a:defRPr>
                  <a:solidFill>
                    <a:schemeClr val="tx1"/>
                  </a:solidFill>
                  <a:latin typeface="Arial" charset="0"/>
                </a:defRPr>
              </a:lvl1pPr>
              <a:lvl2pPr marL="341313" defTabSz="684213">
                <a:defRPr>
                  <a:solidFill>
                    <a:schemeClr val="tx1"/>
                  </a:solidFill>
                  <a:latin typeface="Arial" charset="0"/>
                </a:defRPr>
              </a:lvl2pPr>
              <a:lvl3pPr marL="684213" defTabSz="684213">
                <a:defRPr>
                  <a:solidFill>
                    <a:schemeClr val="tx1"/>
                  </a:solidFill>
                  <a:latin typeface="Arial" charset="0"/>
                </a:defRPr>
              </a:lvl3pPr>
              <a:lvl4pPr marL="1025525" defTabSz="684213">
                <a:defRPr>
                  <a:solidFill>
                    <a:schemeClr val="tx1"/>
                  </a:solidFill>
                  <a:latin typeface="Arial" charset="0"/>
                </a:defRPr>
              </a:lvl4pPr>
              <a:lvl5pPr marL="1368425" defTabSz="684213">
                <a:defRPr>
                  <a:solidFill>
                    <a:schemeClr val="tx1"/>
                  </a:solidFill>
                  <a:latin typeface="Arial" charset="0"/>
                </a:defRPr>
              </a:lvl5pPr>
              <a:lvl6pPr marL="1825625" defTabSz="684213" fontAlgn="base">
                <a:spcBef>
                  <a:spcPct val="0"/>
                </a:spcBef>
                <a:spcAft>
                  <a:spcPct val="0"/>
                </a:spcAft>
                <a:defRPr>
                  <a:solidFill>
                    <a:schemeClr val="tx1"/>
                  </a:solidFill>
                  <a:latin typeface="Arial" charset="0"/>
                </a:defRPr>
              </a:lvl6pPr>
              <a:lvl7pPr marL="2282825" defTabSz="684213" fontAlgn="base">
                <a:spcBef>
                  <a:spcPct val="0"/>
                </a:spcBef>
                <a:spcAft>
                  <a:spcPct val="0"/>
                </a:spcAft>
                <a:defRPr>
                  <a:solidFill>
                    <a:schemeClr val="tx1"/>
                  </a:solidFill>
                  <a:latin typeface="Arial" charset="0"/>
                </a:defRPr>
              </a:lvl7pPr>
              <a:lvl8pPr marL="2740025" defTabSz="684213" fontAlgn="base">
                <a:spcBef>
                  <a:spcPct val="0"/>
                </a:spcBef>
                <a:spcAft>
                  <a:spcPct val="0"/>
                </a:spcAft>
                <a:defRPr>
                  <a:solidFill>
                    <a:schemeClr val="tx1"/>
                  </a:solidFill>
                  <a:latin typeface="Arial" charset="0"/>
                </a:defRPr>
              </a:lvl8pPr>
              <a:lvl9pPr marL="3197225" defTabSz="684213" fontAlgn="base">
                <a:spcBef>
                  <a:spcPct val="0"/>
                </a:spcBef>
                <a:spcAft>
                  <a:spcPct val="0"/>
                </a:spcAft>
                <a:defRPr>
                  <a:solidFill>
                    <a:schemeClr val="tx1"/>
                  </a:solidFill>
                  <a:latin typeface="Arial" charset="0"/>
                </a:defRPr>
              </a:lvl9pPr>
            </a:lstStyle>
            <a:p>
              <a:pPr algn="ctr" eaLnBrk="0" fontAlgn="base" hangingPunct="0">
                <a:spcBef>
                  <a:spcPct val="0"/>
                </a:spcBef>
                <a:spcAft>
                  <a:spcPct val="0"/>
                </a:spcAft>
              </a:pPr>
              <a:endParaRPr lang="en-US" b="1" dirty="0">
                <a:solidFill>
                  <a:srgbClr val="FFFFFF"/>
                </a:solidFill>
              </a:endParaRPr>
            </a:p>
          </p:txBody>
        </p:sp>
        <p:sp>
          <p:nvSpPr>
            <p:cNvPr id="89170" name="Text Box 82"/>
            <p:cNvSpPr txBox="1">
              <a:spLocks noChangeArrowheads="1"/>
            </p:cNvSpPr>
            <p:nvPr/>
          </p:nvSpPr>
          <p:spPr bwMode="gray">
            <a:xfrm>
              <a:off x="1912" y="2620"/>
              <a:ext cx="273" cy="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92457" dir="9843276" algn="ctr" rotWithShape="0">
                      <a:schemeClr val="bg2"/>
                    </a:outerShdw>
                  </a:effectLst>
                </a14:hiddenEffects>
              </a:ext>
            </a:extLst>
          </p:spPr>
          <p:txBody>
            <a:bodyPr wrap="none" lIns="68415" tIns="34208" rIns="68415" bIns="34208">
              <a:spAutoFit/>
            </a:bodyPr>
            <a:lstStyle>
              <a:lvl1pPr defTabSz="684213">
                <a:defRPr>
                  <a:solidFill>
                    <a:schemeClr val="tx1"/>
                  </a:solidFill>
                  <a:latin typeface="Arial" charset="0"/>
                </a:defRPr>
              </a:lvl1pPr>
              <a:lvl2pPr marL="341313" defTabSz="684213">
                <a:defRPr>
                  <a:solidFill>
                    <a:schemeClr val="tx1"/>
                  </a:solidFill>
                  <a:latin typeface="Arial" charset="0"/>
                </a:defRPr>
              </a:lvl2pPr>
              <a:lvl3pPr marL="684213" defTabSz="684213">
                <a:defRPr>
                  <a:solidFill>
                    <a:schemeClr val="tx1"/>
                  </a:solidFill>
                  <a:latin typeface="Arial" charset="0"/>
                </a:defRPr>
              </a:lvl3pPr>
              <a:lvl4pPr marL="1025525" defTabSz="684213">
                <a:defRPr>
                  <a:solidFill>
                    <a:schemeClr val="tx1"/>
                  </a:solidFill>
                  <a:latin typeface="Arial" charset="0"/>
                </a:defRPr>
              </a:lvl4pPr>
              <a:lvl5pPr marL="1368425" defTabSz="684213">
                <a:defRPr>
                  <a:solidFill>
                    <a:schemeClr val="tx1"/>
                  </a:solidFill>
                  <a:latin typeface="Arial" charset="0"/>
                </a:defRPr>
              </a:lvl5pPr>
              <a:lvl6pPr marL="1825625" defTabSz="684213" fontAlgn="base">
                <a:spcBef>
                  <a:spcPct val="0"/>
                </a:spcBef>
                <a:spcAft>
                  <a:spcPct val="0"/>
                </a:spcAft>
                <a:defRPr>
                  <a:solidFill>
                    <a:schemeClr val="tx1"/>
                  </a:solidFill>
                  <a:latin typeface="Arial" charset="0"/>
                </a:defRPr>
              </a:lvl6pPr>
              <a:lvl7pPr marL="2282825" defTabSz="684213" fontAlgn="base">
                <a:spcBef>
                  <a:spcPct val="0"/>
                </a:spcBef>
                <a:spcAft>
                  <a:spcPct val="0"/>
                </a:spcAft>
                <a:defRPr>
                  <a:solidFill>
                    <a:schemeClr val="tx1"/>
                  </a:solidFill>
                  <a:latin typeface="Arial" charset="0"/>
                </a:defRPr>
              </a:lvl7pPr>
              <a:lvl8pPr marL="2740025" defTabSz="684213" fontAlgn="base">
                <a:spcBef>
                  <a:spcPct val="0"/>
                </a:spcBef>
                <a:spcAft>
                  <a:spcPct val="0"/>
                </a:spcAft>
                <a:defRPr>
                  <a:solidFill>
                    <a:schemeClr val="tx1"/>
                  </a:solidFill>
                  <a:latin typeface="Arial" charset="0"/>
                </a:defRPr>
              </a:lvl8pPr>
              <a:lvl9pPr marL="3197225" defTabSz="684213" fontAlgn="base">
                <a:spcBef>
                  <a:spcPct val="0"/>
                </a:spcBef>
                <a:spcAft>
                  <a:spcPct val="0"/>
                </a:spcAft>
                <a:defRPr>
                  <a:solidFill>
                    <a:schemeClr val="tx1"/>
                  </a:solidFill>
                  <a:latin typeface="Arial" charset="0"/>
                </a:defRPr>
              </a:lvl9pPr>
            </a:lstStyle>
            <a:p>
              <a:pPr algn="ctr" eaLnBrk="0" fontAlgn="base" hangingPunct="0">
                <a:spcBef>
                  <a:spcPct val="0"/>
                </a:spcBef>
                <a:spcAft>
                  <a:spcPct val="0"/>
                </a:spcAft>
              </a:pPr>
              <a:r>
                <a:rPr lang="en-US" sz="2400" dirty="0">
                  <a:solidFill>
                    <a:srgbClr val="FFFFFF"/>
                  </a:solidFill>
                </a:rPr>
                <a:t>2</a:t>
              </a:r>
            </a:p>
          </p:txBody>
        </p:sp>
      </p:grpSp>
      <p:grpSp>
        <p:nvGrpSpPr>
          <p:cNvPr id="89174" name="Group 86"/>
          <p:cNvGrpSpPr>
            <a:grpSpLocks/>
          </p:cNvGrpSpPr>
          <p:nvPr/>
        </p:nvGrpSpPr>
        <p:grpSpPr bwMode="auto">
          <a:xfrm>
            <a:off x="201486" y="2104151"/>
            <a:ext cx="9492791" cy="1223008"/>
            <a:chOff x="1728" y="3276"/>
            <a:chExt cx="4560" cy="653"/>
          </a:xfrm>
        </p:grpSpPr>
        <p:sp>
          <p:nvSpPr>
            <p:cNvPr id="89160" name="AutoShape 72"/>
            <p:cNvSpPr>
              <a:spLocks noChangeArrowheads="1"/>
            </p:cNvSpPr>
            <p:nvPr/>
          </p:nvSpPr>
          <p:spPr bwMode="gray">
            <a:xfrm>
              <a:off x="2096" y="3389"/>
              <a:ext cx="4192" cy="436"/>
            </a:xfrm>
            <a:prstGeom prst="roundRect">
              <a:avLst>
                <a:gd name="adj" fmla="val 16667"/>
              </a:avLst>
            </a:prstGeom>
            <a:solidFill>
              <a:schemeClr val="hlink"/>
            </a:soli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fontAlgn="base">
                <a:spcBef>
                  <a:spcPct val="0"/>
                </a:spcBef>
                <a:spcAft>
                  <a:spcPct val="0"/>
                </a:spcAft>
              </a:pPr>
              <a:endParaRPr lang="en-US" sz="1900">
                <a:solidFill>
                  <a:srgbClr val="000066"/>
                </a:solidFill>
                <a:latin typeface="Arial" charset="0"/>
              </a:endParaRPr>
            </a:p>
          </p:txBody>
        </p:sp>
        <p:sp>
          <p:nvSpPr>
            <p:cNvPr id="89161" name="AutoShape 73"/>
            <p:cNvSpPr>
              <a:spLocks noChangeArrowheads="1"/>
            </p:cNvSpPr>
            <p:nvPr/>
          </p:nvSpPr>
          <p:spPr bwMode="gray">
            <a:xfrm>
              <a:off x="1728" y="3276"/>
              <a:ext cx="662" cy="653"/>
            </a:xfrm>
            <a:prstGeom prst="diamond">
              <a:avLst/>
            </a:prstGeom>
            <a:solidFill>
              <a:schemeClr val="hlink"/>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pPr fontAlgn="base">
                <a:spcBef>
                  <a:spcPct val="0"/>
                </a:spcBef>
                <a:spcAft>
                  <a:spcPct val="0"/>
                </a:spcAft>
              </a:pPr>
              <a:endParaRPr lang="en-US" sz="1900">
                <a:solidFill>
                  <a:srgbClr val="000066"/>
                </a:solidFill>
                <a:latin typeface="Arial" charset="0"/>
              </a:endParaRPr>
            </a:p>
          </p:txBody>
        </p:sp>
        <p:sp>
          <p:nvSpPr>
            <p:cNvPr id="89171" name="Text Box 83"/>
            <p:cNvSpPr txBox="1">
              <a:spLocks noChangeArrowheads="1"/>
            </p:cNvSpPr>
            <p:nvPr/>
          </p:nvSpPr>
          <p:spPr bwMode="gray">
            <a:xfrm>
              <a:off x="1912" y="3408"/>
              <a:ext cx="273" cy="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92457" dir="9843276" algn="ctr" rotWithShape="0">
                      <a:schemeClr val="bg2"/>
                    </a:outerShdw>
                  </a:effectLst>
                </a14:hiddenEffects>
              </a:ext>
            </a:extLst>
          </p:spPr>
          <p:txBody>
            <a:bodyPr wrap="none" lIns="68415" tIns="34208" rIns="68415" bIns="34208">
              <a:spAutoFit/>
            </a:bodyPr>
            <a:lstStyle>
              <a:lvl1pPr defTabSz="684213">
                <a:defRPr>
                  <a:solidFill>
                    <a:schemeClr val="tx1"/>
                  </a:solidFill>
                  <a:latin typeface="Arial" charset="0"/>
                </a:defRPr>
              </a:lvl1pPr>
              <a:lvl2pPr marL="341313" defTabSz="684213">
                <a:defRPr>
                  <a:solidFill>
                    <a:schemeClr val="tx1"/>
                  </a:solidFill>
                  <a:latin typeface="Arial" charset="0"/>
                </a:defRPr>
              </a:lvl2pPr>
              <a:lvl3pPr marL="684213" defTabSz="684213">
                <a:defRPr>
                  <a:solidFill>
                    <a:schemeClr val="tx1"/>
                  </a:solidFill>
                  <a:latin typeface="Arial" charset="0"/>
                </a:defRPr>
              </a:lvl3pPr>
              <a:lvl4pPr marL="1025525" defTabSz="684213">
                <a:defRPr>
                  <a:solidFill>
                    <a:schemeClr val="tx1"/>
                  </a:solidFill>
                  <a:latin typeface="Arial" charset="0"/>
                </a:defRPr>
              </a:lvl4pPr>
              <a:lvl5pPr marL="1368425" defTabSz="684213">
                <a:defRPr>
                  <a:solidFill>
                    <a:schemeClr val="tx1"/>
                  </a:solidFill>
                  <a:latin typeface="Arial" charset="0"/>
                </a:defRPr>
              </a:lvl5pPr>
              <a:lvl6pPr marL="1825625" defTabSz="684213" fontAlgn="base">
                <a:spcBef>
                  <a:spcPct val="0"/>
                </a:spcBef>
                <a:spcAft>
                  <a:spcPct val="0"/>
                </a:spcAft>
                <a:defRPr>
                  <a:solidFill>
                    <a:schemeClr val="tx1"/>
                  </a:solidFill>
                  <a:latin typeface="Arial" charset="0"/>
                </a:defRPr>
              </a:lvl6pPr>
              <a:lvl7pPr marL="2282825" defTabSz="684213" fontAlgn="base">
                <a:spcBef>
                  <a:spcPct val="0"/>
                </a:spcBef>
                <a:spcAft>
                  <a:spcPct val="0"/>
                </a:spcAft>
                <a:defRPr>
                  <a:solidFill>
                    <a:schemeClr val="tx1"/>
                  </a:solidFill>
                  <a:latin typeface="Arial" charset="0"/>
                </a:defRPr>
              </a:lvl7pPr>
              <a:lvl8pPr marL="2740025" defTabSz="684213" fontAlgn="base">
                <a:spcBef>
                  <a:spcPct val="0"/>
                </a:spcBef>
                <a:spcAft>
                  <a:spcPct val="0"/>
                </a:spcAft>
                <a:defRPr>
                  <a:solidFill>
                    <a:schemeClr val="tx1"/>
                  </a:solidFill>
                  <a:latin typeface="Arial" charset="0"/>
                </a:defRPr>
              </a:lvl8pPr>
              <a:lvl9pPr marL="3197225" defTabSz="684213" fontAlgn="base">
                <a:spcBef>
                  <a:spcPct val="0"/>
                </a:spcBef>
                <a:spcAft>
                  <a:spcPct val="0"/>
                </a:spcAft>
                <a:defRPr>
                  <a:solidFill>
                    <a:schemeClr val="tx1"/>
                  </a:solidFill>
                  <a:latin typeface="Arial" charset="0"/>
                </a:defRPr>
              </a:lvl9pPr>
            </a:lstStyle>
            <a:p>
              <a:pPr algn="ctr" eaLnBrk="0" fontAlgn="base" hangingPunct="0">
                <a:spcBef>
                  <a:spcPct val="0"/>
                </a:spcBef>
                <a:spcAft>
                  <a:spcPct val="0"/>
                </a:spcAft>
              </a:pPr>
              <a:r>
                <a:rPr lang="en-US" sz="2400">
                  <a:solidFill>
                    <a:srgbClr val="FFFFFF"/>
                  </a:solidFill>
                </a:rPr>
                <a:t>3</a:t>
              </a:r>
            </a:p>
          </p:txBody>
        </p:sp>
      </p:grpSp>
      <p:grpSp>
        <p:nvGrpSpPr>
          <p:cNvPr id="89173" name="Group 85"/>
          <p:cNvGrpSpPr>
            <a:grpSpLocks/>
          </p:cNvGrpSpPr>
          <p:nvPr/>
        </p:nvGrpSpPr>
        <p:grpSpPr bwMode="auto">
          <a:xfrm>
            <a:off x="286327" y="3331334"/>
            <a:ext cx="9407950" cy="1485763"/>
            <a:chOff x="1728" y="4147"/>
            <a:chExt cx="4560" cy="653"/>
          </a:xfrm>
        </p:grpSpPr>
        <p:sp>
          <p:nvSpPr>
            <p:cNvPr id="89165" name="AutoShape 77"/>
            <p:cNvSpPr>
              <a:spLocks noChangeArrowheads="1"/>
            </p:cNvSpPr>
            <p:nvPr/>
          </p:nvSpPr>
          <p:spPr bwMode="gray">
            <a:xfrm>
              <a:off x="2096" y="4260"/>
              <a:ext cx="4192" cy="436"/>
            </a:xfrm>
            <a:prstGeom prst="roundRect">
              <a:avLst>
                <a:gd name="adj" fmla="val 16667"/>
              </a:avLst>
            </a:prstGeom>
            <a:solidFill>
              <a:schemeClr val="folHlink"/>
            </a:soli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fontAlgn="base">
                <a:spcBef>
                  <a:spcPct val="0"/>
                </a:spcBef>
                <a:spcAft>
                  <a:spcPct val="0"/>
                </a:spcAft>
              </a:pPr>
              <a:endParaRPr lang="en-US" sz="1900">
                <a:solidFill>
                  <a:srgbClr val="000066"/>
                </a:solidFill>
                <a:latin typeface="Arial" charset="0"/>
              </a:endParaRPr>
            </a:p>
          </p:txBody>
        </p:sp>
        <p:sp>
          <p:nvSpPr>
            <p:cNvPr id="89166" name="AutoShape 78"/>
            <p:cNvSpPr>
              <a:spLocks noChangeArrowheads="1"/>
            </p:cNvSpPr>
            <p:nvPr/>
          </p:nvSpPr>
          <p:spPr bwMode="gray">
            <a:xfrm>
              <a:off x="1728" y="4147"/>
              <a:ext cx="662" cy="653"/>
            </a:xfrm>
            <a:prstGeom prst="diamond">
              <a:avLst/>
            </a:prstGeom>
            <a:solidFill>
              <a:schemeClr val="folHlink"/>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pPr fontAlgn="base">
                <a:spcBef>
                  <a:spcPct val="0"/>
                </a:spcBef>
                <a:spcAft>
                  <a:spcPct val="0"/>
                </a:spcAft>
              </a:pPr>
              <a:endParaRPr lang="en-US" sz="1900">
                <a:solidFill>
                  <a:srgbClr val="000066"/>
                </a:solidFill>
                <a:latin typeface="Arial" charset="0"/>
              </a:endParaRPr>
            </a:p>
          </p:txBody>
        </p:sp>
        <p:sp>
          <p:nvSpPr>
            <p:cNvPr id="89167" name="Text Box 79"/>
            <p:cNvSpPr txBox="1">
              <a:spLocks noChangeArrowheads="1"/>
            </p:cNvSpPr>
            <p:nvPr/>
          </p:nvSpPr>
          <p:spPr bwMode="gray">
            <a:xfrm>
              <a:off x="2316" y="4313"/>
              <a:ext cx="3310" cy="193"/>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8415" tIns="34208" rIns="68415" bIns="34208">
              <a:spAutoFit/>
            </a:bodyPr>
            <a:lstStyle>
              <a:lvl1pPr defTabSz="684213">
                <a:defRPr>
                  <a:solidFill>
                    <a:schemeClr val="tx1"/>
                  </a:solidFill>
                  <a:latin typeface="Arial" charset="0"/>
                </a:defRPr>
              </a:lvl1pPr>
              <a:lvl2pPr marL="341313" defTabSz="684213">
                <a:defRPr>
                  <a:solidFill>
                    <a:schemeClr val="tx1"/>
                  </a:solidFill>
                  <a:latin typeface="Arial" charset="0"/>
                </a:defRPr>
              </a:lvl2pPr>
              <a:lvl3pPr marL="684213" defTabSz="684213">
                <a:defRPr>
                  <a:solidFill>
                    <a:schemeClr val="tx1"/>
                  </a:solidFill>
                  <a:latin typeface="Arial" charset="0"/>
                </a:defRPr>
              </a:lvl3pPr>
              <a:lvl4pPr marL="1025525" defTabSz="684213">
                <a:defRPr>
                  <a:solidFill>
                    <a:schemeClr val="tx1"/>
                  </a:solidFill>
                  <a:latin typeface="Arial" charset="0"/>
                </a:defRPr>
              </a:lvl4pPr>
              <a:lvl5pPr marL="1368425" defTabSz="684213">
                <a:defRPr>
                  <a:solidFill>
                    <a:schemeClr val="tx1"/>
                  </a:solidFill>
                  <a:latin typeface="Arial" charset="0"/>
                </a:defRPr>
              </a:lvl5pPr>
              <a:lvl6pPr marL="1825625" defTabSz="684213" fontAlgn="base">
                <a:spcBef>
                  <a:spcPct val="0"/>
                </a:spcBef>
                <a:spcAft>
                  <a:spcPct val="0"/>
                </a:spcAft>
                <a:defRPr>
                  <a:solidFill>
                    <a:schemeClr val="tx1"/>
                  </a:solidFill>
                  <a:latin typeface="Arial" charset="0"/>
                </a:defRPr>
              </a:lvl6pPr>
              <a:lvl7pPr marL="2282825" defTabSz="684213" fontAlgn="base">
                <a:spcBef>
                  <a:spcPct val="0"/>
                </a:spcBef>
                <a:spcAft>
                  <a:spcPct val="0"/>
                </a:spcAft>
                <a:defRPr>
                  <a:solidFill>
                    <a:schemeClr val="tx1"/>
                  </a:solidFill>
                  <a:latin typeface="Arial" charset="0"/>
                </a:defRPr>
              </a:lvl7pPr>
              <a:lvl8pPr marL="2740025" defTabSz="684213" fontAlgn="base">
                <a:spcBef>
                  <a:spcPct val="0"/>
                </a:spcBef>
                <a:spcAft>
                  <a:spcPct val="0"/>
                </a:spcAft>
                <a:defRPr>
                  <a:solidFill>
                    <a:schemeClr val="tx1"/>
                  </a:solidFill>
                  <a:latin typeface="Arial" charset="0"/>
                </a:defRPr>
              </a:lvl8pPr>
              <a:lvl9pPr marL="3197225" defTabSz="684213" fontAlgn="base">
                <a:spcBef>
                  <a:spcPct val="0"/>
                </a:spcBef>
                <a:spcAft>
                  <a:spcPct val="0"/>
                </a:spcAft>
                <a:defRPr>
                  <a:solidFill>
                    <a:schemeClr val="tx1"/>
                  </a:solidFill>
                  <a:latin typeface="Arial" charset="0"/>
                </a:defRPr>
              </a:lvl9pPr>
            </a:lstStyle>
            <a:p>
              <a:pPr algn="ctr" eaLnBrk="0" fontAlgn="base" hangingPunct="0">
                <a:spcBef>
                  <a:spcPct val="0"/>
                </a:spcBef>
                <a:spcAft>
                  <a:spcPct val="0"/>
                </a:spcAft>
              </a:pPr>
              <a:endParaRPr lang="en-US" sz="2400" b="1" dirty="0">
                <a:solidFill>
                  <a:srgbClr val="FFFFFF"/>
                </a:solidFill>
                <a:latin typeface="Times New Roman" panose="02020603050405020304" pitchFamily="18" charset="0"/>
                <a:cs typeface="Times New Roman" panose="02020603050405020304" pitchFamily="18" charset="0"/>
              </a:endParaRPr>
            </a:p>
          </p:txBody>
        </p:sp>
        <p:sp>
          <p:nvSpPr>
            <p:cNvPr id="89172" name="Text Box 84"/>
            <p:cNvSpPr txBox="1">
              <a:spLocks noChangeArrowheads="1"/>
            </p:cNvSpPr>
            <p:nvPr/>
          </p:nvSpPr>
          <p:spPr bwMode="gray">
            <a:xfrm>
              <a:off x="1912" y="4272"/>
              <a:ext cx="273" cy="3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92457" dir="9843276" algn="ctr" rotWithShape="0">
                      <a:schemeClr val="bg2"/>
                    </a:outerShdw>
                  </a:effectLst>
                </a14:hiddenEffects>
              </a:ext>
            </a:extLst>
          </p:spPr>
          <p:txBody>
            <a:bodyPr wrap="none" lIns="68415" tIns="34208" rIns="68415" bIns="34208">
              <a:spAutoFit/>
            </a:bodyPr>
            <a:lstStyle>
              <a:lvl1pPr defTabSz="684213">
                <a:defRPr>
                  <a:solidFill>
                    <a:schemeClr val="tx1"/>
                  </a:solidFill>
                  <a:latin typeface="Arial" charset="0"/>
                </a:defRPr>
              </a:lvl1pPr>
              <a:lvl2pPr marL="341313" defTabSz="684213">
                <a:defRPr>
                  <a:solidFill>
                    <a:schemeClr val="tx1"/>
                  </a:solidFill>
                  <a:latin typeface="Arial" charset="0"/>
                </a:defRPr>
              </a:lvl2pPr>
              <a:lvl3pPr marL="684213" defTabSz="684213">
                <a:defRPr>
                  <a:solidFill>
                    <a:schemeClr val="tx1"/>
                  </a:solidFill>
                  <a:latin typeface="Arial" charset="0"/>
                </a:defRPr>
              </a:lvl3pPr>
              <a:lvl4pPr marL="1025525" defTabSz="684213">
                <a:defRPr>
                  <a:solidFill>
                    <a:schemeClr val="tx1"/>
                  </a:solidFill>
                  <a:latin typeface="Arial" charset="0"/>
                </a:defRPr>
              </a:lvl4pPr>
              <a:lvl5pPr marL="1368425" defTabSz="684213">
                <a:defRPr>
                  <a:solidFill>
                    <a:schemeClr val="tx1"/>
                  </a:solidFill>
                  <a:latin typeface="Arial" charset="0"/>
                </a:defRPr>
              </a:lvl5pPr>
              <a:lvl6pPr marL="1825625" defTabSz="684213" fontAlgn="base">
                <a:spcBef>
                  <a:spcPct val="0"/>
                </a:spcBef>
                <a:spcAft>
                  <a:spcPct val="0"/>
                </a:spcAft>
                <a:defRPr>
                  <a:solidFill>
                    <a:schemeClr val="tx1"/>
                  </a:solidFill>
                  <a:latin typeface="Arial" charset="0"/>
                </a:defRPr>
              </a:lvl6pPr>
              <a:lvl7pPr marL="2282825" defTabSz="684213" fontAlgn="base">
                <a:spcBef>
                  <a:spcPct val="0"/>
                </a:spcBef>
                <a:spcAft>
                  <a:spcPct val="0"/>
                </a:spcAft>
                <a:defRPr>
                  <a:solidFill>
                    <a:schemeClr val="tx1"/>
                  </a:solidFill>
                  <a:latin typeface="Arial" charset="0"/>
                </a:defRPr>
              </a:lvl7pPr>
              <a:lvl8pPr marL="2740025" defTabSz="684213" fontAlgn="base">
                <a:spcBef>
                  <a:spcPct val="0"/>
                </a:spcBef>
                <a:spcAft>
                  <a:spcPct val="0"/>
                </a:spcAft>
                <a:defRPr>
                  <a:solidFill>
                    <a:schemeClr val="tx1"/>
                  </a:solidFill>
                  <a:latin typeface="Arial" charset="0"/>
                </a:defRPr>
              </a:lvl8pPr>
              <a:lvl9pPr marL="3197225" defTabSz="684213" fontAlgn="base">
                <a:spcBef>
                  <a:spcPct val="0"/>
                </a:spcBef>
                <a:spcAft>
                  <a:spcPct val="0"/>
                </a:spcAft>
                <a:defRPr>
                  <a:solidFill>
                    <a:schemeClr val="tx1"/>
                  </a:solidFill>
                  <a:latin typeface="Arial" charset="0"/>
                </a:defRPr>
              </a:lvl9pPr>
            </a:lstStyle>
            <a:p>
              <a:pPr algn="ctr" eaLnBrk="0" fontAlgn="base" hangingPunct="0">
                <a:spcBef>
                  <a:spcPct val="0"/>
                </a:spcBef>
                <a:spcAft>
                  <a:spcPct val="0"/>
                </a:spcAft>
              </a:pPr>
              <a:r>
                <a:rPr lang="en-US" sz="2400">
                  <a:solidFill>
                    <a:srgbClr val="FFFFFF"/>
                  </a:solidFill>
                </a:rPr>
                <a:t>4</a:t>
              </a:r>
            </a:p>
          </p:txBody>
        </p:sp>
      </p:grpSp>
      <p:sp>
        <p:nvSpPr>
          <p:cNvPr id="2" name="Rectangle 1"/>
          <p:cNvSpPr/>
          <p:nvPr/>
        </p:nvSpPr>
        <p:spPr>
          <a:xfrm>
            <a:off x="1499457" y="254471"/>
            <a:ext cx="5062668" cy="517065"/>
          </a:xfrm>
          <a:prstGeom prst="rect">
            <a:avLst/>
          </a:prstGeom>
        </p:spPr>
        <p:txBody>
          <a:bodyPr wrap="none">
            <a:spAutoFit/>
          </a:bodyPr>
          <a:lstStyle/>
          <a:p>
            <a:pPr algn="just">
              <a:lnSpc>
                <a:spcPct val="115000"/>
              </a:lnSpc>
              <a:spcAft>
                <a:spcPts val="0"/>
              </a:spcAft>
            </a:pPr>
            <a:r>
              <a:rPr lang="en-US" sz="2400" dirty="0" err="1">
                <a:latin typeface="Times New Roman" panose="02020603050405020304" pitchFamily="18" charset="0"/>
                <a:ea typeface="Times New Roman" panose="02020603050405020304" pitchFamily="18" charset="0"/>
              </a:rPr>
              <a:t>S</a:t>
            </a:r>
            <a:r>
              <a:rPr lang="en-US" sz="2400" dirty="0" err="1">
                <a:solidFill>
                  <a:srgbClr val="202122"/>
                </a:solidFill>
                <a:latin typeface="Times New Roman" panose="02020603050405020304" pitchFamily="18" charset="0"/>
                <a:ea typeface="Times New Roman" panose="02020603050405020304" pitchFamily="18" charset="0"/>
              </a:rPr>
              <a:t>inh</a:t>
            </a:r>
            <a:r>
              <a:rPr lang="en-US" sz="2400" dirty="0">
                <a:solidFill>
                  <a:srgbClr val="202122"/>
                </a:solidFill>
                <a:latin typeface="Times New Roman" panose="02020603050405020304" pitchFamily="18" charset="0"/>
                <a:ea typeface="Times New Roman" panose="02020603050405020304" pitchFamily="18" charset="0"/>
              </a:rPr>
              <a:t> </a:t>
            </a:r>
            <a:r>
              <a:rPr lang="en-US" sz="2400" dirty="0" err="1">
                <a:solidFill>
                  <a:srgbClr val="202122"/>
                </a:solidFill>
                <a:latin typeface="Times New Roman" panose="02020603050405020304" pitchFamily="18" charset="0"/>
                <a:ea typeface="Times New Roman" panose="02020603050405020304" pitchFamily="18" charset="0"/>
              </a:rPr>
              <a:t>năm</a:t>
            </a:r>
            <a:r>
              <a:rPr lang="en-US" sz="2400" dirty="0">
                <a:solidFill>
                  <a:srgbClr val="202122"/>
                </a:solidFill>
                <a:latin typeface="Times New Roman" panose="02020603050405020304" pitchFamily="18" charset="0"/>
                <a:ea typeface="Times New Roman" panose="02020603050405020304" pitchFamily="18" charset="0"/>
              </a:rPr>
              <a:t> 1943, </a:t>
            </a:r>
            <a:r>
              <a:rPr lang="en-US" sz="2400" dirty="0" err="1">
                <a:solidFill>
                  <a:srgbClr val="202122"/>
                </a:solidFill>
                <a:latin typeface="Times New Roman" panose="02020603050405020304" pitchFamily="18" charset="0"/>
                <a:ea typeface="Times New Roman" panose="02020603050405020304" pitchFamily="18" charset="0"/>
              </a:rPr>
              <a:t>quê</a:t>
            </a:r>
            <a:r>
              <a:rPr lang="en-US" sz="2400" dirty="0">
                <a:solidFill>
                  <a:srgbClr val="202122"/>
                </a:solidFill>
                <a:latin typeface="Times New Roman" panose="02020603050405020304" pitchFamily="18" charset="0"/>
                <a:ea typeface="Times New Roman" panose="02020603050405020304" pitchFamily="18" charset="0"/>
              </a:rPr>
              <a:t> ở </a:t>
            </a:r>
            <a:r>
              <a:rPr lang="en-US" sz="2400" dirty="0" err="1">
                <a:solidFill>
                  <a:srgbClr val="202122"/>
                </a:solidFill>
                <a:latin typeface="Times New Roman" panose="02020603050405020304" pitchFamily="18" charset="0"/>
                <a:ea typeface="Times New Roman" panose="02020603050405020304" pitchFamily="18" charset="0"/>
              </a:rPr>
              <a:t>Thừa</a:t>
            </a:r>
            <a:r>
              <a:rPr lang="en-US" sz="2400" dirty="0">
                <a:solidFill>
                  <a:srgbClr val="202122"/>
                </a:solidFill>
                <a:latin typeface="Times New Roman" panose="02020603050405020304" pitchFamily="18" charset="0"/>
                <a:ea typeface="Times New Roman" panose="02020603050405020304" pitchFamily="18" charset="0"/>
              </a:rPr>
              <a:t> </a:t>
            </a:r>
            <a:r>
              <a:rPr lang="en-US" sz="2400" dirty="0" err="1">
                <a:solidFill>
                  <a:srgbClr val="202122"/>
                </a:solidFill>
                <a:latin typeface="Times New Roman" panose="02020603050405020304" pitchFamily="18" charset="0"/>
                <a:ea typeface="Times New Roman" panose="02020603050405020304" pitchFamily="18" charset="0"/>
              </a:rPr>
              <a:t>Thiên-Huế</a:t>
            </a:r>
            <a:r>
              <a:rPr lang="en-US" dirty="0">
                <a:solidFill>
                  <a:srgbClr val="202122"/>
                </a:solidFill>
                <a:latin typeface="Times New Roman" panose="02020603050405020304" pitchFamily="18" charset="0"/>
                <a:ea typeface="Times New Roman" panose="02020603050405020304" pitchFamily="18" charset="0"/>
              </a:rPr>
              <a:t>.</a:t>
            </a:r>
            <a:endParaRPr lang="vi-VN" sz="1600" dirty="0">
              <a:effectLst/>
              <a:latin typeface="Times New Roman" panose="02020603050405020304" pitchFamily="18" charset="0"/>
              <a:ea typeface="Times New Roman" panose="02020603050405020304" pitchFamily="18" charset="0"/>
            </a:endParaRPr>
          </a:p>
        </p:txBody>
      </p:sp>
      <p:sp>
        <p:nvSpPr>
          <p:cNvPr id="3" name="Rectangle 2"/>
          <p:cNvSpPr/>
          <p:nvPr/>
        </p:nvSpPr>
        <p:spPr>
          <a:xfrm>
            <a:off x="1962648" y="1082673"/>
            <a:ext cx="7480571" cy="941796"/>
          </a:xfrm>
          <a:prstGeom prst="rect">
            <a:avLst/>
          </a:prstGeom>
        </p:spPr>
        <p:txBody>
          <a:bodyPr wrap="square">
            <a:spAutoFit/>
          </a:bodyPr>
          <a:lstStyle/>
          <a:p>
            <a:pPr algn="just">
              <a:lnSpc>
                <a:spcPct val="115000"/>
              </a:lnSpc>
              <a:spcAft>
                <a:spcPts val="0"/>
              </a:spcAft>
            </a:pPr>
            <a:r>
              <a:rPr lang="en-US" sz="2400" dirty="0" err="1">
                <a:solidFill>
                  <a:srgbClr val="202122"/>
                </a:solidFill>
                <a:latin typeface="Times New Roman" panose="02020603050405020304" pitchFamily="18" charset="0"/>
                <a:ea typeface="Times New Roman" panose="02020603050405020304" pitchFamily="18" charset="0"/>
              </a:rPr>
              <a:t>Ông</a:t>
            </a:r>
            <a:r>
              <a:rPr lang="en-US" sz="2400" dirty="0">
                <a:solidFill>
                  <a:srgbClr val="202122"/>
                </a:solidFill>
                <a:latin typeface="Times New Roman" panose="02020603050405020304" pitchFamily="18" charset="0"/>
                <a:ea typeface="Times New Roman" panose="02020603050405020304" pitchFamily="18" charset="0"/>
              </a:rPr>
              <a:t> </a:t>
            </a:r>
            <a:r>
              <a:rPr lang="en-US" sz="2400" dirty="0" err="1">
                <a:solidFill>
                  <a:srgbClr val="202122"/>
                </a:solidFill>
                <a:latin typeface="Times New Roman" panose="02020603050405020304" pitchFamily="18" charset="0"/>
                <a:ea typeface="Times New Roman" panose="02020603050405020304" pitchFamily="18" charset="0"/>
              </a:rPr>
              <a:t>là</a:t>
            </a:r>
            <a:r>
              <a:rPr lang="en-US" sz="2400" dirty="0">
                <a:solidFill>
                  <a:srgbClr val="202122"/>
                </a:solidFill>
                <a:latin typeface="Times New Roman" panose="02020603050405020304" pitchFamily="18" charset="0"/>
                <a:ea typeface="Times New Roman" panose="02020603050405020304" pitchFamily="18" charset="0"/>
              </a:rPr>
              <a:t> </a:t>
            </a:r>
            <a:r>
              <a:rPr lang="en-US" sz="2400" dirty="0" err="1">
                <a:solidFill>
                  <a:srgbClr val="202122"/>
                </a:solidFill>
                <a:latin typeface="Times New Roman" panose="02020603050405020304" pitchFamily="18" charset="0"/>
                <a:ea typeface="Times New Roman" panose="02020603050405020304" pitchFamily="18" charset="0"/>
              </a:rPr>
              <a:t>nhà</a:t>
            </a:r>
            <a:r>
              <a:rPr lang="en-US" sz="2400" dirty="0">
                <a:solidFill>
                  <a:srgbClr val="202122"/>
                </a:solidFill>
                <a:latin typeface="Times New Roman" panose="02020603050405020304" pitchFamily="18" charset="0"/>
                <a:ea typeface="Times New Roman" panose="02020603050405020304" pitchFamily="18" charset="0"/>
              </a:rPr>
              <a:t> </a:t>
            </a:r>
            <a:r>
              <a:rPr lang="en-US" sz="2400" dirty="0" err="1">
                <a:solidFill>
                  <a:srgbClr val="202122"/>
                </a:solidFill>
                <a:latin typeface="Times New Roman" panose="02020603050405020304" pitchFamily="18" charset="0"/>
                <a:ea typeface="Times New Roman" panose="02020603050405020304" pitchFamily="18" charset="0"/>
              </a:rPr>
              <a:t>thơ</a:t>
            </a:r>
            <a:r>
              <a:rPr lang="en-US" sz="2400" dirty="0">
                <a:solidFill>
                  <a:srgbClr val="202122"/>
                </a:solidFill>
                <a:latin typeface="Times New Roman" panose="02020603050405020304" pitchFamily="18" charset="0"/>
                <a:ea typeface="Times New Roman" panose="02020603050405020304" pitchFamily="18" charset="0"/>
              </a:rPr>
              <a:t> </a:t>
            </a:r>
            <a:r>
              <a:rPr lang="en-US" sz="2400" dirty="0" err="1">
                <a:solidFill>
                  <a:srgbClr val="202122"/>
                </a:solidFill>
                <a:latin typeface="Times New Roman" panose="02020603050405020304" pitchFamily="18" charset="0"/>
                <a:ea typeface="Times New Roman" panose="02020603050405020304" pitchFamily="18" charset="0"/>
              </a:rPr>
              <a:t>chiến</a:t>
            </a:r>
            <a:r>
              <a:rPr lang="en-US" sz="2400" dirty="0">
                <a:solidFill>
                  <a:srgbClr val="202122"/>
                </a:solidFill>
                <a:latin typeface="Times New Roman" panose="02020603050405020304" pitchFamily="18" charset="0"/>
                <a:ea typeface="Times New Roman" panose="02020603050405020304" pitchFamily="18" charset="0"/>
              </a:rPr>
              <a:t> </a:t>
            </a:r>
            <a:r>
              <a:rPr lang="en-US" sz="2400" dirty="0" err="1">
                <a:solidFill>
                  <a:srgbClr val="202122"/>
                </a:solidFill>
                <a:latin typeface="Times New Roman" panose="02020603050405020304" pitchFamily="18" charset="0"/>
                <a:ea typeface="Times New Roman" panose="02020603050405020304" pitchFamily="18" charset="0"/>
              </a:rPr>
              <a:t>sĩ</a:t>
            </a:r>
            <a:r>
              <a:rPr lang="en-US" sz="2400" dirty="0">
                <a:solidFill>
                  <a:srgbClr val="202122"/>
                </a:solidFill>
                <a:latin typeface="Times New Roman" panose="02020603050405020304" pitchFamily="18" charset="0"/>
                <a:ea typeface="Times New Roman" panose="02020603050405020304" pitchFamily="18" charset="0"/>
              </a:rPr>
              <a:t>, </a:t>
            </a:r>
            <a:r>
              <a:rPr lang="en-US" sz="2400" dirty="0" err="1">
                <a:solidFill>
                  <a:srgbClr val="202122"/>
                </a:solidFill>
                <a:latin typeface="Times New Roman" panose="02020603050405020304" pitchFamily="18" charset="0"/>
                <a:ea typeface="Times New Roman" panose="02020603050405020304" pitchFamily="18" charset="0"/>
              </a:rPr>
              <a:t>một</a:t>
            </a:r>
            <a:r>
              <a:rPr lang="en-US" sz="2400" dirty="0">
                <a:solidFill>
                  <a:srgbClr val="202122"/>
                </a:solidFill>
                <a:latin typeface="Times New Roman" panose="02020603050405020304" pitchFamily="18" charset="0"/>
                <a:ea typeface="Times New Roman" panose="02020603050405020304" pitchFamily="18" charset="0"/>
              </a:rPr>
              <a:t> </a:t>
            </a:r>
            <a:r>
              <a:rPr lang="en-US" sz="2400" dirty="0" err="1">
                <a:solidFill>
                  <a:srgbClr val="202122"/>
                </a:solidFill>
                <a:latin typeface="Times New Roman" panose="02020603050405020304" pitchFamily="18" charset="0"/>
                <a:ea typeface="Times New Roman" panose="02020603050405020304" pitchFamily="18" charset="0"/>
              </a:rPr>
              <a:t>trong</a:t>
            </a:r>
            <a:r>
              <a:rPr lang="en-US" sz="2400" dirty="0">
                <a:solidFill>
                  <a:srgbClr val="202122"/>
                </a:solidFill>
                <a:latin typeface="Times New Roman" panose="02020603050405020304" pitchFamily="18" charset="0"/>
                <a:ea typeface="Times New Roman" panose="02020603050405020304" pitchFamily="18" charset="0"/>
              </a:rPr>
              <a:t> </a:t>
            </a:r>
            <a:r>
              <a:rPr lang="en-US" sz="2400" dirty="0" err="1">
                <a:solidFill>
                  <a:srgbClr val="202122"/>
                </a:solidFill>
                <a:latin typeface="Times New Roman" panose="02020603050405020304" pitchFamily="18" charset="0"/>
                <a:ea typeface="Times New Roman" panose="02020603050405020304" pitchFamily="18" charset="0"/>
              </a:rPr>
              <a:t>những</a:t>
            </a:r>
            <a:r>
              <a:rPr lang="en-US" sz="2400" dirty="0">
                <a:solidFill>
                  <a:srgbClr val="202122"/>
                </a:solidFill>
                <a:latin typeface="Times New Roman" panose="02020603050405020304" pitchFamily="18" charset="0"/>
                <a:ea typeface="Times New Roman" panose="02020603050405020304" pitchFamily="18" charset="0"/>
              </a:rPr>
              <a:t> </a:t>
            </a:r>
            <a:r>
              <a:rPr lang="en-US" sz="2400" dirty="0" err="1">
                <a:solidFill>
                  <a:srgbClr val="202122"/>
                </a:solidFill>
                <a:latin typeface="Times New Roman" panose="02020603050405020304" pitchFamily="18" charset="0"/>
                <a:ea typeface="Times New Roman" panose="02020603050405020304" pitchFamily="18" charset="0"/>
              </a:rPr>
              <a:t>gương</a:t>
            </a:r>
            <a:r>
              <a:rPr lang="en-US" sz="2400" dirty="0">
                <a:solidFill>
                  <a:srgbClr val="202122"/>
                </a:solidFill>
                <a:latin typeface="Times New Roman" panose="02020603050405020304" pitchFamily="18" charset="0"/>
                <a:ea typeface="Times New Roman" panose="02020603050405020304" pitchFamily="18" charset="0"/>
              </a:rPr>
              <a:t> </a:t>
            </a:r>
            <a:r>
              <a:rPr lang="en-US" sz="2400" dirty="0" err="1">
                <a:solidFill>
                  <a:srgbClr val="202122"/>
                </a:solidFill>
                <a:latin typeface="Times New Roman" panose="02020603050405020304" pitchFamily="18" charset="0"/>
                <a:ea typeface="Times New Roman" panose="02020603050405020304" pitchFamily="18" charset="0"/>
              </a:rPr>
              <a:t>mặt</a:t>
            </a:r>
            <a:r>
              <a:rPr lang="en-US" sz="2400" dirty="0">
                <a:solidFill>
                  <a:srgbClr val="202122"/>
                </a:solidFill>
                <a:latin typeface="Times New Roman" panose="02020603050405020304" pitchFamily="18" charset="0"/>
                <a:ea typeface="Times New Roman" panose="02020603050405020304" pitchFamily="18" charset="0"/>
              </a:rPr>
              <a:t> </a:t>
            </a:r>
            <a:r>
              <a:rPr lang="en-US" sz="2400" dirty="0" err="1">
                <a:solidFill>
                  <a:srgbClr val="202122"/>
                </a:solidFill>
                <a:latin typeface="Times New Roman" panose="02020603050405020304" pitchFamily="18" charset="0"/>
                <a:ea typeface="Times New Roman" panose="02020603050405020304" pitchFamily="18" charset="0"/>
              </a:rPr>
              <a:t>tiêu</a:t>
            </a:r>
            <a:r>
              <a:rPr lang="en-US" sz="2400" dirty="0">
                <a:solidFill>
                  <a:srgbClr val="202122"/>
                </a:solidFill>
                <a:latin typeface="Times New Roman" panose="02020603050405020304" pitchFamily="18" charset="0"/>
                <a:ea typeface="Times New Roman" panose="02020603050405020304" pitchFamily="18" charset="0"/>
              </a:rPr>
              <a:t> </a:t>
            </a:r>
            <a:r>
              <a:rPr lang="en-US" sz="2400" dirty="0" err="1">
                <a:solidFill>
                  <a:srgbClr val="202122"/>
                </a:solidFill>
                <a:latin typeface="Times New Roman" panose="02020603050405020304" pitchFamily="18" charset="0"/>
                <a:ea typeface="Times New Roman" panose="02020603050405020304" pitchFamily="18" charset="0"/>
              </a:rPr>
              <a:t>biểu</a:t>
            </a:r>
            <a:r>
              <a:rPr lang="en-US" sz="2400" dirty="0">
                <a:solidFill>
                  <a:srgbClr val="202122"/>
                </a:solidFill>
                <a:latin typeface="Times New Roman" panose="02020603050405020304" pitchFamily="18" charset="0"/>
                <a:ea typeface="Times New Roman" panose="02020603050405020304" pitchFamily="18" charset="0"/>
              </a:rPr>
              <a:t> </a:t>
            </a:r>
            <a:r>
              <a:rPr lang="en-US" sz="2400" dirty="0" err="1">
                <a:solidFill>
                  <a:srgbClr val="202122"/>
                </a:solidFill>
                <a:latin typeface="Times New Roman" panose="02020603050405020304" pitchFamily="18" charset="0"/>
                <a:ea typeface="Times New Roman" panose="02020603050405020304" pitchFamily="18" charset="0"/>
              </a:rPr>
              <a:t>của</a:t>
            </a:r>
            <a:r>
              <a:rPr lang="en-US" sz="2400" dirty="0">
                <a:solidFill>
                  <a:srgbClr val="202122"/>
                </a:solidFill>
                <a:latin typeface="Times New Roman" panose="02020603050405020304" pitchFamily="18" charset="0"/>
                <a:ea typeface="Times New Roman" panose="02020603050405020304" pitchFamily="18" charset="0"/>
              </a:rPr>
              <a:t> </a:t>
            </a:r>
            <a:r>
              <a:rPr lang="en-US" sz="2400" dirty="0" err="1">
                <a:solidFill>
                  <a:srgbClr val="202122"/>
                </a:solidFill>
                <a:latin typeface="Times New Roman" panose="02020603050405020304" pitchFamily="18" charset="0"/>
                <a:ea typeface="Times New Roman" panose="02020603050405020304" pitchFamily="18" charset="0"/>
              </a:rPr>
              <a:t>thơ</a:t>
            </a:r>
            <a:r>
              <a:rPr lang="en-US" sz="2400" dirty="0">
                <a:solidFill>
                  <a:srgbClr val="202122"/>
                </a:solidFill>
                <a:latin typeface="Times New Roman" panose="02020603050405020304" pitchFamily="18" charset="0"/>
                <a:ea typeface="Times New Roman" panose="02020603050405020304" pitchFamily="18" charset="0"/>
              </a:rPr>
              <a:t> ca </a:t>
            </a:r>
            <a:r>
              <a:rPr lang="en-US" sz="2400" dirty="0" err="1">
                <a:solidFill>
                  <a:srgbClr val="202122"/>
                </a:solidFill>
                <a:latin typeface="Times New Roman" panose="02020603050405020304" pitchFamily="18" charset="0"/>
                <a:ea typeface="Times New Roman" panose="02020603050405020304" pitchFamily="18" charset="0"/>
              </a:rPr>
              <a:t>kháng</a:t>
            </a:r>
            <a:r>
              <a:rPr lang="en-US" sz="2400" dirty="0">
                <a:solidFill>
                  <a:srgbClr val="202122"/>
                </a:solidFill>
                <a:latin typeface="Times New Roman" panose="02020603050405020304" pitchFamily="18" charset="0"/>
                <a:ea typeface="Times New Roman" panose="02020603050405020304" pitchFamily="18" charset="0"/>
              </a:rPr>
              <a:t> </a:t>
            </a:r>
            <a:r>
              <a:rPr lang="en-US" sz="2400" dirty="0" err="1">
                <a:solidFill>
                  <a:srgbClr val="202122"/>
                </a:solidFill>
                <a:latin typeface="Times New Roman" panose="02020603050405020304" pitchFamily="18" charset="0"/>
                <a:ea typeface="Times New Roman" panose="02020603050405020304" pitchFamily="18" charset="0"/>
              </a:rPr>
              <a:t>chiến</a:t>
            </a:r>
            <a:r>
              <a:rPr lang="en-US" sz="2400" dirty="0">
                <a:solidFill>
                  <a:srgbClr val="202122"/>
                </a:solidFill>
                <a:latin typeface="Times New Roman" panose="02020603050405020304" pitchFamily="18" charset="0"/>
                <a:ea typeface="Times New Roman" panose="02020603050405020304" pitchFamily="18" charset="0"/>
              </a:rPr>
              <a:t> </a:t>
            </a:r>
            <a:r>
              <a:rPr lang="en-US" sz="2400" dirty="0" err="1">
                <a:solidFill>
                  <a:srgbClr val="202122"/>
                </a:solidFill>
                <a:latin typeface="Times New Roman" panose="02020603050405020304" pitchFamily="18" charset="0"/>
                <a:ea typeface="Times New Roman" panose="02020603050405020304" pitchFamily="18" charset="0"/>
              </a:rPr>
              <a:t>chống</a:t>
            </a:r>
            <a:r>
              <a:rPr lang="en-US" sz="2400" dirty="0">
                <a:solidFill>
                  <a:srgbClr val="202122"/>
                </a:solidFill>
                <a:latin typeface="Times New Roman" panose="02020603050405020304" pitchFamily="18" charset="0"/>
                <a:ea typeface="Times New Roman" panose="02020603050405020304" pitchFamily="18" charset="0"/>
              </a:rPr>
              <a:t> </a:t>
            </a:r>
            <a:r>
              <a:rPr lang="en-US" sz="2400" dirty="0" err="1">
                <a:solidFill>
                  <a:srgbClr val="202122"/>
                </a:solidFill>
                <a:latin typeface="Times New Roman" panose="02020603050405020304" pitchFamily="18" charset="0"/>
                <a:ea typeface="Times New Roman" panose="02020603050405020304" pitchFamily="18" charset="0"/>
              </a:rPr>
              <a:t>Mĩ</a:t>
            </a:r>
            <a:r>
              <a:rPr lang="en-US" sz="2400" dirty="0">
                <a:solidFill>
                  <a:srgbClr val="202122"/>
                </a:solidFill>
                <a:latin typeface="Times New Roman" panose="02020603050405020304" pitchFamily="18" charset="0"/>
                <a:ea typeface="Times New Roman" panose="02020603050405020304" pitchFamily="18" charset="0"/>
              </a:rPr>
              <a:t>.</a:t>
            </a:r>
            <a:endParaRPr lang="vi-VN" sz="2400" dirty="0">
              <a:effectLst/>
              <a:latin typeface="Times New Roman" panose="02020603050405020304" pitchFamily="18" charset="0"/>
              <a:ea typeface="Times New Roman" panose="02020603050405020304" pitchFamily="18" charset="0"/>
            </a:endParaRPr>
          </a:p>
        </p:txBody>
      </p:sp>
      <p:sp>
        <p:nvSpPr>
          <p:cNvPr id="4" name="Rectangle 3"/>
          <p:cNvSpPr/>
          <p:nvPr/>
        </p:nvSpPr>
        <p:spPr>
          <a:xfrm>
            <a:off x="1736971" y="2289794"/>
            <a:ext cx="7567284" cy="941796"/>
          </a:xfrm>
          <a:prstGeom prst="rect">
            <a:avLst/>
          </a:prstGeom>
        </p:spPr>
        <p:txBody>
          <a:bodyPr wrap="square">
            <a:spAutoFit/>
          </a:bodyPr>
          <a:lstStyle/>
          <a:p>
            <a:pPr algn="just">
              <a:lnSpc>
                <a:spcPct val="115000"/>
              </a:lnSpc>
              <a:spcAft>
                <a:spcPts val="0"/>
              </a:spcAft>
            </a:pPr>
            <a:r>
              <a:rPr lang="en-US" sz="2400" dirty="0" err="1">
                <a:solidFill>
                  <a:srgbClr val="FFC000"/>
                </a:solidFill>
                <a:latin typeface="Times New Roman" panose="02020603050405020304" pitchFamily="18" charset="0"/>
                <a:ea typeface="Times New Roman" panose="02020603050405020304" pitchFamily="18" charset="0"/>
              </a:rPr>
              <a:t>Thơ</a:t>
            </a:r>
            <a:r>
              <a:rPr lang="en-US" sz="2400" dirty="0">
                <a:solidFill>
                  <a:srgbClr val="FFC000"/>
                </a:solidFill>
                <a:latin typeface="Times New Roman" panose="02020603050405020304" pitchFamily="18" charset="0"/>
                <a:ea typeface="Times New Roman" panose="02020603050405020304" pitchFamily="18" charset="0"/>
              </a:rPr>
              <a:t> </a:t>
            </a:r>
            <a:r>
              <a:rPr lang="en-US" sz="2400" dirty="0" err="1">
                <a:solidFill>
                  <a:srgbClr val="FFC000"/>
                </a:solidFill>
                <a:latin typeface="Times New Roman" panose="02020603050405020304" pitchFamily="18" charset="0"/>
                <a:ea typeface="Times New Roman" panose="02020603050405020304" pitchFamily="18" charset="0"/>
              </a:rPr>
              <a:t>ông</a:t>
            </a:r>
            <a:r>
              <a:rPr lang="en-US" sz="2400" dirty="0">
                <a:solidFill>
                  <a:srgbClr val="FFC000"/>
                </a:solidFill>
                <a:latin typeface="Times New Roman" panose="02020603050405020304" pitchFamily="18" charset="0"/>
                <a:ea typeface="Times New Roman" panose="02020603050405020304" pitchFamily="18" charset="0"/>
              </a:rPr>
              <a:t> </a:t>
            </a:r>
            <a:r>
              <a:rPr lang="en-US" sz="2400" dirty="0" err="1">
                <a:solidFill>
                  <a:srgbClr val="FFC000"/>
                </a:solidFill>
                <a:latin typeface="Times New Roman" panose="02020603050405020304" pitchFamily="18" charset="0"/>
                <a:ea typeface="Times New Roman" panose="02020603050405020304" pitchFamily="18" charset="0"/>
              </a:rPr>
              <a:t>tập</a:t>
            </a:r>
            <a:r>
              <a:rPr lang="en-US" sz="2400" dirty="0">
                <a:solidFill>
                  <a:srgbClr val="FFC000"/>
                </a:solidFill>
                <a:latin typeface="Times New Roman" panose="02020603050405020304" pitchFamily="18" charset="0"/>
                <a:ea typeface="Times New Roman" panose="02020603050405020304" pitchFamily="18" charset="0"/>
              </a:rPr>
              <a:t> </a:t>
            </a:r>
            <a:r>
              <a:rPr lang="en-US" sz="2400" dirty="0" err="1">
                <a:solidFill>
                  <a:srgbClr val="FFC000"/>
                </a:solidFill>
                <a:latin typeface="Times New Roman" panose="02020603050405020304" pitchFamily="18" charset="0"/>
                <a:ea typeface="Times New Roman" panose="02020603050405020304" pitchFamily="18" charset="0"/>
              </a:rPr>
              <a:t>trung</a:t>
            </a:r>
            <a:r>
              <a:rPr lang="en-US" sz="2400" dirty="0">
                <a:solidFill>
                  <a:srgbClr val="FFC000"/>
                </a:solidFill>
                <a:latin typeface="Times New Roman" panose="02020603050405020304" pitchFamily="18" charset="0"/>
                <a:ea typeface="Times New Roman" panose="02020603050405020304" pitchFamily="18" charset="0"/>
              </a:rPr>
              <a:t> </a:t>
            </a:r>
            <a:r>
              <a:rPr lang="en-US" sz="2400" dirty="0" err="1">
                <a:solidFill>
                  <a:srgbClr val="FFC000"/>
                </a:solidFill>
                <a:latin typeface="Times New Roman" panose="02020603050405020304" pitchFamily="18" charset="0"/>
                <a:ea typeface="Times New Roman" panose="02020603050405020304" pitchFamily="18" charset="0"/>
              </a:rPr>
              <a:t>thể</a:t>
            </a:r>
            <a:r>
              <a:rPr lang="en-US" sz="2400" dirty="0">
                <a:solidFill>
                  <a:srgbClr val="FFC000"/>
                </a:solidFill>
                <a:latin typeface="Times New Roman" panose="02020603050405020304" pitchFamily="18" charset="0"/>
                <a:ea typeface="Times New Roman" panose="02020603050405020304" pitchFamily="18" charset="0"/>
              </a:rPr>
              <a:t> </a:t>
            </a:r>
            <a:r>
              <a:rPr lang="en-US" sz="2400" dirty="0" err="1">
                <a:solidFill>
                  <a:srgbClr val="FFC000"/>
                </a:solidFill>
                <a:latin typeface="Times New Roman" panose="02020603050405020304" pitchFamily="18" charset="0"/>
                <a:ea typeface="Times New Roman" panose="02020603050405020304" pitchFamily="18" charset="0"/>
              </a:rPr>
              <a:t>hiện</a:t>
            </a:r>
            <a:r>
              <a:rPr lang="en-US" sz="2400" dirty="0">
                <a:solidFill>
                  <a:srgbClr val="FFC000"/>
                </a:solidFill>
                <a:latin typeface="Times New Roman" panose="02020603050405020304" pitchFamily="18" charset="0"/>
                <a:ea typeface="Times New Roman" panose="02020603050405020304" pitchFamily="18" charset="0"/>
              </a:rPr>
              <a:t> </a:t>
            </a:r>
            <a:r>
              <a:rPr lang="en-US" sz="2400" dirty="0" err="1">
                <a:solidFill>
                  <a:srgbClr val="FFC000"/>
                </a:solidFill>
                <a:latin typeface="Times New Roman" panose="02020603050405020304" pitchFamily="18" charset="0"/>
                <a:ea typeface="Times New Roman" panose="02020603050405020304" pitchFamily="18" charset="0"/>
              </a:rPr>
              <a:t>tình</a:t>
            </a:r>
            <a:r>
              <a:rPr lang="en-US" sz="2400" dirty="0">
                <a:solidFill>
                  <a:srgbClr val="FFC000"/>
                </a:solidFill>
                <a:latin typeface="Times New Roman" panose="02020603050405020304" pitchFamily="18" charset="0"/>
                <a:ea typeface="Times New Roman" panose="02020603050405020304" pitchFamily="18" charset="0"/>
              </a:rPr>
              <a:t> </a:t>
            </a:r>
            <a:r>
              <a:rPr lang="en-US" sz="2400" dirty="0" err="1">
                <a:solidFill>
                  <a:srgbClr val="FFC000"/>
                </a:solidFill>
                <a:latin typeface="Times New Roman" panose="02020603050405020304" pitchFamily="18" charset="0"/>
                <a:ea typeface="Times New Roman" panose="02020603050405020304" pitchFamily="18" charset="0"/>
              </a:rPr>
              <a:t>yêu</a:t>
            </a:r>
            <a:r>
              <a:rPr lang="en-US" sz="2400" dirty="0">
                <a:solidFill>
                  <a:srgbClr val="FFC000"/>
                </a:solidFill>
                <a:latin typeface="Times New Roman" panose="02020603050405020304" pitchFamily="18" charset="0"/>
                <a:ea typeface="Times New Roman" panose="02020603050405020304" pitchFamily="18" charset="0"/>
              </a:rPr>
              <a:t> </a:t>
            </a:r>
            <a:r>
              <a:rPr lang="en-US" sz="2400" dirty="0" err="1">
                <a:solidFill>
                  <a:srgbClr val="FFC000"/>
                </a:solidFill>
                <a:latin typeface="Times New Roman" panose="02020603050405020304" pitchFamily="18" charset="0"/>
                <a:ea typeface="Times New Roman" panose="02020603050405020304" pitchFamily="18" charset="0"/>
              </a:rPr>
              <a:t>quê</a:t>
            </a:r>
            <a:r>
              <a:rPr lang="en-US" sz="2400" dirty="0">
                <a:solidFill>
                  <a:srgbClr val="FFC000"/>
                </a:solidFill>
                <a:latin typeface="Times New Roman" panose="02020603050405020304" pitchFamily="18" charset="0"/>
                <a:ea typeface="Times New Roman" panose="02020603050405020304" pitchFamily="18" charset="0"/>
              </a:rPr>
              <a:t> </a:t>
            </a:r>
            <a:r>
              <a:rPr lang="en-US" sz="2400" dirty="0" err="1">
                <a:solidFill>
                  <a:srgbClr val="FFC000"/>
                </a:solidFill>
                <a:latin typeface="Times New Roman" panose="02020603050405020304" pitchFamily="18" charset="0"/>
                <a:ea typeface="Times New Roman" panose="02020603050405020304" pitchFamily="18" charset="0"/>
              </a:rPr>
              <a:t>hương</a:t>
            </a:r>
            <a:r>
              <a:rPr lang="en-US" sz="2400" dirty="0">
                <a:solidFill>
                  <a:srgbClr val="FFC000"/>
                </a:solidFill>
                <a:latin typeface="Times New Roman" panose="02020603050405020304" pitchFamily="18" charset="0"/>
                <a:ea typeface="Times New Roman" panose="02020603050405020304" pitchFamily="18" charset="0"/>
              </a:rPr>
              <a:t>, </a:t>
            </a:r>
            <a:r>
              <a:rPr lang="en-US" sz="2400" dirty="0" err="1">
                <a:solidFill>
                  <a:srgbClr val="FFC000"/>
                </a:solidFill>
                <a:latin typeface="Times New Roman" panose="02020603050405020304" pitchFamily="18" charset="0"/>
                <a:ea typeface="Times New Roman" panose="02020603050405020304" pitchFamily="18" charset="0"/>
              </a:rPr>
              <a:t>đất</a:t>
            </a:r>
            <a:r>
              <a:rPr lang="en-US" sz="2400" dirty="0">
                <a:solidFill>
                  <a:srgbClr val="FFC000"/>
                </a:solidFill>
                <a:latin typeface="Times New Roman" panose="02020603050405020304" pitchFamily="18" charset="0"/>
                <a:ea typeface="Times New Roman" panose="02020603050405020304" pitchFamily="18" charset="0"/>
              </a:rPr>
              <a:t> </a:t>
            </a:r>
            <a:r>
              <a:rPr lang="en-US" sz="2400" dirty="0" err="1">
                <a:solidFill>
                  <a:srgbClr val="FFC000"/>
                </a:solidFill>
                <a:latin typeface="Times New Roman" panose="02020603050405020304" pitchFamily="18" charset="0"/>
                <a:ea typeface="Times New Roman" panose="02020603050405020304" pitchFamily="18" charset="0"/>
              </a:rPr>
              <a:t>nước</a:t>
            </a:r>
            <a:r>
              <a:rPr lang="en-US" sz="2400" dirty="0">
                <a:solidFill>
                  <a:srgbClr val="FFC000"/>
                </a:solidFill>
                <a:latin typeface="Times New Roman" panose="02020603050405020304" pitchFamily="18" charset="0"/>
                <a:ea typeface="Times New Roman" panose="02020603050405020304" pitchFamily="18" charset="0"/>
              </a:rPr>
              <a:t> </a:t>
            </a:r>
            <a:r>
              <a:rPr lang="en-US" sz="2400" dirty="0" err="1">
                <a:solidFill>
                  <a:srgbClr val="FFC000"/>
                </a:solidFill>
                <a:latin typeface="Times New Roman" panose="02020603050405020304" pitchFamily="18" charset="0"/>
                <a:ea typeface="Times New Roman" panose="02020603050405020304" pitchFamily="18" charset="0"/>
              </a:rPr>
              <a:t>tha</a:t>
            </a:r>
            <a:r>
              <a:rPr lang="en-US" sz="2400" dirty="0">
                <a:solidFill>
                  <a:srgbClr val="FFC000"/>
                </a:solidFill>
                <a:latin typeface="Times New Roman" panose="02020603050405020304" pitchFamily="18" charset="0"/>
                <a:ea typeface="Times New Roman" panose="02020603050405020304" pitchFamily="18" charset="0"/>
              </a:rPr>
              <a:t> </a:t>
            </a:r>
            <a:r>
              <a:rPr lang="en-US" sz="2400" dirty="0" err="1">
                <a:solidFill>
                  <a:srgbClr val="FFC000"/>
                </a:solidFill>
                <a:latin typeface="Times New Roman" panose="02020603050405020304" pitchFamily="18" charset="0"/>
                <a:ea typeface="Times New Roman" panose="02020603050405020304" pitchFamily="18" charset="0"/>
              </a:rPr>
              <a:t>thiết</a:t>
            </a:r>
            <a:r>
              <a:rPr lang="en-US" sz="2400" dirty="0">
                <a:solidFill>
                  <a:srgbClr val="FFC000"/>
                </a:solidFill>
                <a:latin typeface="Times New Roman" panose="02020603050405020304" pitchFamily="18" charset="0"/>
                <a:ea typeface="Times New Roman" panose="02020603050405020304" pitchFamily="18" charset="0"/>
              </a:rPr>
              <a:t> </a:t>
            </a:r>
            <a:r>
              <a:rPr lang="en-US" sz="2400" dirty="0" err="1">
                <a:solidFill>
                  <a:srgbClr val="FFC000"/>
                </a:solidFill>
                <a:latin typeface="Times New Roman" panose="02020603050405020304" pitchFamily="18" charset="0"/>
                <a:ea typeface="Times New Roman" panose="02020603050405020304" pitchFamily="18" charset="0"/>
              </a:rPr>
              <a:t>với</a:t>
            </a:r>
            <a:r>
              <a:rPr lang="en-US" sz="2400" dirty="0">
                <a:solidFill>
                  <a:srgbClr val="FFC000"/>
                </a:solidFill>
                <a:latin typeface="Times New Roman" panose="02020603050405020304" pitchFamily="18" charset="0"/>
                <a:ea typeface="Times New Roman" panose="02020603050405020304" pitchFamily="18" charset="0"/>
              </a:rPr>
              <a:t> </a:t>
            </a:r>
            <a:r>
              <a:rPr lang="en-US" sz="2400" dirty="0" err="1">
                <a:solidFill>
                  <a:srgbClr val="FFC000"/>
                </a:solidFill>
                <a:latin typeface="Times New Roman" panose="02020603050405020304" pitchFamily="18" charset="0"/>
                <a:ea typeface="Times New Roman" panose="02020603050405020304" pitchFamily="18" charset="0"/>
              </a:rPr>
              <a:t>nhiều</a:t>
            </a:r>
            <a:r>
              <a:rPr lang="en-US" sz="2400" dirty="0">
                <a:solidFill>
                  <a:srgbClr val="FFC000"/>
                </a:solidFill>
                <a:latin typeface="Times New Roman" panose="02020603050405020304" pitchFamily="18" charset="0"/>
                <a:ea typeface="Times New Roman" panose="02020603050405020304" pitchFamily="18" charset="0"/>
              </a:rPr>
              <a:t> </a:t>
            </a:r>
            <a:r>
              <a:rPr lang="en-US" sz="2400" dirty="0" err="1">
                <a:solidFill>
                  <a:srgbClr val="FFC000"/>
                </a:solidFill>
                <a:latin typeface="Times New Roman" panose="02020603050405020304" pitchFamily="18" charset="0"/>
                <a:ea typeface="Times New Roman" panose="02020603050405020304" pitchFamily="18" charset="0"/>
              </a:rPr>
              <a:t>suy</a:t>
            </a:r>
            <a:r>
              <a:rPr lang="en-US" sz="2400" dirty="0">
                <a:solidFill>
                  <a:srgbClr val="FFC000"/>
                </a:solidFill>
                <a:latin typeface="Times New Roman" panose="02020603050405020304" pitchFamily="18" charset="0"/>
                <a:ea typeface="Times New Roman" panose="02020603050405020304" pitchFamily="18" charset="0"/>
              </a:rPr>
              <a:t> </a:t>
            </a:r>
            <a:r>
              <a:rPr lang="en-US" sz="2400" dirty="0" err="1">
                <a:solidFill>
                  <a:srgbClr val="FFC000"/>
                </a:solidFill>
                <a:latin typeface="Times New Roman" panose="02020603050405020304" pitchFamily="18" charset="0"/>
                <a:ea typeface="Times New Roman" panose="02020603050405020304" pitchFamily="18" charset="0"/>
              </a:rPr>
              <a:t>tư</a:t>
            </a:r>
            <a:r>
              <a:rPr lang="en-US" sz="2400" dirty="0">
                <a:solidFill>
                  <a:srgbClr val="FFC000"/>
                </a:solidFill>
                <a:latin typeface="Times New Roman" panose="02020603050405020304" pitchFamily="18" charset="0"/>
                <a:ea typeface="Times New Roman" panose="02020603050405020304" pitchFamily="18" charset="0"/>
              </a:rPr>
              <a:t> </a:t>
            </a:r>
            <a:r>
              <a:rPr lang="en-US" sz="2400" dirty="0" err="1">
                <a:solidFill>
                  <a:srgbClr val="FFC000"/>
                </a:solidFill>
                <a:latin typeface="Times New Roman" panose="02020603050405020304" pitchFamily="18" charset="0"/>
                <a:ea typeface="Times New Roman" panose="02020603050405020304" pitchFamily="18" charset="0"/>
              </a:rPr>
              <a:t>sâu</a:t>
            </a:r>
            <a:r>
              <a:rPr lang="en-US" sz="2400" dirty="0">
                <a:solidFill>
                  <a:srgbClr val="FFC000"/>
                </a:solidFill>
                <a:latin typeface="Times New Roman" panose="02020603050405020304" pitchFamily="18" charset="0"/>
                <a:ea typeface="Times New Roman" panose="02020603050405020304" pitchFamily="18" charset="0"/>
              </a:rPr>
              <a:t> </a:t>
            </a:r>
            <a:r>
              <a:rPr lang="en-US" sz="2400" dirty="0" err="1">
                <a:solidFill>
                  <a:srgbClr val="FFC000"/>
                </a:solidFill>
                <a:latin typeface="Times New Roman" panose="02020603050405020304" pitchFamily="18" charset="0"/>
                <a:ea typeface="Times New Roman" panose="02020603050405020304" pitchFamily="18" charset="0"/>
              </a:rPr>
              <a:t>sắc</a:t>
            </a:r>
            <a:r>
              <a:rPr lang="en-US" sz="2400" dirty="0">
                <a:solidFill>
                  <a:srgbClr val="FFC000"/>
                </a:solidFill>
                <a:latin typeface="Times New Roman" panose="02020603050405020304" pitchFamily="18" charset="0"/>
                <a:ea typeface="Times New Roman" panose="02020603050405020304" pitchFamily="18" charset="0"/>
              </a:rPr>
              <a:t>.</a:t>
            </a:r>
            <a:endParaRPr lang="vi-VN" sz="2400" dirty="0">
              <a:solidFill>
                <a:srgbClr val="FFC000"/>
              </a:solidFill>
              <a:effectLst/>
              <a:latin typeface="Times New Roman" panose="02020603050405020304" pitchFamily="18" charset="0"/>
              <a:ea typeface="Times New Roman" panose="02020603050405020304" pitchFamily="18" charset="0"/>
            </a:endParaRPr>
          </a:p>
        </p:txBody>
      </p:sp>
      <p:sp>
        <p:nvSpPr>
          <p:cNvPr id="5" name="Rectangle 4"/>
          <p:cNvSpPr/>
          <p:nvPr/>
        </p:nvSpPr>
        <p:spPr>
          <a:xfrm>
            <a:off x="1755120" y="3543171"/>
            <a:ext cx="7549135" cy="941796"/>
          </a:xfrm>
          <a:prstGeom prst="rect">
            <a:avLst/>
          </a:prstGeom>
        </p:spPr>
        <p:txBody>
          <a:bodyPr wrap="square">
            <a:spAutoFit/>
          </a:bodyPr>
          <a:lstStyle/>
          <a:p>
            <a:pPr algn="just">
              <a:lnSpc>
                <a:spcPct val="115000"/>
              </a:lnSpc>
              <a:spcAft>
                <a:spcPts val="0"/>
              </a:spcAft>
            </a:pPr>
            <a:r>
              <a:rPr lang="en-US" sz="2400" dirty="0" err="1">
                <a:solidFill>
                  <a:srgbClr val="FFFF00"/>
                </a:solidFill>
                <a:latin typeface="Times New Roman" panose="02020603050405020304" pitchFamily="18" charset="0"/>
                <a:ea typeface="Times New Roman" panose="02020603050405020304" pitchFamily="18" charset="0"/>
              </a:rPr>
              <a:t>Tác</a:t>
            </a:r>
            <a:r>
              <a:rPr lang="en-US" sz="2400" dirty="0">
                <a:solidFill>
                  <a:srgbClr val="FFFF00"/>
                </a:solidFill>
                <a:latin typeface="Times New Roman" panose="02020603050405020304" pitchFamily="18" charset="0"/>
                <a:ea typeface="Times New Roman" panose="02020603050405020304" pitchFamily="18" charset="0"/>
              </a:rPr>
              <a:t> </a:t>
            </a:r>
            <a:r>
              <a:rPr lang="en-US" sz="2400" dirty="0" err="1">
                <a:solidFill>
                  <a:srgbClr val="FFFF00"/>
                </a:solidFill>
                <a:latin typeface="Times New Roman" panose="02020603050405020304" pitchFamily="18" charset="0"/>
                <a:ea typeface="Times New Roman" panose="02020603050405020304" pitchFamily="18" charset="0"/>
              </a:rPr>
              <a:t>phẩm</a:t>
            </a:r>
            <a:r>
              <a:rPr lang="en-US" sz="2400" dirty="0">
                <a:solidFill>
                  <a:srgbClr val="FFFF00"/>
                </a:solidFill>
                <a:latin typeface="Times New Roman" panose="02020603050405020304" pitchFamily="18" charset="0"/>
                <a:ea typeface="Times New Roman" panose="02020603050405020304" pitchFamily="18" charset="0"/>
              </a:rPr>
              <a:t> </a:t>
            </a:r>
            <a:r>
              <a:rPr lang="en-US" sz="2400" dirty="0" err="1">
                <a:solidFill>
                  <a:srgbClr val="FFFF00"/>
                </a:solidFill>
                <a:latin typeface="Times New Roman" panose="02020603050405020304" pitchFamily="18" charset="0"/>
                <a:ea typeface="Times New Roman" panose="02020603050405020304" pitchFamily="18" charset="0"/>
              </a:rPr>
              <a:t>tiêu</a:t>
            </a:r>
            <a:r>
              <a:rPr lang="en-US" sz="2400" dirty="0">
                <a:solidFill>
                  <a:srgbClr val="FFFF00"/>
                </a:solidFill>
                <a:latin typeface="Times New Roman" panose="02020603050405020304" pitchFamily="18" charset="0"/>
                <a:ea typeface="Times New Roman" panose="02020603050405020304" pitchFamily="18" charset="0"/>
              </a:rPr>
              <a:t> </a:t>
            </a:r>
            <a:r>
              <a:rPr lang="en-US" sz="2400" dirty="0" err="1">
                <a:solidFill>
                  <a:srgbClr val="FFFF00"/>
                </a:solidFill>
                <a:latin typeface="Times New Roman" panose="02020603050405020304" pitchFamily="18" charset="0"/>
                <a:ea typeface="Times New Roman" panose="02020603050405020304" pitchFamily="18" charset="0"/>
              </a:rPr>
              <a:t>biểu</a:t>
            </a:r>
            <a:r>
              <a:rPr lang="en-US" sz="2400" dirty="0">
                <a:solidFill>
                  <a:srgbClr val="FFFF00"/>
                </a:solidFill>
                <a:latin typeface="Times New Roman" panose="02020603050405020304" pitchFamily="18" charset="0"/>
                <a:ea typeface="Times New Roman" panose="02020603050405020304" pitchFamily="18" charset="0"/>
              </a:rPr>
              <a:t>: </a:t>
            </a:r>
            <a:r>
              <a:rPr lang="en-US" sz="2400" i="1" dirty="0" err="1">
                <a:solidFill>
                  <a:srgbClr val="FFFF00"/>
                </a:solidFill>
                <a:latin typeface="Times New Roman" panose="02020603050405020304" pitchFamily="18" charset="0"/>
                <a:ea typeface="Times New Roman" panose="02020603050405020304" pitchFamily="18" charset="0"/>
              </a:rPr>
              <a:t>Đất</a:t>
            </a:r>
            <a:r>
              <a:rPr lang="en-US" sz="2400" i="1" dirty="0">
                <a:solidFill>
                  <a:srgbClr val="FFFF00"/>
                </a:solidFill>
                <a:latin typeface="Times New Roman" panose="02020603050405020304" pitchFamily="18" charset="0"/>
                <a:ea typeface="Times New Roman" panose="02020603050405020304" pitchFamily="18" charset="0"/>
              </a:rPr>
              <a:t> </a:t>
            </a:r>
            <a:r>
              <a:rPr lang="en-US" sz="2400" i="1" dirty="0" err="1">
                <a:solidFill>
                  <a:srgbClr val="FFFF00"/>
                </a:solidFill>
                <a:latin typeface="Times New Roman" panose="02020603050405020304" pitchFamily="18" charset="0"/>
                <a:ea typeface="Times New Roman" panose="02020603050405020304" pitchFamily="18" charset="0"/>
              </a:rPr>
              <a:t>ngoại</a:t>
            </a:r>
            <a:r>
              <a:rPr lang="en-US" sz="2400" i="1" dirty="0">
                <a:solidFill>
                  <a:srgbClr val="FFFF00"/>
                </a:solidFill>
                <a:latin typeface="Times New Roman" panose="02020603050405020304" pitchFamily="18" charset="0"/>
                <a:ea typeface="Times New Roman" panose="02020603050405020304" pitchFamily="18" charset="0"/>
              </a:rPr>
              <a:t> ô</a:t>
            </a:r>
            <a:r>
              <a:rPr lang="en-US" sz="2400" dirty="0">
                <a:solidFill>
                  <a:srgbClr val="FFFF00"/>
                </a:solidFill>
                <a:latin typeface="Times New Roman" panose="02020603050405020304" pitchFamily="18" charset="0"/>
                <a:ea typeface="Times New Roman" panose="02020603050405020304" pitchFamily="18" charset="0"/>
              </a:rPr>
              <a:t> (1973; </a:t>
            </a:r>
            <a:r>
              <a:rPr lang="en-US" sz="2400" i="1" dirty="0" err="1">
                <a:solidFill>
                  <a:srgbClr val="FFFF00"/>
                </a:solidFill>
                <a:latin typeface="Times New Roman" panose="02020603050405020304" pitchFamily="18" charset="0"/>
                <a:ea typeface="Times New Roman" panose="02020603050405020304" pitchFamily="18" charset="0"/>
              </a:rPr>
              <a:t>Mặt</a:t>
            </a:r>
            <a:r>
              <a:rPr lang="en-US" sz="2400" i="1" dirty="0">
                <a:solidFill>
                  <a:srgbClr val="FFFF00"/>
                </a:solidFill>
                <a:latin typeface="Times New Roman" panose="02020603050405020304" pitchFamily="18" charset="0"/>
                <a:ea typeface="Times New Roman" panose="02020603050405020304" pitchFamily="18" charset="0"/>
              </a:rPr>
              <a:t> </a:t>
            </a:r>
            <a:r>
              <a:rPr lang="en-US" sz="2400" i="1" dirty="0" err="1">
                <a:solidFill>
                  <a:srgbClr val="FFFF00"/>
                </a:solidFill>
                <a:latin typeface="Times New Roman" panose="02020603050405020304" pitchFamily="18" charset="0"/>
                <a:ea typeface="Times New Roman" panose="02020603050405020304" pitchFamily="18" charset="0"/>
              </a:rPr>
              <a:t>đường</a:t>
            </a:r>
            <a:r>
              <a:rPr lang="en-US" sz="2400" i="1" dirty="0">
                <a:solidFill>
                  <a:srgbClr val="FFFF00"/>
                </a:solidFill>
                <a:latin typeface="Times New Roman" panose="02020603050405020304" pitchFamily="18" charset="0"/>
                <a:ea typeface="Times New Roman" panose="02020603050405020304" pitchFamily="18" charset="0"/>
              </a:rPr>
              <a:t> </a:t>
            </a:r>
            <a:r>
              <a:rPr lang="en-US" sz="2400" i="1" dirty="0" err="1">
                <a:solidFill>
                  <a:srgbClr val="FFFF00"/>
                </a:solidFill>
                <a:latin typeface="Times New Roman" panose="02020603050405020304" pitchFamily="18" charset="0"/>
                <a:ea typeface="Times New Roman" panose="02020603050405020304" pitchFamily="18" charset="0"/>
              </a:rPr>
              <a:t>khát</a:t>
            </a:r>
            <a:r>
              <a:rPr lang="en-US" sz="2400" i="1" dirty="0">
                <a:solidFill>
                  <a:srgbClr val="FFFF00"/>
                </a:solidFill>
                <a:latin typeface="Times New Roman" panose="02020603050405020304" pitchFamily="18" charset="0"/>
                <a:ea typeface="Times New Roman" panose="02020603050405020304" pitchFamily="18" charset="0"/>
              </a:rPr>
              <a:t> </a:t>
            </a:r>
            <a:r>
              <a:rPr lang="en-US" sz="2400" i="1" dirty="0" err="1">
                <a:solidFill>
                  <a:srgbClr val="FFFF00"/>
                </a:solidFill>
                <a:latin typeface="Times New Roman" panose="02020603050405020304" pitchFamily="18" charset="0"/>
                <a:ea typeface="Times New Roman" panose="02020603050405020304" pitchFamily="18" charset="0"/>
              </a:rPr>
              <a:t>vọng</a:t>
            </a:r>
            <a:r>
              <a:rPr lang="en-US" sz="2400" dirty="0">
                <a:solidFill>
                  <a:srgbClr val="FFFF00"/>
                </a:solidFill>
                <a:latin typeface="Times New Roman" panose="02020603050405020304" pitchFamily="18" charset="0"/>
                <a:ea typeface="Times New Roman" panose="02020603050405020304" pitchFamily="18" charset="0"/>
              </a:rPr>
              <a:t> (1974); </a:t>
            </a:r>
            <a:r>
              <a:rPr lang="en-US" sz="2400" i="1" dirty="0" err="1">
                <a:solidFill>
                  <a:srgbClr val="FFFF00"/>
                </a:solidFill>
                <a:latin typeface="Times New Roman" panose="02020603050405020304" pitchFamily="18" charset="0"/>
                <a:ea typeface="Times New Roman" panose="02020603050405020304" pitchFamily="18" charset="0"/>
              </a:rPr>
              <a:t>Ngôi</a:t>
            </a:r>
            <a:r>
              <a:rPr lang="en-US" sz="2400" i="1" dirty="0">
                <a:solidFill>
                  <a:srgbClr val="FFFF00"/>
                </a:solidFill>
                <a:latin typeface="Times New Roman" panose="02020603050405020304" pitchFamily="18" charset="0"/>
                <a:ea typeface="Times New Roman" panose="02020603050405020304" pitchFamily="18" charset="0"/>
              </a:rPr>
              <a:t> </a:t>
            </a:r>
            <a:r>
              <a:rPr lang="en-US" sz="2400" i="1" dirty="0" err="1">
                <a:solidFill>
                  <a:srgbClr val="FFFF00"/>
                </a:solidFill>
                <a:latin typeface="Times New Roman" panose="02020603050405020304" pitchFamily="18" charset="0"/>
                <a:ea typeface="Times New Roman" panose="02020603050405020304" pitchFamily="18" charset="0"/>
              </a:rPr>
              <a:t>nhà</a:t>
            </a:r>
            <a:r>
              <a:rPr lang="en-US" sz="2400" i="1" dirty="0">
                <a:solidFill>
                  <a:srgbClr val="FFFF00"/>
                </a:solidFill>
                <a:latin typeface="Times New Roman" panose="02020603050405020304" pitchFamily="18" charset="0"/>
                <a:ea typeface="Times New Roman" panose="02020603050405020304" pitchFamily="18" charset="0"/>
              </a:rPr>
              <a:t> </a:t>
            </a:r>
            <a:r>
              <a:rPr lang="en-US" sz="2400" i="1" dirty="0" err="1">
                <a:solidFill>
                  <a:srgbClr val="FFFF00"/>
                </a:solidFill>
                <a:latin typeface="Times New Roman" panose="02020603050405020304" pitchFamily="18" charset="0"/>
                <a:ea typeface="Times New Roman" panose="02020603050405020304" pitchFamily="18" charset="0"/>
              </a:rPr>
              <a:t>có</a:t>
            </a:r>
            <a:r>
              <a:rPr lang="en-US" sz="2400" i="1" dirty="0">
                <a:solidFill>
                  <a:srgbClr val="FFFF00"/>
                </a:solidFill>
                <a:latin typeface="Times New Roman" panose="02020603050405020304" pitchFamily="18" charset="0"/>
                <a:ea typeface="Times New Roman" panose="02020603050405020304" pitchFamily="18" charset="0"/>
              </a:rPr>
              <a:t> </a:t>
            </a:r>
            <a:r>
              <a:rPr lang="en-US" sz="2400" i="1" dirty="0" err="1">
                <a:solidFill>
                  <a:srgbClr val="FFFF00"/>
                </a:solidFill>
                <a:latin typeface="Times New Roman" panose="02020603050405020304" pitchFamily="18" charset="0"/>
                <a:ea typeface="Times New Roman" panose="02020603050405020304" pitchFamily="18" charset="0"/>
              </a:rPr>
              <a:t>ngọn</a:t>
            </a:r>
            <a:r>
              <a:rPr lang="en-US" sz="2400" i="1" dirty="0">
                <a:solidFill>
                  <a:srgbClr val="FFFF00"/>
                </a:solidFill>
                <a:latin typeface="Times New Roman" panose="02020603050405020304" pitchFamily="18" charset="0"/>
                <a:ea typeface="Times New Roman" panose="02020603050405020304" pitchFamily="18" charset="0"/>
              </a:rPr>
              <a:t> </a:t>
            </a:r>
            <a:r>
              <a:rPr lang="en-US" sz="2400" i="1" dirty="0" err="1">
                <a:solidFill>
                  <a:srgbClr val="FFFF00"/>
                </a:solidFill>
                <a:latin typeface="Times New Roman" panose="02020603050405020304" pitchFamily="18" charset="0"/>
                <a:ea typeface="Times New Roman" panose="02020603050405020304" pitchFamily="18" charset="0"/>
              </a:rPr>
              <a:t>lửa</a:t>
            </a:r>
            <a:r>
              <a:rPr lang="en-US" sz="2400" i="1" dirty="0">
                <a:solidFill>
                  <a:srgbClr val="FFFF00"/>
                </a:solidFill>
                <a:latin typeface="Times New Roman" panose="02020603050405020304" pitchFamily="18" charset="0"/>
                <a:ea typeface="Times New Roman" panose="02020603050405020304" pitchFamily="18" charset="0"/>
              </a:rPr>
              <a:t> </a:t>
            </a:r>
            <a:r>
              <a:rPr lang="en-US" sz="2400" i="1" dirty="0" err="1">
                <a:solidFill>
                  <a:srgbClr val="FFFF00"/>
                </a:solidFill>
                <a:latin typeface="Times New Roman" panose="02020603050405020304" pitchFamily="18" charset="0"/>
                <a:ea typeface="Times New Roman" panose="02020603050405020304" pitchFamily="18" charset="0"/>
              </a:rPr>
              <a:t>ấm</a:t>
            </a:r>
            <a:r>
              <a:rPr lang="en-US" sz="2400" dirty="0">
                <a:solidFill>
                  <a:srgbClr val="FFFF00"/>
                </a:solidFill>
                <a:latin typeface="Times New Roman" panose="02020603050405020304" pitchFamily="18" charset="0"/>
                <a:ea typeface="Times New Roman" panose="02020603050405020304" pitchFamily="18" charset="0"/>
              </a:rPr>
              <a:t> (1986)…</a:t>
            </a:r>
            <a:endParaRPr lang="vi-VN" sz="2400" dirty="0">
              <a:solidFill>
                <a:srgbClr val="FFFF00"/>
              </a:solidFill>
              <a:effectLst/>
              <a:latin typeface="Times New Roman" panose="02020603050405020304" pitchFamily="18" charset="0"/>
              <a:ea typeface="Times New Roman" panose="02020603050405020304" pitchFamily="18" charset="0"/>
            </a:endParaRPr>
          </a:p>
        </p:txBody>
      </p:sp>
      <p:pic>
        <p:nvPicPr>
          <p:cNvPr id="27" name="Picture 26" descr="Nguyễn Khoa Điềm và những sáng tác thơ phổ nhạc bất hủ bạn nên biết - Âm  nhạc quanh ta"/>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4109" y="4864879"/>
            <a:ext cx="4186048" cy="1912993"/>
          </a:xfrm>
          <a:prstGeom prst="rect">
            <a:avLst/>
          </a:prstGeom>
          <a:noFill/>
          <a:ln>
            <a:noFill/>
          </a:ln>
        </p:spPr>
      </p:pic>
      <p:pic>
        <p:nvPicPr>
          <p:cNvPr id="28" name="Picture 27" descr="Tuyển tập thơ Mặt Đường Khát Vọng (1974) – Nguyễn Khoa Điềm phần 2  Utphighschools.Vn - Mẫu website tin tức 05"/>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54902" y="4817097"/>
            <a:ext cx="2064469" cy="1912994"/>
          </a:xfrm>
          <a:prstGeom prst="rect">
            <a:avLst/>
          </a:prstGeom>
          <a:noFill/>
          <a:ln>
            <a:noFill/>
          </a:ln>
        </p:spPr>
      </p:pic>
      <p:pic>
        <p:nvPicPr>
          <p:cNvPr id="29" name="Picture 28" descr="Thơ Nguyễn Khoa Điềm, Tuyển tập 40 năm do tác giả chọn"/>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16156" y="4837576"/>
            <a:ext cx="2640207" cy="1940296"/>
          </a:xfrm>
          <a:prstGeom prst="rect">
            <a:avLst/>
          </a:prstGeom>
          <a:noFill/>
          <a:ln>
            <a:noFill/>
          </a:ln>
        </p:spPr>
      </p:pic>
    </p:spTree>
    <p:extLst>
      <p:ext uri="{BB962C8B-B14F-4D97-AF65-F5344CB8AC3E}">
        <p14:creationId xmlns:p14="http://schemas.microsoft.com/office/powerpoint/2010/main" val="147329177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917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917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nodeType="clickEffect">
                                  <p:stCondLst>
                                    <p:cond delay="0"/>
                                  </p:stCondLst>
                                  <p:childTnLst>
                                    <p:set>
                                      <p:cBhvr>
                                        <p:cTn id="20" dur="1" fill="hold">
                                          <p:stCondLst>
                                            <p:cond delay="0"/>
                                          </p:stCondLst>
                                        </p:cTn>
                                        <p:tgtEl>
                                          <p:spTgt spid="27"/>
                                        </p:tgtEl>
                                        <p:attrNameLst>
                                          <p:attrName>style.visibility</p:attrName>
                                        </p:attrNameLst>
                                      </p:cBhvr>
                                      <p:to>
                                        <p:strVal val="visible"/>
                                      </p:to>
                                    </p:set>
                                    <p:animEffect transition="in" filter="wipe(down)">
                                      <p:cBhvr>
                                        <p:cTn id="21" dur="500"/>
                                        <p:tgtEl>
                                          <p:spTgt spid="27"/>
                                        </p:tgtEl>
                                      </p:cBhvr>
                                    </p:animEffect>
                                  </p:childTnLst>
                                </p:cTn>
                              </p:par>
                              <p:par>
                                <p:cTn id="22" presetID="22" presetClass="entr" presetSubtype="4" fill="hold" nodeType="withEffect">
                                  <p:stCondLst>
                                    <p:cond delay="0"/>
                                  </p:stCondLst>
                                  <p:childTnLst>
                                    <p:set>
                                      <p:cBhvr>
                                        <p:cTn id="23" dur="1" fill="hold">
                                          <p:stCondLst>
                                            <p:cond delay="0"/>
                                          </p:stCondLst>
                                        </p:cTn>
                                        <p:tgtEl>
                                          <p:spTgt spid="28"/>
                                        </p:tgtEl>
                                        <p:attrNameLst>
                                          <p:attrName>style.visibility</p:attrName>
                                        </p:attrNameLst>
                                      </p:cBhvr>
                                      <p:to>
                                        <p:strVal val="visible"/>
                                      </p:to>
                                    </p:set>
                                    <p:animEffect transition="in" filter="wipe(down)">
                                      <p:cBhvr>
                                        <p:cTn id="24" dur="500"/>
                                        <p:tgtEl>
                                          <p:spTgt spid="28"/>
                                        </p:tgtEl>
                                      </p:cBhvr>
                                    </p:animEffect>
                                  </p:childTnLst>
                                </p:cTn>
                              </p:par>
                              <p:par>
                                <p:cTn id="25" presetID="22" presetClass="entr" presetSubtype="4" fill="hold" nodeType="withEffect">
                                  <p:stCondLst>
                                    <p:cond delay="0"/>
                                  </p:stCondLst>
                                  <p:childTnLst>
                                    <p:set>
                                      <p:cBhvr>
                                        <p:cTn id="26" dur="1" fill="hold">
                                          <p:stCondLst>
                                            <p:cond delay="0"/>
                                          </p:stCondLst>
                                        </p:cTn>
                                        <p:tgtEl>
                                          <p:spTgt spid="29"/>
                                        </p:tgtEl>
                                        <p:attrNameLst>
                                          <p:attrName>style.visibility</p:attrName>
                                        </p:attrNameLst>
                                      </p:cBhvr>
                                      <p:to>
                                        <p:strVal val="visible"/>
                                      </p:to>
                                    </p:set>
                                    <p:animEffect transition="in" filter="wipe(down)">
                                      <p:cBhvr>
                                        <p:cTn id="27"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Vertical Scroll 3"/>
          <p:cNvSpPr/>
          <p:nvPr/>
        </p:nvSpPr>
        <p:spPr>
          <a:xfrm>
            <a:off x="94268" y="122550"/>
            <a:ext cx="5071621" cy="914398"/>
          </a:xfrm>
          <a:prstGeom prst="verticalScroll">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a:latin typeface="Times New Roman" panose="02020603050405020304" pitchFamily="18" charset="0"/>
                <a:cs typeface="Times New Roman" panose="02020603050405020304" pitchFamily="18" charset="0"/>
              </a:rPr>
              <a:t>2. Văn bản “</a:t>
            </a:r>
            <a:r>
              <a:rPr lang="en-US" sz="2400" b="1" i="1">
                <a:latin typeface="Times New Roman" panose="02020603050405020304" pitchFamily="18" charset="0"/>
                <a:cs typeface="Times New Roman" panose="02020603050405020304" pitchFamily="18" charset="0"/>
              </a:rPr>
              <a:t>Đồng dao mùa xuân”</a:t>
            </a:r>
            <a:endParaRPr lang="vi-VN" sz="2400">
              <a:latin typeface="Times New Roman" panose="02020603050405020304" pitchFamily="18" charset="0"/>
              <a:cs typeface="Times New Roman" panose="02020603050405020304" pitchFamily="18" charset="0"/>
            </a:endParaRPr>
          </a:p>
        </p:txBody>
      </p:sp>
      <p:sp>
        <p:nvSpPr>
          <p:cNvPr id="6" name="Rounded Rectangle 5"/>
          <p:cNvSpPr/>
          <p:nvPr/>
        </p:nvSpPr>
        <p:spPr>
          <a:xfrm>
            <a:off x="117835" y="1348033"/>
            <a:ext cx="5797485" cy="791851"/>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rgbClr val="FFFF00"/>
                </a:solidFill>
                <a:latin typeface="Times New Roman" panose="02020603050405020304" pitchFamily="18" charset="0"/>
                <a:cs typeface="Times New Roman" panose="02020603050405020304" pitchFamily="18" charset="0"/>
              </a:rPr>
              <a:t>a. </a:t>
            </a:r>
            <a:r>
              <a:rPr lang="en-US" sz="2400" b="1" dirty="0" err="1">
                <a:solidFill>
                  <a:srgbClr val="FFFF00"/>
                </a:solidFill>
                <a:latin typeface="Times New Roman" panose="02020603050405020304" pitchFamily="18" charset="0"/>
                <a:cs typeface="Times New Roman" panose="02020603050405020304" pitchFamily="18" charset="0"/>
              </a:rPr>
              <a:t>Đọc</a:t>
            </a:r>
            <a:r>
              <a:rPr lang="en-US" sz="2400" b="1" dirty="0">
                <a:solidFill>
                  <a:srgbClr val="FFFF00"/>
                </a:solidFill>
                <a:latin typeface="Times New Roman" panose="02020603050405020304" pitchFamily="18" charset="0"/>
                <a:cs typeface="Times New Roman" panose="02020603050405020304" pitchFamily="18" charset="0"/>
              </a:rPr>
              <a:t> </a:t>
            </a:r>
            <a:r>
              <a:rPr lang="en-US" sz="2400" b="1" dirty="0" err="1">
                <a:solidFill>
                  <a:srgbClr val="FFFF00"/>
                </a:solidFill>
                <a:latin typeface="Times New Roman" panose="02020603050405020304" pitchFamily="18" charset="0"/>
                <a:cs typeface="Times New Roman" panose="02020603050405020304" pitchFamily="18" charset="0"/>
              </a:rPr>
              <a:t>và</a:t>
            </a:r>
            <a:r>
              <a:rPr lang="en-US" sz="2400" b="1" dirty="0">
                <a:solidFill>
                  <a:srgbClr val="FFFF00"/>
                </a:solidFill>
                <a:latin typeface="Times New Roman" panose="02020603050405020304" pitchFamily="18" charset="0"/>
                <a:cs typeface="Times New Roman" panose="02020603050405020304" pitchFamily="18" charset="0"/>
              </a:rPr>
              <a:t> </a:t>
            </a:r>
            <a:r>
              <a:rPr lang="en-US" sz="2400" b="1" dirty="0" err="1">
                <a:solidFill>
                  <a:srgbClr val="FFFF00"/>
                </a:solidFill>
                <a:latin typeface="Times New Roman" panose="02020603050405020304" pitchFamily="18" charset="0"/>
                <a:cs typeface="Times New Roman" panose="02020603050405020304" pitchFamily="18" charset="0"/>
              </a:rPr>
              <a:t>tìm</a:t>
            </a:r>
            <a:r>
              <a:rPr lang="en-US" sz="2400" b="1" dirty="0">
                <a:solidFill>
                  <a:srgbClr val="FFFF00"/>
                </a:solidFill>
                <a:latin typeface="Times New Roman" panose="02020603050405020304" pitchFamily="18" charset="0"/>
                <a:cs typeface="Times New Roman" panose="02020603050405020304" pitchFamily="18" charset="0"/>
              </a:rPr>
              <a:t> </a:t>
            </a:r>
            <a:r>
              <a:rPr lang="en-US" sz="2400" b="1" dirty="0" err="1">
                <a:solidFill>
                  <a:srgbClr val="FFFF00"/>
                </a:solidFill>
                <a:latin typeface="Times New Roman" panose="02020603050405020304" pitchFamily="18" charset="0"/>
                <a:cs typeface="Times New Roman" panose="02020603050405020304" pitchFamily="18" charset="0"/>
              </a:rPr>
              <a:t>hiểu</a:t>
            </a:r>
            <a:r>
              <a:rPr lang="en-US" sz="2400" b="1" dirty="0">
                <a:solidFill>
                  <a:srgbClr val="FFFF00"/>
                </a:solidFill>
                <a:latin typeface="Times New Roman" panose="02020603050405020304" pitchFamily="18" charset="0"/>
                <a:cs typeface="Times New Roman" panose="02020603050405020304" pitchFamily="18" charset="0"/>
              </a:rPr>
              <a:t> </a:t>
            </a:r>
            <a:r>
              <a:rPr lang="en-US" sz="2400" b="1" dirty="0" err="1">
                <a:solidFill>
                  <a:srgbClr val="FFFF00"/>
                </a:solidFill>
                <a:latin typeface="Times New Roman" panose="02020603050405020304" pitchFamily="18" charset="0"/>
                <a:cs typeface="Times New Roman" panose="02020603050405020304" pitchFamily="18" charset="0"/>
              </a:rPr>
              <a:t>chú</a:t>
            </a:r>
            <a:r>
              <a:rPr lang="en-US" sz="2400" b="1" dirty="0">
                <a:solidFill>
                  <a:srgbClr val="FFFF00"/>
                </a:solidFill>
                <a:latin typeface="Times New Roman" panose="02020603050405020304" pitchFamily="18" charset="0"/>
                <a:cs typeface="Times New Roman" panose="02020603050405020304" pitchFamily="18" charset="0"/>
              </a:rPr>
              <a:t> </a:t>
            </a:r>
            <a:r>
              <a:rPr lang="en-US" sz="2400" b="1" dirty="0" err="1">
                <a:solidFill>
                  <a:srgbClr val="FFFF00"/>
                </a:solidFill>
                <a:latin typeface="Times New Roman" panose="02020603050405020304" pitchFamily="18" charset="0"/>
                <a:cs typeface="Times New Roman" panose="02020603050405020304" pitchFamily="18" charset="0"/>
              </a:rPr>
              <a:t>thích</a:t>
            </a:r>
            <a:endParaRPr lang="vi-VN" sz="2400" dirty="0">
              <a:solidFill>
                <a:srgbClr val="FFFF00"/>
              </a:solidFill>
              <a:latin typeface="Times New Roman" panose="02020603050405020304" pitchFamily="18" charset="0"/>
              <a:cs typeface="Times New Roman" panose="02020603050405020304" pitchFamily="18" charset="0"/>
            </a:endParaRPr>
          </a:p>
          <a:p>
            <a:r>
              <a:rPr lang="en-US" sz="2400" b="1" dirty="0">
                <a:solidFill>
                  <a:srgbClr val="FFFF00"/>
                </a:solidFill>
                <a:latin typeface="Times New Roman" panose="02020603050405020304" pitchFamily="18" charset="0"/>
                <a:cs typeface="Times New Roman" panose="02020603050405020304" pitchFamily="18" charset="0"/>
              </a:rPr>
              <a:t>b. </a:t>
            </a:r>
            <a:r>
              <a:rPr lang="en-US" sz="2400" b="1" dirty="0" err="1">
                <a:solidFill>
                  <a:srgbClr val="FFFF00"/>
                </a:solidFill>
                <a:latin typeface="Times New Roman" panose="02020603050405020304" pitchFamily="18" charset="0"/>
                <a:cs typeface="Times New Roman" panose="02020603050405020304" pitchFamily="18" charset="0"/>
              </a:rPr>
              <a:t>Tìm</a:t>
            </a:r>
            <a:r>
              <a:rPr lang="en-US" sz="2400" b="1" dirty="0">
                <a:solidFill>
                  <a:srgbClr val="FFFF00"/>
                </a:solidFill>
                <a:latin typeface="Times New Roman" panose="02020603050405020304" pitchFamily="18" charset="0"/>
                <a:cs typeface="Times New Roman" panose="02020603050405020304" pitchFamily="18" charset="0"/>
              </a:rPr>
              <a:t> </a:t>
            </a:r>
            <a:r>
              <a:rPr lang="en-US" sz="2400" b="1" dirty="0" err="1">
                <a:solidFill>
                  <a:srgbClr val="FFFF00"/>
                </a:solidFill>
                <a:latin typeface="Times New Roman" panose="02020603050405020304" pitchFamily="18" charset="0"/>
                <a:cs typeface="Times New Roman" panose="02020603050405020304" pitchFamily="18" charset="0"/>
              </a:rPr>
              <a:t>hiểu</a:t>
            </a:r>
            <a:r>
              <a:rPr lang="en-US" sz="2400" b="1" dirty="0">
                <a:solidFill>
                  <a:srgbClr val="FFFF00"/>
                </a:solidFill>
                <a:latin typeface="Times New Roman" panose="02020603050405020304" pitchFamily="18" charset="0"/>
                <a:cs typeface="Times New Roman" panose="02020603050405020304" pitchFamily="18" charset="0"/>
              </a:rPr>
              <a:t> </a:t>
            </a:r>
            <a:r>
              <a:rPr lang="en-US" sz="2400" b="1" dirty="0" err="1">
                <a:solidFill>
                  <a:srgbClr val="FFFF00"/>
                </a:solidFill>
                <a:latin typeface="Times New Roman" panose="02020603050405020304" pitchFamily="18" charset="0"/>
                <a:cs typeface="Times New Roman" panose="02020603050405020304" pitchFamily="18" charset="0"/>
              </a:rPr>
              <a:t>chung</a:t>
            </a:r>
            <a:r>
              <a:rPr lang="en-US" sz="2400" b="1" dirty="0">
                <a:solidFill>
                  <a:srgbClr val="FFFF00"/>
                </a:solidFill>
                <a:latin typeface="Times New Roman" panose="02020603050405020304" pitchFamily="18" charset="0"/>
                <a:cs typeface="Times New Roman" panose="02020603050405020304" pitchFamily="18" charset="0"/>
              </a:rPr>
              <a:t> </a:t>
            </a:r>
            <a:r>
              <a:rPr lang="en-US" sz="2400" b="1" dirty="0" err="1">
                <a:solidFill>
                  <a:srgbClr val="FFFF00"/>
                </a:solidFill>
                <a:latin typeface="Times New Roman" panose="02020603050405020304" pitchFamily="18" charset="0"/>
                <a:cs typeface="Times New Roman" panose="02020603050405020304" pitchFamily="18" charset="0"/>
              </a:rPr>
              <a:t>văn</a:t>
            </a:r>
            <a:r>
              <a:rPr lang="en-US" sz="2400" b="1" dirty="0">
                <a:solidFill>
                  <a:srgbClr val="FFFF00"/>
                </a:solidFill>
                <a:latin typeface="Times New Roman" panose="02020603050405020304" pitchFamily="18" charset="0"/>
                <a:cs typeface="Times New Roman" panose="02020603050405020304" pitchFamily="18" charset="0"/>
              </a:rPr>
              <a:t> </a:t>
            </a:r>
            <a:r>
              <a:rPr lang="en-US" sz="2400" b="1" dirty="0" err="1">
                <a:solidFill>
                  <a:srgbClr val="FFFF00"/>
                </a:solidFill>
                <a:latin typeface="Times New Roman" panose="02020603050405020304" pitchFamily="18" charset="0"/>
                <a:cs typeface="Times New Roman" panose="02020603050405020304" pitchFamily="18" charset="0"/>
              </a:rPr>
              <a:t>bản</a:t>
            </a:r>
            <a:endParaRPr lang="vi-VN" sz="2400" dirty="0">
              <a:solidFill>
                <a:srgbClr val="FFFF00"/>
              </a:solidFill>
              <a:latin typeface="Times New Roman" panose="02020603050405020304" pitchFamily="18" charset="0"/>
              <a:cs typeface="Times New Roman" panose="02020603050405020304" pitchFamily="18" charset="0"/>
            </a:endParaRPr>
          </a:p>
        </p:txBody>
      </p:sp>
      <p:sp>
        <p:nvSpPr>
          <p:cNvPr id="7" name="Oval Callout 6"/>
          <p:cNvSpPr/>
          <p:nvPr/>
        </p:nvSpPr>
        <p:spPr>
          <a:xfrm>
            <a:off x="7607431" y="-58993"/>
            <a:ext cx="3996965" cy="1480008"/>
          </a:xfrm>
          <a:prstGeom prst="wedgeEllipseCallou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i="1" dirty="0" err="1">
                <a:solidFill>
                  <a:schemeClr val="tx1"/>
                </a:solidFill>
                <a:latin typeface="Times New Roman" panose="02020603050405020304" pitchFamily="18" charset="0"/>
                <a:cs typeface="Times New Roman" panose="02020603050405020304" pitchFamily="18" charset="0"/>
              </a:rPr>
              <a:t>Em</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hãy</a:t>
            </a:r>
            <a:r>
              <a:rPr lang="en-US" sz="2400" i="1" dirty="0">
                <a:solidFill>
                  <a:schemeClr val="tx1"/>
                </a:solidFill>
                <a:latin typeface="Times New Roman" panose="02020603050405020304" pitchFamily="18" charset="0"/>
                <a:cs typeface="Times New Roman" panose="02020603050405020304" pitchFamily="18" charset="0"/>
              </a:rPr>
              <a:t> chia </a:t>
            </a:r>
            <a:r>
              <a:rPr lang="en-US" sz="2400" i="1" dirty="0" err="1">
                <a:solidFill>
                  <a:schemeClr val="tx1"/>
                </a:solidFill>
                <a:latin typeface="Times New Roman" panose="02020603050405020304" pitchFamily="18" charset="0"/>
                <a:cs typeface="Times New Roman" panose="02020603050405020304" pitchFamily="18" charset="0"/>
              </a:rPr>
              <a:t>sẻ</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ấn</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tượng</a:t>
            </a:r>
            <a:r>
              <a:rPr lang="en-US" sz="2400" i="1" dirty="0">
                <a:solidFill>
                  <a:schemeClr val="tx1"/>
                </a:solidFill>
                <a:latin typeface="Times New Roman" panose="02020603050405020304" pitchFamily="18" charset="0"/>
                <a:cs typeface="Times New Roman" panose="02020603050405020304" pitchFamily="18" charset="0"/>
              </a:rPr>
              <a:t> ban </a:t>
            </a:r>
            <a:r>
              <a:rPr lang="en-US" sz="2400" i="1" dirty="0" err="1">
                <a:solidFill>
                  <a:schemeClr val="tx1"/>
                </a:solidFill>
                <a:latin typeface="Times New Roman" panose="02020603050405020304" pitchFamily="18" charset="0"/>
                <a:cs typeface="Times New Roman" panose="02020603050405020304" pitchFamily="18" charset="0"/>
              </a:rPr>
              <a:t>đầu</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của</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mình</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về</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người</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lính</a:t>
            </a:r>
            <a:r>
              <a:rPr lang="en-US" sz="2400" i="1" dirty="0">
                <a:solidFill>
                  <a:schemeClr val="tx1"/>
                </a:solidFill>
                <a:latin typeface="Times New Roman" panose="02020603050405020304" pitchFamily="18" charset="0"/>
                <a:cs typeface="Times New Roman" panose="02020603050405020304" pitchFamily="18" charset="0"/>
              </a:rPr>
              <a:t>.</a:t>
            </a:r>
            <a:endParaRPr lang="vi-VN" sz="2400" dirty="0">
              <a:solidFill>
                <a:schemeClr val="tx1"/>
              </a:solidFill>
              <a:latin typeface="Times New Roman" panose="02020603050405020304" pitchFamily="18" charset="0"/>
              <a:cs typeface="Times New Roman" panose="02020603050405020304" pitchFamily="18" charset="0"/>
            </a:endParaRPr>
          </a:p>
        </p:txBody>
      </p:sp>
      <p:sp>
        <p:nvSpPr>
          <p:cNvPr id="8" name="Oval Callout 7"/>
          <p:cNvSpPr/>
          <p:nvPr/>
        </p:nvSpPr>
        <p:spPr>
          <a:xfrm>
            <a:off x="6400800" y="1470581"/>
            <a:ext cx="5667079" cy="1480008"/>
          </a:xfrm>
          <a:prstGeom prst="wedgeEllipseCallou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i="1" dirty="0" err="1">
                <a:solidFill>
                  <a:schemeClr val="tx1"/>
                </a:solidFill>
                <a:latin typeface="Times New Roman" panose="02020603050405020304" pitchFamily="18" charset="0"/>
                <a:cs typeface="Times New Roman" panose="02020603050405020304" pitchFamily="18" charset="0"/>
              </a:rPr>
              <a:t>Xác</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định</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thể</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loại</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giọng</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điệu</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bố</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cục</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Văn</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bản</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có</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thể</a:t>
            </a:r>
            <a:r>
              <a:rPr lang="en-US" sz="2400" i="1" dirty="0">
                <a:solidFill>
                  <a:schemeClr val="tx1"/>
                </a:solidFill>
                <a:latin typeface="Times New Roman" panose="02020603050405020304" pitchFamily="18" charset="0"/>
                <a:cs typeface="Times New Roman" panose="02020603050405020304" pitchFamily="18" charset="0"/>
              </a:rPr>
              <a:t> chia </a:t>
            </a:r>
            <a:r>
              <a:rPr lang="en-US" sz="2400" i="1" dirty="0" err="1">
                <a:solidFill>
                  <a:schemeClr val="tx1"/>
                </a:solidFill>
                <a:latin typeface="Times New Roman" panose="02020603050405020304" pitchFamily="18" charset="0"/>
                <a:cs typeface="Times New Roman" panose="02020603050405020304" pitchFamily="18" charset="0"/>
              </a:rPr>
              <a:t>thành</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mấy</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phần</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Nội</a:t>
            </a:r>
            <a:r>
              <a:rPr lang="en-US" sz="2400" i="1" dirty="0">
                <a:solidFill>
                  <a:schemeClr val="tx1"/>
                </a:solidFill>
                <a:latin typeface="Times New Roman" panose="02020603050405020304" pitchFamily="18" charset="0"/>
                <a:cs typeface="Times New Roman" panose="02020603050405020304" pitchFamily="18" charset="0"/>
              </a:rPr>
              <a:t> dung </a:t>
            </a:r>
            <a:r>
              <a:rPr lang="en-US" sz="2400" i="1" dirty="0" err="1">
                <a:solidFill>
                  <a:schemeClr val="tx1"/>
                </a:solidFill>
                <a:latin typeface="Times New Roman" panose="02020603050405020304" pitchFamily="18" charset="0"/>
                <a:cs typeface="Times New Roman" panose="02020603050405020304" pitchFamily="18" charset="0"/>
              </a:rPr>
              <a:t>chính</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từng</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phần</a:t>
            </a:r>
            <a:r>
              <a:rPr lang="en-US" sz="2400" i="1" dirty="0">
                <a:solidFill>
                  <a:schemeClr val="tx1"/>
                </a:solidFill>
                <a:latin typeface="Times New Roman" panose="02020603050405020304" pitchFamily="18" charset="0"/>
                <a:cs typeface="Times New Roman" panose="02020603050405020304" pitchFamily="18" charset="0"/>
              </a:rPr>
              <a:t>). </a:t>
            </a:r>
            <a:endParaRPr lang="vi-VN" sz="2400" dirty="0">
              <a:solidFill>
                <a:schemeClr val="tx1"/>
              </a:solidFill>
              <a:latin typeface="Times New Roman" panose="02020603050405020304" pitchFamily="18" charset="0"/>
              <a:cs typeface="Times New Roman" panose="02020603050405020304" pitchFamily="18" charset="0"/>
            </a:endParaRPr>
          </a:p>
        </p:txBody>
      </p:sp>
      <p:sp>
        <p:nvSpPr>
          <p:cNvPr id="9" name="Oval Callout 8"/>
          <p:cNvSpPr/>
          <p:nvPr/>
        </p:nvSpPr>
        <p:spPr>
          <a:xfrm>
            <a:off x="8070915" y="2912881"/>
            <a:ext cx="3996965" cy="923827"/>
          </a:xfrm>
          <a:prstGeom prst="wedgeEllipseCallou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i="1" dirty="0" err="1">
                <a:solidFill>
                  <a:schemeClr val="tx1"/>
                </a:solidFill>
                <a:latin typeface="Times New Roman" panose="02020603050405020304" pitchFamily="18" charset="0"/>
                <a:cs typeface="Times New Roman" panose="02020603050405020304" pitchFamily="18" charset="0"/>
              </a:rPr>
              <a:t>Nêu</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đề</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tài</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của</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văn</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bản</a:t>
            </a:r>
            <a:r>
              <a:rPr lang="en-US" sz="2400" i="1" dirty="0">
                <a:solidFill>
                  <a:schemeClr val="tx1"/>
                </a:solidFill>
                <a:latin typeface="Times New Roman" panose="02020603050405020304" pitchFamily="18" charset="0"/>
                <a:cs typeface="Times New Roman" panose="02020603050405020304" pitchFamily="18" charset="0"/>
              </a:rPr>
              <a:t>.</a:t>
            </a:r>
            <a:endParaRPr lang="vi-VN" sz="2400" dirty="0">
              <a:solidFill>
                <a:schemeClr val="tx1"/>
              </a:solidFill>
              <a:latin typeface="Times New Roman" panose="02020603050405020304" pitchFamily="18" charset="0"/>
              <a:cs typeface="Times New Roman" panose="02020603050405020304" pitchFamily="18" charset="0"/>
            </a:endParaRPr>
          </a:p>
        </p:txBody>
      </p:sp>
      <p:graphicFrame>
        <p:nvGraphicFramePr>
          <p:cNvPr id="10" name="Table 9"/>
          <p:cNvGraphicFramePr>
            <a:graphicFrameLocks noGrp="1"/>
          </p:cNvGraphicFramePr>
          <p:nvPr>
            <p:extLst>
              <p:ext uri="{D42A27DB-BD31-4B8C-83A1-F6EECF244321}">
                <p14:modId xmlns:p14="http://schemas.microsoft.com/office/powerpoint/2010/main" val="3620358014"/>
              </p:ext>
            </p:extLst>
          </p:nvPr>
        </p:nvGraphicFramePr>
        <p:xfrm>
          <a:off x="94268" y="2677210"/>
          <a:ext cx="8128000" cy="3742443"/>
        </p:xfrm>
        <a:graphic>
          <a:graphicData uri="http://schemas.openxmlformats.org/drawingml/2006/table">
            <a:tbl>
              <a:tblPr firstRow="1" bandRow="1">
                <a:tableStyleId>{5C22544A-7EE6-4342-B048-85BDC9FD1C3A}</a:tableStyleId>
              </a:tblPr>
              <a:tblGrid>
                <a:gridCol w="1866507">
                  <a:extLst>
                    <a:ext uri="{9D8B030D-6E8A-4147-A177-3AD203B41FA5}">
                      <a16:colId xmlns:a16="http://schemas.microsoft.com/office/drawing/2014/main" val="1014636805"/>
                    </a:ext>
                  </a:extLst>
                </a:gridCol>
                <a:gridCol w="6261493">
                  <a:extLst>
                    <a:ext uri="{9D8B030D-6E8A-4147-A177-3AD203B41FA5}">
                      <a16:colId xmlns:a16="http://schemas.microsoft.com/office/drawing/2014/main" val="1766567976"/>
                    </a:ext>
                  </a:extLst>
                </a:gridCol>
              </a:tblGrid>
              <a:tr h="485481">
                <a:tc>
                  <a:txBody>
                    <a:bodyPr/>
                    <a:lstStyle/>
                    <a:p>
                      <a:r>
                        <a:rPr lang="en-US" sz="2400" b="1" kern="1200" dirty="0" err="1">
                          <a:solidFill>
                            <a:srgbClr val="FF0000"/>
                          </a:solidFill>
                          <a:effectLst/>
                          <a:latin typeface="Times New Roman" panose="02020603050405020304" pitchFamily="18" charset="0"/>
                          <a:ea typeface="+mn-ea"/>
                          <a:cs typeface="Times New Roman" panose="02020603050405020304" pitchFamily="18" charset="0"/>
                        </a:rPr>
                        <a:t>Thể</a:t>
                      </a:r>
                      <a:r>
                        <a:rPr lang="en-US" sz="2400" b="1" kern="1200" dirty="0">
                          <a:solidFill>
                            <a:srgbClr val="FF000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FF0000"/>
                          </a:solidFill>
                          <a:effectLst/>
                          <a:latin typeface="Times New Roman" panose="02020603050405020304" pitchFamily="18" charset="0"/>
                          <a:ea typeface="+mn-ea"/>
                          <a:cs typeface="Times New Roman" panose="02020603050405020304" pitchFamily="18" charset="0"/>
                        </a:rPr>
                        <a:t>loại</a:t>
                      </a:r>
                      <a:endParaRPr lang="vi-VN" sz="2400" dirty="0">
                        <a:solidFill>
                          <a:srgbClr val="FF000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2400" b="1" kern="1200" dirty="0" err="1">
                          <a:solidFill>
                            <a:srgbClr val="00B0F0"/>
                          </a:solidFill>
                          <a:effectLst/>
                          <a:latin typeface="Times New Roman" panose="02020603050405020304" pitchFamily="18" charset="0"/>
                          <a:ea typeface="+mn-ea"/>
                          <a:cs typeface="Times New Roman" panose="02020603050405020304" pitchFamily="18" charset="0"/>
                        </a:rPr>
                        <a:t>Thơ</a:t>
                      </a:r>
                      <a:r>
                        <a:rPr lang="en-US" sz="2400" b="1" kern="1200" dirty="0">
                          <a:solidFill>
                            <a:srgbClr val="00B0F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00B0F0"/>
                          </a:solidFill>
                          <a:effectLst/>
                          <a:latin typeface="Times New Roman" panose="02020603050405020304" pitchFamily="18" charset="0"/>
                          <a:ea typeface="+mn-ea"/>
                          <a:cs typeface="Times New Roman" panose="02020603050405020304" pitchFamily="18" charset="0"/>
                        </a:rPr>
                        <a:t>bốn</a:t>
                      </a:r>
                      <a:r>
                        <a:rPr lang="en-US" sz="2400" b="1" kern="1200" dirty="0">
                          <a:solidFill>
                            <a:srgbClr val="00B0F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00B0F0"/>
                          </a:solidFill>
                          <a:effectLst/>
                          <a:latin typeface="Times New Roman" panose="02020603050405020304" pitchFamily="18" charset="0"/>
                          <a:ea typeface="+mn-ea"/>
                          <a:cs typeface="Times New Roman" panose="02020603050405020304" pitchFamily="18" charset="0"/>
                        </a:rPr>
                        <a:t>chữ</a:t>
                      </a:r>
                      <a:endParaRPr lang="vi-VN" sz="2400" dirty="0">
                        <a:solidFill>
                          <a:srgbClr val="00B0F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74732451"/>
                  </a:ext>
                </a:extLst>
              </a:tr>
              <a:tr h="485481">
                <a:tc>
                  <a:txBody>
                    <a:bodyPr/>
                    <a:lstStyle/>
                    <a:p>
                      <a:r>
                        <a:rPr lang="en-US" sz="2400" b="1" kern="1200" dirty="0" err="1">
                          <a:solidFill>
                            <a:srgbClr val="FF0000"/>
                          </a:solidFill>
                          <a:effectLst/>
                          <a:latin typeface="Times New Roman" panose="02020603050405020304" pitchFamily="18" charset="0"/>
                          <a:ea typeface="+mn-ea"/>
                          <a:cs typeface="Times New Roman" panose="02020603050405020304" pitchFamily="18" charset="0"/>
                        </a:rPr>
                        <a:t>Giọng</a:t>
                      </a:r>
                      <a:r>
                        <a:rPr lang="en-US" sz="2400" b="1" kern="1200" dirty="0">
                          <a:solidFill>
                            <a:srgbClr val="FF000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FF0000"/>
                          </a:solidFill>
                          <a:effectLst/>
                          <a:latin typeface="Times New Roman" panose="02020603050405020304" pitchFamily="18" charset="0"/>
                          <a:ea typeface="+mn-ea"/>
                          <a:cs typeface="Times New Roman" panose="02020603050405020304" pitchFamily="18" charset="0"/>
                        </a:rPr>
                        <a:t>điệu</a:t>
                      </a:r>
                      <a:endParaRPr lang="vi-VN" sz="2400" dirty="0">
                        <a:solidFill>
                          <a:srgbClr val="FF000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2400" kern="1200" dirty="0" err="1">
                          <a:solidFill>
                            <a:srgbClr val="00B0F0"/>
                          </a:solidFill>
                          <a:effectLst/>
                          <a:latin typeface="Times New Roman" panose="02020603050405020304" pitchFamily="18" charset="0"/>
                          <a:ea typeface="+mn-ea"/>
                          <a:cs typeface="Times New Roman" panose="02020603050405020304" pitchFamily="18" charset="0"/>
                        </a:rPr>
                        <a:t>Nhẹ</a:t>
                      </a:r>
                      <a:r>
                        <a:rPr lang="en-US" sz="2400" kern="1200" dirty="0">
                          <a:solidFill>
                            <a:srgbClr val="00B0F0"/>
                          </a:solidFill>
                          <a:effectLst/>
                          <a:latin typeface="Times New Roman" panose="02020603050405020304" pitchFamily="18" charset="0"/>
                          <a:ea typeface="+mn-ea"/>
                          <a:cs typeface="Times New Roman" panose="02020603050405020304" pitchFamily="18" charset="0"/>
                        </a:rPr>
                        <a:t> </a:t>
                      </a:r>
                      <a:r>
                        <a:rPr lang="en-US" sz="2400" kern="1200" dirty="0" err="1">
                          <a:solidFill>
                            <a:srgbClr val="00B0F0"/>
                          </a:solidFill>
                          <a:effectLst/>
                          <a:latin typeface="Times New Roman" panose="02020603050405020304" pitchFamily="18" charset="0"/>
                          <a:ea typeface="+mn-ea"/>
                          <a:cs typeface="Times New Roman" panose="02020603050405020304" pitchFamily="18" charset="0"/>
                        </a:rPr>
                        <a:t>nhàng</a:t>
                      </a:r>
                      <a:r>
                        <a:rPr lang="en-US" sz="2400" kern="1200" dirty="0">
                          <a:solidFill>
                            <a:srgbClr val="00B0F0"/>
                          </a:solidFill>
                          <a:effectLst/>
                          <a:latin typeface="Times New Roman" panose="02020603050405020304" pitchFamily="18" charset="0"/>
                          <a:ea typeface="+mn-ea"/>
                          <a:cs typeface="Times New Roman" panose="02020603050405020304" pitchFamily="18" charset="0"/>
                        </a:rPr>
                        <a:t>, </a:t>
                      </a:r>
                      <a:r>
                        <a:rPr lang="en-US" sz="2400" kern="1200" dirty="0" err="1">
                          <a:solidFill>
                            <a:srgbClr val="00B0F0"/>
                          </a:solidFill>
                          <a:effectLst/>
                          <a:latin typeface="Times New Roman" panose="02020603050405020304" pitchFamily="18" charset="0"/>
                          <a:ea typeface="+mn-ea"/>
                          <a:cs typeface="Times New Roman" panose="02020603050405020304" pitchFamily="18" charset="0"/>
                        </a:rPr>
                        <a:t>xúc</a:t>
                      </a:r>
                      <a:r>
                        <a:rPr lang="en-US" sz="2400" kern="1200" dirty="0">
                          <a:solidFill>
                            <a:srgbClr val="00B0F0"/>
                          </a:solidFill>
                          <a:effectLst/>
                          <a:latin typeface="Times New Roman" panose="02020603050405020304" pitchFamily="18" charset="0"/>
                          <a:ea typeface="+mn-ea"/>
                          <a:cs typeface="Times New Roman" panose="02020603050405020304" pitchFamily="18" charset="0"/>
                        </a:rPr>
                        <a:t> </a:t>
                      </a:r>
                      <a:r>
                        <a:rPr lang="en-US" sz="2400" kern="1200" dirty="0" err="1">
                          <a:solidFill>
                            <a:srgbClr val="00B0F0"/>
                          </a:solidFill>
                          <a:effectLst/>
                          <a:latin typeface="Times New Roman" panose="02020603050405020304" pitchFamily="18" charset="0"/>
                          <a:ea typeface="+mn-ea"/>
                          <a:cs typeface="Times New Roman" panose="02020603050405020304" pitchFamily="18" charset="0"/>
                        </a:rPr>
                        <a:t>động</a:t>
                      </a:r>
                      <a:r>
                        <a:rPr lang="en-US" sz="2400" kern="1200" dirty="0">
                          <a:solidFill>
                            <a:srgbClr val="00B0F0"/>
                          </a:solidFill>
                          <a:effectLst/>
                          <a:latin typeface="Times New Roman" panose="02020603050405020304" pitchFamily="18" charset="0"/>
                          <a:ea typeface="+mn-ea"/>
                          <a:cs typeface="Times New Roman" panose="02020603050405020304" pitchFamily="18" charset="0"/>
                        </a:rPr>
                        <a:t>, </a:t>
                      </a:r>
                      <a:r>
                        <a:rPr lang="en-US" sz="2400" kern="1200" dirty="0" err="1">
                          <a:solidFill>
                            <a:srgbClr val="00B0F0"/>
                          </a:solidFill>
                          <a:effectLst/>
                          <a:latin typeface="Times New Roman" panose="02020603050405020304" pitchFamily="18" charset="0"/>
                          <a:ea typeface="+mn-ea"/>
                          <a:cs typeface="Times New Roman" panose="02020603050405020304" pitchFamily="18" charset="0"/>
                        </a:rPr>
                        <a:t>sâu</a:t>
                      </a:r>
                      <a:r>
                        <a:rPr lang="en-US" sz="2400" kern="1200" dirty="0">
                          <a:solidFill>
                            <a:srgbClr val="00B0F0"/>
                          </a:solidFill>
                          <a:effectLst/>
                          <a:latin typeface="Times New Roman" panose="02020603050405020304" pitchFamily="18" charset="0"/>
                          <a:ea typeface="+mn-ea"/>
                          <a:cs typeface="Times New Roman" panose="02020603050405020304" pitchFamily="18" charset="0"/>
                        </a:rPr>
                        <a:t> </a:t>
                      </a:r>
                      <a:r>
                        <a:rPr lang="en-US" sz="2400" kern="1200" dirty="0" err="1">
                          <a:solidFill>
                            <a:srgbClr val="00B0F0"/>
                          </a:solidFill>
                          <a:effectLst/>
                          <a:latin typeface="Times New Roman" panose="02020603050405020304" pitchFamily="18" charset="0"/>
                          <a:ea typeface="+mn-ea"/>
                          <a:cs typeface="Times New Roman" panose="02020603050405020304" pitchFamily="18" charset="0"/>
                        </a:rPr>
                        <a:t>lắng</a:t>
                      </a:r>
                      <a:r>
                        <a:rPr lang="en-US" sz="2400" kern="1200" dirty="0">
                          <a:solidFill>
                            <a:srgbClr val="00B0F0"/>
                          </a:solidFill>
                          <a:effectLst/>
                          <a:latin typeface="Times New Roman" panose="02020603050405020304" pitchFamily="18" charset="0"/>
                          <a:ea typeface="+mn-ea"/>
                          <a:cs typeface="Times New Roman" panose="02020603050405020304" pitchFamily="18" charset="0"/>
                        </a:rPr>
                        <a:t>.</a:t>
                      </a:r>
                      <a:endParaRPr lang="vi-VN" sz="2400" dirty="0">
                        <a:solidFill>
                          <a:srgbClr val="00B0F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510949532"/>
                  </a:ext>
                </a:extLst>
              </a:tr>
              <a:tr h="485481">
                <a:tc>
                  <a:txBody>
                    <a:bodyPr/>
                    <a:lstStyle/>
                    <a:p>
                      <a:r>
                        <a:rPr lang="en-US" sz="2400" b="1" kern="1200" dirty="0" err="1">
                          <a:solidFill>
                            <a:srgbClr val="FF0000"/>
                          </a:solidFill>
                          <a:effectLst/>
                          <a:latin typeface="Times New Roman" panose="02020603050405020304" pitchFamily="18" charset="0"/>
                          <a:ea typeface="+mn-ea"/>
                          <a:cs typeface="Times New Roman" panose="02020603050405020304" pitchFamily="18" charset="0"/>
                        </a:rPr>
                        <a:t>Bố</a:t>
                      </a:r>
                      <a:r>
                        <a:rPr lang="en-US" sz="2400" b="1" kern="1200" dirty="0">
                          <a:solidFill>
                            <a:srgbClr val="FF000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FF0000"/>
                          </a:solidFill>
                          <a:effectLst/>
                          <a:latin typeface="Times New Roman" panose="02020603050405020304" pitchFamily="18" charset="0"/>
                          <a:ea typeface="+mn-ea"/>
                          <a:cs typeface="Times New Roman" panose="02020603050405020304" pitchFamily="18" charset="0"/>
                        </a:rPr>
                        <a:t>cục</a:t>
                      </a:r>
                      <a:r>
                        <a:rPr lang="en-US" sz="2400" b="1" kern="1200" dirty="0">
                          <a:solidFill>
                            <a:srgbClr val="FF0000"/>
                          </a:solidFill>
                          <a:effectLst/>
                          <a:latin typeface="Times New Roman" panose="02020603050405020304" pitchFamily="18" charset="0"/>
                          <a:ea typeface="+mn-ea"/>
                          <a:cs typeface="Times New Roman" panose="02020603050405020304" pitchFamily="18" charset="0"/>
                        </a:rPr>
                        <a:t>: </a:t>
                      </a:r>
                      <a:r>
                        <a:rPr lang="en-US" sz="2400" kern="1200" dirty="0">
                          <a:solidFill>
                            <a:srgbClr val="FF0000"/>
                          </a:solidFill>
                          <a:effectLst/>
                          <a:latin typeface="Times New Roman" panose="02020603050405020304" pitchFamily="18" charset="0"/>
                          <a:ea typeface="+mn-ea"/>
                          <a:cs typeface="Times New Roman" panose="02020603050405020304" pitchFamily="18" charset="0"/>
                        </a:rPr>
                        <a:t>3 </a:t>
                      </a:r>
                      <a:r>
                        <a:rPr lang="en-US" sz="2400" kern="1200" dirty="0" err="1">
                          <a:solidFill>
                            <a:srgbClr val="FF0000"/>
                          </a:solidFill>
                          <a:effectLst/>
                          <a:latin typeface="Times New Roman" panose="02020603050405020304" pitchFamily="18" charset="0"/>
                          <a:ea typeface="+mn-ea"/>
                          <a:cs typeface="Times New Roman" panose="02020603050405020304" pitchFamily="18" charset="0"/>
                        </a:rPr>
                        <a:t>phần</a:t>
                      </a:r>
                      <a:br>
                        <a:rPr lang="en-US" sz="2400" kern="1200" dirty="0">
                          <a:solidFill>
                            <a:srgbClr val="FF0000"/>
                          </a:solidFill>
                          <a:effectLst/>
                          <a:latin typeface="Times New Roman" panose="02020603050405020304" pitchFamily="18" charset="0"/>
                          <a:ea typeface="+mn-ea"/>
                          <a:cs typeface="Times New Roman" panose="02020603050405020304" pitchFamily="18" charset="0"/>
                        </a:rPr>
                      </a:br>
                      <a:endParaRPr lang="vi-VN" sz="2400" dirty="0">
                        <a:solidFill>
                          <a:srgbClr val="FF000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2400" kern="1200" dirty="0">
                          <a:solidFill>
                            <a:srgbClr val="C00000"/>
                          </a:solidFill>
                          <a:effectLst/>
                          <a:latin typeface="Times New Roman" panose="02020603050405020304" pitchFamily="18" charset="0"/>
                          <a:ea typeface="+mn-ea"/>
                          <a:cs typeface="Times New Roman" panose="02020603050405020304" pitchFamily="18" charset="0"/>
                        </a:rPr>
                        <a:t>- </a:t>
                      </a:r>
                      <a:r>
                        <a:rPr lang="en-US" sz="2400" kern="1200" dirty="0" err="1">
                          <a:solidFill>
                            <a:srgbClr val="C00000"/>
                          </a:solidFill>
                          <a:effectLst/>
                          <a:latin typeface="Times New Roman" panose="02020603050405020304" pitchFamily="18" charset="0"/>
                          <a:ea typeface="+mn-ea"/>
                          <a:cs typeface="Times New Roman" panose="02020603050405020304" pitchFamily="18" charset="0"/>
                        </a:rPr>
                        <a:t>Khổ</a:t>
                      </a:r>
                      <a:r>
                        <a:rPr lang="en-US" sz="2400" kern="1200" dirty="0">
                          <a:solidFill>
                            <a:srgbClr val="C00000"/>
                          </a:solidFill>
                          <a:effectLst/>
                          <a:latin typeface="Times New Roman" panose="02020603050405020304" pitchFamily="18" charset="0"/>
                          <a:ea typeface="+mn-ea"/>
                          <a:cs typeface="Times New Roman" panose="02020603050405020304" pitchFamily="18" charset="0"/>
                        </a:rPr>
                        <a:t> 1,2</a:t>
                      </a:r>
                      <a:r>
                        <a:rPr lang="en-US" sz="2400" kern="1200" dirty="0">
                          <a:solidFill>
                            <a:srgbClr val="00B0F0"/>
                          </a:solidFill>
                          <a:effectLst/>
                          <a:latin typeface="Times New Roman" panose="02020603050405020304" pitchFamily="18" charset="0"/>
                          <a:ea typeface="+mn-ea"/>
                          <a:cs typeface="Times New Roman" panose="02020603050405020304" pitchFamily="18" charset="0"/>
                        </a:rPr>
                        <a:t>: </a:t>
                      </a:r>
                      <a:r>
                        <a:rPr lang="en-US" sz="2400" kern="1200" dirty="0" err="1">
                          <a:solidFill>
                            <a:srgbClr val="00B0F0"/>
                          </a:solidFill>
                          <a:effectLst/>
                          <a:latin typeface="Times New Roman" panose="02020603050405020304" pitchFamily="18" charset="0"/>
                          <a:ea typeface="+mn-ea"/>
                          <a:cs typeface="Times New Roman" panose="02020603050405020304" pitchFamily="18" charset="0"/>
                        </a:rPr>
                        <a:t>Giới</a:t>
                      </a:r>
                      <a:r>
                        <a:rPr lang="en-US" sz="2400" kern="1200" dirty="0">
                          <a:solidFill>
                            <a:srgbClr val="00B0F0"/>
                          </a:solidFill>
                          <a:effectLst/>
                          <a:latin typeface="Times New Roman" panose="02020603050405020304" pitchFamily="18" charset="0"/>
                          <a:ea typeface="+mn-ea"/>
                          <a:cs typeface="Times New Roman" panose="02020603050405020304" pitchFamily="18" charset="0"/>
                        </a:rPr>
                        <a:t> </a:t>
                      </a:r>
                      <a:r>
                        <a:rPr lang="en-US" sz="2400" kern="1200" dirty="0" err="1">
                          <a:solidFill>
                            <a:srgbClr val="00B0F0"/>
                          </a:solidFill>
                          <a:effectLst/>
                          <a:latin typeface="Times New Roman" panose="02020603050405020304" pitchFamily="18" charset="0"/>
                          <a:ea typeface="+mn-ea"/>
                          <a:cs typeface="Times New Roman" panose="02020603050405020304" pitchFamily="18" charset="0"/>
                        </a:rPr>
                        <a:t>thiệu</a:t>
                      </a:r>
                      <a:r>
                        <a:rPr lang="en-US" sz="2400" kern="1200" dirty="0">
                          <a:solidFill>
                            <a:srgbClr val="00B0F0"/>
                          </a:solidFill>
                          <a:effectLst/>
                          <a:latin typeface="Times New Roman" panose="02020603050405020304" pitchFamily="18" charset="0"/>
                          <a:ea typeface="+mn-ea"/>
                          <a:cs typeface="Times New Roman" panose="02020603050405020304" pitchFamily="18" charset="0"/>
                        </a:rPr>
                        <a:t> </a:t>
                      </a:r>
                      <a:r>
                        <a:rPr lang="en-US" sz="2400" kern="1200" dirty="0" err="1">
                          <a:solidFill>
                            <a:srgbClr val="00B0F0"/>
                          </a:solidFill>
                          <a:effectLst/>
                          <a:latin typeface="Times New Roman" panose="02020603050405020304" pitchFamily="18" charset="0"/>
                          <a:ea typeface="+mn-ea"/>
                          <a:cs typeface="Times New Roman" panose="02020603050405020304" pitchFamily="18" charset="0"/>
                        </a:rPr>
                        <a:t>khái</a:t>
                      </a:r>
                      <a:r>
                        <a:rPr lang="en-US" sz="2400" kern="1200" dirty="0">
                          <a:solidFill>
                            <a:srgbClr val="00B0F0"/>
                          </a:solidFill>
                          <a:effectLst/>
                          <a:latin typeface="Times New Roman" panose="02020603050405020304" pitchFamily="18" charset="0"/>
                          <a:ea typeface="+mn-ea"/>
                          <a:cs typeface="Times New Roman" panose="02020603050405020304" pitchFamily="18" charset="0"/>
                        </a:rPr>
                        <a:t> </a:t>
                      </a:r>
                      <a:r>
                        <a:rPr lang="en-US" sz="2400" kern="1200" dirty="0" err="1">
                          <a:solidFill>
                            <a:srgbClr val="00B0F0"/>
                          </a:solidFill>
                          <a:effectLst/>
                          <a:latin typeface="Times New Roman" panose="02020603050405020304" pitchFamily="18" charset="0"/>
                          <a:ea typeface="+mn-ea"/>
                          <a:cs typeface="Times New Roman" panose="02020603050405020304" pitchFamily="18" charset="0"/>
                        </a:rPr>
                        <a:t>quát</a:t>
                      </a:r>
                      <a:r>
                        <a:rPr lang="en-US" sz="2400" kern="1200" dirty="0">
                          <a:solidFill>
                            <a:srgbClr val="00B0F0"/>
                          </a:solidFill>
                          <a:effectLst/>
                          <a:latin typeface="Times New Roman" panose="02020603050405020304" pitchFamily="18" charset="0"/>
                          <a:ea typeface="+mn-ea"/>
                          <a:cs typeface="Times New Roman" panose="02020603050405020304" pitchFamily="18" charset="0"/>
                        </a:rPr>
                        <a:t> </a:t>
                      </a:r>
                      <a:r>
                        <a:rPr lang="en-US" sz="2400" kern="1200" dirty="0" err="1">
                          <a:solidFill>
                            <a:srgbClr val="00B0F0"/>
                          </a:solidFill>
                          <a:effectLst/>
                          <a:latin typeface="Times New Roman" panose="02020603050405020304" pitchFamily="18" charset="0"/>
                          <a:ea typeface="+mn-ea"/>
                          <a:cs typeface="Times New Roman" panose="02020603050405020304" pitchFamily="18" charset="0"/>
                        </a:rPr>
                        <a:t>về</a:t>
                      </a:r>
                      <a:r>
                        <a:rPr lang="en-US" sz="2400" kern="1200" dirty="0">
                          <a:solidFill>
                            <a:srgbClr val="00B0F0"/>
                          </a:solidFill>
                          <a:effectLst/>
                          <a:latin typeface="Times New Roman" panose="02020603050405020304" pitchFamily="18" charset="0"/>
                          <a:ea typeface="+mn-ea"/>
                          <a:cs typeface="Times New Roman" panose="02020603050405020304" pitchFamily="18" charset="0"/>
                        </a:rPr>
                        <a:t> </a:t>
                      </a:r>
                      <a:r>
                        <a:rPr lang="en-US" sz="2400" kern="1200" dirty="0" err="1">
                          <a:solidFill>
                            <a:srgbClr val="00B0F0"/>
                          </a:solidFill>
                          <a:effectLst/>
                          <a:latin typeface="Times New Roman" panose="02020603050405020304" pitchFamily="18" charset="0"/>
                          <a:ea typeface="+mn-ea"/>
                          <a:cs typeface="Times New Roman" panose="02020603050405020304" pitchFamily="18" charset="0"/>
                        </a:rPr>
                        <a:t>người</a:t>
                      </a:r>
                      <a:r>
                        <a:rPr lang="en-US" sz="2400" kern="1200" dirty="0">
                          <a:solidFill>
                            <a:srgbClr val="00B0F0"/>
                          </a:solidFill>
                          <a:effectLst/>
                          <a:latin typeface="Times New Roman" panose="02020603050405020304" pitchFamily="18" charset="0"/>
                          <a:ea typeface="+mn-ea"/>
                          <a:cs typeface="Times New Roman" panose="02020603050405020304" pitchFamily="18" charset="0"/>
                        </a:rPr>
                        <a:t> </a:t>
                      </a:r>
                      <a:r>
                        <a:rPr lang="en-US" sz="2400" kern="1200" dirty="0" err="1">
                          <a:solidFill>
                            <a:srgbClr val="00B0F0"/>
                          </a:solidFill>
                          <a:effectLst/>
                          <a:latin typeface="Times New Roman" panose="02020603050405020304" pitchFamily="18" charset="0"/>
                          <a:ea typeface="+mn-ea"/>
                          <a:cs typeface="Times New Roman" panose="02020603050405020304" pitchFamily="18" charset="0"/>
                        </a:rPr>
                        <a:t>lính</a:t>
                      </a:r>
                      <a:r>
                        <a:rPr lang="en-US" sz="2400" kern="1200" dirty="0">
                          <a:solidFill>
                            <a:srgbClr val="00B0F0"/>
                          </a:solidFill>
                          <a:effectLst/>
                          <a:latin typeface="Times New Roman" panose="02020603050405020304" pitchFamily="18" charset="0"/>
                          <a:ea typeface="+mn-ea"/>
                          <a:cs typeface="Times New Roman" panose="02020603050405020304" pitchFamily="18" charset="0"/>
                        </a:rPr>
                        <a:t>;</a:t>
                      </a:r>
                      <a:endParaRPr lang="vi-VN" sz="2400" kern="1200" dirty="0">
                        <a:solidFill>
                          <a:srgbClr val="00B0F0"/>
                        </a:solidFill>
                        <a:effectLst/>
                        <a:latin typeface="Times New Roman" panose="02020603050405020304" pitchFamily="18" charset="0"/>
                        <a:ea typeface="+mn-ea"/>
                        <a:cs typeface="Times New Roman" panose="02020603050405020304" pitchFamily="18" charset="0"/>
                      </a:endParaRPr>
                    </a:p>
                    <a:p>
                      <a:r>
                        <a:rPr lang="en-US" sz="2400" kern="1200" dirty="0">
                          <a:solidFill>
                            <a:srgbClr val="C00000"/>
                          </a:solidFill>
                          <a:effectLst/>
                          <a:latin typeface="Times New Roman" panose="02020603050405020304" pitchFamily="18" charset="0"/>
                          <a:ea typeface="+mn-ea"/>
                          <a:cs typeface="Times New Roman" panose="02020603050405020304" pitchFamily="18" charset="0"/>
                        </a:rPr>
                        <a:t>- </a:t>
                      </a:r>
                      <a:r>
                        <a:rPr lang="en-US" sz="2400" kern="1200" dirty="0" err="1">
                          <a:solidFill>
                            <a:srgbClr val="C00000"/>
                          </a:solidFill>
                          <a:effectLst/>
                          <a:latin typeface="Times New Roman" panose="02020603050405020304" pitchFamily="18" charset="0"/>
                          <a:ea typeface="+mn-ea"/>
                          <a:cs typeface="Times New Roman" panose="02020603050405020304" pitchFamily="18" charset="0"/>
                        </a:rPr>
                        <a:t>Khổ</a:t>
                      </a:r>
                      <a:r>
                        <a:rPr lang="en-US" sz="2400" kern="1200" dirty="0">
                          <a:solidFill>
                            <a:srgbClr val="C00000"/>
                          </a:solidFill>
                          <a:effectLst/>
                          <a:latin typeface="Times New Roman" panose="02020603050405020304" pitchFamily="18" charset="0"/>
                          <a:ea typeface="+mn-ea"/>
                          <a:cs typeface="Times New Roman" panose="02020603050405020304" pitchFamily="18" charset="0"/>
                        </a:rPr>
                        <a:t> 3,4,5,6</a:t>
                      </a:r>
                      <a:r>
                        <a:rPr lang="en-US" sz="2400" kern="1200" dirty="0">
                          <a:solidFill>
                            <a:srgbClr val="00B0F0"/>
                          </a:solidFill>
                          <a:effectLst/>
                          <a:latin typeface="Times New Roman" panose="02020603050405020304" pitchFamily="18" charset="0"/>
                          <a:ea typeface="+mn-ea"/>
                          <a:cs typeface="Times New Roman" panose="02020603050405020304" pitchFamily="18" charset="0"/>
                        </a:rPr>
                        <a:t>: </a:t>
                      </a:r>
                      <a:r>
                        <a:rPr lang="en-US" sz="2400" kern="1200" dirty="0" err="1">
                          <a:solidFill>
                            <a:srgbClr val="00B0F0"/>
                          </a:solidFill>
                          <a:effectLst/>
                          <a:latin typeface="Times New Roman" panose="02020603050405020304" pitchFamily="18" charset="0"/>
                          <a:ea typeface="+mn-ea"/>
                          <a:cs typeface="Times New Roman" panose="02020603050405020304" pitchFamily="18" charset="0"/>
                        </a:rPr>
                        <a:t>Hình</a:t>
                      </a:r>
                      <a:r>
                        <a:rPr lang="en-US" sz="2400" kern="1200" dirty="0">
                          <a:solidFill>
                            <a:srgbClr val="00B0F0"/>
                          </a:solidFill>
                          <a:effectLst/>
                          <a:latin typeface="Times New Roman" panose="02020603050405020304" pitchFamily="18" charset="0"/>
                          <a:ea typeface="+mn-ea"/>
                          <a:cs typeface="Times New Roman" panose="02020603050405020304" pitchFamily="18" charset="0"/>
                        </a:rPr>
                        <a:t> </a:t>
                      </a:r>
                      <a:r>
                        <a:rPr lang="en-US" sz="2400" kern="1200" dirty="0" err="1">
                          <a:solidFill>
                            <a:srgbClr val="00B0F0"/>
                          </a:solidFill>
                          <a:effectLst/>
                          <a:latin typeface="Times New Roman" panose="02020603050405020304" pitchFamily="18" charset="0"/>
                          <a:ea typeface="+mn-ea"/>
                          <a:cs typeface="Times New Roman" panose="02020603050405020304" pitchFamily="18" charset="0"/>
                        </a:rPr>
                        <a:t>ảnh</a:t>
                      </a:r>
                      <a:r>
                        <a:rPr lang="en-US" sz="2400" kern="1200" dirty="0">
                          <a:solidFill>
                            <a:srgbClr val="00B0F0"/>
                          </a:solidFill>
                          <a:effectLst/>
                          <a:latin typeface="Times New Roman" panose="02020603050405020304" pitchFamily="18" charset="0"/>
                          <a:ea typeface="+mn-ea"/>
                          <a:cs typeface="Times New Roman" panose="02020603050405020304" pitchFamily="18" charset="0"/>
                        </a:rPr>
                        <a:t> </a:t>
                      </a:r>
                      <a:r>
                        <a:rPr lang="en-US" sz="2400" kern="1200" dirty="0" err="1">
                          <a:solidFill>
                            <a:srgbClr val="00B0F0"/>
                          </a:solidFill>
                          <a:effectLst/>
                          <a:latin typeface="Times New Roman" panose="02020603050405020304" pitchFamily="18" charset="0"/>
                          <a:ea typeface="+mn-ea"/>
                          <a:cs typeface="Times New Roman" panose="02020603050405020304" pitchFamily="18" charset="0"/>
                        </a:rPr>
                        <a:t>người</a:t>
                      </a:r>
                      <a:r>
                        <a:rPr lang="en-US" sz="2400" kern="1200" dirty="0">
                          <a:solidFill>
                            <a:srgbClr val="00B0F0"/>
                          </a:solidFill>
                          <a:effectLst/>
                          <a:latin typeface="Times New Roman" panose="02020603050405020304" pitchFamily="18" charset="0"/>
                          <a:ea typeface="+mn-ea"/>
                          <a:cs typeface="Times New Roman" panose="02020603050405020304" pitchFamily="18" charset="0"/>
                        </a:rPr>
                        <a:t> </a:t>
                      </a:r>
                      <a:r>
                        <a:rPr lang="en-US" sz="2400" kern="1200" dirty="0" err="1">
                          <a:solidFill>
                            <a:srgbClr val="00B0F0"/>
                          </a:solidFill>
                          <a:effectLst/>
                          <a:latin typeface="Times New Roman" panose="02020603050405020304" pitchFamily="18" charset="0"/>
                          <a:ea typeface="+mn-ea"/>
                          <a:cs typeface="Times New Roman" panose="02020603050405020304" pitchFamily="18" charset="0"/>
                        </a:rPr>
                        <a:t>lính</a:t>
                      </a:r>
                      <a:r>
                        <a:rPr lang="en-US" sz="2400" kern="1200" dirty="0">
                          <a:solidFill>
                            <a:srgbClr val="00B0F0"/>
                          </a:solidFill>
                          <a:effectLst/>
                          <a:latin typeface="Times New Roman" panose="02020603050405020304" pitchFamily="18" charset="0"/>
                          <a:ea typeface="+mn-ea"/>
                          <a:cs typeface="Times New Roman" panose="02020603050405020304" pitchFamily="18" charset="0"/>
                        </a:rPr>
                        <a:t> </a:t>
                      </a:r>
                      <a:r>
                        <a:rPr lang="en-US" sz="2400" kern="1200" dirty="0" err="1">
                          <a:solidFill>
                            <a:srgbClr val="00B0F0"/>
                          </a:solidFill>
                          <a:effectLst/>
                          <a:latin typeface="Times New Roman" panose="02020603050405020304" pitchFamily="18" charset="0"/>
                          <a:ea typeface="+mn-ea"/>
                          <a:cs typeface="Times New Roman" panose="02020603050405020304" pitchFamily="18" charset="0"/>
                        </a:rPr>
                        <a:t>nằm</a:t>
                      </a:r>
                      <a:r>
                        <a:rPr lang="en-US" sz="2400" kern="1200" dirty="0">
                          <a:solidFill>
                            <a:srgbClr val="00B0F0"/>
                          </a:solidFill>
                          <a:effectLst/>
                          <a:latin typeface="Times New Roman" panose="02020603050405020304" pitchFamily="18" charset="0"/>
                          <a:ea typeface="+mn-ea"/>
                          <a:cs typeface="Times New Roman" panose="02020603050405020304" pitchFamily="18" charset="0"/>
                        </a:rPr>
                        <a:t> </a:t>
                      </a:r>
                      <a:r>
                        <a:rPr lang="en-US" sz="2400" kern="1200" dirty="0" err="1">
                          <a:solidFill>
                            <a:srgbClr val="00B0F0"/>
                          </a:solidFill>
                          <a:effectLst/>
                          <a:latin typeface="Times New Roman" panose="02020603050405020304" pitchFamily="18" charset="0"/>
                          <a:ea typeface="+mn-ea"/>
                          <a:cs typeface="Times New Roman" panose="02020603050405020304" pitchFamily="18" charset="0"/>
                        </a:rPr>
                        <a:t>lại</a:t>
                      </a:r>
                      <a:r>
                        <a:rPr lang="en-US" sz="2400" kern="1200" dirty="0">
                          <a:solidFill>
                            <a:srgbClr val="00B0F0"/>
                          </a:solidFill>
                          <a:effectLst/>
                          <a:latin typeface="Times New Roman" panose="02020603050405020304" pitchFamily="18" charset="0"/>
                          <a:ea typeface="+mn-ea"/>
                          <a:cs typeface="Times New Roman" panose="02020603050405020304" pitchFamily="18" charset="0"/>
                        </a:rPr>
                        <a:t> </a:t>
                      </a:r>
                      <a:r>
                        <a:rPr lang="en-US" sz="2400" kern="1200" dirty="0" err="1">
                          <a:solidFill>
                            <a:srgbClr val="00B0F0"/>
                          </a:solidFill>
                          <a:effectLst/>
                          <a:latin typeface="Times New Roman" panose="02020603050405020304" pitchFamily="18" charset="0"/>
                          <a:ea typeface="+mn-ea"/>
                          <a:cs typeface="Times New Roman" panose="02020603050405020304" pitchFamily="18" charset="0"/>
                        </a:rPr>
                        <a:t>nơi</a:t>
                      </a:r>
                      <a:r>
                        <a:rPr lang="en-US" sz="2400" kern="1200" dirty="0">
                          <a:solidFill>
                            <a:srgbClr val="00B0F0"/>
                          </a:solidFill>
                          <a:effectLst/>
                          <a:latin typeface="Times New Roman" panose="02020603050405020304" pitchFamily="18" charset="0"/>
                          <a:ea typeface="+mn-ea"/>
                          <a:cs typeface="Times New Roman" panose="02020603050405020304" pitchFamily="18" charset="0"/>
                        </a:rPr>
                        <a:t> </a:t>
                      </a:r>
                      <a:r>
                        <a:rPr lang="en-US" sz="2400" kern="1200" dirty="0" err="1">
                          <a:solidFill>
                            <a:srgbClr val="00B0F0"/>
                          </a:solidFill>
                          <a:effectLst/>
                          <a:latin typeface="Times New Roman" panose="02020603050405020304" pitchFamily="18" charset="0"/>
                          <a:ea typeface="+mn-ea"/>
                          <a:cs typeface="Times New Roman" panose="02020603050405020304" pitchFamily="18" charset="0"/>
                        </a:rPr>
                        <a:t>chiến</a:t>
                      </a:r>
                      <a:r>
                        <a:rPr lang="en-US" sz="2400" kern="1200" dirty="0">
                          <a:solidFill>
                            <a:srgbClr val="00B0F0"/>
                          </a:solidFill>
                          <a:effectLst/>
                          <a:latin typeface="Times New Roman" panose="02020603050405020304" pitchFamily="18" charset="0"/>
                          <a:ea typeface="+mn-ea"/>
                          <a:cs typeface="Times New Roman" panose="02020603050405020304" pitchFamily="18" charset="0"/>
                        </a:rPr>
                        <a:t> </a:t>
                      </a:r>
                      <a:r>
                        <a:rPr lang="en-US" sz="2400" kern="1200" dirty="0" err="1">
                          <a:solidFill>
                            <a:srgbClr val="00B0F0"/>
                          </a:solidFill>
                          <a:effectLst/>
                          <a:latin typeface="Times New Roman" panose="02020603050405020304" pitchFamily="18" charset="0"/>
                          <a:ea typeface="+mn-ea"/>
                          <a:cs typeface="Times New Roman" panose="02020603050405020304" pitchFamily="18" charset="0"/>
                        </a:rPr>
                        <a:t>trường</a:t>
                      </a:r>
                      <a:r>
                        <a:rPr lang="en-US" sz="2400" kern="1200" dirty="0">
                          <a:solidFill>
                            <a:srgbClr val="00B0F0"/>
                          </a:solidFill>
                          <a:effectLst/>
                          <a:latin typeface="Times New Roman" panose="02020603050405020304" pitchFamily="18" charset="0"/>
                          <a:ea typeface="+mn-ea"/>
                          <a:cs typeface="Times New Roman" panose="02020603050405020304" pitchFamily="18" charset="0"/>
                        </a:rPr>
                        <a:t>;</a:t>
                      </a:r>
                      <a:endParaRPr lang="vi-VN" sz="2400" kern="1200" dirty="0">
                        <a:solidFill>
                          <a:srgbClr val="00B0F0"/>
                        </a:solidFill>
                        <a:effectLst/>
                        <a:latin typeface="Times New Roman" panose="02020603050405020304" pitchFamily="18" charset="0"/>
                        <a:ea typeface="+mn-ea"/>
                        <a:cs typeface="Times New Roman" panose="02020603050405020304" pitchFamily="18" charset="0"/>
                      </a:endParaRPr>
                    </a:p>
                    <a:p>
                      <a:r>
                        <a:rPr lang="en-US" sz="2400" kern="1200" dirty="0">
                          <a:solidFill>
                            <a:srgbClr val="C00000"/>
                          </a:solidFill>
                          <a:effectLst/>
                          <a:latin typeface="Times New Roman" panose="02020603050405020304" pitchFamily="18" charset="0"/>
                          <a:ea typeface="+mn-ea"/>
                          <a:cs typeface="Times New Roman" panose="02020603050405020304" pitchFamily="18" charset="0"/>
                        </a:rPr>
                        <a:t>- </a:t>
                      </a:r>
                      <a:r>
                        <a:rPr lang="en-US" sz="2400" kern="1200" dirty="0" err="1">
                          <a:solidFill>
                            <a:srgbClr val="C00000"/>
                          </a:solidFill>
                          <a:effectLst/>
                          <a:latin typeface="Times New Roman" panose="02020603050405020304" pitchFamily="18" charset="0"/>
                          <a:ea typeface="+mn-ea"/>
                          <a:cs typeface="Times New Roman" panose="02020603050405020304" pitchFamily="18" charset="0"/>
                        </a:rPr>
                        <a:t>Khổ</a:t>
                      </a:r>
                      <a:r>
                        <a:rPr lang="en-US" sz="2400" kern="1200" dirty="0">
                          <a:solidFill>
                            <a:srgbClr val="C00000"/>
                          </a:solidFill>
                          <a:effectLst/>
                          <a:latin typeface="Times New Roman" panose="02020603050405020304" pitchFamily="18" charset="0"/>
                          <a:ea typeface="+mn-ea"/>
                          <a:cs typeface="Times New Roman" panose="02020603050405020304" pitchFamily="18" charset="0"/>
                        </a:rPr>
                        <a:t> 7,8,9</a:t>
                      </a:r>
                      <a:r>
                        <a:rPr lang="en-US" sz="2400" kern="1200" dirty="0">
                          <a:solidFill>
                            <a:srgbClr val="00B0F0"/>
                          </a:solidFill>
                          <a:effectLst/>
                          <a:latin typeface="Times New Roman" panose="02020603050405020304" pitchFamily="18" charset="0"/>
                          <a:ea typeface="+mn-ea"/>
                          <a:cs typeface="Times New Roman" panose="02020603050405020304" pitchFamily="18" charset="0"/>
                        </a:rPr>
                        <a:t>: </a:t>
                      </a:r>
                      <a:r>
                        <a:rPr lang="en-US" sz="2400" kern="1200" dirty="0" err="1">
                          <a:solidFill>
                            <a:srgbClr val="00B0F0"/>
                          </a:solidFill>
                          <a:effectLst/>
                          <a:latin typeface="Times New Roman" panose="02020603050405020304" pitchFamily="18" charset="0"/>
                          <a:ea typeface="+mn-ea"/>
                          <a:cs typeface="Times New Roman" panose="02020603050405020304" pitchFamily="18" charset="0"/>
                        </a:rPr>
                        <a:t>Tình</a:t>
                      </a:r>
                      <a:r>
                        <a:rPr lang="en-US" sz="2400" kern="1200" dirty="0">
                          <a:solidFill>
                            <a:srgbClr val="00B0F0"/>
                          </a:solidFill>
                          <a:effectLst/>
                          <a:latin typeface="Times New Roman" panose="02020603050405020304" pitchFamily="18" charset="0"/>
                          <a:ea typeface="+mn-ea"/>
                          <a:cs typeface="Times New Roman" panose="02020603050405020304" pitchFamily="18" charset="0"/>
                        </a:rPr>
                        <a:t> </a:t>
                      </a:r>
                      <a:r>
                        <a:rPr lang="en-US" sz="2400" kern="1200" dirty="0" err="1">
                          <a:solidFill>
                            <a:srgbClr val="00B0F0"/>
                          </a:solidFill>
                          <a:effectLst/>
                          <a:latin typeface="Times New Roman" panose="02020603050405020304" pitchFamily="18" charset="0"/>
                          <a:ea typeface="+mn-ea"/>
                          <a:cs typeface="Times New Roman" panose="02020603050405020304" pitchFamily="18" charset="0"/>
                        </a:rPr>
                        <a:t>cảm</a:t>
                      </a:r>
                      <a:r>
                        <a:rPr lang="en-US" sz="2400" kern="1200" dirty="0">
                          <a:solidFill>
                            <a:srgbClr val="00B0F0"/>
                          </a:solidFill>
                          <a:effectLst/>
                          <a:latin typeface="Times New Roman" panose="02020603050405020304" pitchFamily="18" charset="0"/>
                          <a:ea typeface="+mn-ea"/>
                          <a:cs typeface="Times New Roman" panose="02020603050405020304" pitchFamily="18" charset="0"/>
                        </a:rPr>
                        <a:t>, </a:t>
                      </a:r>
                      <a:r>
                        <a:rPr lang="en-US" sz="2400" kern="1200" dirty="0" err="1">
                          <a:solidFill>
                            <a:srgbClr val="00B0F0"/>
                          </a:solidFill>
                          <a:effectLst/>
                          <a:latin typeface="Times New Roman" panose="02020603050405020304" pitchFamily="18" charset="0"/>
                          <a:ea typeface="+mn-ea"/>
                          <a:cs typeface="Times New Roman" panose="02020603050405020304" pitchFamily="18" charset="0"/>
                        </a:rPr>
                        <a:t>cảm</a:t>
                      </a:r>
                      <a:r>
                        <a:rPr lang="en-US" sz="2400" kern="1200" dirty="0">
                          <a:solidFill>
                            <a:srgbClr val="00B0F0"/>
                          </a:solidFill>
                          <a:effectLst/>
                          <a:latin typeface="Times New Roman" panose="02020603050405020304" pitchFamily="18" charset="0"/>
                          <a:ea typeface="+mn-ea"/>
                          <a:cs typeface="Times New Roman" panose="02020603050405020304" pitchFamily="18" charset="0"/>
                        </a:rPr>
                        <a:t> </a:t>
                      </a:r>
                      <a:r>
                        <a:rPr lang="en-US" sz="2400" kern="1200" dirty="0" err="1">
                          <a:solidFill>
                            <a:srgbClr val="00B0F0"/>
                          </a:solidFill>
                          <a:effectLst/>
                          <a:latin typeface="Times New Roman" panose="02020603050405020304" pitchFamily="18" charset="0"/>
                          <a:ea typeface="+mn-ea"/>
                          <a:cs typeface="Times New Roman" panose="02020603050405020304" pitchFamily="18" charset="0"/>
                        </a:rPr>
                        <a:t>xúc</a:t>
                      </a:r>
                      <a:r>
                        <a:rPr lang="en-US" sz="2400" kern="1200" dirty="0">
                          <a:solidFill>
                            <a:srgbClr val="00B0F0"/>
                          </a:solidFill>
                          <a:effectLst/>
                          <a:latin typeface="Times New Roman" panose="02020603050405020304" pitchFamily="18" charset="0"/>
                          <a:ea typeface="+mn-ea"/>
                          <a:cs typeface="Times New Roman" panose="02020603050405020304" pitchFamily="18" charset="0"/>
                        </a:rPr>
                        <a:t> </a:t>
                      </a:r>
                      <a:r>
                        <a:rPr lang="en-US" sz="2400" kern="1200" dirty="0" err="1">
                          <a:solidFill>
                            <a:srgbClr val="00B0F0"/>
                          </a:solidFill>
                          <a:effectLst/>
                          <a:latin typeface="Times New Roman" panose="02020603050405020304" pitchFamily="18" charset="0"/>
                          <a:ea typeface="+mn-ea"/>
                          <a:cs typeface="Times New Roman" panose="02020603050405020304" pitchFamily="18" charset="0"/>
                        </a:rPr>
                        <a:t>đối</a:t>
                      </a:r>
                      <a:r>
                        <a:rPr lang="en-US" sz="2400" kern="1200" dirty="0">
                          <a:solidFill>
                            <a:srgbClr val="00B0F0"/>
                          </a:solidFill>
                          <a:effectLst/>
                          <a:latin typeface="Times New Roman" panose="02020603050405020304" pitchFamily="18" charset="0"/>
                          <a:ea typeface="+mn-ea"/>
                          <a:cs typeface="Times New Roman" panose="02020603050405020304" pitchFamily="18" charset="0"/>
                        </a:rPr>
                        <a:t> </a:t>
                      </a:r>
                      <a:r>
                        <a:rPr lang="en-US" sz="2400" kern="1200" dirty="0" err="1">
                          <a:solidFill>
                            <a:srgbClr val="00B0F0"/>
                          </a:solidFill>
                          <a:effectLst/>
                          <a:latin typeface="Times New Roman" panose="02020603050405020304" pitchFamily="18" charset="0"/>
                          <a:ea typeface="+mn-ea"/>
                          <a:cs typeface="Times New Roman" panose="02020603050405020304" pitchFamily="18" charset="0"/>
                        </a:rPr>
                        <a:t>với</a:t>
                      </a:r>
                      <a:r>
                        <a:rPr lang="en-US" sz="2400" kern="1200" dirty="0">
                          <a:solidFill>
                            <a:srgbClr val="00B0F0"/>
                          </a:solidFill>
                          <a:effectLst/>
                          <a:latin typeface="Times New Roman" panose="02020603050405020304" pitchFamily="18" charset="0"/>
                          <a:ea typeface="+mn-ea"/>
                          <a:cs typeface="Times New Roman" panose="02020603050405020304" pitchFamily="18" charset="0"/>
                        </a:rPr>
                        <a:t> </a:t>
                      </a:r>
                      <a:r>
                        <a:rPr lang="en-US" sz="2400" kern="1200" dirty="0" err="1">
                          <a:solidFill>
                            <a:srgbClr val="00B0F0"/>
                          </a:solidFill>
                          <a:effectLst/>
                          <a:latin typeface="Times New Roman" panose="02020603050405020304" pitchFamily="18" charset="0"/>
                          <a:ea typeface="+mn-ea"/>
                          <a:cs typeface="Times New Roman" panose="02020603050405020304" pitchFamily="18" charset="0"/>
                        </a:rPr>
                        <a:t>người</a:t>
                      </a:r>
                      <a:r>
                        <a:rPr lang="en-US" sz="2400" kern="1200" dirty="0">
                          <a:solidFill>
                            <a:srgbClr val="00B0F0"/>
                          </a:solidFill>
                          <a:effectLst/>
                          <a:latin typeface="Times New Roman" panose="02020603050405020304" pitchFamily="18" charset="0"/>
                          <a:ea typeface="+mn-ea"/>
                          <a:cs typeface="Times New Roman" panose="02020603050405020304" pitchFamily="18" charset="0"/>
                        </a:rPr>
                        <a:t> </a:t>
                      </a:r>
                      <a:r>
                        <a:rPr lang="en-US" sz="2400" kern="1200" dirty="0" err="1">
                          <a:solidFill>
                            <a:srgbClr val="00B0F0"/>
                          </a:solidFill>
                          <a:effectLst/>
                          <a:latin typeface="Times New Roman" panose="02020603050405020304" pitchFamily="18" charset="0"/>
                          <a:ea typeface="+mn-ea"/>
                          <a:cs typeface="Times New Roman" panose="02020603050405020304" pitchFamily="18" charset="0"/>
                        </a:rPr>
                        <a:t>lính</a:t>
                      </a:r>
                      <a:r>
                        <a:rPr lang="en-US" sz="2400" kern="1200" dirty="0">
                          <a:solidFill>
                            <a:srgbClr val="00B0F0"/>
                          </a:solidFill>
                          <a:effectLst/>
                          <a:latin typeface="Times New Roman" panose="02020603050405020304" pitchFamily="18" charset="0"/>
                          <a:ea typeface="+mn-ea"/>
                          <a:cs typeface="Times New Roman" panose="02020603050405020304" pitchFamily="18" charset="0"/>
                        </a:rPr>
                        <a:t>.</a:t>
                      </a:r>
                      <a:endParaRPr lang="vi-VN" sz="2400" kern="1200" dirty="0">
                        <a:solidFill>
                          <a:srgbClr val="00B0F0"/>
                        </a:solidFill>
                        <a:effectLst/>
                        <a:latin typeface="Times New Roman" panose="02020603050405020304" pitchFamily="18" charset="0"/>
                        <a:ea typeface="+mn-ea"/>
                        <a:cs typeface="Times New Roman" panose="02020603050405020304" pitchFamily="18" charset="0"/>
                      </a:endParaRPr>
                    </a:p>
                    <a:p>
                      <a:endParaRPr lang="vi-VN" sz="2400" dirty="0">
                        <a:solidFill>
                          <a:srgbClr val="00B0F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395335242"/>
                  </a:ext>
                </a:extLst>
              </a:tr>
              <a:tr h="485481">
                <a:tc>
                  <a:txBody>
                    <a:bodyPr/>
                    <a:lstStyle/>
                    <a:p>
                      <a:r>
                        <a:rPr lang="en-US" sz="2400" b="1" kern="1200" dirty="0" err="1">
                          <a:solidFill>
                            <a:srgbClr val="FF0000"/>
                          </a:solidFill>
                          <a:effectLst/>
                          <a:latin typeface="Times New Roman" panose="02020603050405020304" pitchFamily="18" charset="0"/>
                          <a:ea typeface="+mn-ea"/>
                          <a:cs typeface="Times New Roman" panose="02020603050405020304" pitchFamily="18" charset="0"/>
                        </a:rPr>
                        <a:t>Đề</a:t>
                      </a:r>
                      <a:r>
                        <a:rPr lang="en-US" sz="2400" b="1" kern="1200" dirty="0">
                          <a:solidFill>
                            <a:srgbClr val="FF000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FF0000"/>
                          </a:solidFill>
                          <a:effectLst/>
                          <a:latin typeface="Times New Roman" panose="02020603050405020304" pitchFamily="18" charset="0"/>
                          <a:ea typeface="+mn-ea"/>
                          <a:cs typeface="Times New Roman" panose="02020603050405020304" pitchFamily="18" charset="0"/>
                        </a:rPr>
                        <a:t>tài</a:t>
                      </a:r>
                      <a:endParaRPr lang="vi-VN" sz="2400" dirty="0">
                        <a:solidFill>
                          <a:srgbClr val="FF000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2400" kern="1200" dirty="0" err="1">
                          <a:solidFill>
                            <a:srgbClr val="00B0F0"/>
                          </a:solidFill>
                          <a:effectLst/>
                          <a:latin typeface="Times New Roman" panose="02020603050405020304" pitchFamily="18" charset="0"/>
                          <a:ea typeface="+mn-ea"/>
                          <a:cs typeface="Times New Roman" panose="02020603050405020304" pitchFamily="18" charset="0"/>
                        </a:rPr>
                        <a:t>Người</a:t>
                      </a:r>
                      <a:r>
                        <a:rPr lang="en-US" sz="2400" kern="1200" dirty="0">
                          <a:solidFill>
                            <a:srgbClr val="00B0F0"/>
                          </a:solidFill>
                          <a:effectLst/>
                          <a:latin typeface="Times New Roman" panose="02020603050405020304" pitchFamily="18" charset="0"/>
                          <a:ea typeface="+mn-ea"/>
                          <a:cs typeface="Times New Roman" panose="02020603050405020304" pitchFamily="18" charset="0"/>
                        </a:rPr>
                        <a:t> </a:t>
                      </a:r>
                      <a:r>
                        <a:rPr lang="en-US" sz="2400" kern="1200" dirty="0" err="1">
                          <a:solidFill>
                            <a:srgbClr val="00B0F0"/>
                          </a:solidFill>
                          <a:effectLst/>
                          <a:latin typeface="Times New Roman" panose="02020603050405020304" pitchFamily="18" charset="0"/>
                          <a:ea typeface="+mn-ea"/>
                          <a:cs typeface="Times New Roman" panose="02020603050405020304" pitchFamily="18" charset="0"/>
                        </a:rPr>
                        <a:t>lính</a:t>
                      </a:r>
                      <a:r>
                        <a:rPr lang="en-US" sz="2400" kern="1200" dirty="0">
                          <a:solidFill>
                            <a:srgbClr val="00B0F0"/>
                          </a:solidFill>
                          <a:effectLst/>
                          <a:latin typeface="Times New Roman" panose="02020603050405020304" pitchFamily="18" charset="0"/>
                          <a:ea typeface="+mn-ea"/>
                          <a:cs typeface="Times New Roman" panose="02020603050405020304" pitchFamily="18" charset="0"/>
                        </a:rPr>
                        <a:t>.</a:t>
                      </a:r>
                      <a:endParaRPr lang="vi-VN" sz="2400" dirty="0">
                        <a:solidFill>
                          <a:srgbClr val="00B0F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240676057"/>
                  </a:ext>
                </a:extLst>
              </a:tr>
            </a:tbl>
          </a:graphicData>
        </a:graphic>
      </p:graphicFrame>
    </p:spTree>
    <p:extLst>
      <p:ext uri="{BB962C8B-B14F-4D97-AF65-F5344CB8AC3E}">
        <p14:creationId xmlns:p14="http://schemas.microsoft.com/office/powerpoint/2010/main" val="292528783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wipe(down)">
                                      <p:cBhvr>
                                        <p:cTn id="14" dur="500"/>
                                        <p:tgtEl>
                                          <p:spTgt spid="6"/>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xit" presetSubtype="4" fill="hold" grpId="1" nodeType="clickEffect">
                                  <p:stCondLst>
                                    <p:cond delay="0"/>
                                  </p:stCondLst>
                                  <p:childTnLst>
                                    <p:anim calcmode="lin" valueType="num">
                                      <p:cBhvr additive="base">
                                        <p:cTn id="24" dur="500"/>
                                        <p:tgtEl>
                                          <p:spTgt spid="7"/>
                                        </p:tgtEl>
                                        <p:attrNameLst>
                                          <p:attrName>ppt_x</p:attrName>
                                        </p:attrNameLst>
                                      </p:cBhvr>
                                      <p:tavLst>
                                        <p:tav tm="0">
                                          <p:val>
                                            <p:strVal val="ppt_x"/>
                                          </p:val>
                                        </p:tav>
                                        <p:tav tm="100000">
                                          <p:val>
                                            <p:strVal val="ppt_x"/>
                                          </p:val>
                                        </p:tav>
                                      </p:tavLst>
                                    </p:anim>
                                    <p:anim calcmode="lin" valueType="num">
                                      <p:cBhvr additive="base">
                                        <p:cTn id="25" dur="500"/>
                                        <p:tgtEl>
                                          <p:spTgt spid="7"/>
                                        </p:tgtEl>
                                        <p:attrNameLst>
                                          <p:attrName>ppt_y</p:attrName>
                                        </p:attrNameLst>
                                      </p:cBhvr>
                                      <p:tavLst>
                                        <p:tav tm="0">
                                          <p:val>
                                            <p:strVal val="ppt_y"/>
                                          </p:val>
                                        </p:tav>
                                        <p:tav tm="100000">
                                          <p:val>
                                            <p:strVal val="1+ppt_h/2"/>
                                          </p:val>
                                        </p:tav>
                                      </p:tavLst>
                                    </p:anim>
                                    <p:set>
                                      <p:cBhvr>
                                        <p:cTn id="26" dur="1" fill="hold">
                                          <p:stCondLst>
                                            <p:cond delay="499"/>
                                          </p:stCondLst>
                                        </p:cTn>
                                        <p:tgtEl>
                                          <p:spTgt spid="7"/>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fade">
                                      <p:cBhvr>
                                        <p:cTn id="31" dur="1000"/>
                                        <p:tgtEl>
                                          <p:spTgt spid="8"/>
                                        </p:tgtEl>
                                      </p:cBhvr>
                                    </p:animEffect>
                                    <p:anim calcmode="lin" valueType="num">
                                      <p:cBhvr>
                                        <p:cTn id="32" dur="1000" fill="hold"/>
                                        <p:tgtEl>
                                          <p:spTgt spid="8"/>
                                        </p:tgtEl>
                                        <p:attrNameLst>
                                          <p:attrName>ppt_x</p:attrName>
                                        </p:attrNameLst>
                                      </p:cBhvr>
                                      <p:tavLst>
                                        <p:tav tm="0">
                                          <p:val>
                                            <p:strVal val="#ppt_x"/>
                                          </p:val>
                                        </p:tav>
                                        <p:tav tm="100000">
                                          <p:val>
                                            <p:strVal val="#ppt_x"/>
                                          </p:val>
                                        </p:tav>
                                      </p:tavLst>
                                    </p:anim>
                                    <p:anim calcmode="lin" valueType="num">
                                      <p:cBhvr>
                                        <p:cTn id="3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xit" presetSubtype="0" fill="hold" grpId="1" nodeType="clickEffect">
                                  <p:stCondLst>
                                    <p:cond delay="0"/>
                                  </p:stCondLst>
                                  <p:childTnLst>
                                    <p:animEffect transition="out" filter="fade">
                                      <p:cBhvr>
                                        <p:cTn id="37" dur="1000"/>
                                        <p:tgtEl>
                                          <p:spTgt spid="8"/>
                                        </p:tgtEl>
                                      </p:cBhvr>
                                    </p:animEffect>
                                    <p:anim calcmode="lin" valueType="num">
                                      <p:cBhvr>
                                        <p:cTn id="38" dur="1000"/>
                                        <p:tgtEl>
                                          <p:spTgt spid="8"/>
                                        </p:tgtEl>
                                        <p:attrNameLst>
                                          <p:attrName>ppt_x</p:attrName>
                                        </p:attrNameLst>
                                      </p:cBhvr>
                                      <p:tavLst>
                                        <p:tav tm="0">
                                          <p:val>
                                            <p:strVal val="ppt_x"/>
                                          </p:val>
                                        </p:tav>
                                        <p:tav tm="100000">
                                          <p:val>
                                            <p:strVal val="ppt_x"/>
                                          </p:val>
                                        </p:tav>
                                      </p:tavLst>
                                    </p:anim>
                                    <p:anim calcmode="lin" valueType="num">
                                      <p:cBhvr>
                                        <p:cTn id="39" dur="1000"/>
                                        <p:tgtEl>
                                          <p:spTgt spid="8"/>
                                        </p:tgtEl>
                                        <p:attrNameLst>
                                          <p:attrName>ppt_y</p:attrName>
                                        </p:attrNameLst>
                                      </p:cBhvr>
                                      <p:tavLst>
                                        <p:tav tm="0">
                                          <p:val>
                                            <p:strVal val="ppt_y"/>
                                          </p:val>
                                        </p:tav>
                                        <p:tav tm="100000">
                                          <p:val>
                                            <p:strVal val="ppt_y+.1"/>
                                          </p:val>
                                        </p:tav>
                                      </p:tavLst>
                                    </p:anim>
                                    <p:set>
                                      <p:cBhvr>
                                        <p:cTn id="40" dur="1" fill="hold">
                                          <p:stCondLst>
                                            <p:cond delay="999"/>
                                          </p:stCondLst>
                                        </p:cTn>
                                        <p:tgtEl>
                                          <p:spTgt spid="8"/>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9"/>
                                        </p:tgtEl>
                                        <p:attrNameLst>
                                          <p:attrName>style.visibility</p:attrName>
                                        </p:attrNameLst>
                                      </p:cBhvr>
                                      <p:to>
                                        <p:strVal val="visible"/>
                                      </p:to>
                                    </p:set>
                                    <p:anim calcmode="lin" valueType="num">
                                      <p:cBhvr additive="base">
                                        <p:cTn id="45" dur="500" fill="hold"/>
                                        <p:tgtEl>
                                          <p:spTgt spid="9"/>
                                        </p:tgtEl>
                                        <p:attrNameLst>
                                          <p:attrName>ppt_x</p:attrName>
                                        </p:attrNameLst>
                                      </p:cBhvr>
                                      <p:tavLst>
                                        <p:tav tm="0">
                                          <p:val>
                                            <p:strVal val="#ppt_x"/>
                                          </p:val>
                                        </p:tav>
                                        <p:tav tm="100000">
                                          <p:val>
                                            <p:strVal val="#ppt_x"/>
                                          </p:val>
                                        </p:tav>
                                      </p:tavLst>
                                    </p:anim>
                                    <p:anim calcmode="lin" valueType="num">
                                      <p:cBhvr additive="base">
                                        <p:cTn id="4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6" presetClass="exit" presetSubtype="0" fill="hold" grpId="1" nodeType="clickEffect">
                                  <p:stCondLst>
                                    <p:cond delay="0"/>
                                  </p:stCondLst>
                                  <p:childTnLst>
                                    <p:animEffect transition="out" filter="wipe(down)">
                                      <p:cBhvr>
                                        <p:cTn id="50" dur="180" accel="50000">
                                          <p:stCondLst>
                                            <p:cond delay="1820"/>
                                          </p:stCondLst>
                                        </p:cTn>
                                        <p:tgtEl>
                                          <p:spTgt spid="9"/>
                                        </p:tgtEl>
                                      </p:cBhvr>
                                    </p:animEffect>
                                    <p:anim calcmode="lin" valueType="num">
                                      <p:cBhvr>
                                        <p:cTn id="51" dur="1822" tmFilter="0,0; 0.14,0.31; 0.43,0.73; 0.71,0.91; 1.0,1.0">
                                          <p:stCondLst>
                                            <p:cond delay="0"/>
                                          </p:stCondLst>
                                        </p:cTn>
                                        <p:tgtEl>
                                          <p:spTgt spid="9"/>
                                        </p:tgtEl>
                                        <p:attrNameLst>
                                          <p:attrName>ppt_x</p:attrName>
                                        </p:attrNameLst>
                                      </p:cBhvr>
                                      <p:tavLst>
                                        <p:tav tm="0">
                                          <p:val>
                                            <p:strVal val="ppt_x"/>
                                          </p:val>
                                        </p:tav>
                                        <p:tav tm="100000">
                                          <p:val>
                                            <p:strVal val="#ppt_x+0.25"/>
                                          </p:val>
                                        </p:tav>
                                      </p:tavLst>
                                    </p:anim>
                                    <p:anim calcmode="lin" valueType="num">
                                      <p:cBhvr>
                                        <p:cTn id="52" dur="178">
                                          <p:stCondLst>
                                            <p:cond delay="1822"/>
                                          </p:stCondLst>
                                        </p:cTn>
                                        <p:tgtEl>
                                          <p:spTgt spid="9"/>
                                        </p:tgtEl>
                                        <p:attrNameLst>
                                          <p:attrName>ppt_x</p:attrName>
                                        </p:attrNameLst>
                                      </p:cBhvr>
                                      <p:tavLst>
                                        <p:tav tm="0">
                                          <p:val>
                                            <p:strVal val="ppt_x"/>
                                          </p:val>
                                        </p:tav>
                                        <p:tav tm="100000">
                                          <p:val>
                                            <p:strVal val="ppt_x"/>
                                          </p:val>
                                        </p:tav>
                                      </p:tavLst>
                                    </p:anim>
                                    <p:anim calcmode="lin" valueType="num">
                                      <p:cBhvr>
                                        <p:cTn id="53" dur="664" tmFilter="0.0,0.0;0.25,0.07;0.50,0.2;0.75,0.467;1.0,1.0">
                                          <p:stCondLst>
                                            <p:cond delay="0"/>
                                          </p:stCondLst>
                                        </p:cTn>
                                        <p:tgtEl>
                                          <p:spTgt spid="9"/>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54" dur="664" tmFilter="0, 0; 0.125,0.2665; 0.25,0.4; 0.375,0.465; 0.5,0.5;  0.625,0.535; 0.75,0.6; 0.875,0.7335; 1,1">
                                          <p:stCondLst>
                                            <p:cond delay="664"/>
                                          </p:stCondLst>
                                        </p:cTn>
                                        <p:tgtEl>
                                          <p:spTgt spid="9"/>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55" dur="332" tmFilter="0, 0; 0.125,0.2665; 0.25,0.4; 0.375,0.465; 0.5,0.5;  0.625,0.535; 0.75,0.6; 0.875,0.7335; 1,1">
                                          <p:stCondLst>
                                            <p:cond delay="1324"/>
                                          </p:stCondLst>
                                        </p:cTn>
                                        <p:tgtEl>
                                          <p:spTgt spid="9"/>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56" dur="164" tmFilter="0, 0; 0.125,0.2665; 0.25,0.4; 0.375,0.465; 0.5,0.5;  0.625,0.535; 0.75,0.6; 0.875,0.7335; 1,1">
                                          <p:stCondLst>
                                            <p:cond delay="1656"/>
                                          </p:stCondLst>
                                        </p:cTn>
                                        <p:tgtEl>
                                          <p:spTgt spid="9"/>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57" dur="180" accel="50000">
                                          <p:stCondLst>
                                            <p:cond delay="1820"/>
                                          </p:stCondLst>
                                        </p:cTn>
                                        <p:tgtEl>
                                          <p:spTgt spid="9"/>
                                        </p:tgtEl>
                                        <p:attrNameLst>
                                          <p:attrName>ppt_y</p:attrName>
                                        </p:attrNameLst>
                                      </p:cBhvr>
                                      <p:tavLst>
                                        <p:tav tm="0">
                                          <p:val>
                                            <p:strVal val="ppt_y"/>
                                          </p:val>
                                        </p:tav>
                                        <p:tav tm="100000">
                                          <p:val>
                                            <p:strVal val="ppt_y+ppt_h"/>
                                          </p:val>
                                        </p:tav>
                                      </p:tavLst>
                                    </p:anim>
                                    <p:animScale>
                                      <p:cBhvr>
                                        <p:cTn id="58" dur="26">
                                          <p:stCondLst>
                                            <p:cond delay="620"/>
                                          </p:stCondLst>
                                        </p:cTn>
                                        <p:tgtEl>
                                          <p:spTgt spid="9"/>
                                        </p:tgtEl>
                                      </p:cBhvr>
                                      <p:to x="100000" y="60000"/>
                                    </p:animScale>
                                    <p:animScale>
                                      <p:cBhvr>
                                        <p:cTn id="59" dur="166" decel="50000">
                                          <p:stCondLst>
                                            <p:cond delay="646"/>
                                          </p:stCondLst>
                                        </p:cTn>
                                        <p:tgtEl>
                                          <p:spTgt spid="9"/>
                                        </p:tgtEl>
                                      </p:cBhvr>
                                      <p:to x="100000" y="100000"/>
                                    </p:animScale>
                                    <p:animScale>
                                      <p:cBhvr>
                                        <p:cTn id="60" dur="26">
                                          <p:stCondLst>
                                            <p:cond delay="1312"/>
                                          </p:stCondLst>
                                        </p:cTn>
                                        <p:tgtEl>
                                          <p:spTgt spid="9"/>
                                        </p:tgtEl>
                                      </p:cBhvr>
                                      <p:to x="100000" y="80000"/>
                                    </p:animScale>
                                    <p:animScale>
                                      <p:cBhvr>
                                        <p:cTn id="61" dur="166" decel="50000">
                                          <p:stCondLst>
                                            <p:cond delay="1338"/>
                                          </p:stCondLst>
                                        </p:cTn>
                                        <p:tgtEl>
                                          <p:spTgt spid="9"/>
                                        </p:tgtEl>
                                      </p:cBhvr>
                                      <p:to x="100000" y="100000"/>
                                    </p:animScale>
                                    <p:animScale>
                                      <p:cBhvr>
                                        <p:cTn id="62" dur="26">
                                          <p:stCondLst>
                                            <p:cond delay="1642"/>
                                          </p:stCondLst>
                                        </p:cTn>
                                        <p:tgtEl>
                                          <p:spTgt spid="9"/>
                                        </p:tgtEl>
                                      </p:cBhvr>
                                      <p:to x="100000" y="90000"/>
                                    </p:animScale>
                                    <p:animScale>
                                      <p:cBhvr>
                                        <p:cTn id="63" dur="166" decel="50000">
                                          <p:stCondLst>
                                            <p:cond delay="1668"/>
                                          </p:stCondLst>
                                        </p:cTn>
                                        <p:tgtEl>
                                          <p:spTgt spid="9"/>
                                        </p:tgtEl>
                                      </p:cBhvr>
                                      <p:to x="100000" y="100000"/>
                                    </p:animScale>
                                    <p:animScale>
                                      <p:cBhvr>
                                        <p:cTn id="64" dur="26">
                                          <p:stCondLst>
                                            <p:cond delay="1808"/>
                                          </p:stCondLst>
                                        </p:cTn>
                                        <p:tgtEl>
                                          <p:spTgt spid="9"/>
                                        </p:tgtEl>
                                      </p:cBhvr>
                                      <p:to x="100000" y="95000"/>
                                    </p:animScale>
                                    <p:animScale>
                                      <p:cBhvr>
                                        <p:cTn id="65" dur="166" decel="50000">
                                          <p:stCondLst>
                                            <p:cond delay="1834"/>
                                          </p:stCondLst>
                                        </p:cTn>
                                        <p:tgtEl>
                                          <p:spTgt spid="9"/>
                                        </p:tgtEl>
                                      </p:cBhvr>
                                      <p:to x="100000" y="100000"/>
                                    </p:animScale>
                                    <p:set>
                                      <p:cBhvr>
                                        <p:cTn id="66" dur="1" fill="hold">
                                          <p:stCondLst>
                                            <p:cond delay="1999"/>
                                          </p:stCondLst>
                                        </p:cTn>
                                        <p:tgtEl>
                                          <p:spTgt spid="9"/>
                                        </p:tgtEl>
                                        <p:attrNameLst>
                                          <p:attrName>style.visibility</p:attrName>
                                        </p:attrNameLst>
                                      </p:cBhvr>
                                      <p:to>
                                        <p:strVal val="hidden"/>
                                      </p:to>
                                    </p:set>
                                  </p:childTnLst>
                                </p:cTn>
                              </p:par>
                            </p:childTnLst>
                          </p:cTn>
                        </p:par>
                      </p:childTnLst>
                    </p:cTn>
                  </p:par>
                  <p:par>
                    <p:cTn id="67" fill="hold">
                      <p:stCondLst>
                        <p:cond delay="indefinite"/>
                      </p:stCondLst>
                      <p:childTnLst>
                        <p:par>
                          <p:cTn id="68" fill="hold">
                            <p:stCondLst>
                              <p:cond delay="0"/>
                            </p:stCondLst>
                            <p:childTnLst>
                              <p:par>
                                <p:cTn id="69" presetID="31" presetClass="entr" presetSubtype="0" fill="hold" nodeType="clickEffect">
                                  <p:stCondLst>
                                    <p:cond delay="0"/>
                                  </p:stCondLst>
                                  <p:childTnLst>
                                    <p:set>
                                      <p:cBhvr>
                                        <p:cTn id="70" dur="1" fill="hold">
                                          <p:stCondLst>
                                            <p:cond delay="0"/>
                                          </p:stCondLst>
                                        </p:cTn>
                                        <p:tgtEl>
                                          <p:spTgt spid="10"/>
                                        </p:tgtEl>
                                        <p:attrNameLst>
                                          <p:attrName>style.visibility</p:attrName>
                                        </p:attrNameLst>
                                      </p:cBhvr>
                                      <p:to>
                                        <p:strVal val="visible"/>
                                      </p:to>
                                    </p:set>
                                    <p:anim calcmode="lin" valueType="num">
                                      <p:cBhvr>
                                        <p:cTn id="71" dur="1000" fill="hold"/>
                                        <p:tgtEl>
                                          <p:spTgt spid="10"/>
                                        </p:tgtEl>
                                        <p:attrNameLst>
                                          <p:attrName>ppt_w</p:attrName>
                                        </p:attrNameLst>
                                      </p:cBhvr>
                                      <p:tavLst>
                                        <p:tav tm="0">
                                          <p:val>
                                            <p:fltVal val="0"/>
                                          </p:val>
                                        </p:tav>
                                        <p:tav tm="100000">
                                          <p:val>
                                            <p:strVal val="#ppt_w"/>
                                          </p:val>
                                        </p:tav>
                                      </p:tavLst>
                                    </p:anim>
                                    <p:anim calcmode="lin" valueType="num">
                                      <p:cBhvr>
                                        <p:cTn id="72" dur="1000" fill="hold"/>
                                        <p:tgtEl>
                                          <p:spTgt spid="10"/>
                                        </p:tgtEl>
                                        <p:attrNameLst>
                                          <p:attrName>ppt_h</p:attrName>
                                        </p:attrNameLst>
                                      </p:cBhvr>
                                      <p:tavLst>
                                        <p:tav tm="0">
                                          <p:val>
                                            <p:fltVal val="0"/>
                                          </p:val>
                                        </p:tav>
                                        <p:tav tm="100000">
                                          <p:val>
                                            <p:strVal val="#ppt_h"/>
                                          </p:val>
                                        </p:tav>
                                      </p:tavLst>
                                    </p:anim>
                                    <p:anim calcmode="lin" valueType="num">
                                      <p:cBhvr>
                                        <p:cTn id="73" dur="1000" fill="hold"/>
                                        <p:tgtEl>
                                          <p:spTgt spid="10"/>
                                        </p:tgtEl>
                                        <p:attrNameLst>
                                          <p:attrName>style.rotation</p:attrName>
                                        </p:attrNameLst>
                                      </p:cBhvr>
                                      <p:tavLst>
                                        <p:tav tm="0">
                                          <p:val>
                                            <p:fltVal val="90"/>
                                          </p:val>
                                        </p:tav>
                                        <p:tav tm="100000">
                                          <p:val>
                                            <p:fltVal val="0"/>
                                          </p:val>
                                        </p:tav>
                                      </p:tavLst>
                                    </p:anim>
                                    <p:animEffect transition="in" filter="fade">
                                      <p:cBhvr>
                                        <p:cTn id="74"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7" grpId="1" animBg="1"/>
      <p:bldP spid="8" grpId="0" animBg="1"/>
      <p:bldP spid="8" grpId="1" animBg="1"/>
      <p:bldP spid="9" grpId="0" animBg="1"/>
      <p:bldP spid="9"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otched Right Arrow 3"/>
          <p:cNvSpPr/>
          <p:nvPr/>
        </p:nvSpPr>
        <p:spPr>
          <a:xfrm>
            <a:off x="122548" y="0"/>
            <a:ext cx="4986779" cy="1150070"/>
          </a:xfrm>
          <a:prstGeom prst="notched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2400" b="1" dirty="0">
                <a:solidFill>
                  <a:srgbClr val="0070C0"/>
                </a:solidFill>
                <a:latin typeface="Times New Roman" panose="02020603050405020304" pitchFamily="18" charset="0"/>
                <a:cs typeface="Times New Roman" panose="02020603050405020304" pitchFamily="18" charset="0"/>
              </a:rPr>
              <a:t>Khám phá chi tiết văn bản</a:t>
            </a:r>
            <a:endParaRPr lang="vi-VN" sz="2400" dirty="0">
              <a:solidFill>
                <a:srgbClr val="0070C0"/>
              </a:solidFill>
              <a:latin typeface="Times New Roman" panose="02020603050405020304" pitchFamily="18" charset="0"/>
              <a:cs typeface="Times New Roman" panose="02020603050405020304" pitchFamily="18" charset="0"/>
            </a:endParaRPr>
          </a:p>
        </p:txBody>
      </p:sp>
      <p:sp>
        <p:nvSpPr>
          <p:cNvPr id="5" name="Horizontal Scroll 4"/>
          <p:cNvSpPr/>
          <p:nvPr/>
        </p:nvSpPr>
        <p:spPr>
          <a:xfrm>
            <a:off x="122549" y="989814"/>
            <a:ext cx="5542961" cy="1585168"/>
          </a:xfrm>
          <a:prstGeom prst="horizontalScroll">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rgbClr val="FF0000"/>
                </a:solidFill>
                <a:latin typeface="Times New Roman" panose="02020603050405020304" pitchFamily="18" charset="0"/>
                <a:cs typeface="Times New Roman" panose="02020603050405020304" pitchFamily="18" charset="0"/>
              </a:rPr>
              <a:t>PHIẾU HỌC TẬP SỐ 3</a:t>
            </a:r>
            <a:endParaRPr lang="vi-VN" sz="2400" dirty="0">
              <a:solidFill>
                <a:srgbClr val="FF0000"/>
              </a:solidFill>
              <a:latin typeface="Times New Roman" panose="02020603050405020304" pitchFamily="18" charset="0"/>
              <a:cs typeface="Times New Roman" panose="02020603050405020304" pitchFamily="18" charset="0"/>
            </a:endParaRPr>
          </a:p>
          <a:p>
            <a:r>
              <a:rPr lang="en-US" sz="2400" b="1" dirty="0">
                <a:solidFill>
                  <a:schemeClr val="tx1"/>
                </a:solidFill>
                <a:latin typeface="Times New Roman" panose="02020603050405020304" pitchFamily="18" charset="0"/>
                <a:cs typeface="Times New Roman" panose="02020603050405020304" pitchFamily="18" charset="0"/>
              </a:rPr>
              <a:t>(</a:t>
            </a:r>
            <a:r>
              <a:rPr lang="en-US" sz="2400" b="1" dirty="0" err="1">
                <a:solidFill>
                  <a:schemeClr val="tx1"/>
                </a:solidFill>
                <a:latin typeface="Times New Roman" panose="02020603050405020304" pitchFamily="18" charset="0"/>
                <a:cs typeface="Times New Roman" panose="02020603050405020304" pitchFamily="18" charset="0"/>
              </a:rPr>
              <a:t>Tìm</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hiểu</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đặc</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điểm</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hình</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thức</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thể</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thơ</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bốn</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chữ</a:t>
            </a:r>
            <a:r>
              <a:rPr lang="en-US" sz="2400" b="1" dirty="0">
                <a:solidFill>
                  <a:schemeClr val="tx1"/>
                </a:solidFill>
                <a:latin typeface="Times New Roman" panose="02020603050405020304" pitchFamily="18" charset="0"/>
                <a:cs typeface="Times New Roman" panose="02020603050405020304" pitchFamily="18" charset="0"/>
              </a:rPr>
              <a:t>)</a:t>
            </a:r>
            <a:endParaRPr lang="vi-VN" sz="2400" dirty="0">
              <a:solidFill>
                <a:schemeClr val="tx1"/>
              </a:solidFill>
              <a:latin typeface="Times New Roman" panose="02020603050405020304" pitchFamily="18" charset="0"/>
              <a:cs typeface="Times New Roman" panose="02020603050405020304"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2776111661"/>
              </p:ext>
            </p:extLst>
          </p:nvPr>
        </p:nvGraphicFramePr>
        <p:xfrm>
          <a:off x="122548" y="2574982"/>
          <a:ext cx="5533531" cy="1916434"/>
        </p:xfrm>
        <a:graphic>
          <a:graphicData uri="http://schemas.openxmlformats.org/drawingml/2006/table">
            <a:tbl>
              <a:tblPr firstRow="1" bandRow="1">
                <a:tableStyleId>{5C22544A-7EE6-4342-B048-85BDC9FD1C3A}</a:tableStyleId>
              </a:tblPr>
              <a:tblGrid>
                <a:gridCol w="1844510">
                  <a:extLst>
                    <a:ext uri="{9D8B030D-6E8A-4147-A177-3AD203B41FA5}">
                      <a16:colId xmlns:a16="http://schemas.microsoft.com/office/drawing/2014/main" val="4237107126"/>
                    </a:ext>
                  </a:extLst>
                </a:gridCol>
                <a:gridCol w="1567976">
                  <a:extLst>
                    <a:ext uri="{9D8B030D-6E8A-4147-A177-3AD203B41FA5}">
                      <a16:colId xmlns:a16="http://schemas.microsoft.com/office/drawing/2014/main" val="2157811938"/>
                    </a:ext>
                  </a:extLst>
                </a:gridCol>
                <a:gridCol w="2121045">
                  <a:extLst>
                    <a:ext uri="{9D8B030D-6E8A-4147-A177-3AD203B41FA5}">
                      <a16:colId xmlns:a16="http://schemas.microsoft.com/office/drawing/2014/main" val="1275880540"/>
                    </a:ext>
                  </a:extLst>
                </a:gridCol>
              </a:tblGrid>
              <a:tr h="352522">
                <a:tc>
                  <a:txBody>
                    <a:bodyPr/>
                    <a:lstStyle/>
                    <a:p>
                      <a:pPr algn="ctr">
                        <a:lnSpc>
                          <a:spcPct val="115000"/>
                        </a:lnSpc>
                        <a:spcAft>
                          <a:spcPts val="0"/>
                        </a:spcAft>
                        <a:tabLst>
                          <a:tab pos="1386840" algn="l"/>
                        </a:tabLst>
                      </a:pPr>
                      <a:r>
                        <a:rPr lang="en-US" sz="1800" b="1" dirty="0" err="1">
                          <a:solidFill>
                            <a:srgbClr val="FF0000"/>
                          </a:solidFill>
                          <a:effectLst/>
                          <a:latin typeface="Times New Roman" panose="02020603050405020304" pitchFamily="18" charset="0"/>
                          <a:ea typeface="MS Mincho"/>
                          <a:cs typeface="Times New Roman" panose="02020603050405020304" pitchFamily="18" charset="0"/>
                        </a:rPr>
                        <a:t>Đặc</a:t>
                      </a:r>
                      <a:r>
                        <a:rPr lang="en-US" sz="1800" b="1" dirty="0">
                          <a:solidFill>
                            <a:srgbClr val="FF0000"/>
                          </a:solidFill>
                          <a:effectLst/>
                          <a:latin typeface="Times New Roman" panose="02020603050405020304" pitchFamily="18" charset="0"/>
                          <a:ea typeface="MS Mincho"/>
                          <a:cs typeface="Times New Roman" panose="02020603050405020304" pitchFamily="18" charset="0"/>
                        </a:rPr>
                        <a:t> </a:t>
                      </a:r>
                      <a:r>
                        <a:rPr lang="en-US" sz="1800" b="1" dirty="0" err="1">
                          <a:solidFill>
                            <a:srgbClr val="FF0000"/>
                          </a:solidFill>
                          <a:effectLst/>
                          <a:latin typeface="Times New Roman" panose="02020603050405020304" pitchFamily="18" charset="0"/>
                          <a:ea typeface="MS Mincho"/>
                          <a:cs typeface="Times New Roman" panose="02020603050405020304" pitchFamily="18" charset="0"/>
                        </a:rPr>
                        <a:t>điểm</a:t>
                      </a:r>
                      <a:endParaRPr lang="vi-VN" sz="1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lnSpc>
                          <a:spcPct val="115000"/>
                        </a:lnSpc>
                        <a:spcAft>
                          <a:spcPts val="0"/>
                        </a:spcAft>
                        <a:tabLst>
                          <a:tab pos="1386840" algn="l"/>
                        </a:tabLst>
                      </a:pPr>
                      <a:r>
                        <a:rPr lang="en-US" sz="1800" b="1" dirty="0" err="1">
                          <a:solidFill>
                            <a:srgbClr val="FF0000"/>
                          </a:solidFill>
                          <a:effectLst/>
                          <a:latin typeface="Times New Roman" panose="02020603050405020304" pitchFamily="18" charset="0"/>
                          <a:ea typeface="MS Mincho"/>
                          <a:cs typeface="Times New Roman" panose="02020603050405020304" pitchFamily="18" charset="0"/>
                        </a:rPr>
                        <a:t>Biểu</a:t>
                      </a:r>
                      <a:r>
                        <a:rPr lang="en-US" sz="1800" b="1" dirty="0">
                          <a:solidFill>
                            <a:srgbClr val="FF0000"/>
                          </a:solidFill>
                          <a:effectLst/>
                          <a:latin typeface="Times New Roman" panose="02020603050405020304" pitchFamily="18" charset="0"/>
                          <a:ea typeface="MS Mincho"/>
                          <a:cs typeface="Times New Roman" panose="02020603050405020304" pitchFamily="18" charset="0"/>
                        </a:rPr>
                        <a:t> </a:t>
                      </a:r>
                      <a:r>
                        <a:rPr lang="en-US" sz="1800" b="1" dirty="0" err="1">
                          <a:solidFill>
                            <a:srgbClr val="FF0000"/>
                          </a:solidFill>
                          <a:effectLst/>
                          <a:latin typeface="Times New Roman" panose="02020603050405020304" pitchFamily="18" charset="0"/>
                          <a:ea typeface="MS Mincho"/>
                          <a:cs typeface="Times New Roman" panose="02020603050405020304" pitchFamily="18" charset="0"/>
                        </a:rPr>
                        <a:t>hiện</a:t>
                      </a:r>
                      <a:endParaRPr lang="vi-VN" sz="1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lnSpc>
                          <a:spcPct val="115000"/>
                        </a:lnSpc>
                        <a:spcAft>
                          <a:spcPts val="0"/>
                        </a:spcAft>
                        <a:tabLst>
                          <a:tab pos="1386840" algn="l"/>
                        </a:tabLst>
                      </a:pPr>
                      <a:r>
                        <a:rPr lang="en-US" sz="1800" b="1" dirty="0" err="1">
                          <a:solidFill>
                            <a:srgbClr val="FF0000"/>
                          </a:solidFill>
                          <a:effectLst/>
                          <a:latin typeface="Times New Roman" panose="02020603050405020304" pitchFamily="18" charset="0"/>
                          <a:ea typeface="MS Mincho"/>
                          <a:cs typeface="Times New Roman" panose="02020603050405020304" pitchFamily="18" charset="0"/>
                        </a:rPr>
                        <a:t>Tác</a:t>
                      </a:r>
                      <a:r>
                        <a:rPr lang="en-US" sz="1800" b="1" dirty="0">
                          <a:solidFill>
                            <a:srgbClr val="FF0000"/>
                          </a:solidFill>
                          <a:effectLst/>
                          <a:latin typeface="Times New Roman" panose="02020603050405020304" pitchFamily="18" charset="0"/>
                          <a:ea typeface="MS Mincho"/>
                          <a:cs typeface="Times New Roman" panose="02020603050405020304" pitchFamily="18" charset="0"/>
                        </a:rPr>
                        <a:t> </a:t>
                      </a:r>
                      <a:r>
                        <a:rPr lang="en-US" sz="1800" b="1" dirty="0" err="1">
                          <a:solidFill>
                            <a:srgbClr val="FF0000"/>
                          </a:solidFill>
                          <a:effectLst/>
                          <a:latin typeface="Times New Roman" panose="02020603050405020304" pitchFamily="18" charset="0"/>
                          <a:ea typeface="MS Mincho"/>
                          <a:cs typeface="Times New Roman" panose="02020603050405020304" pitchFamily="18" charset="0"/>
                        </a:rPr>
                        <a:t>dụng</a:t>
                      </a:r>
                      <a:endParaRPr lang="vi-VN" sz="1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90442674"/>
                  </a:ext>
                </a:extLst>
              </a:tr>
              <a:tr h="466488">
                <a:tc>
                  <a:txBody>
                    <a:bodyPr/>
                    <a:lstStyle/>
                    <a:p>
                      <a:pPr>
                        <a:lnSpc>
                          <a:spcPct val="115000"/>
                        </a:lnSpc>
                        <a:spcAft>
                          <a:spcPts val="0"/>
                        </a:spcAft>
                      </a:pPr>
                      <a:r>
                        <a:rPr lang="en-US" sz="1800" b="1" dirty="0" err="1">
                          <a:solidFill>
                            <a:srgbClr val="00B050"/>
                          </a:solidFill>
                          <a:effectLst/>
                          <a:latin typeface="Times New Roman" panose="02020603050405020304" pitchFamily="18" charset="0"/>
                          <a:ea typeface="MS Mincho"/>
                          <a:cs typeface="Times New Roman" panose="02020603050405020304" pitchFamily="18" charset="0"/>
                        </a:rPr>
                        <a:t>Số</a:t>
                      </a:r>
                      <a:r>
                        <a:rPr lang="en-US" sz="1800" b="1" dirty="0">
                          <a:solidFill>
                            <a:srgbClr val="00B050"/>
                          </a:solidFill>
                          <a:effectLst/>
                          <a:latin typeface="Times New Roman" panose="02020603050405020304" pitchFamily="18" charset="0"/>
                          <a:ea typeface="MS Mincho"/>
                          <a:cs typeface="Times New Roman" panose="02020603050405020304" pitchFamily="18" charset="0"/>
                        </a:rPr>
                        <a:t> </a:t>
                      </a:r>
                      <a:r>
                        <a:rPr lang="en-US" sz="1800" b="1" dirty="0" err="1">
                          <a:solidFill>
                            <a:srgbClr val="00B050"/>
                          </a:solidFill>
                          <a:effectLst/>
                          <a:latin typeface="Times New Roman" panose="02020603050405020304" pitchFamily="18" charset="0"/>
                          <a:ea typeface="MS Mincho"/>
                          <a:cs typeface="Times New Roman" panose="02020603050405020304" pitchFamily="18" charset="0"/>
                        </a:rPr>
                        <a:t>tiếng</a:t>
                      </a:r>
                      <a:r>
                        <a:rPr lang="en-US" sz="1800" b="1" dirty="0">
                          <a:solidFill>
                            <a:srgbClr val="00B050"/>
                          </a:solidFill>
                          <a:effectLst/>
                          <a:latin typeface="Times New Roman" panose="02020603050405020304" pitchFamily="18" charset="0"/>
                          <a:ea typeface="MS Mincho"/>
                          <a:cs typeface="Times New Roman" panose="02020603050405020304" pitchFamily="18" charset="0"/>
                        </a:rPr>
                        <a:t> </a:t>
                      </a:r>
                      <a:r>
                        <a:rPr lang="en-US" sz="1800" b="1" dirty="0" err="1">
                          <a:solidFill>
                            <a:srgbClr val="00B050"/>
                          </a:solidFill>
                          <a:effectLst/>
                          <a:latin typeface="Times New Roman" panose="02020603050405020304" pitchFamily="18" charset="0"/>
                          <a:ea typeface="MS Mincho"/>
                          <a:cs typeface="Times New Roman" panose="02020603050405020304" pitchFamily="18" charset="0"/>
                        </a:rPr>
                        <a:t>trong</a:t>
                      </a:r>
                      <a:r>
                        <a:rPr lang="en-US" sz="1800" b="1" dirty="0">
                          <a:solidFill>
                            <a:srgbClr val="00B050"/>
                          </a:solidFill>
                          <a:effectLst/>
                          <a:latin typeface="Times New Roman" panose="02020603050405020304" pitchFamily="18" charset="0"/>
                          <a:ea typeface="MS Mincho"/>
                          <a:cs typeface="Times New Roman" panose="02020603050405020304" pitchFamily="18" charset="0"/>
                        </a:rPr>
                        <a:t> </a:t>
                      </a:r>
                      <a:r>
                        <a:rPr lang="en-US" sz="1800" b="1" dirty="0" err="1">
                          <a:solidFill>
                            <a:srgbClr val="00B050"/>
                          </a:solidFill>
                          <a:effectLst/>
                          <a:latin typeface="Times New Roman" panose="02020603050405020304" pitchFamily="18" charset="0"/>
                          <a:ea typeface="MS Mincho"/>
                          <a:cs typeface="Times New Roman" panose="02020603050405020304" pitchFamily="18" charset="0"/>
                        </a:rPr>
                        <a:t>mỗi</a:t>
                      </a:r>
                      <a:r>
                        <a:rPr lang="en-US" sz="1800" b="1" dirty="0">
                          <a:solidFill>
                            <a:srgbClr val="00B050"/>
                          </a:solidFill>
                          <a:effectLst/>
                          <a:latin typeface="Times New Roman" panose="02020603050405020304" pitchFamily="18" charset="0"/>
                          <a:ea typeface="MS Mincho"/>
                          <a:cs typeface="Times New Roman" panose="02020603050405020304" pitchFamily="18" charset="0"/>
                        </a:rPr>
                        <a:t> </a:t>
                      </a:r>
                      <a:r>
                        <a:rPr lang="en-US" sz="1800" b="1" dirty="0" err="1">
                          <a:solidFill>
                            <a:srgbClr val="00B050"/>
                          </a:solidFill>
                          <a:effectLst/>
                          <a:latin typeface="Times New Roman" panose="02020603050405020304" pitchFamily="18" charset="0"/>
                          <a:ea typeface="MS Mincho"/>
                          <a:cs typeface="Times New Roman" panose="02020603050405020304" pitchFamily="18" charset="0"/>
                        </a:rPr>
                        <a:t>dòng</a:t>
                      </a:r>
                      <a:endParaRPr lang="vi-VN" sz="1800" dirty="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lnSpc>
                          <a:spcPct val="115000"/>
                        </a:lnSpc>
                        <a:spcAft>
                          <a:spcPts val="0"/>
                        </a:spcAft>
                      </a:pPr>
                      <a:r>
                        <a:rPr lang="en-US" sz="1800" dirty="0">
                          <a:solidFill>
                            <a:srgbClr val="0D0D0D"/>
                          </a:solidFill>
                          <a:effectLst/>
                          <a:latin typeface="Times New Roman" panose="02020603050405020304" pitchFamily="18" charset="0"/>
                          <a:ea typeface="MS Mincho"/>
                          <a:cs typeface="Times New Roman" panose="02020603050405020304" pitchFamily="18" charset="0"/>
                        </a:rPr>
                        <a:t>……………</a:t>
                      </a:r>
                      <a:endParaRPr lang="vi-VN"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lnSpc>
                          <a:spcPct val="115000"/>
                        </a:lnSpc>
                        <a:spcAft>
                          <a:spcPts val="0"/>
                        </a:spcAft>
                      </a:pPr>
                      <a:r>
                        <a:rPr lang="en-US" sz="1800" dirty="0">
                          <a:solidFill>
                            <a:srgbClr val="0D0D0D"/>
                          </a:solidFill>
                          <a:effectLst/>
                          <a:latin typeface="Times New Roman" panose="02020603050405020304" pitchFamily="18" charset="0"/>
                          <a:ea typeface="MS Mincho"/>
                          <a:cs typeface="Times New Roman" panose="02020603050405020304" pitchFamily="18" charset="0"/>
                        </a:rPr>
                        <a:t>………………</a:t>
                      </a:r>
                      <a:endParaRPr lang="vi-VN"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200717259"/>
                  </a:ext>
                </a:extLst>
              </a:tr>
              <a:tr h="466488">
                <a:tc>
                  <a:txBody>
                    <a:bodyPr/>
                    <a:lstStyle/>
                    <a:p>
                      <a:pPr>
                        <a:lnSpc>
                          <a:spcPct val="115000"/>
                        </a:lnSpc>
                        <a:spcAft>
                          <a:spcPts val="0"/>
                        </a:spcAft>
                      </a:pPr>
                      <a:r>
                        <a:rPr lang="en-US" sz="1800" b="1" dirty="0" err="1">
                          <a:solidFill>
                            <a:srgbClr val="00B050"/>
                          </a:solidFill>
                          <a:effectLst/>
                          <a:latin typeface="Times New Roman" panose="02020603050405020304" pitchFamily="18" charset="0"/>
                          <a:ea typeface="MS Mincho"/>
                          <a:cs typeface="Times New Roman" panose="02020603050405020304" pitchFamily="18" charset="0"/>
                        </a:rPr>
                        <a:t>Cách</a:t>
                      </a:r>
                      <a:r>
                        <a:rPr lang="en-US" sz="1800" b="1" dirty="0">
                          <a:solidFill>
                            <a:srgbClr val="00B050"/>
                          </a:solidFill>
                          <a:effectLst/>
                          <a:latin typeface="Times New Roman" panose="02020603050405020304" pitchFamily="18" charset="0"/>
                          <a:ea typeface="MS Mincho"/>
                          <a:cs typeface="Times New Roman" panose="02020603050405020304" pitchFamily="18" charset="0"/>
                        </a:rPr>
                        <a:t> </a:t>
                      </a:r>
                      <a:r>
                        <a:rPr lang="en-US" sz="1800" b="1" dirty="0" err="1">
                          <a:solidFill>
                            <a:srgbClr val="00B050"/>
                          </a:solidFill>
                          <a:effectLst/>
                          <a:latin typeface="Times New Roman" panose="02020603050405020304" pitchFamily="18" charset="0"/>
                          <a:ea typeface="MS Mincho"/>
                          <a:cs typeface="Times New Roman" panose="02020603050405020304" pitchFamily="18" charset="0"/>
                        </a:rPr>
                        <a:t>gieo</a:t>
                      </a:r>
                      <a:r>
                        <a:rPr lang="en-US" sz="1800" b="1" dirty="0">
                          <a:solidFill>
                            <a:srgbClr val="00B050"/>
                          </a:solidFill>
                          <a:effectLst/>
                          <a:latin typeface="Times New Roman" panose="02020603050405020304" pitchFamily="18" charset="0"/>
                          <a:ea typeface="MS Mincho"/>
                          <a:cs typeface="Times New Roman" panose="02020603050405020304" pitchFamily="18" charset="0"/>
                        </a:rPr>
                        <a:t> </a:t>
                      </a:r>
                      <a:r>
                        <a:rPr lang="en-US" sz="1800" b="1" dirty="0" err="1">
                          <a:solidFill>
                            <a:srgbClr val="00B050"/>
                          </a:solidFill>
                          <a:effectLst/>
                          <a:latin typeface="Times New Roman" panose="02020603050405020304" pitchFamily="18" charset="0"/>
                          <a:ea typeface="MS Mincho"/>
                          <a:cs typeface="Times New Roman" panose="02020603050405020304" pitchFamily="18" charset="0"/>
                        </a:rPr>
                        <a:t>vần</a:t>
                      </a:r>
                      <a:endParaRPr lang="vi-VN" sz="1800" dirty="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lnSpc>
                          <a:spcPct val="115000"/>
                        </a:lnSpc>
                        <a:spcAft>
                          <a:spcPts val="0"/>
                        </a:spcAft>
                      </a:pPr>
                      <a:r>
                        <a:rPr lang="en-US" sz="1800" dirty="0">
                          <a:solidFill>
                            <a:srgbClr val="0D0D0D"/>
                          </a:solidFill>
                          <a:effectLst/>
                          <a:latin typeface="Times New Roman" panose="02020603050405020304" pitchFamily="18" charset="0"/>
                          <a:ea typeface="MS Mincho"/>
                          <a:cs typeface="Times New Roman" panose="02020603050405020304" pitchFamily="18" charset="0"/>
                        </a:rPr>
                        <a:t>…………….</a:t>
                      </a:r>
                      <a:endParaRPr lang="vi-VN"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lnSpc>
                          <a:spcPct val="115000"/>
                        </a:lnSpc>
                        <a:spcAft>
                          <a:spcPts val="0"/>
                        </a:spcAft>
                      </a:pPr>
                      <a:r>
                        <a:rPr lang="en-US" sz="1800" dirty="0">
                          <a:solidFill>
                            <a:srgbClr val="0D0D0D"/>
                          </a:solidFill>
                          <a:effectLst/>
                          <a:latin typeface="Times New Roman" panose="02020603050405020304" pitchFamily="18" charset="0"/>
                          <a:ea typeface="MS Mincho"/>
                          <a:cs typeface="Times New Roman" panose="02020603050405020304" pitchFamily="18" charset="0"/>
                        </a:rPr>
                        <a:t>…………………</a:t>
                      </a:r>
                      <a:endParaRPr lang="vi-VN"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907257400"/>
                  </a:ext>
                </a:extLst>
              </a:tr>
              <a:tr h="466488">
                <a:tc>
                  <a:txBody>
                    <a:bodyPr/>
                    <a:lstStyle/>
                    <a:p>
                      <a:pPr>
                        <a:lnSpc>
                          <a:spcPct val="115000"/>
                        </a:lnSpc>
                        <a:spcAft>
                          <a:spcPts val="0"/>
                        </a:spcAft>
                      </a:pPr>
                      <a:r>
                        <a:rPr lang="en-US" sz="1800" b="1" dirty="0" err="1">
                          <a:solidFill>
                            <a:srgbClr val="00B050"/>
                          </a:solidFill>
                          <a:effectLst/>
                          <a:latin typeface="Times New Roman" panose="02020603050405020304" pitchFamily="18" charset="0"/>
                          <a:ea typeface="MS Mincho"/>
                          <a:cs typeface="Times New Roman" panose="02020603050405020304" pitchFamily="18" charset="0"/>
                        </a:rPr>
                        <a:t>Ngắt</a:t>
                      </a:r>
                      <a:r>
                        <a:rPr lang="en-US" sz="1800" b="1" dirty="0">
                          <a:solidFill>
                            <a:srgbClr val="00B050"/>
                          </a:solidFill>
                          <a:effectLst/>
                          <a:latin typeface="Times New Roman" panose="02020603050405020304" pitchFamily="18" charset="0"/>
                          <a:ea typeface="MS Mincho"/>
                          <a:cs typeface="Times New Roman" panose="02020603050405020304" pitchFamily="18" charset="0"/>
                        </a:rPr>
                        <a:t> </a:t>
                      </a:r>
                      <a:r>
                        <a:rPr lang="en-US" sz="1800" b="1" dirty="0" err="1">
                          <a:solidFill>
                            <a:srgbClr val="00B050"/>
                          </a:solidFill>
                          <a:effectLst/>
                          <a:latin typeface="Times New Roman" panose="02020603050405020304" pitchFamily="18" charset="0"/>
                          <a:ea typeface="MS Mincho"/>
                          <a:cs typeface="Times New Roman" panose="02020603050405020304" pitchFamily="18" charset="0"/>
                        </a:rPr>
                        <a:t>nhịp</a:t>
                      </a:r>
                      <a:endParaRPr lang="vi-VN" sz="1800" dirty="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lnSpc>
                          <a:spcPct val="115000"/>
                        </a:lnSpc>
                        <a:spcAft>
                          <a:spcPts val="0"/>
                        </a:spcAft>
                      </a:pPr>
                      <a:r>
                        <a:rPr lang="en-US" sz="1800" dirty="0">
                          <a:solidFill>
                            <a:srgbClr val="0D0D0D"/>
                          </a:solidFill>
                          <a:effectLst/>
                          <a:latin typeface="Times New Roman" panose="02020603050405020304" pitchFamily="18" charset="0"/>
                          <a:ea typeface="MS Mincho"/>
                          <a:cs typeface="Times New Roman" panose="02020603050405020304" pitchFamily="18" charset="0"/>
                        </a:rPr>
                        <a:t>……………..</a:t>
                      </a:r>
                      <a:endParaRPr lang="vi-VN"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lnSpc>
                          <a:spcPct val="115000"/>
                        </a:lnSpc>
                        <a:spcAft>
                          <a:spcPts val="0"/>
                        </a:spcAft>
                      </a:pPr>
                      <a:r>
                        <a:rPr lang="en-US" sz="1800" dirty="0">
                          <a:solidFill>
                            <a:srgbClr val="0D0D0D"/>
                          </a:solidFill>
                          <a:effectLst/>
                          <a:latin typeface="Times New Roman" panose="02020603050405020304" pitchFamily="18" charset="0"/>
                          <a:ea typeface="MS Mincho"/>
                          <a:cs typeface="Times New Roman" panose="02020603050405020304" pitchFamily="18" charset="0"/>
                        </a:rPr>
                        <a:t>…………………</a:t>
                      </a:r>
                      <a:endParaRPr lang="vi-VN"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719774243"/>
                  </a:ext>
                </a:extLst>
              </a:tr>
            </a:tbl>
          </a:graphicData>
        </a:graphic>
      </p:graphicFrame>
      <p:sp>
        <p:nvSpPr>
          <p:cNvPr id="7" name="Horizontal Scroll 6"/>
          <p:cNvSpPr/>
          <p:nvPr/>
        </p:nvSpPr>
        <p:spPr>
          <a:xfrm>
            <a:off x="6476212" y="731364"/>
            <a:ext cx="5514681" cy="2188424"/>
          </a:xfrm>
          <a:prstGeom prst="horizontalScroll">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rgbClr val="FF0000"/>
                </a:solidFill>
                <a:latin typeface="Times New Roman" panose="02020603050405020304" pitchFamily="18" charset="0"/>
                <a:cs typeface="Times New Roman" panose="02020603050405020304" pitchFamily="18" charset="0"/>
              </a:rPr>
              <a:t>PHIẾU HỌC TẬP SỐ 4</a:t>
            </a:r>
            <a:endParaRPr lang="vi-VN" sz="2400" dirty="0">
              <a:solidFill>
                <a:srgbClr val="FF0000"/>
              </a:solidFill>
              <a:latin typeface="Times New Roman" panose="02020603050405020304" pitchFamily="18" charset="0"/>
              <a:cs typeface="Times New Roman" panose="02020603050405020304" pitchFamily="18" charset="0"/>
            </a:endParaRPr>
          </a:p>
          <a:p>
            <a:r>
              <a:rPr lang="en-US" sz="2400" b="1" dirty="0">
                <a:solidFill>
                  <a:schemeClr val="tx1"/>
                </a:solidFill>
                <a:latin typeface="Times New Roman" panose="02020603050405020304" pitchFamily="18" charset="0"/>
                <a:cs typeface="Times New Roman" panose="02020603050405020304" pitchFamily="18" charset="0"/>
              </a:rPr>
              <a:t>(</a:t>
            </a:r>
            <a:r>
              <a:rPr lang="en-US" sz="2400" b="1" dirty="0" err="1">
                <a:solidFill>
                  <a:schemeClr val="tx1"/>
                </a:solidFill>
                <a:latin typeface="Times New Roman" panose="02020603050405020304" pitchFamily="18" charset="0"/>
                <a:cs typeface="Times New Roman" panose="02020603050405020304" pitchFamily="18" charset="0"/>
              </a:rPr>
              <a:t>Tìm</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hiểu</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câu</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chuyện</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về</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cuộc</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đời</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người</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lính</a:t>
            </a:r>
            <a:r>
              <a:rPr lang="en-US" sz="2400" b="1" dirty="0">
                <a:solidFill>
                  <a:schemeClr val="tx1"/>
                </a:solidFill>
                <a:latin typeface="Times New Roman" panose="02020603050405020304" pitchFamily="18" charset="0"/>
                <a:cs typeface="Times New Roman" panose="02020603050405020304" pitchFamily="18" charset="0"/>
              </a:rPr>
              <a:t>)</a:t>
            </a:r>
            <a:endParaRPr lang="vi-VN" sz="2400" dirty="0">
              <a:solidFill>
                <a:schemeClr val="tx1"/>
              </a:solidFill>
              <a:latin typeface="Times New Roman" panose="02020603050405020304" pitchFamily="18" charset="0"/>
              <a:cs typeface="Times New Roman" panose="02020603050405020304" pitchFamily="18" charset="0"/>
            </a:endParaRPr>
          </a:p>
          <a:p>
            <a:endParaRPr lang="vi-VN" sz="2400" dirty="0">
              <a:solidFill>
                <a:srgbClr val="00B050"/>
              </a:solidFill>
              <a:latin typeface="Times New Roman" panose="02020603050405020304" pitchFamily="18" charset="0"/>
              <a:cs typeface="Times New Roman" panose="02020603050405020304" pitchFamily="18" charset="0"/>
            </a:endParaRPr>
          </a:p>
        </p:txBody>
      </p:sp>
      <p:graphicFrame>
        <p:nvGraphicFramePr>
          <p:cNvPr id="8" name="Table 7"/>
          <p:cNvGraphicFramePr>
            <a:graphicFrameLocks noGrp="1"/>
          </p:cNvGraphicFramePr>
          <p:nvPr>
            <p:extLst>
              <p:ext uri="{D42A27DB-BD31-4B8C-83A1-F6EECF244321}">
                <p14:modId xmlns:p14="http://schemas.microsoft.com/office/powerpoint/2010/main" val="4043397617"/>
              </p:ext>
            </p:extLst>
          </p:nvPr>
        </p:nvGraphicFramePr>
        <p:xfrm>
          <a:off x="6212263" y="2919788"/>
          <a:ext cx="5778630" cy="1824705"/>
        </p:xfrm>
        <a:graphic>
          <a:graphicData uri="http://schemas.openxmlformats.org/drawingml/2006/table">
            <a:tbl>
              <a:tblPr firstRow="1" bandRow="1">
                <a:tableStyleId>{5C22544A-7EE6-4342-B048-85BDC9FD1C3A}</a:tableStyleId>
              </a:tblPr>
              <a:tblGrid>
                <a:gridCol w="1926210">
                  <a:extLst>
                    <a:ext uri="{9D8B030D-6E8A-4147-A177-3AD203B41FA5}">
                      <a16:colId xmlns:a16="http://schemas.microsoft.com/office/drawing/2014/main" val="3427619932"/>
                    </a:ext>
                  </a:extLst>
                </a:gridCol>
                <a:gridCol w="1926210">
                  <a:extLst>
                    <a:ext uri="{9D8B030D-6E8A-4147-A177-3AD203B41FA5}">
                      <a16:colId xmlns:a16="http://schemas.microsoft.com/office/drawing/2014/main" val="3982772397"/>
                    </a:ext>
                  </a:extLst>
                </a:gridCol>
                <a:gridCol w="1926210">
                  <a:extLst>
                    <a:ext uri="{9D8B030D-6E8A-4147-A177-3AD203B41FA5}">
                      <a16:colId xmlns:a16="http://schemas.microsoft.com/office/drawing/2014/main" val="860200781"/>
                    </a:ext>
                  </a:extLst>
                </a:gridCol>
              </a:tblGrid>
              <a:tr h="608235">
                <a:tc gridSpan="3">
                  <a:txBody>
                    <a:bodyPr/>
                    <a:lstStyle/>
                    <a:p>
                      <a:pPr algn="ctr">
                        <a:lnSpc>
                          <a:spcPct val="115000"/>
                        </a:lnSpc>
                        <a:spcAft>
                          <a:spcPts val="0"/>
                        </a:spcAft>
                        <a:tabLst>
                          <a:tab pos="1386840" algn="l"/>
                        </a:tabLst>
                      </a:pPr>
                      <a:r>
                        <a:rPr lang="en-US" sz="1800" b="1" dirty="0" err="1">
                          <a:solidFill>
                            <a:srgbClr val="0070C0"/>
                          </a:solidFill>
                          <a:effectLst/>
                          <a:latin typeface="Times New Roman" panose="02020603050405020304" pitchFamily="18" charset="0"/>
                          <a:ea typeface="MS Mincho"/>
                          <a:cs typeface="Times New Roman" panose="02020603050405020304" pitchFamily="18" charset="0"/>
                        </a:rPr>
                        <a:t>Câu</a:t>
                      </a:r>
                      <a:r>
                        <a:rPr lang="en-US" sz="1800" b="1" dirty="0">
                          <a:solidFill>
                            <a:srgbClr val="0070C0"/>
                          </a:solidFill>
                          <a:effectLst/>
                          <a:latin typeface="Times New Roman" panose="02020603050405020304" pitchFamily="18" charset="0"/>
                          <a:ea typeface="MS Mincho"/>
                          <a:cs typeface="Times New Roman" panose="02020603050405020304" pitchFamily="18" charset="0"/>
                        </a:rPr>
                        <a:t> </a:t>
                      </a:r>
                      <a:r>
                        <a:rPr lang="en-US" sz="1800" b="1" dirty="0" err="1">
                          <a:solidFill>
                            <a:srgbClr val="0070C0"/>
                          </a:solidFill>
                          <a:effectLst/>
                          <a:latin typeface="Times New Roman" panose="02020603050405020304" pitchFamily="18" charset="0"/>
                          <a:ea typeface="MS Mincho"/>
                          <a:cs typeface="Times New Roman" panose="02020603050405020304" pitchFamily="18" charset="0"/>
                        </a:rPr>
                        <a:t>chuyện</a:t>
                      </a:r>
                      <a:r>
                        <a:rPr lang="en-US" sz="1800" b="1" dirty="0">
                          <a:solidFill>
                            <a:srgbClr val="0070C0"/>
                          </a:solidFill>
                          <a:effectLst/>
                          <a:latin typeface="Times New Roman" panose="02020603050405020304" pitchFamily="18" charset="0"/>
                          <a:ea typeface="MS Mincho"/>
                          <a:cs typeface="Times New Roman" panose="02020603050405020304" pitchFamily="18" charset="0"/>
                        </a:rPr>
                        <a:t> </a:t>
                      </a:r>
                      <a:r>
                        <a:rPr lang="en-US" sz="1800" b="1" dirty="0" err="1">
                          <a:solidFill>
                            <a:srgbClr val="0070C0"/>
                          </a:solidFill>
                          <a:effectLst/>
                          <a:latin typeface="Times New Roman" panose="02020603050405020304" pitchFamily="18" charset="0"/>
                          <a:ea typeface="MS Mincho"/>
                          <a:cs typeface="Times New Roman" panose="02020603050405020304" pitchFamily="18" charset="0"/>
                        </a:rPr>
                        <a:t>về</a:t>
                      </a:r>
                      <a:r>
                        <a:rPr lang="en-US" sz="1800" b="1" dirty="0">
                          <a:solidFill>
                            <a:srgbClr val="0070C0"/>
                          </a:solidFill>
                          <a:effectLst/>
                          <a:latin typeface="Times New Roman" panose="02020603050405020304" pitchFamily="18" charset="0"/>
                          <a:ea typeface="MS Mincho"/>
                          <a:cs typeface="Times New Roman" panose="02020603050405020304" pitchFamily="18" charset="0"/>
                        </a:rPr>
                        <a:t> </a:t>
                      </a:r>
                      <a:r>
                        <a:rPr lang="en-US" sz="1800" b="1" dirty="0" err="1">
                          <a:solidFill>
                            <a:srgbClr val="0070C0"/>
                          </a:solidFill>
                          <a:effectLst/>
                          <a:latin typeface="Times New Roman" panose="02020603050405020304" pitchFamily="18" charset="0"/>
                          <a:ea typeface="MS Mincho"/>
                          <a:cs typeface="Times New Roman" panose="02020603050405020304" pitchFamily="18" charset="0"/>
                        </a:rPr>
                        <a:t>cuộc</a:t>
                      </a:r>
                      <a:r>
                        <a:rPr lang="en-US" sz="1800" b="1" dirty="0">
                          <a:solidFill>
                            <a:srgbClr val="0070C0"/>
                          </a:solidFill>
                          <a:effectLst/>
                          <a:latin typeface="Times New Roman" panose="02020603050405020304" pitchFamily="18" charset="0"/>
                          <a:ea typeface="MS Mincho"/>
                          <a:cs typeface="Times New Roman" panose="02020603050405020304" pitchFamily="18" charset="0"/>
                        </a:rPr>
                        <a:t> </a:t>
                      </a:r>
                      <a:r>
                        <a:rPr lang="en-US" sz="1800" b="1" dirty="0" err="1">
                          <a:solidFill>
                            <a:srgbClr val="0070C0"/>
                          </a:solidFill>
                          <a:effectLst/>
                          <a:latin typeface="Times New Roman" panose="02020603050405020304" pitchFamily="18" charset="0"/>
                          <a:ea typeface="MS Mincho"/>
                          <a:cs typeface="Times New Roman" panose="02020603050405020304" pitchFamily="18" charset="0"/>
                        </a:rPr>
                        <a:t>đời</a:t>
                      </a:r>
                      <a:r>
                        <a:rPr lang="en-US" sz="1800" b="1" dirty="0">
                          <a:solidFill>
                            <a:srgbClr val="0070C0"/>
                          </a:solidFill>
                          <a:effectLst/>
                          <a:latin typeface="Times New Roman" panose="02020603050405020304" pitchFamily="18" charset="0"/>
                          <a:ea typeface="MS Mincho"/>
                          <a:cs typeface="Times New Roman" panose="02020603050405020304" pitchFamily="18" charset="0"/>
                        </a:rPr>
                        <a:t> </a:t>
                      </a:r>
                      <a:r>
                        <a:rPr lang="en-US" sz="1800" b="1" dirty="0" err="1">
                          <a:solidFill>
                            <a:srgbClr val="0070C0"/>
                          </a:solidFill>
                          <a:effectLst/>
                          <a:latin typeface="Times New Roman" panose="02020603050405020304" pitchFamily="18" charset="0"/>
                          <a:ea typeface="MS Mincho"/>
                          <a:cs typeface="Times New Roman" panose="02020603050405020304" pitchFamily="18" charset="0"/>
                        </a:rPr>
                        <a:t>người</a:t>
                      </a:r>
                      <a:r>
                        <a:rPr lang="en-US" sz="1800" b="1" dirty="0">
                          <a:solidFill>
                            <a:srgbClr val="0070C0"/>
                          </a:solidFill>
                          <a:effectLst/>
                          <a:latin typeface="Times New Roman" panose="02020603050405020304" pitchFamily="18" charset="0"/>
                          <a:ea typeface="MS Mincho"/>
                          <a:cs typeface="Times New Roman" panose="02020603050405020304" pitchFamily="18" charset="0"/>
                        </a:rPr>
                        <a:t> </a:t>
                      </a:r>
                      <a:r>
                        <a:rPr lang="en-US" sz="1800" b="1" dirty="0" err="1">
                          <a:solidFill>
                            <a:srgbClr val="0070C0"/>
                          </a:solidFill>
                          <a:effectLst/>
                          <a:latin typeface="Times New Roman" panose="02020603050405020304" pitchFamily="18" charset="0"/>
                          <a:ea typeface="MS Mincho"/>
                          <a:cs typeface="Times New Roman" panose="02020603050405020304" pitchFamily="18" charset="0"/>
                        </a:rPr>
                        <a:t>lính</a:t>
                      </a:r>
                      <a:endParaRPr lang="vi-VN"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endParaRPr lang="vi-VN"/>
                    </a:p>
                  </a:txBody>
                  <a:tcPr>
                    <a:solidFill>
                      <a:schemeClr val="bg2"/>
                    </a:solidFill>
                  </a:tcPr>
                </a:tc>
                <a:tc hMerge="1">
                  <a:txBody>
                    <a:bodyPr/>
                    <a:lstStyle/>
                    <a:p>
                      <a:endParaRPr lang="vi-VN"/>
                    </a:p>
                  </a:txBody>
                  <a:tcPr>
                    <a:solidFill>
                      <a:schemeClr val="bg2"/>
                    </a:solidFill>
                  </a:tcPr>
                </a:tc>
                <a:extLst>
                  <a:ext uri="{0D108BD9-81ED-4DB2-BD59-A6C34878D82A}">
                    <a16:rowId xmlns:a16="http://schemas.microsoft.com/office/drawing/2014/main" val="438137106"/>
                  </a:ext>
                </a:extLst>
              </a:tr>
              <a:tr h="608235">
                <a:tc>
                  <a:txBody>
                    <a:bodyPr/>
                    <a:lstStyle/>
                    <a:p>
                      <a:pPr algn="ctr">
                        <a:lnSpc>
                          <a:spcPct val="115000"/>
                        </a:lnSpc>
                        <a:spcAft>
                          <a:spcPts val="0"/>
                        </a:spcAft>
                        <a:tabLst>
                          <a:tab pos="1386840" algn="l"/>
                        </a:tabLst>
                      </a:pPr>
                      <a:r>
                        <a:rPr lang="en-US" sz="1800" b="1" dirty="0" err="1">
                          <a:solidFill>
                            <a:srgbClr val="0070C0"/>
                          </a:solidFill>
                          <a:effectLst/>
                          <a:latin typeface="Times New Roman" panose="02020603050405020304" pitchFamily="18" charset="0"/>
                          <a:ea typeface="MS Mincho"/>
                          <a:cs typeface="Times New Roman" panose="02020603050405020304" pitchFamily="18" charset="0"/>
                        </a:rPr>
                        <a:t>Sự</a:t>
                      </a:r>
                      <a:r>
                        <a:rPr lang="en-US" sz="1800" b="1" dirty="0">
                          <a:solidFill>
                            <a:srgbClr val="0070C0"/>
                          </a:solidFill>
                          <a:effectLst/>
                          <a:latin typeface="Times New Roman" panose="02020603050405020304" pitchFamily="18" charset="0"/>
                          <a:ea typeface="MS Mincho"/>
                          <a:cs typeface="Times New Roman" panose="02020603050405020304" pitchFamily="18" charset="0"/>
                        </a:rPr>
                        <a:t> </a:t>
                      </a:r>
                      <a:r>
                        <a:rPr lang="en-US" sz="1800" b="1" dirty="0" err="1">
                          <a:solidFill>
                            <a:srgbClr val="0070C0"/>
                          </a:solidFill>
                          <a:effectLst/>
                          <a:latin typeface="Times New Roman" panose="02020603050405020304" pitchFamily="18" charset="0"/>
                          <a:ea typeface="MS Mincho"/>
                          <a:cs typeface="Times New Roman" panose="02020603050405020304" pitchFamily="18" charset="0"/>
                        </a:rPr>
                        <a:t>việc</a:t>
                      </a:r>
                      <a:r>
                        <a:rPr lang="en-US" sz="1800" b="1" dirty="0">
                          <a:solidFill>
                            <a:srgbClr val="0070C0"/>
                          </a:solidFill>
                          <a:effectLst/>
                          <a:latin typeface="Times New Roman" panose="02020603050405020304" pitchFamily="18" charset="0"/>
                          <a:ea typeface="MS Mincho"/>
                          <a:cs typeface="Times New Roman" panose="02020603050405020304" pitchFamily="18" charset="0"/>
                        </a:rPr>
                        <a:t> 1</a:t>
                      </a:r>
                      <a:endParaRPr lang="vi-VN"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lnSpc>
                          <a:spcPct val="115000"/>
                        </a:lnSpc>
                        <a:spcAft>
                          <a:spcPts val="0"/>
                        </a:spcAft>
                        <a:tabLst>
                          <a:tab pos="1386840" algn="l"/>
                        </a:tabLst>
                      </a:pPr>
                      <a:r>
                        <a:rPr lang="en-US" sz="1800" b="1" dirty="0" err="1">
                          <a:solidFill>
                            <a:srgbClr val="0070C0"/>
                          </a:solidFill>
                          <a:effectLst/>
                          <a:latin typeface="Times New Roman" panose="02020603050405020304" pitchFamily="18" charset="0"/>
                          <a:ea typeface="MS Mincho"/>
                          <a:cs typeface="Times New Roman" panose="02020603050405020304" pitchFamily="18" charset="0"/>
                        </a:rPr>
                        <a:t>Sự</a:t>
                      </a:r>
                      <a:r>
                        <a:rPr lang="en-US" sz="1800" b="1" dirty="0">
                          <a:solidFill>
                            <a:srgbClr val="0070C0"/>
                          </a:solidFill>
                          <a:effectLst/>
                          <a:latin typeface="Times New Roman" panose="02020603050405020304" pitchFamily="18" charset="0"/>
                          <a:ea typeface="MS Mincho"/>
                          <a:cs typeface="Times New Roman" panose="02020603050405020304" pitchFamily="18" charset="0"/>
                        </a:rPr>
                        <a:t> </a:t>
                      </a:r>
                      <a:r>
                        <a:rPr lang="en-US" sz="1800" b="1" dirty="0" err="1">
                          <a:solidFill>
                            <a:srgbClr val="0070C0"/>
                          </a:solidFill>
                          <a:effectLst/>
                          <a:latin typeface="Times New Roman" panose="02020603050405020304" pitchFamily="18" charset="0"/>
                          <a:ea typeface="MS Mincho"/>
                          <a:cs typeface="Times New Roman" panose="02020603050405020304" pitchFamily="18" charset="0"/>
                        </a:rPr>
                        <a:t>việc</a:t>
                      </a:r>
                      <a:r>
                        <a:rPr lang="en-US" sz="1800" b="1" dirty="0">
                          <a:solidFill>
                            <a:srgbClr val="0070C0"/>
                          </a:solidFill>
                          <a:effectLst/>
                          <a:latin typeface="Times New Roman" panose="02020603050405020304" pitchFamily="18" charset="0"/>
                          <a:ea typeface="MS Mincho"/>
                          <a:cs typeface="Times New Roman" panose="02020603050405020304" pitchFamily="18" charset="0"/>
                        </a:rPr>
                        <a:t> 2</a:t>
                      </a:r>
                      <a:endParaRPr lang="vi-VN"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lnSpc>
                          <a:spcPct val="115000"/>
                        </a:lnSpc>
                        <a:spcAft>
                          <a:spcPts val="0"/>
                        </a:spcAft>
                        <a:tabLst>
                          <a:tab pos="1386840" algn="l"/>
                        </a:tabLst>
                      </a:pPr>
                      <a:r>
                        <a:rPr lang="en-US" sz="1800" b="1">
                          <a:solidFill>
                            <a:srgbClr val="0070C0"/>
                          </a:solidFill>
                          <a:effectLst/>
                          <a:latin typeface="Times New Roman" panose="02020603050405020304" pitchFamily="18" charset="0"/>
                          <a:ea typeface="MS Mincho"/>
                          <a:cs typeface="Times New Roman" panose="02020603050405020304" pitchFamily="18" charset="0"/>
                        </a:rPr>
                        <a:t>Sự việc…</a:t>
                      </a:r>
                      <a:endParaRPr lang="vi-VN"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195630319"/>
                  </a:ext>
                </a:extLst>
              </a:tr>
              <a:tr h="608235">
                <a:tc>
                  <a:txBody>
                    <a:bodyPr/>
                    <a:lstStyle/>
                    <a:p>
                      <a:pPr algn="ctr">
                        <a:lnSpc>
                          <a:spcPct val="115000"/>
                        </a:lnSpc>
                        <a:spcAft>
                          <a:spcPts val="0"/>
                        </a:spcAft>
                      </a:pPr>
                      <a:r>
                        <a:rPr lang="en-US" sz="1800" b="1" dirty="0">
                          <a:solidFill>
                            <a:srgbClr val="0D0D0D"/>
                          </a:solidFill>
                          <a:effectLst/>
                          <a:latin typeface="Times New Roman" panose="02020603050405020304" pitchFamily="18" charset="0"/>
                          <a:ea typeface="MS Mincho"/>
                          <a:cs typeface="Times New Roman" panose="02020603050405020304" pitchFamily="18" charset="0"/>
                        </a:rPr>
                        <a:t>……………………………………</a:t>
                      </a:r>
                      <a:endParaRPr lang="vi-VN"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lnSpc>
                          <a:spcPct val="115000"/>
                        </a:lnSpc>
                        <a:spcAft>
                          <a:spcPts val="0"/>
                        </a:spcAft>
                      </a:pPr>
                      <a:r>
                        <a:rPr lang="en-US" sz="1800" b="1" dirty="0">
                          <a:solidFill>
                            <a:srgbClr val="0D0D0D"/>
                          </a:solidFill>
                          <a:effectLst/>
                          <a:latin typeface="Times New Roman" panose="02020603050405020304" pitchFamily="18" charset="0"/>
                          <a:ea typeface="MS Mincho"/>
                          <a:cs typeface="Times New Roman" panose="02020603050405020304" pitchFamily="18" charset="0"/>
                        </a:rPr>
                        <a:t>…………………………………….</a:t>
                      </a:r>
                      <a:endParaRPr lang="vi-VN"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lnSpc>
                          <a:spcPct val="115000"/>
                        </a:lnSpc>
                        <a:spcAft>
                          <a:spcPts val="0"/>
                        </a:spcAft>
                      </a:pPr>
                      <a:r>
                        <a:rPr lang="en-US" sz="1800" b="1" dirty="0">
                          <a:solidFill>
                            <a:srgbClr val="0D0D0D"/>
                          </a:solidFill>
                          <a:effectLst/>
                          <a:latin typeface="Times New Roman" panose="02020603050405020304" pitchFamily="18" charset="0"/>
                          <a:ea typeface="MS Mincho"/>
                          <a:cs typeface="Times New Roman" panose="02020603050405020304" pitchFamily="18" charset="0"/>
                        </a:rPr>
                        <a:t>…………………………………….</a:t>
                      </a:r>
                      <a:endParaRPr lang="vi-VN"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188368922"/>
                  </a:ext>
                </a:extLst>
              </a:tr>
            </a:tbl>
          </a:graphicData>
        </a:graphic>
      </p:graphicFrame>
      <p:sp>
        <p:nvSpPr>
          <p:cNvPr id="9" name="Horizontal Scroll 8"/>
          <p:cNvSpPr/>
          <p:nvPr/>
        </p:nvSpPr>
        <p:spPr>
          <a:xfrm>
            <a:off x="56562" y="4920791"/>
            <a:ext cx="3464350" cy="1965489"/>
          </a:xfrm>
          <a:prstGeom prst="horizontalScroll">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00" b="1" dirty="0">
              <a:solidFill>
                <a:srgbClr val="FF0000"/>
              </a:solidFill>
              <a:latin typeface="Times New Roman" panose="02020603050405020304" pitchFamily="18" charset="0"/>
              <a:cs typeface="Times New Roman" panose="02020603050405020304" pitchFamily="18" charset="0"/>
            </a:endParaRPr>
          </a:p>
          <a:p>
            <a:pPr algn="ctr"/>
            <a:r>
              <a:rPr lang="en-US" sz="2200" b="1" dirty="0">
                <a:solidFill>
                  <a:srgbClr val="FF0000"/>
                </a:solidFill>
                <a:latin typeface="Times New Roman" panose="02020603050405020304" pitchFamily="18" charset="0"/>
                <a:cs typeface="Times New Roman" panose="02020603050405020304" pitchFamily="18" charset="0"/>
              </a:rPr>
              <a:t>PHIẾU HỌC TẬP SỐ 5</a:t>
            </a:r>
            <a:endParaRPr lang="vi-VN" sz="2200" dirty="0">
              <a:solidFill>
                <a:srgbClr val="FF0000"/>
              </a:solidFill>
              <a:latin typeface="Times New Roman" panose="02020603050405020304" pitchFamily="18" charset="0"/>
              <a:cs typeface="Times New Roman" panose="02020603050405020304" pitchFamily="18" charset="0"/>
            </a:endParaRPr>
          </a:p>
          <a:p>
            <a:r>
              <a:rPr lang="en-US" sz="2200" b="1" dirty="0">
                <a:solidFill>
                  <a:schemeClr val="tx1"/>
                </a:solidFill>
                <a:latin typeface="Times New Roman" panose="02020603050405020304" pitchFamily="18" charset="0"/>
                <a:cs typeface="Times New Roman" panose="02020603050405020304" pitchFamily="18" charset="0"/>
              </a:rPr>
              <a:t>(</a:t>
            </a:r>
            <a:r>
              <a:rPr lang="en-US" sz="2200" b="1" dirty="0" err="1">
                <a:solidFill>
                  <a:schemeClr val="tx1"/>
                </a:solidFill>
                <a:latin typeface="Times New Roman" panose="02020603050405020304" pitchFamily="18" charset="0"/>
                <a:cs typeface="Times New Roman" panose="02020603050405020304" pitchFamily="18" charset="0"/>
              </a:rPr>
              <a:t>Tìm</a:t>
            </a:r>
            <a:r>
              <a:rPr lang="en-US" sz="2200" b="1" dirty="0">
                <a:solidFill>
                  <a:schemeClr val="tx1"/>
                </a:solidFill>
                <a:latin typeface="Times New Roman" panose="02020603050405020304" pitchFamily="18" charset="0"/>
                <a:cs typeface="Times New Roman" panose="02020603050405020304" pitchFamily="18" charset="0"/>
              </a:rPr>
              <a:t> chi </a:t>
            </a:r>
            <a:r>
              <a:rPr lang="en-US" sz="2200" b="1" dirty="0" err="1">
                <a:solidFill>
                  <a:schemeClr val="tx1"/>
                </a:solidFill>
                <a:latin typeface="Times New Roman" panose="02020603050405020304" pitchFamily="18" charset="0"/>
                <a:cs typeface="Times New Roman" panose="02020603050405020304" pitchFamily="18" charset="0"/>
              </a:rPr>
              <a:t>tiết</a:t>
            </a:r>
            <a:r>
              <a:rPr lang="en-US" sz="2200" b="1" dirty="0">
                <a:solidFill>
                  <a:schemeClr val="tx1"/>
                </a:solidFill>
                <a:latin typeface="Times New Roman" panose="02020603050405020304" pitchFamily="18" charset="0"/>
                <a:cs typeface="Times New Roman" panose="02020603050405020304" pitchFamily="18" charset="0"/>
              </a:rPr>
              <a:t> </a:t>
            </a:r>
            <a:r>
              <a:rPr lang="en-US" sz="2200" b="1" dirty="0" err="1">
                <a:solidFill>
                  <a:schemeClr val="tx1"/>
                </a:solidFill>
                <a:latin typeface="Times New Roman" panose="02020603050405020304" pitchFamily="18" charset="0"/>
                <a:cs typeface="Times New Roman" panose="02020603050405020304" pitchFamily="18" charset="0"/>
              </a:rPr>
              <a:t>và</a:t>
            </a:r>
            <a:r>
              <a:rPr lang="en-US" sz="2200" b="1" dirty="0">
                <a:solidFill>
                  <a:schemeClr val="tx1"/>
                </a:solidFill>
                <a:latin typeface="Times New Roman" panose="02020603050405020304" pitchFamily="18" charset="0"/>
                <a:cs typeface="Times New Roman" panose="02020603050405020304" pitchFamily="18" charset="0"/>
              </a:rPr>
              <a:t> </a:t>
            </a:r>
            <a:r>
              <a:rPr lang="en-US" sz="2200" b="1" dirty="0" err="1">
                <a:solidFill>
                  <a:schemeClr val="tx1"/>
                </a:solidFill>
                <a:latin typeface="Times New Roman" panose="02020603050405020304" pitchFamily="18" charset="0"/>
                <a:cs typeface="Times New Roman" panose="02020603050405020304" pitchFamily="18" charset="0"/>
              </a:rPr>
              <a:t>nhận</a:t>
            </a:r>
            <a:r>
              <a:rPr lang="en-US" sz="2200" b="1" dirty="0">
                <a:solidFill>
                  <a:schemeClr val="tx1"/>
                </a:solidFill>
                <a:latin typeface="Times New Roman" panose="02020603050405020304" pitchFamily="18" charset="0"/>
                <a:cs typeface="Times New Roman" panose="02020603050405020304" pitchFamily="18" charset="0"/>
              </a:rPr>
              <a:t> </a:t>
            </a:r>
            <a:r>
              <a:rPr lang="en-US" sz="2200" b="1" dirty="0" err="1">
                <a:solidFill>
                  <a:schemeClr val="tx1"/>
                </a:solidFill>
                <a:latin typeface="Times New Roman" panose="02020603050405020304" pitchFamily="18" charset="0"/>
                <a:cs typeface="Times New Roman" panose="02020603050405020304" pitchFamily="18" charset="0"/>
              </a:rPr>
              <a:t>xét</a:t>
            </a:r>
            <a:r>
              <a:rPr lang="en-US" sz="2200" b="1" dirty="0">
                <a:solidFill>
                  <a:schemeClr val="tx1"/>
                </a:solidFill>
                <a:latin typeface="Times New Roman" panose="02020603050405020304" pitchFamily="18" charset="0"/>
                <a:cs typeface="Times New Roman" panose="02020603050405020304" pitchFamily="18" charset="0"/>
              </a:rPr>
              <a:t> </a:t>
            </a:r>
            <a:r>
              <a:rPr lang="en-US" sz="2200" b="1" dirty="0" err="1">
                <a:solidFill>
                  <a:schemeClr val="tx1"/>
                </a:solidFill>
                <a:latin typeface="Times New Roman" panose="02020603050405020304" pitchFamily="18" charset="0"/>
                <a:cs typeface="Times New Roman" panose="02020603050405020304" pitchFamily="18" charset="0"/>
              </a:rPr>
              <a:t>về</a:t>
            </a:r>
            <a:r>
              <a:rPr lang="en-US" sz="2200" b="1" dirty="0">
                <a:solidFill>
                  <a:schemeClr val="tx1"/>
                </a:solidFill>
                <a:latin typeface="Times New Roman" panose="02020603050405020304" pitchFamily="18" charset="0"/>
                <a:cs typeface="Times New Roman" panose="02020603050405020304" pitchFamily="18" charset="0"/>
              </a:rPr>
              <a:t> </a:t>
            </a:r>
            <a:r>
              <a:rPr lang="en-US" sz="2200" b="1" dirty="0" err="1">
                <a:solidFill>
                  <a:schemeClr val="tx1"/>
                </a:solidFill>
                <a:latin typeface="Times New Roman" panose="02020603050405020304" pitchFamily="18" charset="0"/>
                <a:cs typeface="Times New Roman" panose="02020603050405020304" pitchFamily="18" charset="0"/>
              </a:rPr>
              <a:t>đặc</a:t>
            </a:r>
            <a:r>
              <a:rPr lang="en-US" sz="2200" b="1" dirty="0">
                <a:solidFill>
                  <a:schemeClr val="tx1"/>
                </a:solidFill>
                <a:latin typeface="Times New Roman" panose="02020603050405020304" pitchFamily="18" charset="0"/>
                <a:cs typeface="Times New Roman" panose="02020603050405020304" pitchFamily="18" charset="0"/>
              </a:rPr>
              <a:t> </a:t>
            </a:r>
            <a:r>
              <a:rPr lang="en-US" sz="2200" b="1" dirty="0" err="1">
                <a:solidFill>
                  <a:schemeClr val="tx1"/>
                </a:solidFill>
                <a:latin typeface="Times New Roman" panose="02020603050405020304" pitchFamily="18" charset="0"/>
                <a:cs typeface="Times New Roman" panose="02020603050405020304" pitchFamily="18" charset="0"/>
              </a:rPr>
              <a:t>điểm</a:t>
            </a:r>
            <a:r>
              <a:rPr lang="en-US" sz="2200" b="1" dirty="0">
                <a:solidFill>
                  <a:schemeClr val="tx1"/>
                </a:solidFill>
                <a:latin typeface="Times New Roman" panose="02020603050405020304" pitchFamily="18" charset="0"/>
                <a:cs typeface="Times New Roman" panose="02020603050405020304" pitchFamily="18" charset="0"/>
              </a:rPr>
              <a:t> </a:t>
            </a:r>
            <a:r>
              <a:rPr lang="en-US" sz="2200" b="1" dirty="0" err="1">
                <a:solidFill>
                  <a:schemeClr val="tx1"/>
                </a:solidFill>
                <a:latin typeface="Times New Roman" panose="02020603050405020304" pitchFamily="18" charset="0"/>
                <a:cs typeface="Times New Roman" panose="02020603050405020304" pitchFamily="18" charset="0"/>
              </a:rPr>
              <a:t>người</a:t>
            </a:r>
            <a:r>
              <a:rPr lang="en-US" sz="2200" b="1" dirty="0">
                <a:solidFill>
                  <a:schemeClr val="tx1"/>
                </a:solidFill>
                <a:latin typeface="Times New Roman" panose="02020603050405020304" pitchFamily="18" charset="0"/>
                <a:cs typeface="Times New Roman" panose="02020603050405020304" pitchFamily="18" charset="0"/>
              </a:rPr>
              <a:t> </a:t>
            </a:r>
            <a:r>
              <a:rPr lang="en-US" sz="2200" b="1" dirty="0" err="1">
                <a:solidFill>
                  <a:schemeClr val="tx1"/>
                </a:solidFill>
                <a:latin typeface="Times New Roman" panose="02020603050405020304" pitchFamily="18" charset="0"/>
                <a:cs typeface="Times New Roman" panose="02020603050405020304" pitchFamily="18" charset="0"/>
              </a:rPr>
              <a:t>lính</a:t>
            </a:r>
            <a:r>
              <a:rPr lang="en-US" sz="2200" b="1" dirty="0">
                <a:solidFill>
                  <a:schemeClr val="tx1"/>
                </a:solidFill>
                <a:latin typeface="Times New Roman" panose="02020603050405020304" pitchFamily="18" charset="0"/>
                <a:cs typeface="Times New Roman" panose="02020603050405020304" pitchFamily="18" charset="0"/>
              </a:rPr>
              <a:t>)</a:t>
            </a:r>
            <a:endParaRPr lang="vi-VN" sz="2200" dirty="0">
              <a:solidFill>
                <a:schemeClr val="tx1"/>
              </a:solidFill>
              <a:latin typeface="Times New Roman" panose="02020603050405020304" pitchFamily="18" charset="0"/>
              <a:cs typeface="Times New Roman" panose="02020603050405020304" pitchFamily="18" charset="0"/>
            </a:endParaRPr>
          </a:p>
          <a:p>
            <a:endParaRPr lang="vi-VN" sz="2200" dirty="0">
              <a:solidFill>
                <a:srgbClr val="00B050"/>
              </a:solidFill>
              <a:latin typeface="Times New Roman" panose="02020603050405020304" pitchFamily="18" charset="0"/>
              <a:cs typeface="Times New Roman" panose="02020603050405020304" pitchFamily="18" charset="0"/>
            </a:endParaRPr>
          </a:p>
        </p:txBody>
      </p:sp>
      <p:graphicFrame>
        <p:nvGraphicFramePr>
          <p:cNvPr id="10" name="Table 9"/>
          <p:cNvGraphicFramePr>
            <a:graphicFrameLocks noGrp="1"/>
          </p:cNvGraphicFramePr>
          <p:nvPr>
            <p:extLst>
              <p:ext uri="{D42A27DB-BD31-4B8C-83A1-F6EECF244321}">
                <p14:modId xmlns:p14="http://schemas.microsoft.com/office/powerpoint/2010/main" val="207801119"/>
              </p:ext>
            </p:extLst>
          </p:nvPr>
        </p:nvGraphicFramePr>
        <p:xfrm>
          <a:off x="3775435" y="5094749"/>
          <a:ext cx="8127999" cy="148336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641980263"/>
                    </a:ext>
                  </a:extLst>
                </a:gridCol>
                <a:gridCol w="2709333">
                  <a:extLst>
                    <a:ext uri="{9D8B030D-6E8A-4147-A177-3AD203B41FA5}">
                      <a16:colId xmlns:a16="http://schemas.microsoft.com/office/drawing/2014/main" val="604399302"/>
                    </a:ext>
                  </a:extLst>
                </a:gridCol>
                <a:gridCol w="2709333">
                  <a:extLst>
                    <a:ext uri="{9D8B030D-6E8A-4147-A177-3AD203B41FA5}">
                      <a16:colId xmlns:a16="http://schemas.microsoft.com/office/drawing/2014/main" val="260235894"/>
                    </a:ext>
                  </a:extLst>
                </a:gridCol>
              </a:tblGrid>
              <a:tr h="370840">
                <a:tc>
                  <a:txBody>
                    <a:bodyPr/>
                    <a:lstStyle/>
                    <a:p>
                      <a:pPr algn="ctr">
                        <a:lnSpc>
                          <a:spcPct val="115000"/>
                        </a:lnSpc>
                        <a:spcAft>
                          <a:spcPts val="0"/>
                        </a:spcAft>
                        <a:tabLst>
                          <a:tab pos="1386840" algn="l"/>
                        </a:tabLst>
                      </a:pPr>
                      <a:r>
                        <a:rPr lang="en-US" sz="1800" b="1" dirty="0" err="1">
                          <a:solidFill>
                            <a:srgbClr val="0070C0"/>
                          </a:solidFill>
                          <a:effectLst/>
                          <a:latin typeface="Times New Roman" panose="02020603050405020304" pitchFamily="18" charset="0"/>
                          <a:ea typeface="MS Mincho"/>
                          <a:cs typeface="Times New Roman" panose="02020603050405020304" pitchFamily="18" charset="0"/>
                        </a:rPr>
                        <a:t>Hình</a:t>
                      </a:r>
                      <a:r>
                        <a:rPr lang="en-US" sz="1800" b="1" dirty="0">
                          <a:solidFill>
                            <a:srgbClr val="0070C0"/>
                          </a:solidFill>
                          <a:effectLst/>
                          <a:latin typeface="Times New Roman" panose="02020603050405020304" pitchFamily="18" charset="0"/>
                          <a:ea typeface="MS Mincho"/>
                          <a:cs typeface="Times New Roman" panose="02020603050405020304" pitchFamily="18" charset="0"/>
                        </a:rPr>
                        <a:t> </a:t>
                      </a:r>
                      <a:r>
                        <a:rPr lang="en-US" sz="1800" b="1" dirty="0" err="1">
                          <a:solidFill>
                            <a:srgbClr val="0070C0"/>
                          </a:solidFill>
                          <a:effectLst/>
                          <a:latin typeface="Times New Roman" panose="02020603050405020304" pitchFamily="18" charset="0"/>
                          <a:ea typeface="MS Mincho"/>
                          <a:cs typeface="Times New Roman" panose="02020603050405020304" pitchFamily="18" charset="0"/>
                        </a:rPr>
                        <a:t>ảnh</a:t>
                      </a:r>
                      <a:r>
                        <a:rPr lang="en-US" sz="1800" b="1" dirty="0">
                          <a:solidFill>
                            <a:srgbClr val="0070C0"/>
                          </a:solidFill>
                          <a:effectLst/>
                          <a:latin typeface="Times New Roman" panose="02020603050405020304" pitchFamily="18" charset="0"/>
                          <a:ea typeface="MS Mincho"/>
                          <a:cs typeface="Times New Roman" panose="02020603050405020304" pitchFamily="18" charset="0"/>
                        </a:rPr>
                        <a:t> </a:t>
                      </a:r>
                      <a:r>
                        <a:rPr lang="en-US" sz="1800" b="1" dirty="0" err="1">
                          <a:solidFill>
                            <a:srgbClr val="0070C0"/>
                          </a:solidFill>
                          <a:effectLst/>
                          <a:latin typeface="Times New Roman" panose="02020603050405020304" pitchFamily="18" charset="0"/>
                          <a:ea typeface="MS Mincho"/>
                          <a:cs typeface="Times New Roman" panose="02020603050405020304" pitchFamily="18" charset="0"/>
                        </a:rPr>
                        <a:t>người</a:t>
                      </a:r>
                      <a:r>
                        <a:rPr lang="en-US" sz="1800" b="1" dirty="0">
                          <a:solidFill>
                            <a:srgbClr val="0070C0"/>
                          </a:solidFill>
                          <a:effectLst/>
                          <a:latin typeface="Times New Roman" panose="02020603050405020304" pitchFamily="18" charset="0"/>
                          <a:ea typeface="MS Mincho"/>
                          <a:cs typeface="Times New Roman" panose="02020603050405020304" pitchFamily="18" charset="0"/>
                        </a:rPr>
                        <a:t> </a:t>
                      </a:r>
                      <a:r>
                        <a:rPr lang="en-US" sz="1800" b="1" dirty="0" err="1">
                          <a:solidFill>
                            <a:srgbClr val="0070C0"/>
                          </a:solidFill>
                          <a:effectLst/>
                          <a:latin typeface="Times New Roman" panose="02020603050405020304" pitchFamily="18" charset="0"/>
                          <a:ea typeface="MS Mincho"/>
                          <a:cs typeface="Times New Roman" panose="02020603050405020304" pitchFamily="18" charset="0"/>
                        </a:rPr>
                        <a:t>lính</a:t>
                      </a:r>
                      <a:endParaRPr lang="vi-VN"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lnSpc>
                          <a:spcPct val="115000"/>
                        </a:lnSpc>
                        <a:spcAft>
                          <a:spcPts val="0"/>
                        </a:spcAft>
                        <a:tabLst>
                          <a:tab pos="1386840" algn="l"/>
                        </a:tabLst>
                      </a:pPr>
                      <a:r>
                        <a:rPr lang="en-US" sz="1800" b="1" dirty="0" err="1">
                          <a:solidFill>
                            <a:srgbClr val="0070C0"/>
                          </a:solidFill>
                          <a:effectLst/>
                          <a:latin typeface="Times New Roman" panose="02020603050405020304" pitchFamily="18" charset="0"/>
                          <a:ea typeface="MS Mincho"/>
                          <a:cs typeface="Times New Roman" panose="02020603050405020304" pitchFamily="18" charset="0"/>
                        </a:rPr>
                        <a:t>Biểu</a:t>
                      </a:r>
                      <a:r>
                        <a:rPr lang="en-US" sz="1800" b="1" dirty="0">
                          <a:solidFill>
                            <a:srgbClr val="0070C0"/>
                          </a:solidFill>
                          <a:effectLst/>
                          <a:latin typeface="Times New Roman" panose="02020603050405020304" pitchFamily="18" charset="0"/>
                          <a:ea typeface="MS Mincho"/>
                          <a:cs typeface="Times New Roman" panose="02020603050405020304" pitchFamily="18" charset="0"/>
                        </a:rPr>
                        <a:t> </a:t>
                      </a:r>
                      <a:r>
                        <a:rPr lang="en-US" sz="1800" b="1" dirty="0" err="1">
                          <a:solidFill>
                            <a:srgbClr val="0070C0"/>
                          </a:solidFill>
                          <a:effectLst/>
                          <a:latin typeface="Times New Roman" panose="02020603050405020304" pitchFamily="18" charset="0"/>
                          <a:ea typeface="MS Mincho"/>
                          <a:cs typeface="Times New Roman" panose="02020603050405020304" pitchFamily="18" charset="0"/>
                        </a:rPr>
                        <a:t>hiện</a:t>
                      </a:r>
                      <a:r>
                        <a:rPr lang="en-US" sz="1800" b="1" dirty="0">
                          <a:solidFill>
                            <a:srgbClr val="0070C0"/>
                          </a:solidFill>
                          <a:effectLst/>
                          <a:latin typeface="Times New Roman" panose="02020603050405020304" pitchFamily="18" charset="0"/>
                          <a:ea typeface="MS Mincho"/>
                          <a:cs typeface="Times New Roman" panose="02020603050405020304" pitchFamily="18" charset="0"/>
                        </a:rPr>
                        <a:t> chi </a:t>
                      </a:r>
                      <a:r>
                        <a:rPr lang="en-US" sz="1800" b="1" dirty="0" err="1">
                          <a:solidFill>
                            <a:srgbClr val="0070C0"/>
                          </a:solidFill>
                          <a:effectLst/>
                          <a:latin typeface="Times New Roman" panose="02020603050405020304" pitchFamily="18" charset="0"/>
                          <a:ea typeface="MS Mincho"/>
                          <a:cs typeface="Times New Roman" panose="02020603050405020304" pitchFamily="18" charset="0"/>
                        </a:rPr>
                        <a:t>tiết</a:t>
                      </a:r>
                      <a:endParaRPr lang="vi-VN"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lnSpc>
                          <a:spcPct val="115000"/>
                        </a:lnSpc>
                        <a:spcAft>
                          <a:spcPts val="0"/>
                        </a:spcAft>
                        <a:tabLst>
                          <a:tab pos="1386840" algn="l"/>
                        </a:tabLst>
                      </a:pPr>
                      <a:r>
                        <a:rPr lang="en-US" sz="1800" b="1">
                          <a:solidFill>
                            <a:srgbClr val="0070C0"/>
                          </a:solidFill>
                          <a:effectLst/>
                          <a:latin typeface="Times New Roman" panose="02020603050405020304" pitchFamily="18" charset="0"/>
                          <a:ea typeface="MS Mincho"/>
                          <a:cs typeface="Times New Roman" panose="02020603050405020304" pitchFamily="18" charset="0"/>
                        </a:rPr>
                        <a:t>Đặc điểm</a:t>
                      </a:r>
                      <a:endParaRPr lang="vi-VN"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908393849"/>
                  </a:ext>
                </a:extLst>
              </a:tr>
              <a:tr h="370840">
                <a:tc>
                  <a:txBody>
                    <a:bodyPr/>
                    <a:lstStyle/>
                    <a:p>
                      <a:pPr>
                        <a:lnSpc>
                          <a:spcPct val="115000"/>
                        </a:lnSpc>
                        <a:spcAft>
                          <a:spcPts val="0"/>
                        </a:spcAft>
                      </a:pPr>
                      <a:r>
                        <a:rPr lang="en-US" sz="1800" b="1">
                          <a:solidFill>
                            <a:srgbClr val="0D0D0D"/>
                          </a:solidFill>
                          <a:effectLst/>
                          <a:latin typeface="Times New Roman" panose="02020603050405020304" pitchFamily="18" charset="0"/>
                          <a:ea typeface="MS Mincho"/>
                          <a:cs typeface="Times New Roman" panose="02020603050405020304" pitchFamily="18" charset="0"/>
                        </a:rPr>
                        <a:t>Tư thế</a:t>
                      </a:r>
                      <a:endParaRPr lang="vi-VN"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lnSpc>
                          <a:spcPct val="115000"/>
                        </a:lnSpc>
                        <a:spcAft>
                          <a:spcPts val="0"/>
                        </a:spcAft>
                      </a:pPr>
                      <a:r>
                        <a:rPr lang="en-US" sz="1800">
                          <a:solidFill>
                            <a:srgbClr val="0D0D0D"/>
                          </a:solidFill>
                          <a:effectLst/>
                          <a:latin typeface="Times New Roman" panose="02020603050405020304" pitchFamily="18" charset="0"/>
                          <a:ea typeface="MS Mincho"/>
                          <a:cs typeface="Times New Roman" panose="02020603050405020304" pitchFamily="18" charset="0"/>
                        </a:rPr>
                        <a:t>…………………………</a:t>
                      </a:r>
                      <a:endParaRPr lang="vi-VN"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lnSpc>
                          <a:spcPct val="115000"/>
                        </a:lnSpc>
                        <a:spcAft>
                          <a:spcPts val="0"/>
                        </a:spcAft>
                      </a:pPr>
                      <a:r>
                        <a:rPr lang="en-US" sz="1800">
                          <a:solidFill>
                            <a:srgbClr val="0D0D0D"/>
                          </a:solidFill>
                          <a:effectLst/>
                          <a:latin typeface="Times New Roman" panose="02020603050405020304" pitchFamily="18" charset="0"/>
                          <a:ea typeface="MS Mincho"/>
                          <a:cs typeface="Times New Roman" panose="02020603050405020304" pitchFamily="18" charset="0"/>
                        </a:rPr>
                        <a:t>……………………………</a:t>
                      </a:r>
                      <a:endParaRPr lang="vi-VN"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799240189"/>
                  </a:ext>
                </a:extLst>
              </a:tr>
              <a:tr h="370840">
                <a:tc>
                  <a:txBody>
                    <a:bodyPr/>
                    <a:lstStyle/>
                    <a:p>
                      <a:pPr>
                        <a:lnSpc>
                          <a:spcPct val="115000"/>
                        </a:lnSpc>
                        <a:spcAft>
                          <a:spcPts val="0"/>
                        </a:spcAft>
                      </a:pPr>
                      <a:r>
                        <a:rPr lang="en-US" sz="1800" b="1">
                          <a:solidFill>
                            <a:srgbClr val="0D0D0D"/>
                          </a:solidFill>
                          <a:effectLst/>
                          <a:latin typeface="Times New Roman" panose="02020603050405020304" pitchFamily="18" charset="0"/>
                          <a:ea typeface="MS Mincho"/>
                          <a:cs typeface="Times New Roman" panose="02020603050405020304" pitchFamily="18" charset="0"/>
                        </a:rPr>
                        <a:t>Trang phục</a:t>
                      </a:r>
                      <a:endParaRPr lang="vi-VN"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lnSpc>
                          <a:spcPct val="115000"/>
                        </a:lnSpc>
                        <a:spcAft>
                          <a:spcPts val="0"/>
                        </a:spcAft>
                      </a:pPr>
                      <a:r>
                        <a:rPr lang="en-US" sz="1800">
                          <a:solidFill>
                            <a:srgbClr val="0D0D0D"/>
                          </a:solidFill>
                          <a:effectLst/>
                          <a:latin typeface="Times New Roman" panose="02020603050405020304" pitchFamily="18" charset="0"/>
                          <a:ea typeface="MS Mincho"/>
                          <a:cs typeface="Times New Roman" panose="02020603050405020304" pitchFamily="18" charset="0"/>
                        </a:rPr>
                        <a:t>………………………….</a:t>
                      </a:r>
                      <a:endParaRPr lang="vi-VN"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lnSpc>
                          <a:spcPct val="115000"/>
                        </a:lnSpc>
                        <a:spcAft>
                          <a:spcPts val="0"/>
                        </a:spcAft>
                      </a:pPr>
                      <a:r>
                        <a:rPr lang="en-US" sz="1800">
                          <a:solidFill>
                            <a:srgbClr val="0D0D0D"/>
                          </a:solidFill>
                          <a:effectLst/>
                          <a:latin typeface="Times New Roman" panose="02020603050405020304" pitchFamily="18" charset="0"/>
                          <a:ea typeface="MS Mincho"/>
                          <a:cs typeface="Times New Roman" panose="02020603050405020304" pitchFamily="18" charset="0"/>
                        </a:rPr>
                        <a:t>…………………………</a:t>
                      </a:r>
                      <a:endParaRPr lang="vi-VN"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772894772"/>
                  </a:ext>
                </a:extLst>
              </a:tr>
              <a:tr h="370840">
                <a:tc>
                  <a:txBody>
                    <a:bodyPr/>
                    <a:lstStyle/>
                    <a:p>
                      <a:pPr>
                        <a:lnSpc>
                          <a:spcPct val="115000"/>
                        </a:lnSpc>
                        <a:spcAft>
                          <a:spcPts val="0"/>
                        </a:spcAft>
                      </a:pPr>
                      <a:r>
                        <a:rPr lang="en-US" sz="1800" b="1">
                          <a:solidFill>
                            <a:srgbClr val="0D0D0D"/>
                          </a:solidFill>
                          <a:effectLst/>
                          <a:latin typeface="Times New Roman" panose="02020603050405020304" pitchFamily="18" charset="0"/>
                          <a:ea typeface="MS Mincho"/>
                          <a:cs typeface="Times New Roman" panose="02020603050405020304" pitchFamily="18" charset="0"/>
                        </a:rPr>
                        <a:t>Diện mạo, dáng vẻ</a:t>
                      </a:r>
                      <a:endParaRPr lang="vi-VN"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lnSpc>
                          <a:spcPct val="115000"/>
                        </a:lnSpc>
                        <a:spcAft>
                          <a:spcPts val="0"/>
                        </a:spcAft>
                      </a:pPr>
                      <a:r>
                        <a:rPr lang="en-US" sz="1800">
                          <a:solidFill>
                            <a:srgbClr val="0D0D0D"/>
                          </a:solidFill>
                          <a:effectLst/>
                          <a:latin typeface="Times New Roman" panose="02020603050405020304" pitchFamily="18" charset="0"/>
                          <a:ea typeface="MS Mincho"/>
                          <a:cs typeface="Times New Roman" panose="02020603050405020304" pitchFamily="18" charset="0"/>
                        </a:rPr>
                        <a:t>…………………………..</a:t>
                      </a:r>
                      <a:endParaRPr lang="vi-VN"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lnSpc>
                          <a:spcPct val="115000"/>
                        </a:lnSpc>
                        <a:spcAft>
                          <a:spcPts val="0"/>
                        </a:spcAft>
                      </a:pPr>
                      <a:r>
                        <a:rPr lang="en-US" sz="1800" dirty="0">
                          <a:solidFill>
                            <a:srgbClr val="0D0D0D"/>
                          </a:solidFill>
                          <a:effectLst/>
                          <a:latin typeface="Times New Roman" panose="02020603050405020304" pitchFamily="18" charset="0"/>
                          <a:ea typeface="MS Mincho"/>
                          <a:cs typeface="Times New Roman" panose="02020603050405020304" pitchFamily="18" charset="0"/>
                        </a:rPr>
                        <a:t>…………………………..</a:t>
                      </a:r>
                      <a:endParaRPr lang="vi-VN"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453052905"/>
                  </a:ext>
                </a:extLst>
              </a:tr>
            </a:tbl>
          </a:graphicData>
        </a:graphic>
      </p:graphicFrame>
    </p:spTree>
    <p:extLst>
      <p:ext uri="{BB962C8B-B14F-4D97-AF65-F5344CB8AC3E}">
        <p14:creationId xmlns:p14="http://schemas.microsoft.com/office/powerpoint/2010/main" val="2599587634"/>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Terminator 4"/>
          <p:cNvSpPr/>
          <p:nvPr/>
        </p:nvSpPr>
        <p:spPr>
          <a:xfrm>
            <a:off x="-1" y="1162168"/>
            <a:ext cx="6268825" cy="707010"/>
          </a:xfrm>
          <a:prstGeom prst="flowChartTerminator">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rgbClr val="FF0000"/>
                </a:solidFill>
                <a:latin typeface="Times New Roman" panose="02020603050405020304" pitchFamily="18" charset="0"/>
                <a:cs typeface="Times New Roman" panose="02020603050405020304" pitchFamily="18" charset="0"/>
              </a:rPr>
              <a:t>1. </a:t>
            </a:r>
            <a:r>
              <a:rPr lang="en-US" sz="2400" b="1" dirty="0" err="1">
                <a:solidFill>
                  <a:srgbClr val="FF0000"/>
                </a:solidFill>
                <a:latin typeface="Times New Roman" panose="02020603050405020304" pitchFamily="18" charset="0"/>
                <a:cs typeface="Times New Roman" panose="02020603050405020304" pitchFamily="18" charset="0"/>
              </a:rPr>
              <a:t>Đặc</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điểm</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về</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vần</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nhịp</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khổ</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của</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bài</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thơ</a:t>
            </a:r>
            <a:endParaRPr lang="vi-VN" sz="2400" dirty="0">
              <a:solidFill>
                <a:srgbClr val="FF0000"/>
              </a:solidFill>
              <a:latin typeface="Times New Roman" panose="02020603050405020304" pitchFamily="18" charset="0"/>
              <a:cs typeface="Times New Roman" panose="02020603050405020304" pitchFamily="18" charset="0"/>
            </a:endParaRPr>
          </a:p>
        </p:txBody>
      </p:sp>
      <p:sp>
        <p:nvSpPr>
          <p:cNvPr id="7" name="Cloud Callout 6"/>
          <p:cNvSpPr/>
          <p:nvPr/>
        </p:nvSpPr>
        <p:spPr>
          <a:xfrm>
            <a:off x="6447936" y="0"/>
            <a:ext cx="4958498" cy="1753385"/>
          </a:xfrm>
          <a:prstGeom prst="cloudCallou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Cách</a:t>
            </a:r>
            <a:r>
              <a:rPr lang="en-US" sz="2400" i="1" dirty="0">
                <a:solidFill>
                  <a:srgbClr val="0070C0"/>
                </a:solidFill>
                <a:latin typeface="Times New Roman" panose="02020603050405020304" pitchFamily="18" charset="0"/>
                <a:cs typeface="Times New Roman" panose="02020603050405020304" pitchFamily="18" charset="0"/>
              </a:rPr>
              <a:t> chia </a:t>
            </a:r>
            <a:r>
              <a:rPr lang="en-US" sz="2400" i="1" dirty="0" err="1">
                <a:solidFill>
                  <a:srgbClr val="0070C0"/>
                </a:solidFill>
                <a:latin typeface="Times New Roman" panose="02020603050405020304" pitchFamily="18" charset="0"/>
                <a:cs typeface="Times New Roman" panose="02020603050405020304" pitchFamily="18" charset="0"/>
              </a:rPr>
              <a:t>khổ</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của</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bài</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thơ</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có</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gì</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đặc</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biệt</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Hãy</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nêu</a:t>
            </a:r>
            <a:r>
              <a:rPr lang="en-US" sz="2400" i="1" dirty="0">
                <a:solidFill>
                  <a:srgbClr val="0070C0"/>
                </a:solidFill>
                <a:latin typeface="Times New Roman" panose="02020603050405020304" pitchFamily="18" charset="0"/>
                <a:cs typeface="Times New Roman" panose="02020603050405020304" pitchFamily="18" charset="0"/>
              </a:rPr>
              <a:t> ý </a:t>
            </a:r>
            <a:r>
              <a:rPr lang="en-US" sz="2400" i="1" dirty="0" err="1">
                <a:solidFill>
                  <a:srgbClr val="0070C0"/>
                </a:solidFill>
                <a:latin typeface="Times New Roman" panose="02020603050405020304" pitchFamily="18" charset="0"/>
                <a:cs typeface="Times New Roman" panose="02020603050405020304" pitchFamily="18" charset="0"/>
              </a:rPr>
              <a:t>nghĩa</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của</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cách</a:t>
            </a:r>
            <a:r>
              <a:rPr lang="en-US" sz="2400" i="1" dirty="0">
                <a:solidFill>
                  <a:srgbClr val="0070C0"/>
                </a:solidFill>
                <a:latin typeface="Times New Roman" panose="02020603050405020304" pitchFamily="18" charset="0"/>
                <a:cs typeface="Times New Roman" panose="02020603050405020304" pitchFamily="18" charset="0"/>
              </a:rPr>
              <a:t> chia </a:t>
            </a:r>
            <a:r>
              <a:rPr lang="en-US" sz="2400" i="1" dirty="0" err="1">
                <a:solidFill>
                  <a:srgbClr val="0070C0"/>
                </a:solidFill>
                <a:latin typeface="Times New Roman" panose="02020603050405020304" pitchFamily="18" charset="0"/>
                <a:cs typeface="Times New Roman" panose="02020603050405020304" pitchFamily="18" charset="0"/>
              </a:rPr>
              <a:t>đó</a:t>
            </a:r>
            <a:r>
              <a:rPr lang="en-US" sz="2400" i="1" dirty="0">
                <a:solidFill>
                  <a:srgbClr val="0070C0"/>
                </a:solidFill>
                <a:latin typeface="Times New Roman" panose="02020603050405020304" pitchFamily="18" charset="0"/>
                <a:cs typeface="Times New Roman" panose="02020603050405020304" pitchFamily="18" charset="0"/>
              </a:rPr>
              <a:t>. </a:t>
            </a:r>
            <a:endParaRPr lang="vi-VN" sz="2400" dirty="0">
              <a:solidFill>
                <a:srgbClr val="0070C0"/>
              </a:solidFill>
              <a:latin typeface="Times New Roman" panose="02020603050405020304" pitchFamily="18" charset="0"/>
              <a:cs typeface="Times New Roman" panose="02020603050405020304" pitchFamily="18" charset="0"/>
            </a:endParaRPr>
          </a:p>
        </p:txBody>
      </p:sp>
      <p:sp>
        <p:nvSpPr>
          <p:cNvPr id="10" name="Flowchart: Delay 9"/>
          <p:cNvSpPr/>
          <p:nvPr/>
        </p:nvSpPr>
        <p:spPr>
          <a:xfrm>
            <a:off x="378643" y="2088038"/>
            <a:ext cx="4815525" cy="565608"/>
          </a:xfrm>
          <a:prstGeom prst="flowChartDela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rgbClr val="FFFF00"/>
                </a:solidFill>
                <a:latin typeface="Times New Roman" panose="02020603050405020304" pitchFamily="18" charset="0"/>
                <a:cs typeface="Times New Roman" panose="02020603050405020304" pitchFamily="18" charset="0"/>
              </a:rPr>
              <a:t>a. </a:t>
            </a:r>
            <a:r>
              <a:rPr lang="en-US" sz="2400" b="1" dirty="0" err="1">
                <a:solidFill>
                  <a:srgbClr val="FFFF00"/>
                </a:solidFill>
                <a:latin typeface="Times New Roman" panose="02020603050405020304" pitchFamily="18" charset="0"/>
                <a:cs typeface="Times New Roman" panose="02020603050405020304" pitchFamily="18" charset="0"/>
              </a:rPr>
              <a:t>Cách</a:t>
            </a:r>
            <a:r>
              <a:rPr lang="en-US" sz="2400" b="1" dirty="0">
                <a:solidFill>
                  <a:srgbClr val="FFFF00"/>
                </a:solidFill>
                <a:latin typeface="Times New Roman" panose="02020603050405020304" pitchFamily="18" charset="0"/>
                <a:cs typeface="Times New Roman" panose="02020603050405020304" pitchFamily="18" charset="0"/>
              </a:rPr>
              <a:t> chia </a:t>
            </a:r>
            <a:r>
              <a:rPr lang="en-US" sz="2400" b="1" dirty="0" err="1">
                <a:solidFill>
                  <a:srgbClr val="FFFF00"/>
                </a:solidFill>
                <a:latin typeface="Times New Roman" panose="02020603050405020304" pitchFamily="18" charset="0"/>
                <a:cs typeface="Times New Roman" panose="02020603050405020304" pitchFamily="18" charset="0"/>
              </a:rPr>
              <a:t>khổ</a:t>
            </a:r>
            <a:r>
              <a:rPr lang="en-US" sz="2400" b="1" dirty="0">
                <a:solidFill>
                  <a:srgbClr val="FFFF00"/>
                </a:solidFill>
                <a:latin typeface="Times New Roman" panose="02020603050405020304" pitchFamily="18" charset="0"/>
                <a:cs typeface="Times New Roman" panose="02020603050405020304" pitchFamily="18" charset="0"/>
              </a:rPr>
              <a:t> </a:t>
            </a:r>
            <a:r>
              <a:rPr lang="en-US" sz="2400" b="1" dirty="0" err="1">
                <a:solidFill>
                  <a:srgbClr val="FFFF00"/>
                </a:solidFill>
                <a:latin typeface="Times New Roman" panose="02020603050405020304" pitchFamily="18" charset="0"/>
                <a:cs typeface="Times New Roman" panose="02020603050405020304" pitchFamily="18" charset="0"/>
              </a:rPr>
              <a:t>và</a:t>
            </a:r>
            <a:r>
              <a:rPr lang="en-US" sz="2400" b="1" dirty="0">
                <a:solidFill>
                  <a:srgbClr val="FFFF00"/>
                </a:solidFill>
                <a:latin typeface="Times New Roman" panose="02020603050405020304" pitchFamily="18" charset="0"/>
                <a:cs typeface="Times New Roman" panose="02020603050405020304" pitchFamily="18" charset="0"/>
              </a:rPr>
              <a:t> ý </a:t>
            </a:r>
            <a:r>
              <a:rPr lang="en-US" sz="2400" b="1" dirty="0" err="1">
                <a:solidFill>
                  <a:srgbClr val="FFFF00"/>
                </a:solidFill>
                <a:latin typeface="Times New Roman" panose="02020603050405020304" pitchFamily="18" charset="0"/>
                <a:cs typeface="Times New Roman" panose="02020603050405020304" pitchFamily="18" charset="0"/>
              </a:rPr>
              <a:t>nghĩa</a:t>
            </a:r>
            <a:r>
              <a:rPr lang="en-US" sz="2400" b="1" dirty="0">
                <a:solidFill>
                  <a:srgbClr val="FFFF00"/>
                </a:solidFill>
                <a:latin typeface="Times New Roman" panose="02020603050405020304" pitchFamily="18" charset="0"/>
                <a:cs typeface="Times New Roman" panose="02020603050405020304" pitchFamily="18" charset="0"/>
              </a:rPr>
              <a:t>:</a:t>
            </a:r>
            <a:endParaRPr lang="vi-VN" sz="2400" dirty="0">
              <a:solidFill>
                <a:srgbClr val="FFFF00"/>
              </a:solidFill>
              <a:latin typeface="Times New Roman" panose="02020603050405020304" pitchFamily="18" charset="0"/>
              <a:cs typeface="Times New Roman" panose="02020603050405020304" pitchFamily="18" charset="0"/>
            </a:endParaRPr>
          </a:p>
        </p:txBody>
      </p:sp>
      <p:sp>
        <p:nvSpPr>
          <p:cNvPr id="13" name="Notched Right Arrow 12"/>
          <p:cNvSpPr/>
          <p:nvPr/>
        </p:nvSpPr>
        <p:spPr>
          <a:xfrm>
            <a:off x="0" y="-142861"/>
            <a:ext cx="5901179" cy="1150070"/>
          </a:xfrm>
          <a:prstGeom prst="notched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2400" b="1" dirty="0">
                <a:solidFill>
                  <a:srgbClr val="0070C0"/>
                </a:solidFill>
                <a:latin typeface="Times New Roman" panose="02020603050405020304" pitchFamily="18" charset="0"/>
                <a:cs typeface="Times New Roman" panose="02020603050405020304" pitchFamily="18" charset="0"/>
              </a:rPr>
              <a:t>II. </a:t>
            </a:r>
            <a:r>
              <a:rPr lang="vi-VN" sz="2400" b="1" dirty="0">
                <a:solidFill>
                  <a:srgbClr val="0070C0"/>
                </a:solidFill>
                <a:latin typeface="Times New Roman" panose="02020603050405020304" pitchFamily="18" charset="0"/>
                <a:cs typeface="Times New Roman" panose="02020603050405020304" pitchFamily="18" charset="0"/>
              </a:rPr>
              <a:t>KHÁM PHÁ CHI TIẾT VĂN BẢN</a:t>
            </a:r>
            <a:endParaRPr lang="vi-VN" sz="2400" dirty="0">
              <a:solidFill>
                <a:srgbClr val="0070C0"/>
              </a:solidFill>
              <a:latin typeface="Times New Roman" panose="02020603050405020304" pitchFamily="18" charset="0"/>
              <a:cs typeface="Times New Roman" panose="02020603050405020304" pitchFamily="18" charset="0"/>
            </a:endParaRPr>
          </a:p>
        </p:txBody>
      </p:sp>
      <p:graphicFrame>
        <p:nvGraphicFramePr>
          <p:cNvPr id="2" name="Table 1"/>
          <p:cNvGraphicFramePr>
            <a:graphicFrameLocks noGrp="1"/>
          </p:cNvGraphicFramePr>
          <p:nvPr>
            <p:extLst>
              <p:ext uri="{D42A27DB-BD31-4B8C-83A1-F6EECF244321}">
                <p14:modId xmlns:p14="http://schemas.microsoft.com/office/powerpoint/2010/main" val="2294231559"/>
              </p:ext>
            </p:extLst>
          </p:nvPr>
        </p:nvGraphicFramePr>
        <p:xfrm>
          <a:off x="556181" y="2988298"/>
          <a:ext cx="10708850" cy="3108960"/>
        </p:xfrm>
        <a:graphic>
          <a:graphicData uri="http://schemas.openxmlformats.org/drawingml/2006/table">
            <a:tbl>
              <a:tblPr firstRow="1" bandRow="1">
                <a:tableStyleId>{5C22544A-7EE6-4342-B048-85BDC9FD1C3A}</a:tableStyleId>
              </a:tblPr>
              <a:tblGrid>
                <a:gridCol w="5354425">
                  <a:extLst>
                    <a:ext uri="{9D8B030D-6E8A-4147-A177-3AD203B41FA5}">
                      <a16:colId xmlns:a16="http://schemas.microsoft.com/office/drawing/2014/main" val="2044844689"/>
                    </a:ext>
                  </a:extLst>
                </a:gridCol>
                <a:gridCol w="5354425">
                  <a:extLst>
                    <a:ext uri="{9D8B030D-6E8A-4147-A177-3AD203B41FA5}">
                      <a16:colId xmlns:a16="http://schemas.microsoft.com/office/drawing/2014/main" val="3611899201"/>
                    </a:ext>
                  </a:extLst>
                </a:gridCol>
              </a:tblGrid>
              <a:tr h="525887">
                <a:tc gridSpan="2">
                  <a:txBody>
                    <a:bodyPr/>
                    <a:lstStyle/>
                    <a:p>
                      <a:pPr algn="ctr"/>
                      <a:r>
                        <a:rPr lang="en-US" sz="2400" b="1" kern="1200" dirty="0" err="1">
                          <a:solidFill>
                            <a:srgbClr val="0070C0"/>
                          </a:solidFill>
                          <a:effectLst/>
                          <a:latin typeface="Times New Roman" panose="02020603050405020304" pitchFamily="18" charset="0"/>
                          <a:ea typeface="+mn-ea"/>
                          <a:cs typeface="Times New Roman" panose="02020603050405020304" pitchFamily="18" charset="0"/>
                        </a:rPr>
                        <a:t>Bài</a:t>
                      </a:r>
                      <a:r>
                        <a:rPr lang="en-US" sz="2400" b="1" kern="1200" dirty="0">
                          <a:solidFill>
                            <a:srgbClr val="0070C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0070C0"/>
                          </a:solidFill>
                          <a:effectLst/>
                          <a:latin typeface="Times New Roman" panose="02020603050405020304" pitchFamily="18" charset="0"/>
                          <a:ea typeface="+mn-ea"/>
                          <a:cs typeface="Times New Roman" panose="02020603050405020304" pitchFamily="18" charset="0"/>
                        </a:rPr>
                        <a:t>thơ</a:t>
                      </a:r>
                      <a:r>
                        <a:rPr lang="en-US" sz="2400" b="1" kern="1200" dirty="0">
                          <a:solidFill>
                            <a:srgbClr val="0070C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0070C0"/>
                          </a:solidFill>
                          <a:effectLst/>
                          <a:latin typeface="Times New Roman" panose="02020603050405020304" pitchFamily="18" charset="0"/>
                          <a:ea typeface="+mn-ea"/>
                          <a:cs typeface="Times New Roman" panose="02020603050405020304" pitchFamily="18" charset="0"/>
                        </a:rPr>
                        <a:t>được</a:t>
                      </a:r>
                      <a:r>
                        <a:rPr lang="en-US" sz="2400" b="1" kern="1200" dirty="0">
                          <a:solidFill>
                            <a:srgbClr val="0070C0"/>
                          </a:solidFill>
                          <a:effectLst/>
                          <a:latin typeface="Times New Roman" panose="02020603050405020304" pitchFamily="18" charset="0"/>
                          <a:ea typeface="+mn-ea"/>
                          <a:cs typeface="Times New Roman" panose="02020603050405020304" pitchFamily="18" charset="0"/>
                        </a:rPr>
                        <a:t> chia </a:t>
                      </a:r>
                      <a:r>
                        <a:rPr lang="en-US" sz="2400" b="1" kern="1200" dirty="0" err="1">
                          <a:solidFill>
                            <a:srgbClr val="0070C0"/>
                          </a:solidFill>
                          <a:effectLst/>
                          <a:latin typeface="Times New Roman" panose="02020603050405020304" pitchFamily="18" charset="0"/>
                          <a:ea typeface="+mn-ea"/>
                          <a:cs typeface="Times New Roman" panose="02020603050405020304" pitchFamily="18" charset="0"/>
                        </a:rPr>
                        <a:t>thành</a:t>
                      </a:r>
                      <a:r>
                        <a:rPr lang="en-US" sz="2400" b="1" kern="1200" dirty="0">
                          <a:solidFill>
                            <a:srgbClr val="0070C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0070C0"/>
                          </a:solidFill>
                          <a:effectLst/>
                          <a:latin typeface="Times New Roman" panose="02020603050405020304" pitchFamily="18" charset="0"/>
                          <a:ea typeface="+mn-ea"/>
                          <a:cs typeface="Times New Roman" panose="02020603050405020304" pitchFamily="18" charset="0"/>
                        </a:rPr>
                        <a:t>chín</a:t>
                      </a:r>
                      <a:r>
                        <a:rPr lang="en-US" sz="2400" b="1" kern="1200" dirty="0">
                          <a:solidFill>
                            <a:srgbClr val="0070C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0070C0"/>
                          </a:solidFill>
                          <a:effectLst/>
                          <a:latin typeface="Times New Roman" panose="02020603050405020304" pitchFamily="18" charset="0"/>
                          <a:ea typeface="+mn-ea"/>
                          <a:cs typeface="Times New Roman" panose="02020603050405020304" pitchFamily="18" charset="0"/>
                        </a:rPr>
                        <a:t>khổ</a:t>
                      </a:r>
                      <a:r>
                        <a:rPr lang="en-US" sz="2400" b="1" kern="1200" dirty="0">
                          <a:solidFill>
                            <a:srgbClr val="0070C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0070C0"/>
                          </a:solidFill>
                          <a:effectLst/>
                          <a:latin typeface="Times New Roman" panose="02020603050405020304" pitchFamily="18" charset="0"/>
                          <a:ea typeface="+mn-ea"/>
                          <a:cs typeface="Times New Roman" panose="02020603050405020304" pitchFamily="18" charset="0"/>
                        </a:rPr>
                        <a:t>Hầu</a:t>
                      </a:r>
                      <a:r>
                        <a:rPr lang="en-US" sz="2400" b="1" kern="1200" dirty="0">
                          <a:solidFill>
                            <a:srgbClr val="0070C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0070C0"/>
                          </a:solidFill>
                          <a:effectLst/>
                          <a:latin typeface="Times New Roman" panose="02020603050405020304" pitchFamily="18" charset="0"/>
                          <a:ea typeface="+mn-ea"/>
                          <a:cs typeface="Times New Roman" panose="02020603050405020304" pitchFamily="18" charset="0"/>
                        </a:rPr>
                        <a:t>hết</a:t>
                      </a:r>
                      <a:r>
                        <a:rPr lang="en-US" sz="2400" b="1" kern="1200" dirty="0">
                          <a:solidFill>
                            <a:srgbClr val="0070C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0070C0"/>
                          </a:solidFill>
                          <a:effectLst/>
                          <a:latin typeface="Times New Roman" panose="02020603050405020304" pitchFamily="18" charset="0"/>
                          <a:ea typeface="+mn-ea"/>
                          <a:cs typeface="Times New Roman" panose="02020603050405020304" pitchFamily="18" charset="0"/>
                        </a:rPr>
                        <a:t>các</a:t>
                      </a:r>
                      <a:r>
                        <a:rPr lang="en-US" sz="2400" b="1" kern="1200" dirty="0">
                          <a:solidFill>
                            <a:srgbClr val="0070C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0070C0"/>
                          </a:solidFill>
                          <a:effectLst/>
                          <a:latin typeface="Times New Roman" panose="02020603050405020304" pitchFamily="18" charset="0"/>
                          <a:ea typeface="+mn-ea"/>
                          <a:cs typeface="Times New Roman" panose="02020603050405020304" pitchFamily="18" charset="0"/>
                        </a:rPr>
                        <a:t>khổ</a:t>
                      </a:r>
                      <a:r>
                        <a:rPr lang="en-US" sz="2400" b="1" kern="1200" dirty="0">
                          <a:solidFill>
                            <a:srgbClr val="0070C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0070C0"/>
                          </a:solidFill>
                          <a:effectLst/>
                          <a:latin typeface="Times New Roman" panose="02020603050405020304" pitchFamily="18" charset="0"/>
                          <a:ea typeface="+mn-ea"/>
                          <a:cs typeface="Times New Roman" panose="02020603050405020304" pitchFamily="18" charset="0"/>
                        </a:rPr>
                        <a:t>đều</a:t>
                      </a:r>
                      <a:r>
                        <a:rPr lang="en-US" sz="2400" b="1" kern="1200" dirty="0">
                          <a:solidFill>
                            <a:srgbClr val="0070C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0070C0"/>
                          </a:solidFill>
                          <a:effectLst/>
                          <a:latin typeface="Times New Roman" panose="02020603050405020304" pitchFamily="18" charset="0"/>
                          <a:ea typeface="+mn-ea"/>
                          <a:cs typeface="Times New Roman" panose="02020603050405020304" pitchFamily="18" charset="0"/>
                        </a:rPr>
                        <a:t>có</a:t>
                      </a:r>
                      <a:r>
                        <a:rPr lang="en-US" sz="2400" b="1" kern="1200" dirty="0">
                          <a:solidFill>
                            <a:srgbClr val="0070C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0070C0"/>
                          </a:solidFill>
                          <a:effectLst/>
                          <a:latin typeface="Times New Roman" panose="02020603050405020304" pitchFamily="18" charset="0"/>
                          <a:ea typeface="+mn-ea"/>
                          <a:cs typeface="Times New Roman" panose="02020603050405020304" pitchFamily="18" charset="0"/>
                        </a:rPr>
                        <a:t>bốn</a:t>
                      </a:r>
                      <a:r>
                        <a:rPr lang="en-US" sz="2400" b="1" kern="1200" dirty="0">
                          <a:solidFill>
                            <a:srgbClr val="0070C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0070C0"/>
                          </a:solidFill>
                          <a:effectLst/>
                          <a:latin typeface="Times New Roman" panose="02020603050405020304" pitchFamily="18" charset="0"/>
                          <a:ea typeface="+mn-ea"/>
                          <a:cs typeface="Times New Roman" panose="02020603050405020304" pitchFamily="18" charset="0"/>
                        </a:rPr>
                        <a:t>dòng</a:t>
                      </a:r>
                      <a:r>
                        <a:rPr lang="en-US" sz="2400" b="1" kern="1200" dirty="0">
                          <a:solidFill>
                            <a:srgbClr val="0070C0"/>
                          </a:solidFill>
                          <a:effectLst/>
                          <a:latin typeface="Times New Roman" panose="02020603050405020304" pitchFamily="18" charset="0"/>
                          <a:ea typeface="+mn-ea"/>
                          <a:cs typeface="Times New Roman" panose="02020603050405020304" pitchFamily="18" charset="0"/>
                        </a:rPr>
                        <a:t>. </a:t>
                      </a:r>
                    </a:p>
                    <a:p>
                      <a:pPr algn="ctr"/>
                      <a:r>
                        <a:rPr lang="en-US" sz="2400" b="1" kern="1200" dirty="0" err="1">
                          <a:solidFill>
                            <a:srgbClr val="0070C0"/>
                          </a:solidFill>
                          <a:effectLst/>
                          <a:latin typeface="Times New Roman" panose="02020603050405020304" pitchFamily="18" charset="0"/>
                          <a:ea typeface="+mn-ea"/>
                          <a:cs typeface="Times New Roman" panose="02020603050405020304" pitchFamily="18" charset="0"/>
                        </a:rPr>
                        <a:t>Tuy</a:t>
                      </a:r>
                      <a:r>
                        <a:rPr lang="en-US" sz="2400" b="1" kern="1200" dirty="0">
                          <a:solidFill>
                            <a:srgbClr val="0070C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0070C0"/>
                          </a:solidFill>
                          <a:effectLst/>
                          <a:latin typeface="Times New Roman" panose="02020603050405020304" pitchFamily="18" charset="0"/>
                          <a:ea typeface="+mn-ea"/>
                          <a:cs typeface="Times New Roman" panose="02020603050405020304" pitchFamily="18" charset="0"/>
                        </a:rPr>
                        <a:t>nhiên</a:t>
                      </a:r>
                      <a:r>
                        <a:rPr lang="en-US" sz="2400" b="1" kern="1200" dirty="0">
                          <a:solidFill>
                            <a:srgbClr val="0070C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0070C0"/>
                          </a:solidFill>
                          <a:effectLst/>
                          <a:latin typeface="Times New Roman" panose="02020603050405020304" pitchFamily="18" charset="0"/>
                          <a:ea typeface="+mn-ea"/>
                          <a:cs typeface="Times New Roman" panose="02020603050405020304" pitchFamily="18" charset="0"/>
                        </a:rPr>
                        <a:t>có</a:t>
                      </a:r>
                      <a:r>
                        <a:rPr lang="en-US" sz="2400" b="1" kern="1200" dirty="0">
                          <a:solidFill>
                            <a:srgbClr val="0070C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0070C0"/>
                          </a:solidFill>
                          <a:effectLst/>
                          <a:latin typeface="Times New Roman" panose="02020603050405020304" pitchFamily="18" charset="0"/>
                          <a:ea typeface="+mn-ea"/>
                          <a:cs typeface="Times New Roman" panose="02020603050405020304" pitchFamily="18" charset="0"/>
                        </a:rPr>
                        <a:t>hai</a:t>
                      </a:r>
                      <a:r>
                        <a:rPr lang="en-US" sz="2400" b="1" kern="1200" dirty="0">
                          <a:solidFill>
                            <a:srgbClr val="0070C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0070C0"/>
                          </a:solidFill>
                          <a:effectLst/>
                          <a:latin typeface="Times New Roman" panose="02020603050405020304" pitchFamily="18" charset="0"/>
                          <a:ea typeface="+mn-ea"/>
                          <a:cs typeface="Times New Roman" panose="02020603050405020304" pitchFamily="18" charset="0"/>
                        </a:rPr>
                        <a:t>khổ</a:t>
                      </a:r>
                      <a:r>
                        <a:rPr lang="en-US" sz="2400" b="1" kern="1200" dirty="0">
                          <a:solidFill>
                            <a:srgbClr val="0070C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0070C0"/>
                          </a:solidFill>
                          <a:effectLst/>
                          <a:latin typeface="Times New Roman" panose="02020603050405020304" pitchFamily="18" charset="0"/>
                          <a:ea typeface="+mn-ea"/>
                          <a:cs typeface="Times New Roman" panose="02020603050405020304" pitchFamily="18" charset="0"/>
                        </a:rPr>
                        <a:t>đầu</a:t>
                      </a:r>
                      <a:r>
                        <a:rPr lang="en-US" sz="2400" b="1" kern="1200" dirty="0">
                          <a:solidFill>
                            <a:srgbClr val="0070C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0070C0"/>
                          </a:solidFill>
                          <a:effectLst/>
                          <a:latin typeface="Times New Roman" panose="02020603050405020304" pitchFamily="18" charset="0"/>
                          <a:ea typeface="+mn-ea"/>
                          <a:cs typeface="Times New Roman" panose="02020603050405020304" pitchFamily="18" charset="0"/>
                        </a:rPr>
                        <a:t>khác</a:t>
                      </a:r>
                      <a:r>
                        <a:rPr lang="en-US" sz="2400" b="1" kern="1200" dirty="0">
                          <a:solidFill>
                            <a:srgbClr val="0070C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0070C0"/>
                          </a:solidFill>
                          <a:effectLst/>
                          <a:latin typeface="Times New Roman" panose="02020603050405020304" pitchFamily="18" charset="0"/>
                          <a:ea typeface="+mn-ea"/>
                          <a:cs typeface="Times New Roman" panose="02020603050405020304" pitchFamily="18" charset="0"/>
                        </a:rPr>
                        <a:t>biệt</a:t>
                      </a:r>
                      <a:r>
                        <a:rPr lang="en-US" sz="2400" b="1" kern="1200" dirty="0">
                          <a:solidFill>
                            <a:srgbClr val="0070C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0070C0"/>
                          </a:solidFill>
                          <a:effectLst/>
                          <a:latin typeface="Times New Roman" panose="02020603050405020304" pitchFamily="18" charset="0"/>
                          <a:ea typeface="+mn-ea"/>
                          <a:cs typeface="Times New Roman" panose="02020603050405020304" pitchFamily="18" charset="0"/>
                        </a:rPr>
                        <a:t>với</a:t>
                      </a:r>
                      <a:r>
                        <a:rPr lang="en-US" sz="2400" b="1" kern="1200" dirty="0">
                          <a:solidFill>
                            <a:srgbClr val="0070C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0070C0"/>
                          </a:solidFill>
                          <a:effectLst/>
                          <a:latin typeface="Times New Roman" panose="02020603050405020304" pitchFamily="18" charset="0"/>
                          <a:ea typeface="+mn-ea"/>
                          <a:cs typeface="Times New Roman" panose="02020603050405020304" pitchFamily="18" charset="0"/>
                        </a:rPr>
                        <a:t>các</a:t>
                      </a:r>
                      <a:r>
                        <a:rPr lang="en-US" sz="2400" b="1" kern="1200" dirty="0">
                          <a:solidFill>
                            <a:srgbClr val="0070C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0070C0"/>
                          </a:solidFill>
                          <a:effectLst/>
                          <a:latin typeface="Times New Roman" panose="02020603050405020304" pitchFamily="18" charset="0"/>
                          <a:ea typeface="+mn-ea"/>
                          <a:cs typeface="Times New Roman" panose="02020603050405020304" pitchFamily="18" charset="0"/>
                        </a:rPr>
                        <a:t>khổ</a:t>
                      </a:r>
                      <a:r>
                        <a:rPr lang="en-US" sz="2400" b="1" kern="1200" dirty="0">
                          <a:solidFill>
                            <a:srgbClr val="0070C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0070C0"/>
                          </a:solidFill>
                          <a:effectLst/>
                          <a:latin typeface="Times New Roman" panose="02020603050405020304" pitchFamily="18" charset="0"/>
                          <a:ea typeface="+mn-ea"/>
                          <a:cs typeface="Times New Roman" panose="02020603050405020304" pitchFamily="18" charset="0"/>
                        </a:rPr>
                        <a:t>còn</a:t>
                      </a:r>
                      <a:r>
                        <a:rPr lang="en-US" sz="2400" b="1" kern="1200" dirty="0">
                          <a:solidFill>
                            <a:srgbClr val="0070C0"/>
                          </a:solidFill>
                          <a:effectLst/>
                          <a:latin typeface="Times New Roman" panose="02020603050405020304" pitchFamily="18" charset="0"/>
                          <a:ea typeface="+mn-ea"/>
                          <a:cs typeface="Times New Roman" panose="02020603050405020304" pitchFamily="18" charset="0"/>
                        </a:rPr>
                        <a:t> </a:t>
                      </a:r>
                      <a:r>
                        <a:rPr lang="en-US" sz="2400" b="1" kern="1200" dirty="0" err="1">
                          <a:solidFill>
                            <a:srgbClr val="0070C0"/>
                          </a:solidFill>
                          <a:effectLst/>
                          <a:latin typeface="Times New Roman" panose="02020603050405020304" pitchFamily="18" charset="0"/>
                          <a:ea typeface="+mn-ea"/>
                          <a:cs typeface="Times New Roman" panose="02020603050405020304" pitchFamily="18" charset="0"/>
                        </a:rPr>
                        <a:t>lại</a:t>
                      </a:r>
                      <a:r>
                        <a:rPr lang="en-US" sz="2400" b="1" kern="1200" dirty="0">
                          <a:solidFill>
                            <a:srgbClr val="0070C0"/>
                          </a:solidFill>
                          <a:effectLst/>
                          <a:latin typeface="Times New Roman" panose="02020603050405020304" pitchFamily="18" charset="0"/>
                          <a:ea typeface="+mn-ea"/>
                          <a:cs typeface="Times New Roman" panose="02020603050405020304" pitchFamily="18" charset="0"/>
                        </a:rPr>
                        <a:t>.</a:t>
                      </a:r>
                      <a:endParaRPr lang="vi-VN" sz="2400" dirty="0">
                        <a:solidFill>
                          <a:srgbClr val="0070C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endParaRPr lang="vi-V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287255533"/>
                  </a:ext>
                </a:extLst>
              </a:tr>
              <a:tr h="52588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Khổ</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một</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kể</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lại</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sự</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kiện</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người</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lính</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lên</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đường</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ra</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chiến</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trường</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gồm</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ba</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dòng</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thơ</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tạo</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nên</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một</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sự</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lửng</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lơ</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khiến</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người</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đọc</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có</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tâm</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trạng</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chờ</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đợi</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được</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đọc</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câu</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chuyện</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tiếp</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theo</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về</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anh</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a:t>
                      </a:r>
                      <a:endParaRPr lang="vi-VN"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endParaRPr>
                    </a:p>
                    <a:p>
                      <a:endParaRPr lang="vi-VN" sz="2400" dirty="0">
                        <a:solidFill>
                          <a:schemeClr val="tx2">
                            <a:lumMod val="50000"/>
                          </a:schemeClr>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Khổ</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hai</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kể</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về</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sự</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ra</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đi</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của</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người</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lính</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chỉ</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vỏn</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vẹn</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trong</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hai</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dòng</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diễn</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tả</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sự</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hi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sinh</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bất</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ngờ</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đột</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ngột</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giữa</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lúc</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tuổi</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xanh</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thể</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hiện</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tâm</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trạng</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đau</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thương</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của</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nhà</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thơ</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đồng</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thời</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gợi</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lên</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trong</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người</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đọc</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niềm</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tiếc</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thương</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sâu</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 </a:t>
                      </a:r>
                      <a:r>
                        <a:rPr lang="en-US" sz="2400" kern="1200" dirty="0" err="1">
                          <a:solidFill>
                            <a:schemeClr val="tx2">
                              <a:lumMod val="50000"/>
                            </a:schemeClr>
                          </a:solidFill>
                          <a:effectLst/>
                          <a:latin typeface="Times New Roman" panose="02020603050405020304" pitchFamily="18" charset="0"/>
                          <a:ea typeface="+mn-ea"/>
                          <a:cs typeface="Times New Roman" panose="02020603050405020304" pitchFamily="18" charset="0"/>
                        </a:rPr>
                        <a:t>sắc</a:t>
                      </a:r>
                      <a:r>
                        <a:rPr lang="en-US" sz="2400" kern="1200" dirty="0">
                          <a:solidFill>
                            <a:schemeClr val="tx2">
                              <a:lumMod val="50000"/>
                            </a:schemeClr>
                          </a:solidFill>
                          <a:effectLst/>
                          <a:latin typeface="Times New Roman" panose="02020603050405020304" pitchFamily="18" charset="0"/>
                          <a:ea typeface="+mn-ea"/>
                          <a:cs typeface="Times New Roman" panose="02020603050405020304" pitchFamily="18" charset="0"/>
                        </a:rPr>
                        <a:t>.</a:t>
                      </a:r>
                      <a:endParaRPr lang="vi-VN" sz="2400" dirty="0">
                        <a:solidFill>
                          <a:schemeClr val="tx2">
                            <a:lumMod val="50000"/>
                          </a:schemeClr>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950805508"/>
                  </a:ext>
                </a:extLst>
              </a:tr>
            </a:tbl>
          </a:graphicData>
        </a:graphic>
      </p:graphicFrame>
    </p:spTree>
    <p:extLst>
      <p:ext uri="{BB962C8B-B14F-4D97-AF65-F5344CB8AC3E}">
        <p14:creationId xmlns:p14="http://schemas.microsoft.com/office/powerpoint/2010/main" val="378617326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wipe(down)">
                                      <p:cBhvr>
                                        <p:cTn id="18" dur="5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circle(in)">
                                      <p:cBhvr>
                                        <p:cTn id="23" dur="200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xit" presetSubtype="4" fill="hold" grpId="1" nodeType="clickEffect">
                                  <p:stCondLst>
                                    <p:cond delay="0"/>
                                  </p:stCondLst>
                                  <p:childTnLst>
                                    <p:anim calcmode="lin" valueType="num">
                                      <p:cBhvr additive="base">
                                        <p:cTn id="27" dur="500"/>
                                        <p:tgtEl>
                                          <p:spTgt spid="7"/>
                                        </p:tgtEl>
                                        <p:attrNameLst>
                                          <p:attrName>ppt_x</p:attrName>
                                        </p:attrNameLst>
                                      </p:cBhvr>
                                      <p:tavLst>
                                        <p:tav tm="0">
                                          <p:val>
                                            <p:strVal val="ppt_x"/>
                                          </p:val>
                                        </p:tav>
                                        <p:tav tm="100000">
                                          <p:val>
                                            <p:strVal val="ppt_x"/>
                                          </p:val>
                                        </p:tav>
                                      </p:tavLst>
                                    </p:anim>
                                    <p:anim calcmode="lin" valueType="num">
                                      <p:cBhvr additive="base">
                                        <p:cTn id="28" dur="500"/>
                                        <p:tgtEl>
                                          <p:spTgt spid="7"/>
                                        </p:tgtEl>
                                        <p:attrNameLst>
                                          <p:attrName>ppt_y</p:attrName>
                                        </p:attrNameLst>
                                      </p:cBhvr>
                                      <p:tavLst>
                                        <p:tav tm="0">
                                          <p:val>
                                            <p:strVal val="ppt_y"/>
                                          </p:val>
                                        </p:tav>
                                        <p:tav tm="100000">
                                          <p:val>
                                            <p:strVal val="1+ppt_h/2"/>
                                          </p:val>
                                        </p:tav>
                                      </p:tavLst>
                                    </p:anim>
                                    <p:set>
                                      <p:cBhvr>
                                        <p:cTn id="29" dur="1" fill="hold">
                                          <p:stCondLst>
                                            <p:cond delay="499"/>
                                          </p:stCondLst>
                                        </p:cTn>
                                        <p:tgtEl>
                                          <p:spTgt spid="7"/>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31" presetClass="entr" presetSubtype="0" fill="hold" nodeType="clickEffect">
                                  <p:stCondLst>
                                    <p:cond delay="0"/>
                                  </p:stCondLst>
                                  <p:childTnLst>
                                    <p:set>
                                      <p:cBhvr>
                                        <p:cTn id="33" dur="1" fill="hold">
                                          <p:stCondLst>
                                            <p:cond delay="0"/>
                                          </p:stCondLst>
                                        </p:cTn>
                                        <p:tgtEl>
                                          <p:spTgt spid="2"/>
                                        </p:tgtEl>
                                        <p:attrNameLst>
                                          <p:attrName>style.visibility</p:attrName>
                                        </p:attrNameLst>
                                      </p:cBhvr>
                                      <p:to>
                                        <p:strVal val="visible"/>
                                      </p:to>
                                    </p:set>
                                    <p:anim calcmode="lin" valueType="num">
                                      <p:cBhvr>
                                        <p:cTn id="34" dur="1000" fill="hold"/>
                                        <p:tgtEl>
                                          <p:spTgt spid="2"/>
                                        </p:tgtEl>
                                        <p:attrNameLst>
                                          <p:attrName>ppt_w</p:attrName>
                                        </p:attrNameLst>
                                      </p:cBhvr>
                                      <p:tavLst>
                                        <p:tav tm="0">
                                          <p:val>
                                            <p:fltVal val="0"/>
                                          </p:val>
                                        </p:tav>
                                        <p:tav tm="100000">
                                          <p:val>
                                            <p:strVal val="#ppt_w"/>
                                          </p:val>
                                        </p:tav>
                                      </p:tavLst>
                                    </p:anim>
                                    <p:anim calcmode="lin" valueType="num">
                                      <p:cBhvr>
                                        <p:cTn id="35" dur="1000" fill="hold"/>
                                        <p:tgtEl>
                                          <p:spTgt spid="2"/>
                                        </p:tgtEl>
                                        <p:attrNameLst>
                                          <p:attrName>ppt_h</p:attrName>
                                        </p:attrNameLst>
                                      </p:cBhvr>
                                      <p:tavLst>
                                        <p:tav tm="0">
                                          <p:val>
                                            <p:fltVal val="0"/>
                                          </p:val>
                                        </p:tav>
                                        <p:tav tm="100000">
                                          <p:val>
                                            <p:strVal val="#ppt_h"/>
                                          </p:val>
                                        </p:tav>
                                      </p:tavLst>
                                    </p:anim>
                                    <p:anim calcmode="lin" valueType="num">
                                      <p:cBhvr>
                                        <p:cTn id="36" dur="1000" fill="hold"/>
                                        <p:tgtEl>
                                          <p:spTgt spid="2"/>
                                        </p:tgtEl>
                                        <p:attrNameLst>
                                          <p:attrName>style.rotation</p:attrName>
                                        </p:attrNameLst>
                                      </p:cBhvr>
                                      <p:tavLst>
                                        <p:tav tm="0">
                                          <p:val>
                                            <p:fltVal val="90"/>
                                          </p:val>
                                        </p:tav>
                                        <p:tav tm="100000">
                                          <p:val>
                                            <p:fltVal val="0"/>
                                          </p:val>
                                        </p:tav>
                                      </p:tavLst>
                                    </p:anim>
                                    <p:animEffect transition="in" filter="fade">
                                      <p:cBhvr>
                                        <p:cTn id="3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7" grpId="1" animBg="1"/>
      <p:bldP spid="10" grpId="0" animBg="1"/>
      <p:bldP spid="1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Predefined Process 3"/>
          <p:cNvSpPr/>
          <p:nvPr/>
        </p:nvSpPr>
        <p:spPr>
          <a:xfrm>
            <a:off x="3930976" y="1207626"/>
            <a:ext cx="2846895" cy="471340"/>
          </a:xfrm>
          <a:prstGeom prst="flowChartPredefined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i="1" dirty="0" err="1">
                <a:solidFill>
                  <a:srgbClr val="002060"/>
                </a:solidFill>
                <a:latin typeface="Times New Roman" panose="02020603050405020304" pitchFamily="18" charset="0"/>
                <a:cs typeface="Times New Roman" panose="02020603050405020304" pitchFamily="18" charset="0"/>
              </a:rPr>
              <a:t>Phiếu</a:t>
            </a:r>
            <a:r>
              <a:rPr lang="en-US" sz="2400" b="1" i="1" dirty="0">
                <a:solidFill>
                  <a:srgbClr val="002060"/>
                </a:solidFill>
                <a:latin typeface="Times New Roman" panose="02020603050405020304" pitchFamily="18" charset="0"/>
                <a:cs typeface="Times New Roman" panose="02020603050405020304" pitchFamily="18" charset="0"/>
              </a:rPr>
              <a:t> HT </a:t>
            </a:r>
            <a:r>
              <a:rPr lang="en-US" sz="2400" b="1" i="1" dirty="0" err="1">
                <a:solidFill>
                  <a:srgbClr val="002060"/>
                </a:solidFill>
                <a:latin typeface="Times New Roman" panose="02020603050405020304" pitchFamily="18" charset="0"/>
                <a:cs typeface="Times New Roman" panose="02020603050405020304" pitchFamily="18" charset="0"/>
              </a:rPr>
              <a:t>số</a:t>
            </a:r>
            <a:r>
              <a:rPr lang="en-US" sz="2400" b="1" i="1" dirty="0">
                <a:solidFill>
                  <a:srgbClr val="002060"/>
                </a:solidFill>
                <a:latin typeface="Times New Roman" panose="02020603050405020304" pitchFamily="18" charset="0"/>
                <a:cs typeface="Times New Roman" panose="02020603050405020304" pitchFamily="18" charset="0"/>
              </a:rPr>
              <a:t> 3</a:t>
            </a:r>
            <a:endParaRPr lang="vi-VN" sz="2400" dirty="0">
              <a:solidFill>
                <a:srgbClr val="002060"/>
              </a:solidFill>
              <a:latin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4126531688"/>
              </p:ext>
            </p:extLst>
          </p:nvPr>
        </p:nvGraphicFramePr>
        <p:xfrm>
          <a:off x="122549" y="1866509"/>
          <a:ext cx="11962613" cy="4937760"/>
        </p:xfrm>
        <a:graphic>
          <a:graphicData uri="http://schemas.openxmlformats.org/drawingml/2006/table">
            <a:tbl>
              <a:tblPr firstRow="1" bandRow="1">
                <a:tableStyleId>{5C22544A-7EE6-4342-B048-85BDC9FD1C3A}</a:tableStyleId>
              </a:tblPr>
              <a:tblGrid>
                <a:gridCol w="1951348">
                  <a:extLst>
                    <a:ext uri="{9D8B030D-6E8A-4147-A177-3AD203B41FA5}">
                      <a16:colId xmlns:a16="http://schemas.microsoft.com/office/drawing/2014/main" val="4137587735"/>
                    </a:ext>
                  </a:extLst>
                </a:gridCol>
                <a:gridCol w="4802379">
                  <a:extLst>
                    <a:ext uri="{9D8B030D-6E8A-4147-A177-3AD203B41FA5}">
                      <a16:colId xmlns:a16="http://schemas.microsoft.com/office/drawing/2014/main" val="3929883924"/>
                    </a:ext>
                  </a:extLst>
                </a:gridCol>
                <a:gridCol w="5208886">
                  <a:extLst>
                    <a:ext uri="{9D8B030D-6E8A-4147-A177-3AD203B41FA5}">
                      <a16:colId xmlns:a16="http://schemas.microsoft.com/office/drawing/2014/main" val="3537184616"/>
                    </a:ext>
                  </a:extLst>
                </a:gridCol>
              </a:tblGrid>
              <a:tr h="337461">
                <a:tc>
                  <a:txBody>
                    <a:bodyPr/>
                    <a:lstStyle/>
                    <a:p>
                      <a:pPr algn="ctr">
                        <a:lnSpc>
                          <a:spcPct val="115000"/>
                        </a:lnSpc>
                        <a:spcAft>
                          <a:spcPts val="0"/>
                        </a:spcAft>
                      </a:pPr>
                      <a:r>
                        <a:rPr lang="en-US" sz="2000" b="1" dirty="0" err="1">
                          <a:solidFill>
                            <a:srgbClr val="0070C0"/>
                          </a:solidFill>
                          <a:effectLst/>
                          <a:latin typeface="Times New Roman" panose="02020603050405020304" pitchFamily="18" charset="0"/>
                          <a:ea typeface="MS Mincho"/>
                          <a:cs typeface="Times New Roman" panose="02020603050405020304" pitchFamily="18" charset="0"/>
                        </a:rPr>
                        <a:t>Đặc</a:t>
                      </a:r>
                      <a:r>
                        <a:rPr lang="en-US" sz="2000" b="1" dirty="0">
                          <a:solidFill>
                            <a:srgbClr val="0070C0"/>
                          </a:solidFill>
                          <a:effectLst/>
                          <a:latin typeface="Times New Roman" panose="02020603050405020304" pitchFamily="18" charset="0"/>
                          <a:ea typeface="MS Mincho"/>
                          <a:cs typeface="Times New Roman" panose="02020603050405020304" pitchFamily="18" charset="0"/>
                        </a:rPr>
                        <a:t> </a:t>
                      </a:r>
                      <a:r>
                        <a:rPr lang="en-US" sz="2000" b="1" dirty="0" err="1">
                          <a:solidFill>
                            <a:srgbClr val="0070C0"/>
                          </a:solidFill>
                          <a:effectLst/>
                          <a:latin typeface="Times New Roman" panose="02020603050405020304" pitchFamily="18" charset="0"/>
                          <a:ea typeface="MS Mincho"/>
                          <a:cs typeface="Times New Roman" panose="02020603050405020304" pitchFamily="18" charset="0"/>
                        </a:rPr>
                        <a:t>điểm</a:t>
                      </a:r>
                      <a:endParaRPr lang="vi-VN"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lnSpc>
                          <a:spcPct val="115000"/>
                        </a:lnSpc>
                        <a:spcAft>
                          <a:spcPts val="0"/>
                        </a:spcAft>
                        <a:tabLst>
                          <a:tab pos="1386840" algn="l"/>
                        </a:tabLst>
                      </a:pPr>
                      <a:r>
                        <a:rPr lang="en-US" sz="2000" b="1" dirty="0" err="1">
                          <a:solidFill>
                            <a:srgbClr val="0070C0"/>
                          </a:solidFill>
                          <a:effectLst/>
                          <a:latin typeface="Times New Roman" panose="02020603050405020304" pitchFamily="18" charset="0"/>
                          <a:ea typeface="MS Mincho"/>
                          <a:cs typeface="Times New Roman" panose="02020603050405020304" pitchFamily="18" charset="0"/>
                        </a:rPr>
                        <a:t>Biểu</a:t>
                      </a:r>
                      <a:r>
                        <a:rPr lang="en-US" sz="2000" b="1" dirty="0">
                          <a:solidFill>
                            <a:srgbClr val="0070C0"/>
                          </a:solidFill>
                          <a:effectLst/>
                          <a:latin typeface="Times New Roman" panose="02020603050405020304" pitchFamily="18" charset="0"/>
                          <a:ea typeface="MS Mincho"/>
                          <a:cs typeface="Times New Roman" panose="02020603050405020304" pitchFamily="18" charset="0"/>
                        </a:rPr>
                        <a:t> </a:t>
                      </a:r>
                      <a:r>
                        <a:rPr lang="en-US" sz="2000" b="1" dirty="0" err="1">
                          <a:solidFill>
                            <a:srgbClr val="0070C0"/>
                          </a:solidFill>
                          <a:effectLst/>
                          <a:latin typeface="Times New Roman" panose="02020603050405020304" pitchFamily="18" charset="0"/>
                          <a:ea typeface="MS Mincho"/>
                          <a:cs typeface="Times New Roman" panose="02020603050405020304" pitchFamily="18" charset="0"/>
                        </a:rPr>
                        <a:t>hiện</a:t>
                      </a:r>
                      <a:endParaRPr lang="vi-VN"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lnSpc>
                          <a:spcPct val="115000"/>
                        </a:lnSpc>
                        <a:spcAft>
                          <a:spcPts val="0"/>
                        </a:spcAft>
                        <a:tabLst>
                          <a:tab pos="1386840" algn="l"/>
                        </a:tabLst>
                      </a:pPr>
                      <a:r>
                        <a:rPr lang="en-US" sz="2000" b="1" dirty="0" err="1">
                          <a:solidFill>
                            <a:srgbClr val="0070C0"/>
                          </a:solidFill>
                          <a:effectLst/>
                          <a:latin typeface="Times New Roman" panose="02020603050405020304" pitchFamily="18" charset="0"/>
                          <a:ea typeface="MS Mincho"/>
                          <a:cs typeface="Times New Roman" panose="02020603050405020304" pitchFamily="18" charset="0"/>
                        </a:rPr>
                        <a:t>Tác</a:t>
                      </a:r>
                      <a:r>
                        <a:rPr lang="en-US" sz="2000" b="1" dirty="0">
                          <a:solidFill>
                            <a:srgbClr val="0070C0"/>
                          </a:solidFill>
                          <a:effectLst/>
                          <a:latin typeface="Times New Roman" panose="02020603050405020304" pitchFamily="18" charset="0"/>
                          <a:ea typeface="MS Mincho"/>
                          <a:cs typeface="Times New Roman" panose="02020603050405020304" pitchFamily="18" charset="0"/>
                        </a:rPr>
                        <a:t> </a:t>
                      </a:r>
                      <a:r>
                        <a:rPr lang="en-US" sz="2000" b="1" dirty="0" err="1">
                          <a:solidFill>
                            <a:srgbClr val="0070C0"/>
                          </a:solidFill>
                          <a:effectLst/>
                          <a:latin typeface="Times New Roman" panose="02020603050405020304" pitchFamily="18" charset="0"/>
                          <a:ea typeface="MS Mincho"/>
                          <a:cs typeface="Times New Roman" panose="02020603050405020304" pitchFamily="18" charset="0"/>
                        </a:rPr>
                        <a:t>dụng</a:t>
                      </a:r>
                      <a:endParaRPr lang="vi-VN"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727572421"/>
                  </a:ext>
                </a:extLst>
              </a:tr>
              <a:tr h="954342">
                <a:tc>
                  <a:txBody>
                    <a:bodyPr/>
                    <a:lstStyle/>
                    <a:p>
                      <a:pPr>
                        <a:lnSpc>
                          <a:spcPct val="115000"/>
                        </a:lnSpc>
                        <a:spcAft>
                          <a:spcPts val="0"/>
                        </a:spcAft>
                      </a:pPr>
                      <a:r>
                        <a:rPr lang="en-US" sz="2000" b="1" dirty="0" err="1">
                          <a:solidFill>
                            <a:srgbClr val="0D0D0D"/>
                          </a:solidFill>
                          <a:effectLst/>
                          <a:latin typeface="Times New Roman" panose="02020603050405020304" pitchFamily="18" charset="0"/>
                          <a:ea typeface="MS Mincho"/>
                          <a:cs typeface="Times New Roman" panose="02020603050405020304" pitchFamily="18" charset="0"/>
                        </a:rPr>
                        <a:t>Số</a:t>
                      </a:r>
                      <a:r>
                        <a:rPr lang="en-US" sz="2000" b="1" dirty="0">
                          <a:solidFill>
                            <a:srgbClr val="0D0D0D"/>
                          </a:solidFill>
                          <a:effectLst/>
                          <a:latin typeface="Times New Roman" panose="02020603050405020304" pitchFamily="18" charset="0"/>
                          <a:ea typeface="MS Mincho"/>
                          <a:cs typeface="Times New Roman" panose="02020603050405020304" pitchFamily="18" charset="0"/>
                        </a:rPr>
                        <a:t> </a:t>
                      </a:r>
                      <a:r>
                        <a:rPr lang="en-US" sz="2000" b="1" dirty="0" err="1">
                          <a:solidFill>
                            <a:srgbClr val="0D0D0D"/>
                          </a:solidFill>
                          <a:effectLst/>
                          <a:latin typeface="Times New Roman" panose="02020603050405020304" pitchFamily="18" charset="0"/>
                          <a:ea typeface="MS Mincho"/>
                          <a:cs typeface="Times New Roman" panose="02020603050405020304" pitchFamily="18" charset="0"/>
                        </a:rPr>
                        <a:t>tiếng</a:t>
                      </a:r>
                      <a:r>
                        <a:rPr lang="en-US" sz="2000" b="1" dirty="0">
                          <a:solidFill>
                            <a:srgbClr val="0D0D0D"/>
                          </a:solidFill>
                          <a:effectLst/>
                          <a:latin typeface="Times New Roman" panose="02020603050405020304" pitchFamily="18" charset="0"/>
                          <a:ea typeface="MS Mincho"/>
                          <a:cs typeface="Times New Roman" panose="02020603050405020304" pitchFamily="18" charset="0"/>
                        </a:rPr>
                        <a:t> </a:t>
                      </a:r>
                      <a:r>
                        <a:rPr lang="en-US" sz="2000" b="1" dirty="0" err="1">
                          <a:solidFill>
                            <a:srgbClr val="0D0D0D"/>
                          </a:solidFill>
                          <a:effectLst/>
                          <a:latin typeface="Times New Roman" panose="02020603050405020304" pitchFamily="18" charset="0"/>
                          <a:ea typeface="MS Mincho"/>
                          <a:cs typeface="Times New Roman" panose="02020603050405020304" pitchFamily="18" charset="0"/>
                        </a:rPr>
                        <a:t>trong</a:t>
                      </a:r>
                      <a:r>
                        <a:rPr lang="en-US" sz="2000" b="1" dirty="0">
                          <a:solidFill>
                            <a:srgbClr val="0D0D0D"/>
                          </a:solidFill>
                          <a:effectLst/>
                          <a:latin typeface="Times New Roman" panose="02020603050405020304" pitchFamily="18" charset="0"/>
                          <a:ea typeface="MS Mincho"/>
                          <a:cs typeface="Times New Roman" panose="02020603050405020304" pitchFamily="18" charset="0"/>
                        </a:rPr>
                        <a:t> </a:t>
                      </a:r>
                      <a:r>
                        <a:rPr lang="en-US" sz="2000" b="1" dirty="0" err="1">
                          <a:solidFill>
                            <a:srgbClr val="0D0D0D"/>
                          </a:solidFill>
                          <a:effectLst/>
                          <a:latin typeface="Times New Roman" panose="02020603050405020304" pitchFamily="18" charset="0"/>
                          <a:ea typeface="MS Mincho"/>
                          <a:cs typeface="Times New Roman" panose="02020603050405020304" pitchFamily="18" charset="0"/>
                        </a:rPr>
                        <a:t>mỗi</a:t>
                      </a:r>
                      <a:r>
                        <a:rPr lang="en-US" sz="2000" b="1" dirty="0">
                          <a:solidFill>
                            <a:srgbClr val="0D0D0D"/>
                          </a:solidFill>
                          <a:effectLst/>
                          <a:latin typeface="Times New Roman" panose="02020603050405020304" pitchFamily="18" charset="0"/>
                          <a:ea typeface="MS Mincho"/>
                          <a:cs typeface="Times New Roman" panose="02020603050405020304" pitchFamily="18" charset="0"/>
                        </a:rPr>
                        <a:t> </a:t>
                      </a:r>
                      <a:r>
                        <a:rPr lang="en-US" sz="2000" b="1" dirty="0" err="1">
                          <a:solidFill>
                            <a:srgbClr val="0D0D0D"/>
                          </a:solidFill>
                          <a:effectLst/>
                          <a:latin typeface="Times New Roman" panose="02020603050405020304" pitchFamily="18" charset="0"/>
                          <a:ea typeface="MS Mincho"/>
                          <a:cs typeface="Times New Roman" panose="02020603050405020304" pitchFamily="18" charset="0"/>
                        </a:rPr>
                        <a:t>dòng</a:t>
                      </a:r>
                      <a:endParaRPr lang="vi-VN"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lnSpc>
                          <a:spcPct val="115000"/>
                        </a:lnSpc>
                        <a:spcAft>
                          <a:spcPts val="0"/>
                        </a:spcAft>
                        <a:tabLst>
                          <a:tab pos="1386840" algn="l"/>
                        </a:tabLst>
                      </a:pPr>
                      <a:r>
                        <a:rPr lang="en-US" sz="2000" dirty="0">
                          <a:effectLst/>
                          <a:latin typeface="Times New Roman" panose="02020603050405020304" pitchFamily="18" charset="0"/>
                          <a:ea typeface="MS Mincho"/>
                          <a:cs typeface="Times New Roman" panose="02020603050405020304" pitchFamily="18" charset="0"/>
                        </a:rPr>
                        <a:t>- </a:t>
                      </a:r>
                      <a:r>
                        <a:rPr lang="en-US" sz="2000" dirty="0" err="1">
                          <a:effectLst/>
                          <a:latin typeface="Times New Roman" panose="02020603050405020304" pitchFamily="18" charset="0"/>
                          <a:ea typeface="MS Mincho"/>
                          <a:cs typeface="Times New Roman" panose="02020603050405020304" pitchFamily="18" charset="0"/>
                        </a:rPr>
                        <a:t>Mỗi</a:t>
                      </a:r>
                      <a:r>
                        <a:rPr lang="en-US" sz="2000" dirty="0">
                          <a:effectLst/>
                          <a:latin typeface="Times New Roman" panose="02020603050405020304" pitchFamily="18" charset="0"/>
                          <a:ea typeface="MS Mincho"/>
                          <a:cs typeface="Times New Roman" panose="02020603050405020304" pitchFamily="18" charset="0"/>
                        </a:rPr>
                        <a:t> </a:t>
                      </a:r>
                      <a:r>
                        <a:rPr lang="en-US" sz="2000" dirty="0" err="1">
                          <a:effectLst/>
                          <a:latin typeface="Times New Roman" panose="02020603050405020304" pitchFamily="18" charset="0"/>
                          <a:ea typeface="MS Mincho"/>
                          <a:cs typeface="Times New Roman" panose="02020603050405020304" pitchFamily="18" charset="0"/>
                        </a:rPr>
                        <a:t>dòng</a:t>
                      </a:r>
                      <a:r>
                        <a:rPr lang="en-US" sz="2000" dirty="0">
                          <a:effectLst/>
                          <a:latin typeface="Times New Roman" panose="02020603050405020304" pitchFamily="18" charset="0"/>
                          <a:ea typeface="MS Mincho"/>
                          <a:cs typeface="Times New Roman" panose="02020603050405020304" pitchFamily="18" charset="0"/>
                        </a:rPr>
                        <a:t> </a:t>
                      </a:r>
                      <a:r>
                        <a:rPr lang="en-US" sz="2000" dirty="0" err="1">
                          <a:effectLst/>
                          <a:latin typeface="Times New Roman" panose="02020603050405020304" pitchFamily="18" charset="0"/>
                          <a:ea typeface="MS Mincho"/>
                          <a:cs typeface="Times New Roman" panose="02020603050405020304" pitchFamily="18" charset="0"/>
                        </a:rPr>
                        <a:t>có</a:t>
                      </a:r>
                      <a:r>
                        <a:rPr lang="en-US" sz="2000" dirty="0">
                          <a:effectLst/>
                          <a:latin typeface="Times New Roman" panose="02020603050405020304" pitchFamily="18" charset="0"/>
                          <a:ea typeface="MS Mincho"/>
                          <a:cs typeface="Times New Roman" panose="02020603050405020304" pitchFamily="18" charset="0"/>
                        </a:rPr>
                        <a:t> </a:t>
                      </a:r>
                      <a:r>
                        <a:rPr lang="en-US" sz="2000" dirty="0" err="1">
                          <a:effectLst/>
                          <a:latin typeface="Times New Roman" panose="02020603050405020304" pitchFamily="18" charset="0"/>
                          <a:ea typeface="MS Mincho"/>
                          <a:cs typeface="Times New Roman" panose="02020603050405020304" pitchFamily="18" charset="0"/>
                        </a:rPr>
                        <a:t>bốn</a:t>
                      </a:r>
                      <a:r>
                        <a:rPr lang="en-US" sz="2000" dirty="0">
                          <a:effectLst/>
                          <a:latin typeface="Times New Roman" panose="02020603050405020304" pitchFamily="18" charset="0"/>
                          <a:ea typeface="MS Mincho"/>
                          <a:cs typeface="Times New Roman" panose="02020603050405020304" pitchFamily="18" charset="0"/>
                        </a:rPr>
                        <a:t> </a:t>
                      </a:r>
                      <a:r>
                        <a:rPr lang="en-US" sz="2000" dirty="0" err="1">
                          <a:effectLst/>
                          <a:latin typeface="Times New Roman" panose="02020603050405020304" pitchFamily="18" charset="0"/>
                          <a:ea typeface="MS Mincho"/>
                          <a:cs typeface="Times New Roman" panose="02020603050405020304" pitchFamily="18" charset="0"/>
                        </a:rPr>
                        <a:t>tiếng</a:t>
                      </a:r>
                      <a:r>
                        <a:rPr lang="en-US" sz="2000" dirty="0">
                          <a:effectLst/>
                          <a:latin typeface="Times New Roman" panose="02020603050405020304" pitchFamily="18" charset="0"/>
                          <a:ea typeface="MS Mincho"/>
                          <a:cs typeface="Times New Roman" panose="02020603050405020304" pitchFamily="18" charset="0"/>
                        </a:rPr>
                        <a:t>. </a:t>
                      </a:r>
                      <a:endParaRPr lang="vi-VN"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lnSpc>
                          <a:spcPct val="115000"/>
                        </a:lnSpc>
                        <a:spcAft>
                          <a:spcPts val="0"/>
                        </a:spcAft>
                        <a:tabLst>
                          <a:tab pos="1386840" algn="l"/>
                        </a:tabLst>
                      </a:pPr>
                      <a:r>
                        <a:rPr lang="en-US" sz="2000" dirty="0">
                          <a:effectLst/>
                          <a:latin typeface="Times New Roman" panose="02020603050405020304" pitchFamily="18" charset="0"/>
                          <a:ea typeface="MS Mincho"/>
                          <a:cs typeface="Times New Roman" panose="02020603050405020304" pitchFamily="18" charset="0"/>
                        </a:rPr>
                        <a:t>- </a:t>
                      </a:r>
                      <a:r>
                        <a:rPr lang="en-US" sz="2000" dirty="0" err="1">
                          <a:effectLst/>
                          <a:latin typeface="Times New Roman" panose="02020603050405020304" pitchFamily="18" charset="0"/>
                          <a:ea typeface="MS Mincho"/>
                          <a:cs typeface="Times New Roman" panose="02020603050405020304" pitchFamily="18" charset="0"/>
                        </a:rPr>
                        <a:t>Ngắn</a:t>
                      </a:r>
                      <a:r>
                        <a:rPr lang="en-US" sz="2000" dirty="0">
                          <a:effectLst/>
                          <a:latin typeface="Times New Roman" panose="02020603050405020304" pitchFamily="18" charset="0"/>
                          <a:ea typeface="MS Mincho"/>
                          <a:cs typeface="Times New Roman" panose="02020603050405020304" pitchFamily="18" charset="0"/>
                        </a:rPr>
                        <a:t> </a:t>
                      </a:r>
                      <a:r>
                        <a:rPr lang="en-US" sz="2000" dirty="0" err="1">
                          <a:effectLst/>
                          <a:latin typeface="Times New Roman" panose="02020603050405020304" pitchFamily="18" charset="0"/>
                          <a:ea typeface="MS Mincho"/>
                          <a:cs typeface="Times New Roman" panose="02020603050405020304" pitchFamily="18" charset="0"/>
                        </a:rPr>
                        <a:t>gọn</a:t>
                      </a:r>
                      <a:r>
                        <a:rPr lang="en-US" sz="2000" dirty="0">
                          <a:effectLst/>
                          <a:latin typeface="Times New Roman" panose="02020603050405020304" pitchFamily="18" charset="0"/>
                          <a:ea typeface="MS Mincho"/>
                          <a:cs typeface="Times New Roman" panose="02020603050405020304" pitchFamily="18" charset="0"/>
                        </a:rPr>
                        <a:t>, </a:t>
                      </a:r>
                      <a:r>
                        <a:rPr lang="en-US" sz="2000" dirty="0" err="1">
                          <a:effectLst/>
                          <a:latin typeface="Times New Roman" panose="02020603050405020304" pitchFamily="18" charset="0"/>
                          <a:ea typeface="MS Mincho"/>
                          <a:cs typeface="Times New Roman" panose="02020603050405020304" pitchFamily="18" charset="0"/>
                        </a:rPr>
                        <a:t>dứt</a:t>
                      </a:r>
                      <a:r>
                        <a:rPr lang="en-US" sz="2000" dirty="0">
                          <a:effectLst/>
                          <a:latin typeface="Times New Roman" panose="02020603050405020304" pitchFamily="18" charset="0"/>
                          <a:ea typeface="MS Mincho"/>
                          <a:cs typeface="Times New Roman" panose="02020603050405020304" pitchFamily="18" charset="0"/>
                        </a:rPr>
                        <a:t> </a:t>
                      </a:r>
                      <a:r>
                        <a:rPr lang="en-US" sz="2000" dirty="0" err="1">
                          <a:effectLst/>
                          <a:latin typeface="Times New Roman" panose="02020603050405020304" pitchFamily="18" charset="0"/>
                          <a:ea typeface="MS Mincho"/>
                          <a:cs typeface="Times New Roman" panose="02020603050405020304" pitchFamily="18" charset="0"/>
                        </a:rPr>
                        <a:t>khoát</a:t>
                      </a:r>
                      <a:r>
                        <a:rPr lang="en-US" sz="2000" dirty="0">
                          <a:effectLst/>
                          <a:latin typeface="Times New Roman" panose="02020603050405020304" pitchFamily="18" charset="0"/>
                          <a:ea typeface="MS Mincho"/>
                          <a:cs typeface="Times New Roman" panose="02020603050405020304" pitchFamily="18" charset="0"/>
                        </a:rPr>
                        <a:t>, </a:t>
                      </a:r>
                      <a:r>
                        <a:rPr lang="en-US" sz="2000" dirty="0" err="1">
                          <a:effectLst/>
                          <a:latin typeface="Times New Roman" panose="02020603050405020304" pitchFamily="18" charset="0"/>
                          <a:ea typeface="MS Mincho"/>
                          <a:cs typeface="Times New Roman" panose="02020603050405020304" pitchFamily="18" charset="0"/>
                        </a:rPr>
                        <a:t>sắc</a:t>
                      </a:r>
                      <a:r>
                        <a:rPr lang="en-US" sz="2000" dirty="0">
                          <a:effectLst/>
                          <a:latin typeface="Times New Roman" panose="02020603050405020304" pitchFamily="18" charset="0"/>
                          <a:ea typeface="MS Mincho"/>
                          <a:cs typeface="Times New Roman" panose="02020603050405020304" pitchFamily="18" charset="0"/>
                        </a:rPr>
                        <a:t> </a:t>
                      </a:r>
                      <a:r>
                        <a:rPr lang="en-US" sz="2000" dirty="0" err="1">
                          <a:effectLst/>
                          <a:latin typeface="Times New Roman" panose="02020603050405020304" pitchFamily="18" charset="0"/>
                          <a:ea typeface="MS Mincho"/>
                          <a:cs typeface="Times New Roman" panose="02020603050405020304" pitchFamily="18" charset="0"/>
                        </a:rPr>
                        <a:t>nét</a:t>
                      </a:r>
                      <a:r>
                        <a:rPr lang="en-US" sz="2000" dirty="0">
                          <a:effectLst/>
                          <a:latin typeface="Times New Roman" panose="02020603050405020304" pitchFamily="18" charset="0"/>
                          <a:ea typeface="MS Mincho"/>
                          <a:cs typeface="Times New Roman" panose="02020603050405020304" pitchFamily="18" charset="0"/>
                        </a:rPr>
                        <a:t>; </a:t>
                      </a:r>
                      <a:r>
                        <a:rPr lang="en-US" sz="2000" dirty="0" err="1">
                          <a:effectLst/>
                          <a:latin typeface="Times New Roman" panose="02020603050405020304" pitchFamily="18" charset="0"/>
                          <a:ea typeface="MS Mincho"/>
                          <a:cs typeface="Times New Roman" panose="02020603050405020304" pitchFamily="18" charset="0"/>
                        </a:rPr>
                        <a:t>ghi</a:t>
                      </a:r>
                      <a:r>
                        <a:rPr lang="en-US" sz="2000" dirty="0">
                          <a:effectLst/>
                          <a:latin typeface="Times New Roman" panose="02020603050405020304" pitchFamily="18" charset="0"/>
                          <a:ea typeface="MS Mincho"/>
                          <a:cs typeface="Times New Roman" panose="02020603050405020304" pitchFamily="18" charset="0"/>
                        </a:rPr>
                        <a:t> </a:t>
                      </a:r>
                      <a:r>
                        <a:rPr lang="en-US" sz="2000" dirty="0" err="1">
                          <a:effectLst/>
                          <a:latin typeface="Times New Roman" panose="02020603050405020304" pitchFamily="18" charset="0"/>
                          <a:ea typeface="MS Mincho"/>
                          <a:cs typeface="Times New Roman" panose="02020603050405020304" pitchFamily="18" charset="0"/>
                        </a:rPr>
                        <a:t>vào</a:t>
                      </a:r>
                      <a:r>
                        <a:rPr lang="en-US" sz="2000" dirty="0">
                          <a:effectLst/>
                          <a:latin typeface="Times New Roman" panose="02020603050405020304" pitchFamily="18" charset="0"/>
                          <a:ea typeface="MS Mincho"/>
                          <a:cs typeface="Times New Roman" panose="02020603050405020304" pitchFamily="18" charset="0"/>
                        </a:rPr>
                        <a:t> </a:t>
                      </a:r>
                      <a:r>
                        <a:rPr lang="en-US" sz="2000" dirty="0" err="1">
                          <a:effectLst/>
                          <a:latin typeface="Times New Roman" panose="02020603050405020304" pitchFamily="18" charset="0"/>
                          <a:ea typeface="MS Mincho"/>
                          <a:cs typeface="Times New Roman" panose="02020603050405020304" pitchFamily="18" charset="0"/>
                        </a:rPr>
                        <a:t>kí</a:t>
                      </a:r>
                      <a:r>
                        <a:rPr lang="en-US" sz="2000" dirty="0">
                          <a:effectLst/>
                          <a:latin typeface="Times New Roman" panose="02020603050405020304" pitchFamily="18" charset="0"/>
                          <a:ea typeface="MS Mincho"/>
                          <a:cs typeface="Times New Roman" panose="02020603050405020304" pitchFamily="18" charset="0"/>
                        </a:rPr>
                        <a:t> </a:t>
                      </a:r>
                      <a:r>
                        <a:rPr lang="en-US" sz="2000" dirty="0" err="1">
                          <a:effectLst/>
                          <a:latin typeface="Times New Roman" panose="02020603050405020304" pitchFamily="18" charset="0"/>
                          <a:ea typeface="MS Mincho"/>
                          <a:cs typeface="Times New Roman" panose="02020603050405020304" pitchFamily="18" charset="0"/>
                        </a:rPr>
                        <a:t>ức</a:t>
                      </a:r>
                      <a:r>
                        <a:rPr lang="en-US" sz="2000" dirty="0">
                          <a:effectLst/>
                          <a:latin typeface="Times New Roman" panose="02020603050405020304" pitchFamily="18" charset="0"/>
                          <a:ea typeface="MS Mincho"/>
                          <a:cs typeface="Times New Roman" panose="02020603050405020304" pitchFamily="18" charset="0"/>
                        </a:rPr>
                        <a:t> </a:t>
                      </a:r>
                      <a:r>
                        <a:rPr lang="en-US" sz="2000" dirty="0" err="1">
                          <a:effectLst/>
                          <a:latin typeface="Times New Roman" panose="02020603050405020304" pitchFamily="18" charset="0"/>
                          <a:ea typeface="MS Mincho"/>
                          <a:cs typeface="Times New Roman" panose="02020603050405020304" pitchFamily="18" charset="0"/>
                        </a:rPr>
                        <a:t>người</a:t>
                      </a:r>
                      <a:r>
                        <a:rPr lang="en-US" sz="2000" dirty="0">
                          <a:effectLst/>
                          <a:latin typeface="Times New Roman" panose="02020603050405020304" pitchFamily="18" charset="0"/>
                          <a:ea typeface="MS Mincho"/>
                          <a:cs typeface="Times New Roman" panose="02020603050405020304" pitchFamily="18" charset="0"/>
                        </a:rPr>
                        <a:t> </a:t>
                      </a:r>
                      <a:r>
                        <a:rPr lang="en-US" sz="2000" dirty="0" err="1">
                          <a:effectLst/>
                          <a:latin typeface="Times New Roman" panose="02020603050405020304" pitchFamily="18" charset="0"/>
                          <a:ea typeface="MS Mincho"/>
                          <a:cs typeface="Times New Roman" panose="02020603050405020304" pitchFamily="18" charset="0"/>
                        </a:rPr>
                        <a:t>đọc</a:t>
                      </a:r>
                      <a:r>
                        <a:rPr lang="en-US" sz="2000" dirty="0">
                          <a:effectLst/>
                          <a:latin typeface="Times New Roman" panose="02020603050405020304" pitchFamily="18" charset="0"/>
                          <a:ea typeface="MS Mincho"/>
                          <a:cs typeface="Times New Roman" panose="02020603050405020304" pitchFamily="18" charset="0"/>
                        </a:rPr>
                        <a:t> </a:t>
                      </a:r>
                      <a:r>
                        <a:rPr lang="en-US" sz="2000" dirty="0" err="1">
                          <a:effectLst/>
                          <a:latin typeface="Times New Roman" panose="02020603050405020304" pitchFamily="18" charset="0"/>
                          <a:ea typeface="MS Mincho"/>
                          <a:cs typeface="Times New Roman" panose="02020603050405020304" pitchFamily="18" charset="0"/>
                        </a:rPr>
                        <a:t>hình</a:t>
                      </a:r>
                      <a:r>
                        <a:rPr lang="en-US" sz="2000" dirty="0">
                          <a:effectLst/>
                          <a:latin typeface="Times New Roman" panose="02020603050405020304" pitchFamily="18" charset="0"/>
                          <a:ea typeface="MS Mincho"/>
                          <a:cs typeface="Times New Roman" panose="02020603050405020304" pitchFamily="18" charset="0"/>
                        </a:rPr>
                        <a:t> </a:t>
                      </a:r>
                      <a:r>
                        <a:rPr lang="en-US" sz="2000" dirty="0" err="1">
                          <a:effectLst/>
                          <a:latin typeface="Times New Roman" panose="02020603050405020304" pitchFamily="18" charset="0"/>
                          <a:ea typeface="MS Mincho"/>
                          <a:cs typeface="Times New Roman" panose="02020603050405020304" pitchFamily="18" charset="0"/>
                        </a:rPr>
                        <a:t>tượng</a:t>
                      </a:r>
                      <a:r>
                        <a:rPr lang="en-US" sz="2000" dirty="0">
                          <a:effectLst/>
                          <a:latin typeface="Times New Roman" panose="02020603050405020304" pitchFamily="18" charset="0"/>
                          <a:ea typeface="MS Mincho"/>
                          <a:cs typeface="Times New Roman" panose="02020603050405020304" pitchFamily="18" charset="0"/>
                        </a:rPr>
                        <a:t> </a:t>
                      </a:r>
                      <a:r>
                        <a:rPr lang="en-US" sz="2000" dirty="0" err="1">
                          <a:effectLst/>
                          <a:latin typeface="Times New Roman" panose="02020603050405020304" pitchFamily="18" charset="0"/>
                          <a:ea typeface="MS Mincho"/>
                          <a:cs typeface="Times New Roman" panose="02020603050405020304" pitchFamily="18" charset="0"/>
                        </a:rPr>
                        <a:t>người</a:t>
                      </a:r>
                      <a:r>
                        <a:rPr lang="en-US" sz="2000" dirty="0">
                          <a:effectLst/>
                          <a:latin typeface="Times New Roman" panose="02020603050405020304" pitchFamily="18" charset="0"/>
                          <a:ea typeface="MS Mincho"/>
                          <a:cs typeface="Times New Roman" panose="02020603050405020304" pitchFamily="18" charset="0"/>
                        </a:rPr>
                        <a:t> </a:t>
                      </a:r>
                      <a:r>
                        <a:rPr lang="en-US" sz="2000" dirty="0" err="1">
                          <a:effectLst/>
                          <a:latin typeface="Times New Roman" panose="02020603050405020304" pitchFamily="18" charset="0"/>
                          <a:ea typeface="MS Mincho"/>
                          <a:cs typeface="Times New Roman" panose="02020603050405020304" pitchFamily="18" charset="0"/>
                        </a:rPr>
                        <a:t>lính</a:t>
                      </a:r>
                      <a:r>
                        <a:rPr lang="en-US" sz="2000" dirty="0">
                          <a:effectLst/>
                          <a:latin typeface="Times New Roman" panose="02020603050405020304" pitchFamily="18" charset="0"/>
                          <a:ea typeface="MS Mincho"/>
                          <a:cs typeface="Times New Roman" panose="02020603050405020304" pitchFamily="18" charset="0"/>
                        </a:rPr>
                        <a:t> </a:t>
                      </a:r>
                      <a:r>
                        <a:rPr lang="en-US" sz="2000" dirty="0" err="1">
                          <a:effectLst/>
                          <a:latin typeface="Times New Roman" panose="02020603050405020304" pitchFamily="18" charset="0"/>
                          <a:ea typeface="MS Mincho"/>
                          <a:cs typeface="Times New Roman" panose="02020603050405020304" pitchFamily="18" charset="0"/>
                        </a:rPr>
                        <a:t>đã</a:t>
                      </a:r>
                      <a:r>
                        <a:rPr lang="en-US" sz="2000" dirty="0">
                          <a:effectLst/>
                          <a:latin typeface="Times New Roman" panose="02020603050405020304" pitchFamily="18" charset="0"/>
                          <a:ea typeface="MS Mincho"/>
                          <a:cs typeface="Times New Roman" panose="02020603050405020304" pitchFamily="18" charset="0"/>
                        </a:rPr>
                        <a:t> </a:t>
                      </a:r>
                      <a:r>
                        <a:rPr lang="en-US" sz="2000" dirty="0" err="1">
                          <a:effectLst/>
                          <a:latin typeface="Times New Roman" panose="02020603050405020304" pitchFamily="18" charset="0"/>
                          <a:ea typeface="MS Mincho"/>
                          <a:cs typeface="Times New Roman" panose="02020603050405020304" pitchFamily="18" charset="0"/>
                        </a:rPr>
                        <a:t>anh</a:t>
                      </a:r>
                      <a:r>
                        <a:rPr lang="en-US" sz="2000" dirty="0">
                          <a:effectLst/>
                          <a:latin typeface="Times New Roman" panose="02020603050405020304" pitchFamily="18" charset="0"/>
                          <a:ea typeface="MS Mincho"/>
                          <a:cs typeface="Times New Roman" panose="02020603050405020304" pitchFamily="18" charset="0"/>
                        </a:rPr>
                        <a:t> </a:t>
                      </a:r>
                      <a:r>
                        <a:rPr lang="en-US" sz="2000" dirty="0" err="1">
                          <a:effectLst/>
                          <a:latin typeface="Times New Roman" panose="02020603050405020304" pitchFamily="18" charset="0"/>
                          <a:ea typeface="MS Mincho"/>
                          <a:cs typeface="Times New Roman" panose="02020603050405020304" pitchFamily="18" charset="0"/>
                        </a:rPr>
                        <a:t>dũng</a:t>
                      </a:r>
                      <a:r>
                        <a:rPr lang="en-US" sz="2000" dirty="0">
                          <a:effectLst/>
                          <a:latin typeface="Times New Roman" panose="02020603050405020304" pitchFamily="18" charset="0"/>
                          <a:ea typeface="MS Mincho"/>
                          <a:cs typeface="Times New Roman" panose="02020603050405020304" pitchFamily="18" charset="0"/>
                        </a:rPr>
                        <a:t> hi </a:t>
                      </a:r>
                      <a:r>
                        <a:rPr lang="en-US" sz="2000" dirty="0" err="1">
                          <a:effectLst/>
                          <a:latin typeface="Times New Roman" panose="02020603050405020304" pitchFamily="18" charset="0"/>
                          <a:ea typeface="MS Mincho"/>
                          <a:cs typeface="Times New Roman" panose="02020603050405020304" pitchFamily="18" charset="0"/>
                        </a:rPr>
                        <a:t>sinh</a:t>
                      </a:r>
                      <a:r>
                        <a:rPr lang="en-US" sz="2000" dirty="0">
                          <a:effectLst/>
                          <a:latin typeface="Times New Roman" panose="02020603050405020304" pitchFamily="18" charset="0"/>
                          <a:ea typeface="MS Mincho"/>
                          <a:cs typeface="Times New Roman" panose="02020603050405020304" pitchFamily="18" charset="0"/>
                        </a:rPr>
                        <a:t> </a:t>
                      </a:r>
                      <a:r>
                        <a:rPr lang="en-US" sz="2000" dirty="0" err="1">
                          <a:effectLst/>
                          <a:latin typeface="Times New Roman" panose="02020603050405020304" pitchFamily="18" charset="0"/>
                          <a:ea typeface="MS Mincho"/>
                          <a:cs typeface="Times New Roman" panose="02020603050405020304" pitchFamily="18" charset="0"/>
                        </a:rPr>
                        <a:t>giữa</a:t>
                      </a:r>
                      <a:r>
                        <a:rPr lang="en-US" sz="2000" dirty="0">
                          <a:effectLst/>
                          <a:latin typeface="Times New Roman" panose="02020603050405020304" pitchFamily="18" charset="0"/>
                          <a:ea typeface="MS Mincho"/>
                          <a:cs typeface="Times New Roman" panose="02020603050405020304" pitchFamily="18" charset="0"/>
                        </a:rPr>
                        <a:t> </a:t>
                      </a:r>
                      <a:r>
                        <a:rPr lang="en-US" sz="2000" dirty="0" err="1">
                          <a:effectLst/>
                          <a:latin typeface="Times New Roman" panose="02020603050405020304" pitchFamily="18" charset="0"/>
                          <a:ea typeface="MS Mincho"/>
                          <a:cs typeface="Times New Roman" panose="02020603050405020304" pitchFamily="18" charset="0"/>
                        </a:rPr>
                        <a:t>lúc</a:t>
                      </a:r>
                      <a:r>
                        <a:rPr lang="en-US" sz="2000" dirty="0">
                          <a:effectLst/>
                          <a:latin typeface="Times New Roman" panose="02020603050405020304" pitchFamily="18" charset="0"/>
                          <a:ea typeface="MS Mincho"/>
                          <a:cs typeface="Times New Roman" panose="02020603050405020304" pitchFamily="18" charset="0"/>
                        </a:rPr>
                        <a:t> </a:t>
                      </a:r>
                      <a:r>
                        <a:rPr lang="en-US" sz="2000" dirty="0" err="1">
                          <a:effectLst/>
                          <a:latin typeface="Times New Roman" panose="02020603050405020304" pitchFamily="18" charset="0"/>
                          <a:ea typeface="MS Mincho"/>
                          <a:cs typeface="Times New Roman" panose="02020603050405020304" pitchFamily="18" charset="0"/>
                        </a:rPr>
                        <a:t>tuổi</a:t>
                      </a:r>
                      <a:r>
                        <a:rPr lang="en-US" sz="2000" dirty="0">
                          <a:effectLst/>
                          <a:latin typeface="Times New Roman" panose="02020603050405020304" pitchFamily="18" charset="0"/>
                          <a:ea typeface="MS Mincho"/>
                          <a:cs typeface="Times New Roman" panose="02020603050405020304" pitchFamily="18" charset="0"/>
                        </a:rPr>
                        <a:t> </a:t>
                      </a:r>
                      <a:r>
                        <a:rPr lang="en-US" sz="2000" dirty="0" err="1">
                          <a:effectLst/>
                          <a:latin typeface="Times New Roman" panose="02020603050405020304" pitchFamily="18" charset="0"/>
                          <a:ea typeface="MS Mincho"/>
                          <a:cs typeface="Times New Roman" panose="02020603050405020304" pitchFamily="18" charset="0"/>
                        </a:rPr>
                        <a:t>đời</a:t>
                      </a:r>
                      <a:r>
                        <a:rPr lang="en-US" sz="2000" dirty="0">
                          <a:effectLst/>
                          <a:latin typeface="Times New Roman" panose="02020603050405020304" pitchFamily="18" charset="0"/>
                          <a:ea typeface="MS Mincho"/>
                          <a:cs typeface="Times New Roman" panose="02020603050405020304" pitchFamily="18" charset="0"/>
                        </a:rPr>
                        <a:t> </a:t>
                      </a:r>
                      <a:r>
                        <a:rPr lang="en-US" sz="2000" dirty="0" err="1">
                          <a:effectLst/>
                          <a:latin typeface="Times New Roman" panose="02020603050405020304" pitchFamily="18" charset="0"/>
                          <a:ea typeface="MS Mincho"/>
                          <a:cs typeface="Times New Roman" panose="02020603050405020304" pitchFamily="18" charset="0"/>
                        </a:rPr>
                        <a:t>còn</a:t>
                      </a:r>
                      <a:r>
                        <a:rPr lang="en-US" sz="2000" dirty="0">
                          <a:effectLst/>
                          <a:latin typeface="Times New Roman" panose="02020603050405020304" pitchFamily="18" charset="0"/>
                          <a:ea typeface="MS Mincho"/>
                          <a:cs typeface="Times New Roman" panose="02020603050405020304" pitchFamily="18" charset="0"/>
                        </a:rPr>
                        <a:t> </a:t>
                      </a:r>
                      <a:r>
                        <a:rPr lang="en-US" sz="2000" dirty="0" err="1">
                          <a:effectLst/>
                          <a:latin typeface="Times New Roman" panose="02020603050405020304" pitchFamily="18" charset="0"/>
                          <a:ea typeface="MS Mincho"/>
                          <a:cs typeface="Times New Roman" panose="02020603050405020304" pitchFamily="18" charset="0"/>
                        </a:rPr>
                        <a:t>rất</a:t>
                      </a:r>
                      <a:r>
                        <a:rPr lang="en-US" sz="2000" dirty="0">
                          <a:effectLst/>
                          <a:latin typeface="Times New Roman" panose="02020603050405020304" pitchFamily="18" charset="0"/>
                          <a:ea typeface="MS Mincho"/>
                          <a:cs typeface="Times New Roman" panose="02020603050405020304" pitchFamily="18" charset="0"/>
                        </a:rPr>
                        <a:t> </a:t>
                      </a:r>
                      <a:r>
                        <a:rPr lang="en-US" sz="2000" dirty="0" err="1">
                          <a:effectLst/>
                          <a:latin typeface="Times New Roman" panose="02020603050405020304" pitchFamily="18" charset="0"/>
                          <a:ea typeface="MS Mincho"/>
                          <a:cs typeface="Times New Roman" panose="02020603050405020304" pitchFamily="18" charset="0"/>
                        </a:rPr>
                        <a:t>trẻ</a:t>
                      </a:r>
                      <a:r>
                        <a:rPr lang="en-US" sz="2000" dirty="0">
                          <a:effectLst/>
                          <a:latin typeface="Times New Roman" panose="02020603050405020304" pitchFamily="18" charset="0"/>
                          <a:ea typeface="MS Mincho"/>
                          <a:cs typeface="Times New Roman" panose="02020603050405020304" pitchFamily="18" charset="0"/>
                        </a:rPr>
                        <a:t>.</a:t>
                      </a:r>
                      <a:endParaRPr lang="vi-VN"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323325637"/>
                  </a:ext>
                </a:extLst>
              </a:tr>
              <a:tr h="627484">
                <a:tc>
                  <a:txBody>
                    <a:bodyPr/>
                    <a:lstStyle/>
                    <a:p>
                      <a:pPr>
                        <a:lnSpc>
                          <a:spcPct val="115000"/>
                        </a:lnSpc>
                        <a:spcAft>
                          <a:spcPts val="0"/>
                        </a:spcAft>
                      </a:pPr>
                      <a:r>
                        <a:rPr lang="en-US" sz="2000" b="1">
                          <a:solidFill>
                            <a:srgbClr val="0D0D0D"/>
                          </a:solidFill>
                          <a:effectLst/>
                          <a:latin typeface="Times New Roman" panose="02020603050405020304" pitchFamily="18" charset="0"/>
                          <a:ea typeface="MS Mincho"/>
                          <a:cs typeface="Times New Roman" panose="02020603050405020304" pitchFamily="18" charset="0"/>
                        </a:rPr>
                        <a:t>Cách gieo vần</a:t>
                      </a:r>
                      <a:endParaRPr lang="vi-VN"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lnSpc>
                          <a:spcPct val="115000"/>
                        </a:lnSpc>
                        <a:spcAft>
                          <a:spcPts val="0"/>
                        </a:spcAft>
                        <a:tabLst>
                          <a:tab pos="1386840" algn="l"/>
                        </a:tabLst>
                      </a:pPr>
                      <a:r>
                        <a:rPr lang="en-US" sz="2000">
                          <a:effectLst/>
                          <a:latin typeface="Times New Roman" panose="02020603050405020304" pitchFamily="18" charset="0"/>
                          <a:ea typeface="MS Mincho"/>
                          <a:cs typeface="Times New Roman" panose="02020603050405020304" pitchFamily="18" charset="0"/>
                        </a:rPr>
                        <a:t>- Sử dụng vần chân ở dầu hết các dòng thơ. VD: </a:t>
                      </a:r>
                      <a:r>
                        <a:rPr lang="en-US" sz="2000" i="1">
                          <a:effectLst/>
                          <a:latin typeface="Times New Roman" panose="02020603050405020304" pitchFamily="18" charset="0"/>
                          <a:ea typeface="MS Mincho"/>
                          <a:cs typeface="Times New Roman" panose="02020603050405020304" pitchFamily="18" charset="0"/>
                        </a:rPr>
                        <a:t>lính-bình; lửa-nữa;…</a:t>
                      </a:r>
                      <a:endParaRPr lang="vi-VN"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lnSpc>
                          <a:spcPct val="115000"/>
                        </a:lnSpc>
                        <a:spcAft>
                          <a:spcPts val="0"/>
                        </a:spcAft>
                        <a:tabLst>
                          <a:tab pos="1386840" algn="l"/>
                        </a:tabLst>
                      </a:pPr>
                      <a:r>
                        <a:rPr lang="en-US" sz="2000" dirty="0">
                          <a:effectLst/>
                          <a:latin typeface="Times New Roman" panose="02020603050405020304" pitchFamily="18" charset="0"/>
                          <a:ea typeface="MS Mincho"/>
                          <a:cs typeface="Times New Roman" panose="02020603050405020304" pitchFamily="18" charset="0"/>
                        </a:rPr>
                        <a:t>- </a:t>
                      </a:r>
                      <a:r>
                        <a:rPr lang="en-US" sz="2000" dirty="0" err="1">
                          <a:effectLst/>
                          <a:latin typeface="Times New Roman" panose="02020603050405020304" pitchFamily="18" charset="0"/>
                          <a:ea typeface="MS Mincho"/>
                          <a:cs typeface="Times New Roman" panose="02020603050405020304" pitchFamily="18" charset="0"/>
                        </a:rPr>
                        <a:t>Nhẹ</a:t>
                      </a:r>
                      <a:r>
                        <a:rPr lang="en-US" sz="2000" dirty="0">
                          <a:effectLst/>
                          <a:latin typeface="Times New Roman" panose="02020603050405020304" pitchFamily="18" charset="0"/>
                          <a:ea typeface="MS Mincho"/>
                          <a:cs typeface="Times New Roman" panose="02020603050405020304" pitchFamily="18" charset="0"/>
                        </a:rPr>
                        <a:t> </a:t>
                      </a:r>
                      <a:r>
                        <a:rPr lang="en-US" sz="2000" dirty="0" err="1">
                          <a:effectLst/>
                          <a:latin typeface="Times New Roman" panose="02020603050405020304" pitchFamily="18" charset="0"/>
                          <a:ea typeface="MS Mincho"/>
                          <a:cs typeface="Times New Roman" panose="02020603050405020304" pitchFamily="18" charset="0"/>
                        </a:rPr>
                        <a:t>nhàng</a:t>
                      </a:r>
                      <a:r>
                        <a:rPr lang="en-US" sz="2000" dirty="0">
                          <a:effectLst/>
                          <a:latin typeface="Times New Roman" panose="02020603050405020304" pitchFamily="18" charset="0"/>
                          <a:ea typeface="MS Mincho"/>
                          <a:cs typeface="Times New Roman" panose="02020603050405020304" pitchFamily="18" charset="0"/>
                        </a:rPr>
                        <a:t>, </a:t>
                      </a:r>
                      <a:r>
                        <a:rPr lang="en-US" sz="2000" dirty="0" err="1">
                          <a:effectLst/>
                          <a:latin typeface="Times New Roman" panose="02020603050405020304" pitchFamily="18" charset="0"/>
                          <a:ea typeface="MS Mincho"/>
                          <a:cs typeface="Times New Roman" panose="02020603050405020304" pitchFamily="18" charset="0"/>
                        </a:rPr>
                        <a:t>âm</a:t>
                      </a:r>
                      <a:r>
                        <a:rPr lang="en-US" sz="2000" dirty="0">
                          <a:effectLst/>
                          <a:latin typeface="Times New Roman" panose="02020603050405020304" pitchFamily="18" charset="0"/>
                          <a:ea typeface="MS Mincho"/>
                          <a:cs typeface="Times New Roman" panose="02020603050405020304" pitchFamily="18" charset="0"/>
                        </a:rPr>
                        <a:t> </a:t>
                      </a:r>
                      <a:r>
                        <a:rPr lang="en-US" sz="2000" dirty="0" err="1">
                          <a:effectLst/>
                          <a:latin typeface="Times New Roman" panose="02020603050405020304" pitchFamily="18" charset="0"/>
                          <a:ea typeface="MS Mincho"/>
                          <a:cs typeface="Times New Roman" panose="02020603050405020304" pitchFamily="18" charset="0"/>
                        </a:rPr>
                        <a:t>vang</a:t>
                      </a:r>
                      <a:r>
                        <a:rPr lang="en-US" sz="2000" dirty="0">
                          <a:effectLst/>
                          <a:latin typeface="Times New Roman" panose="02020603050405020304" pitchFamily="18" charset="0"/>
                          <a:ea typeface="MS Mincho"/>
                          <a:cs typeface="Times New Roman" panose="02020603050405020304" pitchFamily="18" charset="0"/>
                        </a:rPr>
                        <a:t>.</a:t>
                      </a:r>
                      <a:endParaRPr lang="vi-VN"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175601666"/>
                  </a:ext>
                </a:extLst>
              </a:tr>
              <a:tr h="2643284">
                <a:tc>
                  <a:txBody>
                    <a:bodyPr/>
                    <a:lstStyle/>
                    <a:p>
                      <a:pPr>
                        <a:lnSpc>
                          <a:spcPct val="115000"/>
                        </a:lnSpc>
                        <a:spcAft>
                          <a:spcPts val="0"/>
                        </a:spcAft>
                      </a:pPr>
                      <a:r>
                        <a:rPr lang="en-US" sz="2000" b="1" dirty="0" err="1">
                          <a:solidFill>
                            <a:srgbClr val="0D0D0D"/>
                          </a:solidFill>
                          <a:effectLst/>
                          <a:latin typeface="Times New Roman" panose="02020603050405020304" pitchFamily="18" charset="0"/>
                          <a:ea typeface="MS Mincho"/>
                          <a:cs typeface="Times New Roman" panose="02020603050405020304" pitchFamily="18" charset="0"/>
                        </a:rPr>
                        <a:t>Ngắt</a:t>
                      </a:r>
                      <a:r>
                        <a:rPr lang="en-US" sz="2000" b="1" dirty="0">
                          <a:solidFill>
                            <a:srgbClr val="0D0D0D"/>
                          </a:solidFill>
                          <a:effectLst/>
                          <a:latin typeface="Times New Roman" panose="02020603050405020304" pitchFamily="18" charset="0"/>
                          <a:ea typeface="MS Mincho"/>
                          <a:cs typeface="Times New Roman" panose="02020603050405020304" pitchFamily="18" charset="0"/>
                        </a:rPr>
                        <a:t> </a:t>
                      </a:r>
                      <a:r>
                        <a:rPr lang="en-US" sz="2000" b="1" dirty="0" err="1">
                          <a:solidFill>
                            <a:srgbClr val="0D0D0D"/>
                          </a:solidFill>
                          <a:effectLst/>
                          <a:latin typeface="Times New Roman" panose="02020603050405020304" pitchFamily="18" charset="0"/>
                          <a:ea typeface="MS Mincho"/>
                          <a:cs typeface="Times New Roman" panose="02020603050405020304" pitchFamily="18" charset="0"/>
                        </a:rPr>
                        <a:t>nhịp</a:t>
                      </a:r>
                      <a:endParaRPr lang="vi-VN"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lnSpc>
                          <a:spcPct val="115000"/>
                        </a:lnSpc>
                        <a:spcAft>
                          <a:spcPts val="0"/>
                        </a:spcAft>
                        <a:tabLst>
                          <a:tab pos="1386840" algn="l"/>
                        </a:tabLst>
                      </a:pPr>
                      <a:r>
                        <a:rPr lang="en-US" sz="2000" dirty="0">
                          <a:effectLst/>
                          <a:latin typeface="Times New Roman" panose="02020603050405020304" pitchFamily="18" charset="0"/>
                          <a:ea typeface="MS Mincho"/>
                          <a:cs typeface="Times New Roman" panose="02020603050405020304" pitchFamily="18" charset="0"/>
                        </a:rPr>
                        <a:t>- </a:t>
                      </a:r>
                      <a:r>
                        <a:rPr lang="en-US" sz="2000" dirty="0" err="1">
                          <a:effectLst/>
                          <a:latin typeface="Times New Roman" panose="02020603050405020304" pitchFamily="18" charset="0"/>
                          <a:ea typeface="MS Mincho"/>
                          <a:cs typeface="Times New Roman" panose="02020603050405020304" pitchFamily="18" charset="0"/>
                        </a:rPr>
                        <a:t>Nhịp</a:t>
                      </a:r>
                      <a:r>
                        <a:rPr lang="en-US" sz="2000" dirty="0">
                          <a:effectLst/>
                          <a:latin typeface="Times New Roman" panose="02020603050405020304" pitchFamily="18" charset="0"/>
                          <a:ea typeface="MS Mincho"/>
                          <a:cs typeface="Times New Roman" panose="02020603050405020304" pitchFamily="18" charset="0"/>
                        </a:rPr>
                        <a:t> </a:t>
                      </a:r>
                      <a:r>
                        <a:rPr lang="en-US" sz="2000" dirty="0" err="1">
                          <a:effectLst/>
                          <a:latin typeface="Times New Roman" panose="02020603050405020304" pitchFamily="18" charset="0"/>
                          <a:ea typeface="MS Mincho"/>
                          <a:cs typeface="Times New Roman" panose="02020603050405020304" pitchFamily="18" charset="0"/>
                        </a:rPr>
                        <a:t>chẵn</a:t>
                      </a:r>
                      <a:r>
                        <a:rPr lang="en-US" sz="2000" dirty="0">
                          <a:effectLst/>
                          <a:latin typeface="Times New Roman" panose="02020603050405020304" pitchFamily="18" charset="0"/>
                          <a:ea typeface="MS Mincho"/>
                          <a:cs typeface="Times New Roman" panose="02020603050405020304" pitchFamily="18" charset="0"/>
                        </a:rPr>
                        <a:t> (2/2);</a:t>
                      </a:r>
                      <a:endParaRPr lang="vi-VN"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0"/>
                        </a:spcAft>
                        <a:tabLst>
                          <a:tab pos="1386840" algn="l"/>
                        </a:tabLst>
                      </a:pPr>
                      <a:r>
                        <a:rPr lang="en-US" sz="2000" dirty="0">
                          <a:effectLst/>
                          <a:latin typeface="Times New Roman" panose="02020603050405020304" pitchFamily="18" charset="0"/>
                          <a:ea typeface="MS Mincho"/>
                          <a:cs typeface="Times New Roman" panose="02020603050405020304" pitchFamily="18" charset="0"/>
                        </a:rPr>
                        <a:t>- </a:t>
                      </a:r>
                      <a:r>
                        <a:rPr lang="en-US" sz="2000" dirty="0" err="1">
                          <a:effectLst/>
                          <a:latin typeface="Times New Roman" panose="02020603050405020304" pitchFamily="18" charset="0"/>
                          <a:ea typeface="MS Mincho"/>
                          <a:cs typeface="Times New Roman" panose="02020603050405020304" pitchFamily="18" charset="0"/>
                        </a:rPr>
                        <a:t>Nhịp</a:t>
                      </a:r>
                      <a:r>
                        <a:rPr lang="en-US" sz="2000" dirty="0">
                          <a:effectLst/>
                          <a:latin typeface="Times New Roman" panose="02020603050405020304" pitchFamily="18" charset="0"/>
                          <a:ea typeface="MS Mincho"/>
                          <a:cs typeface="Times New Roman" panose="02020603050405020304" pitchFamily="18" charset="0"/>
                        </a:rPr>
                        <a:t> 1/3.</a:t>
                      </a:r>
                      <a:endParaRPr lang="vi-VN"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0"/>
                        </a:spcAft>
                        <a:tabLst>
                          <a:tab pos="1386840" algn="l"/>
                        </a:tabLst>
                      </a:pPr>
                      <a:r>
                        <a:rPr lang="en-US" sz="2000" i="1" dirty="0" err="1">
                          <a:effectLst/>
                          <a:latin typeface="Times New Roman" panose="02020603050405020304" pitchFamily="18" charset="0"/>
                          <a:ea typeface="MS Mincho"/>
                          <a:cs typeface="Times New Roman" panose="02020603050405020304" pitchFamily="18" charset="0"/>
                        </a:rPr>
                        <a:t>Có</a:t>
                      </a:r>
                      <a:r>
                        <a:rPr lang="en-US" sz="2000" i="1" dirty="0">
                          <a:effectLst/>
                          <a:latin typeface="Times New Roman" panose="02020603050405020304" pitchFamily="18" charset="0"/>
                          <a:ea typeface="MS Mincho"/>
                          <a:cs typeface="Times New Roman" panose="02020603050405020304" pitchFamily="18" charset="0"/>
                        </a:rPr>
                        <a:t>/ </a:t>
                      </a:r>
                      <a:r>
                        <a:rPr lang="en-US" sz="2000" i="1" dirty="0" err="1">
                          <a:effectLst/>
                          <a:latin typeface="Times New Roman" panose="02020603050405020304" pitchFamily="18" charset="0"/>
                          <a:ea typeface="MS Mincho"/>
                          <a:cs typeface="Times New Roman" panose="02020603050405020304" pitchFamily="18" charset="0"/>
                        </a:rPr>
                        <a:t>một</a:t>
                      </a:r>
                      <a:r>
                        <a:rPr lang="en-US" sz="2000" i="1" dirty="0">
                          <a:effectLst/>
                          <a:latin typeface="Times New Roman" panose="02020603050405020304" pitchFamily="18" charset="0"/>
                          <a:ea typeface="MS Mincho"/>
                          <a:cs typeface="Times New Roman" panose="02020603050405020304" pitchFamily="18" charset="0"/>
                        </a:rPr>
                        <a:t> </a:t>
                      </a:r>
                      <a:r>
                        <a:rPr lang="en-US" sz="2000" i="1" dirty="0" err="1">
                          <a:effectLst/>
                          <a:latin typeface="Times New Roman" panose="02020603050405020304" pitchFamily="18" charset="0"/>
                          <a:ea typeface="MS Mincho"/>
                          <a:cs typeface="Times New Roman" panose="02020603050405020304" pitchFamily="18" charset="0"/>
                        </a:rPr>
                        <a:t>người</a:t>
                      </a:r>
                      <a:r>
                        <a:rPr lang="en-US" sz="2000" i="1" dirty="0">
                          <a:effectLst/>
                          <a:latin typeface="Times New Roman" panose="02020603050405020304" pitchFamily="18" charset="0"/>
                          <a:ea typeface="MS Mincho"/>
                          <a:cs typeface="Times New Roman" panose="02020603050405020304" pitchFamily="18" charset="0"/>
                        </a:rPr>
                        <a:t> </a:t>
                      </a:r>
                      <a:r>
                        <a:rPr lang="en-US" sz="2000" i="1" dirty="0" err="1">
                          <a:effectLst/>
                          <a:latin typeface="Times New Roman" panose="02020603050405020304" pitchFamily="18" charset="0"/>
                          <a:ea typeface="MS Mincho"/>
                          <a:cs typeface="Times New Roman" panose="02020603050405020304" pitchFamily="18" charset="0"/>
                        </a:rPr>
                        <a:t>lính</a:t>
                      </a:r>
                      <a:endParaRPr lang="vi-VN"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0"/>
                        </a:spcAft>
                        <a:tabLst>
                          <a:tab pos="1386840" algn="l"/>
                        </a:tabLst>
                      </a:pPr>
                      <a:r>
                        <a:rPr lang="en-US" sz="2000" i="1" dirty="0" err="1">
                          <a:effectLst/>
                          <a:latin typeface="Times New Roman" panose="02020603050405020304" pitchFamily="18" charset="0"/>
                          <a:ea typeface="MS Mincho"/>
                          <a:cs typeface="Times New Roman" panose="02020603050405020304" pitchFamily="18" charset="0"/>
                        </a:rPr>
                        <a:t>Đi</a:t>
                      </a:r>
                      <a:r>
                        <a:rPr lang="en-US" sz="2000" i="1" dirty="0">
                          <a:effectLst/>
                          <a:latin typeface="Times New Roman" panose="02020603050405020304" pitchFamily="18" charset="0"/>
                          <a:ea typeface="MS Mincho"/>
                          <a:cs typeface="Times New Roman" panose="02020603050405020304" pitchFamily="18" charset="0"/>
                        </a:rPr>
                        <a:t> </a:t>
                      </a:r>
                      <a:r>
                        <a:rPr lang="en-US" sz="2000" i="1" dirty="0" err="1">
                          <a:effectLst/>
                          <a:latin typeface="Times New Roman" panose="02020603050405020304" pitchFamily="18" charset="0"/>
                          <a:ea typeface="MS Mincho"/>
                          <a:cs typeface="Times New Roman" panose="02020603050405020304" pitchFamily="18" charset="0"/>
                        </a:rPr>
                        <a:t>vào</a:t>
                      </a:r>
                      <a:r>
                        <a:rPr lang="en-US" sz="2000" i="1" dirty="0">
                          <a:effectLst/>
                          <a:latin typeface="Times New Roman" panose="02020603050405020304" pitchFamily="18" charset="0"/>
                          <a:ea typeface="MS Mincho"/>
                          <a:cs typeface="Times New Roman" panose="02020603050405020304" pitchFamily="18" charset="0"/>
                        </a:rPr>
                        <a:t>/ </a:t>
                      </a:r>
                      <a:r>
                        <a:rPr lang="en-US" sz="2000" i="1" dirty="0" err="1">
                          <a:effectLst/>
                          <a:latin typeface="Times New Roman" panose="02020603050405020304" pitchFamily="18" charset="0"/>
                          <a:ea typeface="MS Mincho"/>
                          <a:cs typeface="Times New Roman" panose="02020603050405020304" pitchFamily="18" charset="0"/>
                        </a:rPr>
                        <a:t>núi</a:t>
                      </a:r>
                      <a:r>
                        <a:rPr lang="en-US" sz="2000" i="1" dirty="0">
                          <a:effectLst/>
                          <a:latin typeface="Times New Roman" panose="02020603050405020304" pitchFamily="18" charset="0"/>
                          <a:ea typeface="MS Mincho"/>
                          <a:cs typeface="Times New Roman" panose="02020603050405020304" pitchFamily="18" charset="0"/>
                        </a:rPr>
                        <a:t> </a:t>
                      </a:r>
                      <a:r>
                        <a:rPr lang="en-US" sz="2000" i="1" dirty="0" err="1">
                          <a:effectLst/>
                          <a:latin typeface="Times New Roman" panose="02020603050405020304" pitchFamily="18" charset="0"/>
                          <a:ea typeface="MS Mincho"/>
                          <a:cs typeface="Times New Roman" panose="02020603050405020304" pitchFamily="18" charset="0"/>
                        </a:rPr>
                        <a:t>xanh</a:t>
                      </a:r>
                      <a:endParaRPr lang="vi-VN"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0"/>
                        </a:spcAft>
                        <a:tabLst>
                          <a:tab pos="1386840" algn="l"/>
                        </a:tabLst>
                      </a:pPr>
                      <a:r>
                        <a:rPr lang="en-US" sz="2000" i="1" dirty="0" err="1">
                          <a:effectLst/>
                          <a:latin typeface="Times New Roman" panose="02020603050405020304" pitchFamily="18" charset="0"/>
                          <a:ea typeface="MS Mincho"/>
                          <a:cs typeface="Times New Roman" panose="02020603050405020304" pitchFamily="18" charset="0"/>
                        </a:rPr>
                        <a:t>Những</a:t>
                      </a:r>
                      <a:r>
                        <a:rPr lang="en-US" sz="2000" i="1" dirty="0">
                          <a:effectLst/>
                          <a:latin typeface="Times New Roman" panose="02020603050405020304" pitchFamily="18" charset="0"/>
                          <a:ea typeface="MS Mincho"/>
                          <a:cs typeface="Times New Roman" panose="02020603050405020304" pitchFamily="18" charset="0"/>
                        </a:rPr>
                        <a:t> </a:t>
                      </a:r>
                      <a:r>
                        <a:rPr lang="en-US" sz="2000" i="1" dirty="0" err="1">
                          <a:effectLst/>
                          <a:latin typeface="Times New Roman" panose="02020603050405020304" pitchFamily="18" charset="0"/>
                          <a:ea typeface="MS Mincho"/>
                          <a:cs typeface="Times New Roman" panose="02020603050405020304" pitchFamily="18" charset="0"/>
                        </a:rPr>
                        <a:t>năm</a:t>
                      </a:r>
                      <a:r>
                        <a:rPr lang="en-US" sz="2000" i="1" dirty="0">
                          <a:effectLst/>
                          <a:latin typeface="Times New Roman" panose="02020603050405020304" pitchFamily="18" charset="0"/>
                          <a:ea typeface="MS Mincho"/>
                          <a:cs typeface="Times New Roman" panose="02020603050405020304" pitchFamily="18" charset="0"/>
                        </a:rPr>
                        <a:t>/ </a:t>
                      </a:r>
                      <a:r>
                        <a:rPr lang="en-US" sz="2000" i="1" dirty="0" err="1">
                          <a:effectLst/>
                          <a:latin typeface="Times New Roman" panose="02020603050405020304" pitchFamily="18" charset="0"/>
                          <a:ea typeface="MS Mincho"/>
                          <a:cs typeface="Times New Roman" panose="02020603050405020304" pitchFamily="18" charset="0"/>
                        </a:rPr>
                        <a:t>máu</a:t>
                      </a:r>
                      <a:r>
                        <a:rPr lang="en-US" sz="2000" i="1" dirty="0">
                          <a:effectLst/>
                          <a:latin typeface="Times New Roman" panose="02020603050405020304" pitchFamily="18" charset="0"/>
                          <a:ea typeface="MS Mincho"/>
                          <a:cs typeface="Times New Roman" panose="02020603050405020304" pitchFamily="18" charset="0"/>
                        </a:rPr>
                        <a:t> </a:t>
                      </a:r>
                      <a:r>
                        <a:rPr lang="en-US" sz="2000" i="1" dirty="0" err="1">
                          <a:effectLst/>
                          <a:latin typeface="Times New Roman" panose="02020603050405020304" pitchFamily="18" charset="0"/>
                          <a:ea typeface="MS Mincho"/>
                          <a:cs typeface="Times New Roman" panose="02020603050405020304" pitchFamily="18" charset="0"/>
                        </a:rPr>
                        <a:t>lửa</a:t>
                      </a:r>
                      <a:r>
                        <a:rPr lang="en-US" sz="2000" i="1" dirty="0">
                          <a:effectLst/>
                          <a:latin typeface="Times New Roman" panose="02020603050405020304" pitchFamily="18" charset="0"/>
                          <a:ea typeface="MS Mincho"/>
                          <a:cs typeface="Times New Roman" panose="02020603050405020304" pitchFamily="18" charset="0"/>
                        </a:rPr>
                        <a:t>.</a:t>
                      </a:r>
                      <a:endParaRPr lang="vi-VN"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0"/>
                        </a:spcAft>
                        <a:tabLst>
                          <a:tab pos="1386840" algn="l"/>
                        </a:tabLst>
                      </a:pPr>
                      <a:r>
                        <a:rPr lang="en-US" sz="2000" i="1" dirty="0" err="1">
                          <a:effectLst/>
                          <a:latin typeface="Times New Roman" panose="02020603050405020304" pitchFamily="18" charset="0"/>
                          <a:ea typeface="MS Mincho"/>
                          <a:cs typeface="Times New Roman" panose="02020603050405020304" pitchFamily="18" charset="0"/>
                        </a:rPr>
                        <a:t>Một</a:t>
                      </a:r>
                      <a:r>
                        <a:rPr lang="en-US" sz="2000" i="1" dirty="0">
                          <a:effectLst/>
                          <a:latin typeface="Times New Roman" panose="02020603050405020304" pitchFamily="18" charset="0"/>
                          <a:ea typeface="MS Mincho"/>
                          <a:cs typeface="Times New Roman" panose="02020603050405020304" pitchFamily="18" charset="0"/>
                        </a:rPr>
                        <a:t> </a:t>
                      </a:r>
                      <a:r>
                        <a:rPr lang="en-US" sz="2000" i="1" dirty="0" err="1">
                          <a:effectLst/>
                          <a:latin typeface="Times New Roman" panose="02020603050405020304" pitchFamily="18" charset="0"/>
                          <a:ea typeface="MS Mincho"/>
                          <a:cs typeface="Times New Roman" panose="02020603050405020304" pitchFamily="18" charset="0"/>
                        </a:rPr>
                        <a:t>ngày</a:t>
                      </a:r>
                      <a:r>
                        <a:rPr lang="en-US" sz="2000" i="1" dirty="0">
                          <a:effectLst/>
                          <a:latin typeface="Times New Roman" panose="02020603050405020304" pitchFamily="18" charset="0"/>
                          <a:ea typeface="MS Mincho"/>
                          <a:cs typeface="Times New Roman" panose="02020603050405020304" pitchFamily="18" charset="0"/>
                        </a:rPr>
                        <a:t>/ </a:t>
                      </a:r>
                      <a:r>
                        <a:rPr lang="en-US" sz="2000" i="1" dirty="0" err="1">
                          <a:effectLst/>
                          <a:latin typeface="Times New Roman" panose="02020603050405020304" pitchFamily="18" charset="0"/>
                          <a:ea typeface="MS Mincho"/>
                          <a:cs typeface="Times New Roman" panose="02020603050405020304" pitchFamily="18" charset="0"/>
                        </a:rPr>
                        <a:t>hoà</a:t>
                      </a:r>
                      <a:r>
                        <a:rPr lang="en-US" sz="2000" i="1" dirty="0">
                          <a:effectLst/>
                          <a:latin typeface="Times New Roman" panose="02020603050405020304" pitchFamily="18" charset="0"/>
                          <a:ea typeface="MS Mincho"/>
                          <a:cs typeface="Times New Roman" panose="02020603050405020304" pitchFamily="18" charset="0"/>
                        </a:rPr>
                        <a:t> </a:t>
                      </a:r>
                      <a:r>
                        <a:rPr lang="en-US" sz="2000" i="1" dirty="0" err="1">
                          <a:effectLst/>
                          <a:latin typeface="Times New Roman" panose="02020603050405020304" pitchFamily="18" charset="0"/>
                          <a:ea typeface="MS Mincho"/>
                          <a:cs typeface="Times New Roman" panose="02020603050405020304" pitchFamily="18" charset="0"/>
                        </a:rPr>
                        <a:t>bình</a:t>
                      </a:r>
                      <a:endParaRPr lang="vi-VN"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0"/>
                        </a:spcAft>
                        <a:tabLst>
                          <a:tab pos="1386840" algn="l"/>
                        </a:tabLst>
                      </a:pPr>
                      <a:r>
                        <a:rPr lang="en-US" sz="2000" i="1" dirty="0" err="1">
                          <a:effectLst/>
                          <a:latin typeface="Times New Roman" panose="02020603050405020304" pitchFamily="18" charset="0"/>
                          <a:ea typeface="MS Mincho"/>
                          <a:cs typeface="Times New Roman" panose="02020603050405020304" pitchFamily="18" charset="0"/>
                        </a:rPr>
                        <a:t>Anh</a:t>
                      </a:r>
                      <a:r>
                        <a:rPr lang="en-US" sz="2000" i="1" dirty="0">
                          <a:effectLst/>
                          <a:latin typeface="Times New Roman" panose="02020603050405020304" pitchFamily="18" charset="0"/>
                          <a:ea typeface="MS Mincho"/>
                          <a:cs typeface="Times New Roman" panose="02020603050405020304" pitchFamily="18" charset="0"/>
                        </a:rPr>
                        <a:t>/ </a:t>
                      </a:r>
                      <a:r>
                        <a:rPr lang="en-US" sz="2000" i="1" dirty="0" err="1">
                          <a:effectLst/>
                          <a:latin typeface="Times New Roman" panose="02020603050405020304" pitchFamily="18" charset="0"/>
                          <a:ea typeface="MS Mincho"/>
                          <a:cs typeface="Times New Roman" panose="02020603050405020304" pitchFamily="18" charset="0"/>
                        </a:rPr>
                        <a:t>không</a:t>
                      </a:r>
                      <a:r>
                        <a:rPr lang="en-US" sz="2000" i="1" dirty="0">
                          <a:effectLst/>
                          <a:latin typeface="Times New Roman" panose="02020603050405020304" pitchFamily="18" charset="0"/>
                          <a:ea typeface="MS Mincho"/>
                          <a:cs typeface="Times New Roman" panose="02020603050405020304" pitchFamily="18" charset="0"/>
                        </a:rPr>
                        <a:t> </a:t>
                      </a:r>
                      <a:r>
                        <a:rPr lang="en-US" sz="2000" i="1" dirty="0" err="1">
                          <a:effectLst/>
                          <a:latin typeface="Times New Roman" panose="02020603050405020304" pitchFamily="18" charset="0"/>
                          <a:ea typeface="MS Mincho"/>
                          <a:cs typeface="Times New Roman" panose="02020603050405020304" pitchFamily="18" charset="0"/>
                        </a:rPr>
                        <a:t>về</a:t>
                      </a:r>
                      <a:r>
                        <a:rPr lang="en-US" sz="2000" i="1" dirty="0">
                          <a:effectLst/>
                          <a:latin typeface="Times New Roman" panose="02020603050405020304" pitchFamily="18" charset="0"/>
                          <a:ea typeface="MS Mincho"/>
                          <a:cs typeface="Times New Roman" panose="02020603050405020304" pitchFamily="18" charset="0"/>
                        </a:rPr>
                        <a:t> </a:t>
                      </a:r>
                      <a:r>
                        <a:rPr lang="en-US" sz="2000" i="1" dirty="0" err="1">
                          <a:effectLst/>
                          <a:latin typeface="Times New Roman" panose="02020603050405020304" pitchFamily="18" charset="0"/>
                          <a:ea typeface="MS Mincho"/>
                          <a:cs typeface="Times New Roman" panose="02020603050405020304" pitchFamily="18" charset="0"/>
                        </a:rPr>
                        <a:t>nữa</a:t>
                      </a:r>
                      <a:endParaRPr lang="vi-VN"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r>
                        <a:rPr lang="en-US" sz="20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kern="1200" dirty="0" err="1">
                          <a:solidFill>
                            <a:schemeClr val="dk1"/>
                          </a:solidFill>
                          <a:effectLst/>
                          <a:latin typeface="Times New Roman" panose="02020603050405020304" pitchFamily="18" charset="0"/>
                          <a:ea typeface="+mn-ea"/>
                          <a:cs typeface="Times New Roman" panose="02020603050405020304" pitchFamily="18" charset="0"/>
                        </a:rPr>
                        <a:t>Biến</a:t>
                      </a:r>
                      <a:r>
                        <a:rPr lang="en-US" sz="20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kern="1200" dirty="0" err="1">
                          <a:solidFill>
                            <a:schemeClr val="dk1"/>
                          </a:solidFill>
                          <a:effectLst/>
                          <a:latin typeface="Times New Roman" panose="02020603050405020304" pitchFamily="18" charset="0"/>
                          <a:ea typeface="+mn-ea"/>
                          <a:cs typeface="Times New Roman" panose="02020603050405020304" pitchFamily="18" charset="0"/>
                        </a:rPr>
                        <a:t>tấu</a:t>
                      </a:r>
                      <a:r>
                        <a:rPr lang="en-US" sz="20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kern="1200" dirty="0" err="1">
                          <a:solidFill>
                            <a:schemeClr val="dk1"/>
                          </a:solidFill>
                          <a:effectLst/>
                          <a:latin typeface="Times New Roman" panose="02020603050405020304" pitchFamily="18" charset="0"/>
                          <a:ea typeface="+mn-ea"/>
                          <a:cs typeface="Times New Roman" panose="02020603050405020304" pitchFamily="18" charset="0"/>
                        </a:rPr>
                        <a:t>tự</a:t>
                      </a:r>
                      <a:r>
                        <a:rPr lang="en-US" sz="20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kern="1200" dirty="0" err="1">
                          <a:solidFill>
                            <a:schemeClr val="dk1"/>
                          </a:solidFill>
                          <a:effectLst/>
                          <a:latin typeface="Times New Roman" panose="02020603050405020304" pitchFamily="18" charset="0"/>
                          <a:ea typeface="+mn-ea"/>
                          <a:cs typeface="Times New Roman" panose="02020603050405020304" pitchFamily="18" charset="0"/>
                        </a:rPr>
                        <a:t>nhiên</a:t>
                      </a:r>
                      <a:r>
                        <a:rPr lang="en-US" sz="20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kern="1200" dirty="0" err="1">
                          <a:solidFill>
                            <a:schemeClr val="dk1"/>
                          </a:solidFill>
                          <a:effectLst/>
                          <a:latin typeface="Times New Roman" panose="02020603050405020304" pitchFamily="18" charset="0"/>
                          <a:ea typeface="+mn-ea"/>
                          <a:cs typeface="Times New Roman" panose="02020603050405020304" pitchFamily="18" charset="0"/>
                        </a:rPr>
                        <a:t>linh</a:t>
                      </a:r>
                      <a:r>
                        <a:rPr lang="en-US" sz="20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kern="1200" dirty="0" err="1">
                          <a:solidFill>
                            <a:schemeClr val="dk1"/>
                          </a:solidFill>
                          <a:effectLst/>
                          <a:latin typeface="Times New Roman" panose="02020603050405020304" pitchFamily="18" charset="0"/>
                          <a:ea typeface="+mn-ea"/>
                          <a:cs typeface="Times New Roman" panose="02020603050405020304" pitchFamily="18" charset="0"/>
                        </a:rPr>
                        <a:t>hoạt</a:t>
                      </a:r>
                      <a:r>
                        <a:rPr lang="en-US" sz="20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kern="1200" dirty="0" err="1">
                          <a:solidFill>
                            <a:schemeClr val="dk1"/>
                          </a:solidFill>
                          <a:effectLst/>
                          <a:latin typeface="Times New Roman" panose="02020603050405020304" pitchFamily="18" charset="0"/>
                          <a:ea typeface="+mn-ea"/>
                          <a:cs typeface="Times New Roman" panose="02020603050405020304" pitchFamily="18" charset="0"/>
                        </a:rPr>
                        <a:t>nhịp</a:t>
                      </a:r>
                      <a:r>
                        <a:rPr lang="en-US" sz="20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kern="1200" dirty="0" err="1">
                          <a:solidFill>
                            <a:schemeClr val="dk1"/>
                          </a:solidFill>
                          <a:effectLst/>
                          <a:latin typeface="Times New Roman" panose="02020603050405020304" pitchFamily="18" charset="0"/>
                          <a:ea typeface="+mn-ea"/>
                          <a:cs typeface="Times New Roman" panose="02020603050405020304" pitchFamily="18" charset="0"/>
                        </a:rPr>
                        <a:t>nhàng</a:t>
                      </a:r>
                      <a:r>
                        <a:rPr lang="en-US" sz="20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kern="1200" dirty="0" err="1">
                          <a:solidFill>
                            <a:schemeClr val="dk1"/>
                          </a:solidFill>
                          <a:effectLst/>
                          <a:latin typeface="Times New Roman" panose="02020603050405020304" pitchFamily="18" charset="0"/>
                          <a:ea typeface="+mn-ea"/>
                          <a:cs typeface="Times New Roman" panose="02020603050405020304" pitchFamily="18" charset="0"/>
                        </a:rPr>
                        <a:t>mang</a:t>
                      </a:r>
                      <a:r>
                        <a:rPr lang="en-US" sz="20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kern="1200" dirty="0" err="1">
                          <a:solidFill>
                            <a:schemeClr val="dk1"/>
                          </a:solidFill>
                          <a:effectLst/>
                          <a:latin typeface="Times New Roman" panose="02020603050405020304" pitchFamily="18" charset="0"/>
                          <a:ea typeface="+mn-ea"/>
                          <a:cs typeface="Times New Roman" panose="02020603050405020304" pitchFamily="18" charset="0"/>
                        </a:rPr>
                        <a:t>âm</a:t>
                      </a:r>
                      <a:r>
                        <a:rPr lang="en-US" sz="20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kern="1200" dirty="0" err="1">
                          <a:solidFill>
                            <a:schemeClr val="dk1"/>
                          </a:solidFill>
                          <a:effectLst/>
                          <a:latin typeface="Times New Roman" panose="02020603050405020304" pitchFamily="18" charset="0"/>
                          <a:ea typeface="+mn-ea"/>
                          <a:cs typeface="Times New Roman" panose="02020603050405020304" pitchFamily="18" charset="0"/>
                        </a:rPr>
                        <a:t>hưởng</a:t>
                      </a:r>
                      <a:r>
                        <a:rPr lang="en-US" sz="20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kern="1200" dirty="0" err="1">
                          <a:solidFill>
                            <a:schemeClr val="dk1"/>
                          </a:solidFill>
                          <a:effectLst/>
                          <a:latin typeface="Times New Roman" panose="02020603050405020304" pitchFamily="18" charset="0"/>
                          <a:ea typeface="+mn-ea"/>
                          <a:cs typeface="Times New Roman" panose="02020603050405020304" pitchFamily="18" charset="0"/>
                        </a:rPr>
                        <a:t>đồng</a:t>
                      </a:r>
                      <a:r>
                        <a:rPr lang="en-US" sz="20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kern="1200" dirty="0" err="1">
                          <a:solidFill>
                            <a:schemeClr val="dk1"/>
                          </a:solidFill>
                          <a:effectLst/>
                          <a:latin typeface="Times New Roman" panose="02020603050405020304" pitchFamily="18" charset="0"/>
                          <a:ea typeface="+mn-ea"/>
                          <a:cs typeface="Times New Roman" panose="02020603050405020304" pitchFamily="18" charset="0"/>
                        </a:rPr>
                        <a:t>dao</a:t>
                      </a:r>
                      <a:r>
                        <a:rPr lang="en-US" sz="2000" kern="1200" dirty="0">
                          <a:solidFill>
                            <a:schemeClr val="dk1"/>
                          </a:solidFill>
                          <a:effectLst/>
                          <a:latin typeface="Times New Roman" panose="02020603050405020304" pitchFamily="18" charset="0"/>
                          <a:ea typeface="+mn-ea"/>
                          <a:cs typeface="Times New Roman" panose="02020603050405020304" pitchFamily="18" charset="0"/>
                        </a:rPr>
                        <a:t>; </a:t>
                      </a:r>
                      <a:endParaRPr lang="vi-VN" sz="2000" kern="1200" dirty="0">
                        <a:solidFill>
                          <a:schemeClr val="dk1"/>
                        </a:solidFill>
                        <a:effectLst/>
                        <a:latin typeface="Times New Roman" panose="02020603050405020304" pitchFamily="18" charset="0"/>
                        <a:ea typeface="+mn-ea"/>
                        <a:cs typeface="Times New Roman" panose="02020603050405020304" pitchFamily="18" charset="0"/>
                      </a:endParaRPr>
                    </a:p>
                    <a:p>
                      <a:pPr marL="0" marR="0" indent="0" algn="just" defTabSz="914400" rtl="0" eaLnBrk="1" fontAlgn="auto" latinLnBrk="0" hangingPunct="1">
                        <a:lnSpc>
                          <a:spcPct val="100000"/>
                        </a:lnSpc>
                        <a:spcBef>
                          <a:spcPts val="0"/>
                        </a:spcBef>
                        <a:spcAft>
                          <a:spcPts val="0"/>
                        </a:spcAft>
                        <a:buClrTx/>
                        <a:buSzTx/>
                        <a:buFontTx/>
                        <a:buNone/>
                        <a:tabLst/>
                        <a:defRPr/>
                      </a:pPr>
                      <a:r>
                        <a:rPr lang="en-US" sz="20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kern="1200" dirty="0" err="1">
                          <a:solidFill>
                            <a:schemeClr val="dk1"/>
                          </a:solidFill>
                          <a:effectLst/>
                          <a:latin typeface="Times New Roman" panose="02020603050405020304" pitchFamily="18" charset="0"/>
                          <a:ea typeface="+mn-ea"/>
                          <a:cs typeface="Times New Roman" panose="02020603050405020304" pitchFamily="18" charset="0"/>
                        </a:rPr>
                        <a:t>Tách</a:t>
                      </a:r>
                      <a:r>
                        <a:rPr lang="en-US" sz="20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kern="1200" dirty="0" err="1">
                          <a:solidFill>
                            <a:schemeClr val="dk1"/>
                          </a:solidFill>
                          <a:effectLst/>
                          <a:latin typeface="Times New Roman" panose="02020603050405020304" pitchFamily="18" charset="0"/>
                          <a:ea typeface="+mn-ea"/>
                          <a:cs typeface="Times New Roman" panose="02020603050405020304" pitchFamily="18" charset="0"/>
                        </a:rPr>
                        <a:t>riêng</a:t>
                      </a:r>
                      <a:r>
                        <a:rPr lang="en-US" sz="20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kern="1200" dirty="0" err="1">
                          <a:solidFill>
                            <a:schemeClr val="dk1"/>
                          </a:solidFill>
                          <a:effectLst/>
                          <a:latin typeface="Times New Roman" panose="02020603050405020304" pitchFamily="18" charset="0"/>
                          <a:ea typeface="+mn-ea"/>
                          <a:cs typeface="Times New Roman" panose="02020603050405020304" pitchFamily="18" charset="0"/>
                        </a:rPr>
                        <a:t>động</a:t>
                      </a:r>
                      <a:r>
                        <a:rPr lang="en-US" sz="20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kern="1200" dirty="0" err="1">
                          <a:solidFill>
                            <a:schemeClr val="dk1"/>
                          </a:solidFill>
                          <a:effectLst/>
                          <a:latin typeface="Times New Roman" panose="02020603050405020304" pitchFamily="18" charset="0"/>
                          <a:ea typeface="+mn-ea"/>
                          <a:cs typeface="Times New Roman" panose="02020603050405020304" pitchFamily="18" charset="0"/>
                        </a:rPr>
                        <a:t>từ</a:t>
                      </a:r>
                      <a:r>
                        <a:rPr lang="en-US" sz="20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i="1" kern="1200" dirty="0" err="1">
                          <a:solidFill>
                            <a:schemeClr val="dk1"/>
                          </a:solidFill>
                          <a:effectLst/>
                          <a:latin typeface="Times New Roman" panose="02020603050405020304" pitchFamily="18" charset="0"/>
                          <a:ea typeface="+mn-ea"/>
                          <a:cs typeface="Times New Roman" panose="02020603050405020304" pitchFamily="18" charset="0"/>
                        </a:rPr>
                        <a:t>có</a:t>
                      </a:r>
                      <a:r>
                        <a:rPr lang="en-US" sz="20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kern="1200" dirty="0" err="1">
                          <a:solidFill>
                            <a:schemeClr val="dk1"/>
                          </a:solidFill>
                          <a:effectLst/>
                          <a:latin typeface="Times New Roman" panose="02020603050405020304" pitchFamily="18" charset="0"/>
                          <a:ea typeface="+mn-ea"/>
                          <a:cs typeface="Times New Roman" panose="02020603050405020304" pitchFamily="18" charset="0"/>
                        </a:rPr>
                        <a:t>chỉ</a:t>
                      </a:r>
                      <a:r>
                        <a:rPr lang="en-US" sz="20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kern="1200" dirty="0" err="1">
                          <a:solidFill>
                            <a:schemeClr val="dk1"/>
                          </a:solidFill>
                          <a:effectLst/>
                          <a:latin typeface="Times New Roman" panose="02020603050405020304" pitchFamily="18" charset="0"/>
                          <a:ea typeface="+mn-ea"/>
                          <a:cs typeface="Times New Roman" panose="02020603050405020304" pitchFamily="18" charset="0"/>
                        </a:rPr>
                        <a:t>sự</a:t>
                      </a:r>
                      <a:r>
                        <a:rPr lang="en-US" sz="20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kern="1200" dirty="0" err="1">
                          <a:solidFill>
                            <a:schemeClr val="dk1"/>
                          </a:solidFill>
                          <a:effectLst/>
                          <a:latin typeface="Times New Roman" panose="02020603050405020304" pitchFamily="18" charset="0"/>
                          <a:ea typeface="+mn-ea"/>
                          <a:cs typeface="Times New Roman" panose="02020603050405020304" pitchFamily="18" charset="0"/>
                        </a:rPr>
                        <a:t>tồn</a:t>
                      </a:r>
                      <a:r>
                        <a:rPr lang="en-US" sz="20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kern="1200" dirty="0" err="1">
                          <a:solidFill>
                            <a:schemeClr val="dk1"/>
                          </a:solidFill>
                          <a:effectLst/>
                          <a:latin typeface="Times New Roman" panose="02020603050405020304" pitchFamily="18" charset="0"/>
                          <a:ea typeface="+mn-ea"/>
                          <a:cs typeface="Times New Roman" panose="02020603050405020304" pitchFamily="18" charset="0"/>
                        </a:rPr>
                        <a:t>tại</a:t>
                      </a:r>
                      <a:r>
                        <a:rPr lang="en-US" sz="20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kern="1200" dirty="0" err="1">
                          <a:solidFill>
                            <a:schemeClr val="dk1"/>
                          </a:solidFill>
                          <a:effectLst/>
                          <a:latin typeface="Times New Roman" panose="02020603050405020304" pitchFamily="18" charset="0"/>
                          <a:ea typeface="+mn-ea"/>
                          <a:cs typeface="Times New Roman" panose="02020603050405020304" pitchFamily="18" charset="0"/>
                        </a:rPr>
                        <a:t>nhấn</a:t>
                      </a:r>
                      <a:r>
                        <a:rPr lang="en-US" sz="20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kern="1200" dirty="0" err="1">
                          <a:solidFill>
                            <a:schemeClr val="dk1"/>
                          </a:solidFill>
                          <a:effectLst/>
                          <a:latin typeface="Times New Roman" panose="02020603050405020304" pitchFamily="18" charset="0"/>
                          <a:ea typeface="+mn-ea"/>
                          <a:cs typeface="Times New Roman" panose="02020603050405020304" pitchFamily="18" charset="0"/>
                        </a:rPr>
                        <a:t>mạnh</a:t>
                      </a:r>
                      <a:r>
                        <a:rPr lang="en-US" sz="20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kern="1200" dirty="0" err="1">
                          <a:solidFill>
                            <a:schemeClr val="dk1"/>
                          </a:solidFill>
                          <a:effectLst/>
                          <a:latin typeface="Times New Roman" panose="02020603050405020304" pitchFamily="18" charset="0"/>
                          <a:ea typeface="+mn-ea"/>
                          <a:cs typeface="Times New Roman" panose="02020603050405020304" pitchFamily="18" charset="0"/>
                        </a:rPr>
                        <a:t>khắc</a:t>
                      </a:r>
                      <a:r>
                        <a:rPr lang="en-US" sz="20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kern="1200" dirty="0" err="1">
                          <a:solidFill>
                            <a:schemeClr val="dk1"/>
                          </a:solidFill>
                          <a:effectLst/>
                          <a:latin typeface="Times New Roman" panose="02020603050405020304" pitchFamily="18" charset="0"/>
                          <a:ea typeface="+mn-ea"/>
                          <a:cs typeface="Times New Roman" panose="02020603050405020304" pitchFamily="18" charset="0"/>
                        </a:rPr>
                        <a:t>sâu</a:t>
                      </a:r>
                      <a:r>
                        <a:rPr lang="en-US" sz="20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kern="1200" dirty="0" err="1">
                          <a:solidFill>
                            <a:schemeClr val="dk1"/>
                          </a:solidFill>
                          <a:effectLst/>
                          <a:latin typeface="Times New Roman" panose="02020603050405020304" pitchFamily="18" charset="0"/>
                          <a:ea typeface="+mn-ea"/>
                          <a:cs typeface="Times New Roman" panose="02020603050405020304" pitchFamily="18" charset="0"/>
                        </a:rPr>
                        <a:t>ấn</a:t>
                      </a:r>
                      <a:r>
                        <a:rPr lang="en-US" sz="20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kern="1200" dirty="0" err="1">
                          <a:solidFill>
                            <a:schemeClr val="dk1"/>
                          </a:solidFill>
                          <a:effectLst/>
                          <a:latin typeface="Times New Roman" panose="02020603050405020304" pitchFamily="18" charset="0"/>
                          <a:ea typeface="+mn-ea"/>
                          <a:cs typeface="Times New Roman" panose="02020603050405020304" pitchFamily="18" charset="0"/>
                        </a:rPr>
                        <a:t>tượng</a:t>
                      </a:r>
                      <a:r>
                        <a:rPr lang="en-US" sz="20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kern="1200" dirty="0" err="1">
                          <a:solidFill>
                            <a:schemeClr val="dk1"/>
                          </a:solidFill>
                          <a:effectLst/>
                          <a:latin typeface="Times New Roman" panose="02020603050405020304" pitchFamily="18" charset="0"/>
                          <a:ea typeface="+mn-ea"/>
                          <a:cs typeface="Times New Roman" panose="02020603050405020304" pitchFamily="18" charset="0"/>
                        </a:rPr>
                        <a:t>về</a:t>
                      </a:r>
                      <a:r>
                        <a:rPr lang="en-US" sz="20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kern="1200" dirty="0" err="1">
                          <a:solidFill>
                            <a:schemeClr val="dk1"/>
                          </a:solidFill>
                          <a:effectLst/>
                          <a:latin typeface="Times New Roman" panose="02020603050405020304" pitchFamily="18" charset="0"/>
                          <a:ea typeface="+mn-ea"/>
                          <a:cs typeface="Times New Roman" panose="02020603050405020304" pitchFamily="18" charset="0"/>
                        </a:rPr>
                        <a:t>sự</a:t>
                      </a:r>
                      <a:r>
                        <a:rPr lang="en-US" sz="20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kern="1200" dirty="0" err="1">
                          <a:solidFill>
                            <a:schemeClr val="dk1"/>
                          </a:solidFill>
                          <a:effectLst/>
                          <a:latin typeface="Times New Roman" panose="02020603050405020304" pitchFamily="18" charset="0"/>
                          <a:ea typeface="+mn-ea"/>
                          <a:cs typeface="Times New Roman" panose="02020603050405020304" pitchFamily="18" charset="0"/>
                        </a:rPr>
                        <a:t>hiện</a:t>
                      </a:r>
                      <a:r>
                        <a:rPr lang="en-US" sz="20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kern="1200" dirty="0" err="1">
                          <a:solidFill>
                            <a:schemeClr val="dk1"/>
                          </a:solidFill>
                          <a:effectLst/>
                          <a:latin typeface="Times New Roman" panose="02020603050405020304" pitchFamily="18" charset="0"/>
                          <a:ea typeface="+mn-ea"/>
                          <a:cs typeface="Times New Roman" panose="02020603050405020304" pitchFamily="18" charset="0"/>
                        </a:rPr>
                        <a:t>diện</a:t>
                      </a:r>
                      <a:r>
                        <a:rPr lang="en-US" sz="20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kern="1200" dirty="0" err="1">
                          <a:solidFill>
                            <a:schemeClr val="dk1"/>
                          </a:solidFill>
                          <a:effectLst/>
                          <a:latin typeface="Times New Roman" panose="02020603050405020304" pitchFamily="18" charset="0"/>
                          <a:ea typeface="+mn-ea"/>
                          <a:cs typeface="Times New Roman" panose="02020603050405020304" pitchFamily="18" charset="0"/>
                        </a:rPr>
                        <a:t>của</a:t>
                      </a:r>
                      <a:r>
                        <a:rPr lang="en-US" sz="20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kern="1200" dirty="0" err="1">
                          <a:solidFill>
                            <a:schemeClr val="dk1"/>
                          </a:solidFill>
                          <a:effectLst/>
                          <a:latin typeface="Times New Roman" panose="02020603050405020304" pitchFamily="18" charset="0"/>
                          <a:ea typeface="+mn-ea"/>
                          <a:cs typeface="Times New Roman" panose="02020603050405020304" pitchFamily="18" charset="0"/>
                        </a:rPr>
                        <a:t>người</a:t>
                      </a:r>
                      <a:r>
                        <a:rPr lang="en-US" sz="2000" kern="1200" dirty="0">
                          <a:solidFill>
                            <a:schemeClr val="dk1"/>
                          </a:solidFill>
                          <a:effectLst/>
                          <a:latin typeface="Times New Roman" panose="02020603050405020304" pitchFamily="18" charset="0"/>
                          <a:ea typeface="+mn-ea"/>
                          <a:cs typeface="Times New Roman" panose="02020603050405020304" pitchFamily="18" charset="0"/>
                        </a:rPr>
                        <a:t> </a:t>
                      </a:r>
                      <a:r>
                        <a:rPr lang="en-US" sz="2000" kern="1200" dirty="0" err="1">
                          <a:solidFill>
                            <a:schemeClr val="dk1"/>
                          </a:solidFill>
                          <a:effectLst/>
                          <a:latin typeface="Times New Roman" panose="02020603050405020304" pitchFamily="18" charset="0"/>
                          <a:ea typeface="+mn-ea"/>
                          <a:cs typeface="Times New Roman" panose="02020603050405020304" pitchFamily="18" charset="0"/>
                        </a:rPr>
                        <a:t>lính</a:t>
                      </a:r>
                      <a:r>
                        <a:rPr lang="en-US" sz="2000" kern="1200" dirty="0">
                          <a:solidFill>
                            <a:schemeClr val="dk1"/>
                          </a:solidFill>
                          <a:effectLst/>
                          <a:latin typeface="Times New Roman" panose="02020603050405020304" pitchFamily="18" charset="0"/>
                          <a:ea typeface="+mn-ea"/>
                          <a:cs typeface="Times New Roman" panose="02020603050405020304" pitchFamily="18" charset="0"/>
                        </a:rPr>
                        <a:t>; </a:t>
                      </a:r>
                      <a:r>
                        <a:rPr lang="vi-VN" sz="2000" kern="1200" dirty="0">
                          <a:solidFill>
                            <a:schemeClr val="dk1"/>
                          </a:solidFill>
                          <a:effectLst/>
                          <a:latin typeface="Times New Roman" panose="02020603050405020304" pitchFamily="18" charset="0"/>
                          <a:ea typeface="+mn-ea"/>
                          <a:cs typeface="Times New Roman" panose="02020603050405020304" pitchFamily="18" charset="0"/>
                        </a:rPr>
                        <a:t>đối lập với dòng thơ thứ năm cũng có nhịp 1/3 nhấn mạnh sự </a:t>
                      </a:r>
                      <a:r>
                        <a:rPr lang="vi-VN" sz="2000" i="1" kern="1200" dirty="0">
                          <a:solidFill>
                            <a:schemeClr val="dk1"/>
                          </a:solidFill>
                          <a:effectLst/>
                          <a:latin typeface="Times New Roman" panose="02020603050405020304" pitchFamily="18" charset="0"/>
                          <a:ea typeface="+mn-ea"/>
                          <a:cs typeface="Times New Roman" panose="02020603050405020304" pitchFamily="18" charset="0"/>
                        </a:rPr>
                        <a:t>không về</a:t>
                      </a:r>
                      <a:r>
                        <a:rPr lang="vi-VN" sz="2000" kern="1200" dirty="0">
                          <a:solidFill>
                            <a:schemeClr val="dk1"/>
                          </a:solidFill>
                          <a:effectLst/>
                          <a:latin typeface="Times New Roman" panose="02020603050405020304" pitchFamily="18" charset="0"/>
                          <a:ea typeface="+mn-ea"/>
                          <a:cs typeface="Times New Roman" panose="02020603050405020304" pitchFamily="18" charset="0"/>
                        </a:rPr>
                        <a:t> của </a:t>
                      </a:r>
                      <a:r>
                        <a:rPr lang="vi-VN" sz="2000" i="1" kern="1200" dirty="0">
                          <a:solidFill>
                            <a:schemeClr val="dk1"/>
                          </a:solidFill>
                          <a:effectLst/>
                          <a:latin typeface="Times New Roman" panose="02020603050405020304" pitchFamily="18" charset="0"/>
                          <a:ea typeface="+mn-ea"/>
                          <a:cs typeface="Times New Roman" panose="02020603050405020304" pitchFamily="18" charset="0"/>
                        </a:rPr>
                        <a:t>anh. </a:t>
                      </a:r>
                      <a:r>
                        <a:rPr lang="vi-VN" sz="2000" kern="1200" dirty="0">
                          <a:solidFill>
                            <a:schemeClr val="dk1"/>
                          </a:solidFill>
                          <a:effectLst/>
                          <a:latin typeface="Times New Roman" panose="02020603050405020304" pitchFamily="18" charset="0"/>
                          <a:ea typeface="+mn-ea"/>
                          <a:cs typeface="Times New Roman" panose="02020603050405020304" pitchFamily="18" charset="0"/>
                        </a:rPr>
                        <a:t>Thế tương phản </a:t>
                      </a:r>
                      <a:r>
                        <a:rPr lang="vi-VN" sz="2000" i="1" kern="1200" dirty="0">
                          <a:solidFill>
                            <a:schemeClr val="dk1"/>
                          </a:solidFill>
                          <a:effectLst/>
                          <a:latin typeface="Times New Roman" panose="02020603050405020304" pitchFamily="18" charset="0"/>
                          <a:ea typeface="+mn-ea"/>
                          <a:cs typeface="Times New Roman" panose="02020603050405020304" pitchFamily="18" charset="0"/>
                        </a:rPr>
                        <a:t>có - không</a:t>
                      </a:r>
                      <a:r>
                        <a:rPr lang="vi-VN" sz="2000" kern="1200" dirty="0">
                          <a:solidFill>
                            <a:schemeClr val="dk1"/>
                          </a:solidFill>
                          <a:effectLst/>
                          <a:latin typeface="Times New Roman" panose="02020603050405020304" pitchFamily="18" charset="0"/>
                          <a:ea typeface="+mn-ea"/>
                          <a:cs typeface="Times New Roman" panose="02020603050405020304" pitchFamily="18" charset="0"/>
                        </a:rPr>
                        <a:t> nói lên sự mất mát, gợi cám xúc tiếc thương, bùi ngùi.</a:t>
                      </a:r>
                    </a:p>
                    <a:p>
                      <a:endParaRPr lang="vi-VN" sz="2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94412015"/>
                  </a:ext>
                </a:extLst>
              </a:tr>
            </a:tbl>
          </a:graphicData>
        </a:graphic>
      </p:graphicFrame>
      <p:sp>
        <p:nvSpPr>
          <p:cNvPr id="6" name="Flowchart: Delay 5"/>
          <p:cNvSpPr/>
          <p:nvPr/>
        </p:nvSpPr>
        <p:spPr>
          <a:xfrm>
            <a:off x="199534" y="133964"/>
            <a:ext cx="6248399" cy="565608"/>
          </a:xfrm>
          <a:prstGeom prst="flowChartDela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rgbClr val="FFFF00"/>
                </a:solidFill>
                <a:latin typeface="Times New Roman" panose="02020603050405020304" pitchFamily="18" charset="0"/>
                <a:cs typeface="Times New Roman" panose="02020603050405020304" pitchFamily="18" charset="0"/>
              </a:rPr>
              <a:t>b. </a:t>
            </a:r>
            <a:r>
              <a:rPr lang="en-US" sz="2400" b="1" dirty="0" err="1">
                <a:solidFill>
                  <a:srgbClr val="FFFF00"/>
                </a:solidFill>
                <a:latin typeface="Times New Roman" panose="02020603050405020304" pitchFamily="18" charset="0"/>
                <a:cs typeface="Times New Roman" panose="02020603050405020304" pitchFamily="18" charset="0"/>
              </a:rPr>
              <a:t>Đặc</a:t>
            </a:r>
            <a:r>
              <a:rPr lang="en-US" sz="2400" b="1" dirty="0">
                <a:solidFill>
                  <a:srgbClr val="FFFF00"/>
                </a:solidFill>
                <a:latin typeface="Times New Roman" panose="02020603050405020304" pitchFamily="18" charset="0"/>
                <a:cs typeface="Times New Roman" panose="02020603050405020304" pitchFamily="18" charset="0"/>
              </a:rPr>
              <a:t> </a:t>
            </a:r>
            <a:r>
              <a:rPr lang="en-US" sz="2400" b="1" dirty="0" err="1">
                <a:solidFill>
                  <a:srgbClr val="FFFF00"/>
                </a:solidFill>
                <a:latin typeface="Times New Roman" panose="02020603050405020304" pitchFamily="18" charset="0"/>
                <a:cs typeface="Times New Roman" panose="02020603050405020304" pitchFamily="18" charset="0"/>
              </a:rPr>
              <a:t>điểm</a:t>
            </a:r>
            <a:r>
              <a:rPr lang="en-US" sz="2400" b="1" dirty="0">
                <a:solidFill>
                  <a:srgbClr val="FFFF00"/>
                </a:solidFill>
                <a:latin typeface="Times New Roman" panose="02020603050405020304" pitchFamily="18" charset="0"/>
                <a:cs typeface="Times New Roman" panose="02020603050405020304" pitchFamily="18" charset="0"/>
              </a:rPr>
              <a:t> </a:t>
            </a:r>
            <a:r>
              <a:rPr lang="en-US" sz="2400" b="1" dirty="0" err="1">
                <a:solidFill>
                  <a:srgbClr val="FFFF00"/>
                </a:solidFill>
                <a:latin typeface="Times New Roman" panose="02020603050405020304" pitchFamily="18" charset="0"/>
                <a:cs typeface="Times New Roman" panose="02020603050405020304" pitchFamily="18" charset="0"/>
              </a:rPr>
              <a:t>hình</a:t>
            </a:r>
            <a:r>
              <a:rPr lang="en-US" sz="2400" b="1" dirty="0">
                <a:solidFill>
                  <a:srgbClr val="FFFF00"/>
                </a:solidFill>
                <a:latin typeface="Times New Roman" panose="02020603050405020304" pitchFamily="18" charset="0"/>
                <a:cs typeface="Times New Roman" panose="02020603050405020304" pitchFamily="18" charset="0"/>
              </a:rPr>
              <a:t> </a:t>
            </a:r>
            <a:r>
              <a:rPr lang="en-US" sz="2400" b="1" dirty="0" err="1">
                <a:solidFill>
                  <a:srgbClr val="FFFF00"/>
                </a:solidFill>
                <a:latin typeface="Times New Roman" panose="02020603050405020304" pitchFamily="18" charset="0"/>
                <a:cs typeface="Times New Roman" panose="02020603050405020304" pitchFamily="18" charset="0"/>
              </a:rPr>
              <a:t>thức</a:t>
            </a:r>
            <a:r>
              <a:rPr lang="en-US" sz="2400" b="1" dirty="0">
                <a:solidFill>
                  <a:srgbClr val="FFFF00"/>
                </a:solidFill>
                <a:latin typeface="Times New Roman" panose="02020603050405020304" pitchFamily="18" charset="0"/>
                <a:cs typeface="Times New Roman" panose="02020603050405020304" pitchFamily="18" charset="0"/>
              </a:rPr>
              <a:t> </a:t>
            </a:r>
            <a:r>
              <a:rPr lang="en-US" sz="2400" b="1" dirty="0" err="1">
                <a:solidFill>
                  <a:srgbClr val="FFFF00"/>
                </a:solidFill>
                <a:latin typeface="Times New Roman" panose="02020603050405020304" pitchFamily="18" charset="0"/>
                <a:cs typeface="Times New Roman" panose="02020603050405020304" pitchFamily="18" charset="0"/>
              </a:rPr>
              <a:t>thể</a:t>
            </a:r>
            <a:r>
              <a:rPr lang="en-US" sz="2400" b="1" dirty="0">
                <a:solidFill>
                  <a:srgbClr val="FFFF00"/>
                </a:solidFill>
                <a:latin typeface="Times New Roman" panose="02020603050405020304" pitchFamily="18" charset="0"/>
                <a:cs typeface="Times New Roman" panose="02020603050405020304" pitchFamily="18" charset="0"/>
              </a:rPr>
              <a:t> </a:t>
            </a:r>
            <a:r>
              <a:rPr lang="en-US" sz="2400" b="1" dirty="0" err="1">
                <a:solidFill>
                  <a:srgbClr val="FFFF00"/>
                </a:solidFill>
                <a:latin typeface="Times New Roman" panose="02020603050405020304" pitchFamily="18" charset="0"/>
                <a:cs typeface="Times New Roman" panose="02020603050405020304" pitchFamily="18" charset="0"/>
              </a:rPr>
              <a:t>thơ</a:t>
            </a:r>
            <a:r>
              <a:rPr lang="en-US" sz="2400" b="1" dirty="0">
                <a:solidFill>
                  <a:srgbClr val="FFFF00"/>
                </a:solidFill>
                <a:latin typeface="Times New Roman" panose="02020603050405020304" pitchFamily="18" charset="0"/>
                <a:cs typeface="Times New Roman" panose="02020603050405020304" pitchFamily="18" charset="0"/>
              </a:rPr>
              <a:t> </a:t>
            </a:r>
            <a:r>
              <a:rPr lang="en-US" sz="2400" b="1" dirty="0" err="1">
                <a:solidFill>
                  <a:srgbClr val="FFFF00"/>
                </a:solidFill>
                <a:latin typeface="Times New Roman" panose="02020603050405020304" pitchFamily="18" charset="0"/>
                <a:cs typeface="Times New Roman" panose="02020603050405020304" pitchFamily="18" charset="0"/>
              </a:rPr>
              <a:t>bốn</a:t>
            </a:r>
            <a:r>
              <a:rPr lang="en-US" sz="2400" b="1" dirty="0">
                <a:solidFill>
                  <a:srgbClr val="FFFF00"/>
                </a:solidFill>
                <a:latin typeface="Times New Roman" panose="02020603050405020304" pitchFamily="18" charset="0"/>
                <a:cs typeface="Times New Roman" panose="02020603050405020304" pitchFamily="18" charset="0"/>
              </a:rPr>
              <a:t> </a:t>
            </a:r>
            <a:r>
              <a:rPr lang="en-US" sz="2400" b="1" dirty="0" err="1">
                <a:solidFill>
                  <a:srgbClr val="FFFF00"/>
                </a:solidFill>
                <a:latin typeface="Times New Roman" panose="02020603050405020304" pitchFamily="18" charset="0"/>
                <a:cs typeface="Times New Roman" panose="02020603050405020304" pitchFamily="18" charset="0"/>
              </a:rPr>
              <a:t>chữ</a:t>
            </a:r>
            <a:endParaRPr lang="vi-VN" sz="2400" dirty="0">
              <a:solidFill>
                <a:srgbClr val="FFFF00"/>
              </a:solidFill>
              <a:latin typeface="Times New Roman" panose="02020603050405020304" pitchFamily="18" charset="0"/>
              <a:cs typeface="Times New Roman" panose="02020603050405020304" pitchFamily="18" charset="0"/>
            </a:endParaRPr>
          </a:p>
        </p:txBody>
      </p:sp>
      <p:sp>
        <p:nvSpPr>
          <p:cNvPr id="7" name="7-Point Star 6"/>
          <p:cNvSpPr/>
          <p:nvPr/>
        </p:nvSpPr>
        <p:spPr>
          <a:xfrm>
            <a:off x="7107809" y="-106126"/>
            <a:ext cx="4732256" cy="2234152"/>
          </a:xfrm>
          <a:prstGeom prst="star7">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err="1">
                <a:solidFill>
                  <a:srgbClr val="00B050"/>
                </a:solidFill>
                <a:latin typeface="Times New Roman" panose="02020603050405020304" pitchFamily="18" charset="0"/>
                <a:cs typeface="Times New Roman" panose="02020603050405020304" pitchFamily="18" charset="0"/>
              </a:rPr>
              <a:t>Nhận</a:t>
            </a:r>
            <a:r>
              <a:rPr lang="en-US" sz="2000" dirty="0">
                <a:solidFill>
                  <a:srgbClr val="00B050"/>
                </a:solidFill>
                <a:latin typeface="Times New Roman" panose="02020603050405020304" pitchFamily="18" charset="0"/>
                <a:cs typeface="Times New Roman" panose="02020603050405020304" pitchFamily="18" charset="0"/>
              </a:rPr>
              <a:t> </a:t>
            </a:r>
            <a:r>
              <a:rPr lang="en-US" sz="2000" dirty="0" err="1">
                <a:solidFill>
                  <a:srgbClr val="00B050"/>
                </a:solidFill>
                <a:latin typeface="Times New Roman" panose="02020603050405020304" pitchFamily="18" charset="0"/>
                <a:cs typeface="Times New Roman" panose="02020603050405020304" pitchFamily="18" charset="0"/>
              </a:rPr>
              <a:t>xét</a:t>
            </a:r>
            <a:r>
              <a:rPr lang="en-US" sz="2000" dirty="0">
                <a:solidFill>
                  <a:srgbClr val="00B050"/>
                </a:solidFill>
                <a:latin typeface="Times New Roman" panose="02020603050405020304" pitchFamily="18" charset="0"/>
                <a:cs typeface="Times New Roman" panose="02020603050405020304" pitchFamily="18" charset="0"/>
              </a:rPr>
              <a:t> </a:t>
            </a:r>
            <a:r>
              <a:rPr lang="en-US" sz="2000" dirty="0" err="1">
                <a:solidFill>
                  <a:srgbClr val="00B050"/>
                </a:solidFill>
                <a:latin typeface="Times New Roman" panose="02020603050405020304" pitchFamily="18" charset="0"/>
                <a:cs typeface="Times New Roman" panose="02020603050405020304" pitchFamily="18" charset="0"/>
              </a:rPr>
              <a:t>về</a:t>
            </a:r>
            <a:r>
              <a:rPr lang="en-US" sz="2000" dirty="0">
                <a:solidFill>
                  <a:srgbClr val="00B050"/>
                </a:solidFill>
                <a:latin typeface="Times New Roman" panose="02020603050405020304" pitchFamily="18" charset="0"/>
                <a:cs typeface="Times New Roman" panose="02020603050405020304" pitchFamily="18" charset="0"/>
              </a:rPr>
              <a:t> </a:t>
            </a:r>
            <a:r>
              <a:rPr lang="en-US" sz="2000" dirty="0" err="1">
                <a:solidFill>
                  <a:srgbClr val="00B050"/>
                </a:solidFill>
                <a:latin typeface="Times New Roman" panose="02020603050405020304" pitchFamily="18" charset="0"/>
                <a:cs typeface="Times New Roman" panose="02020603050405020304" pitchFamily="18" charset="0"/>
              </a:rPr>
              <a:t>số</a:t>
            </a:r>
            <a:r>
              <a:rPr lang="en-US" sz="2000" dirty="0">
                <a:solidFill>
                  <a:srgbClr val="00B050"/>
                </a:solidFill>
                <a:latin typeface="Times New Roman" panose="02020603050405020304" pitchFamily="18" charset="0"/>
                <a:cs typeface="Times New Roman" panose="02020603050405020304" pitchFamily="18" charset="0"/>
              </a:rPr>
              <a:t> </a:t>
            </a:r>
            <a:r>
              <a:rPr lang="en-US" sz="2000" dirty="0" err="1">
                <a:solidFill>
                  <a:srgbClr val="00B050"/>
                </a:solidFill>
                <a:latin typeface="Times New Roman" panose="02020603050405020304" pitchFamily="18" charset="0"/>
                <a:cs typeface="Times New Roman" panose="02020603050405020304" pitchFamily="18" charset="0"/>
              </a:rPr>
              <a:t>tiếng</a:t>
            </a:r>
            <a:r>
              <a:rPr lang="en-US" sz="2000" dirty="0">
                <a:solidFill>
                  <a:srgbClr val="00B050"/>
                </a:solidFill>
                <a:latin typeface="Times New Roman" panose="02020603050405020304" pitchFamily="18" charset="0"/>
                <a:cs typeface="Times New Roman" panose="02020603050405020304" pitchFamily="18" charset="0"/>
              </a:rPr>
              <a:t> </a:t>
            </a:r>
            <a:r>
              <a:rPr lang="en-US" sz="2000" dirty="0" err="1">
                <a:solidFill>
                  <a:srgbClr val="00B050"/>
                </a:solidFill>
                <a:latin typeface="Times New Roman" panose="02020603050405020304" pitchFamily="18" charset="0"/>
                <a:cs typeface="Times New Roman" panose="02020603050405020304" pitchFamily="18" charset="0"/>
              </a:rPr>
              <a:t>trong</a:t>
            </a:r>
            <a:r>
              <a:rPr lang="en-US" sz="2000" dirty="0">
                <a:solidFill>
                  <a:srgbClr val="00B050"/>
                </a:solidFill>
                <a:latin typeface="Times New Roman" panose="02020603050405020304" pitchFamily="18" charset="0"/>
                <a:cs typeface="Times New Roman" panose="02020603050405020304" pitchFamily="18" charset="0"/>
              </a:rPr>
              <a:t> </a:t>
            </a:r>
            <a:r>
              <a:rPr lang="en-US" sz="2000" dirty="0" err="1">
                <a:solidFill>
                  <a:srgbClr val="00B050"/>
                </a:solidFill>
                <a:latin typeface="Times New Roman" panose="02020603050405020304" pitchFamily="18" charset="0"/>
                <a:cs typeface="Times New Roman" panose="02020603050405020304" pitchFamily="18" charset="0"/>
              </a:rPr>
              <a:t>mỗi</a:t>
            </a:r>
            <a:r>
              <a:rPr lang="en-US" sz="2000" dirty="0">
                <a:solidFill>
                  <a:srgbClr val="00B050"/>
                </a:solidFill>
                <a:latin typeface="Times New Roman" panose="02020603050405020304" pitchFamily="18" charset="0"/>
                <a:cs typeface="Times New Roman" panose="02020603050405020304" pitchFamily="18" charset="0"/>
              </a:rPr>
              <a:t> </a:t>
            </a:r>
            <a:r>
              <a:rPr lang="en-US" sz="2000" dirty="0" err="1">
                <a:solidFill>
                  <a:srgbClr val="00B050"/>
                </a:solidFill>
                <a:latin typeface="Times New Roman" panose="02020603050405020304" pitchFamily="18" charset="0"/>
                <a:cs typeface="Times New Roman" panose="02020603050405020304" pitchFamily="18" charset="0"/>
              </a:rPr>
              <a:t>dòng</a:t>
            </a:r>
            <a:r>
              <a:rPr lang="en-US" sz="2000" dirty="0">
                <a:solidFill>
                  <a:srgbClr val="00B050"/>
                </a:solidFill>
                <a:latin typeface="Times New Roman" panose="02020603050405020304" pitchFamily="18" charset="0"/>
                <a:cs typeface="Times New Roman" panose="02020603050405020304" pitchFamily="18" charset="0"/>
              </a:rPr>
              <a:t> </a:t>
            </a:r>
            <a:r>
              <a:rPr lang="en-US" sz="2000" dirty="0" err="1">
                <a:solidFill>
                  <a:srgbClr val="00B050"/>
                </a:solidFill>
                <a:latin typeface="Times New Roman" panose="02020603050405020304" pitchFamily="18" charset="0"/>
                <a:cs typeface="Times New Roman" panose="02020603050405020304" pitchFamily="18" charset="0"/>
              </a:rPr>
              <a:t>và</a:t>
            </a:r>
            <a:r>
              <a:rPr lang="en-US" sz="2000" dirty="0">
                <a:solidFill>
                  <a:srgbClr val="00B050"/>
                </a:solidFill>
                <a:latin typeface="Times New Roman" panose="02020603050405020304" pitchFamily="18" charset="0"/>
                <a:cs typeface="Times New Roman" panose="02020603050405020304" pitchFamily="18" charset="0"/>
              </a:rPr>
              <a:t> </a:t>
            </a:r>
            <a:r>
              <a:rPr lang="en-US" sz="2000" dirty="0" err="1">
                <a:solidFill>
                  <a:srgbClr val="00B050"/>
                </a:solidFill>
                <a:latin typeface="Times New Roman" panose="02020603050405020304" pitchFamily="18" charset="0"/>
                <a:cs typeface="Times New Roman" panose="02020603050405020304" pitchFamily="18" charset="0"/>
              </a:rPr>
              <a:t>cách</a:t>
            </a:r>
            <a:r>
              <a:rPr lang="en-US" sz="2000" dirty="0">
                <a:solidFill>
                  <a:srgbClr val="00B050"/>
                </a:solidFill>
                <a:latin typeface="Times New Roman" panose="02020603050405020304" pitchFamily="18" charset="0"/>
                <a:cs typeface="Times New Roman" panose="02020603050405020304" pitchFamily="18" charset="0"/>
              </a:rPr>
              <a:t> </a:t>
            </a:r>
            <a:r>
              <a:rPr lang="en-US" sz="2000" dirty="0" err="1">
                <a:solidFill>
                  <a:srgbClr val="00B050"/>
                </a:solidFill>
                <a:latin typeface="Times New Roman" panose="02020603050405020304" pitchFamily="18" charset="0"/>
                <a:cs typeface="Times New Roman" panose="02020603050405020304" pitchFamily="18" charset="0"/>
              </a:rPr>
              <a:t>gieo</a:t>
            </a:r>
            <a:r>
              <a:rPr lang="en-US" sz="2000" dirty="0">
                <a:solidFill>
                  <a:srgbClr val="00B050"/>
                </a:solidFill>
                <a:latin typeface="Times New Roman" panose="02020603050405020304" pitchFamily="18" charset="0"/>
                <a:cs typeface="Times New Roman" panose="02020603050405020304" pitchFamily="18" charset="0"/>
              </a:rPr>
              <a:t> </a:t>
            </a:r>
            <a:r>
              <a:rPr lang="en-US" sz="2000" dirty="0" err="1">
                <a:solidFill>
                  <a:srgbClr val="00B050"/>
                </a:solidFill>
                <a:latin typeface="Times New Roman" panose="02020603050405020304" pitchFamily="18" charset="0"/>
                <a:cs typeface="Times New Roman" panose="02020603050405020304" pitchFamily="18" charset="0"/>
              </a:rPr>
              <a:t>vần</a:t>
            </a:r>
            <a:r>
              <a:rPr lang="en-US" sz="2000" dirty="0">
                <a:solidFill>
                  <a:srgbClr val="00B050"/>
                </a:solidFill>
                <a:latin typeface="Times New Roman" panose="02020603050405020304" pitchFamily="18" charset="0"/>
                <a:cs typeface="Times New Roman" panose="02020603050405020304" pitchFamily="18" charset="0"/>
              </a:rPr>
              <a:t>, </a:t>
            </a:r>
            <a:r>
              <a:rPr lang="en-US" sz="2000" dirty="0" err="1">
                <a:solidFill>
                  <a:srgbClr val="00B050"/>
                </a:solidFill>
                <a:latin typeface="Times New Roman" panose="02020603050405020304" pitchFamily="18" charset="0"/>
                <a:cs typeface="Times New Roman" panose="02020603050405020304" pitchFamily="18" charset="0"/>
              </a:rPr>
              <a:t>ngắt</a:t>
            </a:r>
            <a:r>
              <a:rPr lang="en-US" sz="2000" dirty="0">
                <a:solidFill>
                  <a:srgbClr val="00B050"/>
                </a:solidFill>
                <a:latin typeface="Times New Roman" panose="02020603050405020304" pitchFamily="18" charset="0"/>
                <a:cs typeface="Times New Roman" panose="02020603050405020304" pitchFamily="18" charset="0"/>
              </a:rPr>
              <a:t> </a:t>
            </a:r>
            <a:r>
              <a:rPr lang="en-US" sz="2000" dirty="0" err="1">
                <a:solidFill>
                  <a:srgbClr val="00B050"/>
                </a:solidFill>
                <a:latin typeface="Times New Roman" panose="02020603050405020304" pitchFamily="18" charset="0"/>
                <a:cs typeface="Times New Roman" panose="02020603050405020304" pitchFamily="18" charset="0"/>
              </a:rPr>
              <a:t>nhịp</a:t>
            </a:r>
            <a:r>
              <a:rPr lang="en-US" sz="2000" dirty="0">
                <a:solidFill>
                  <a:srgbClr val="00B050"/>
                </a:solidFill>
                <a:latin typeface="Times New Roman" panose="02020603050405020304" pitchFamily="18" charset="0"/>
                <a:cs typeface="Times New Roman" panose="02020603050405020304" pitchFamily="18" charset="0"/>
              </a:rPr>
              <a:t> </a:t>
            </a:r>
            <a:r>
              <a:rPr lang="en-US" sz="2000" dirty="0" err="1">
                <a:solidFill>
                  <a:srgbClr val="00B050"/>
                </a:solidFill>
                <a:latin typeface="Times New Roman" panose="02020603050405020304" pitchFamily="18" charset="0"/>
                <a:cs typeface="Times New Roman" panose="02020603050405020304" pitchFamily="18" charset="0"/>
              </a:rPr>
              <a:t>của</a:t>
            </a:r>
            <a:r>
              <a:rPr lang="en-US" sz="2000" dirty="0">
                <a:solidFill>
                  <a:srgbClr val="00B050"/>
                </a:solidFill>
                <a:latin typeface="Times New Roman" panose="02020603050405020304" pitchFamily="18" charset="0"/>
                <a:cs typeface="Times New Roman" panose="02020603050405020304" pitchFamily="18" charset="0"/>
              </a:rPr>
              <a:t> </a:t>
            </a:r>
            <a:r>
              <a:rPr lang="en-US" sz="2000" dirty="0" err="1">
                <a:solidFill>
                  <a:srgbClr val="00B050"/>
                </a:solidFill>
                <a:latin typeface="Times New Roman" panose="02020603050405020304" pitchFamily="18" charset="0"/>
                <a:cs typeface="Times New Roman" panose="02020603050405020304" pitchFamily="18" charset="0"/>
              </a:rPr>
              <a:t>bài</a:t>
            </a:r>
            <a:r>
              <a:rPr lang="en-US" sz="2000" dirty="0">
                <a:solidFill>
                  <a:srgbClr val="00B050"/>
                </a:solidFill>
                <a:latin typeface="Times New Roman" panose="02020603050405020304" pitchFamily="18" charset="0"/>
                <a:cs typeface="Times New Roman" panose="02020603050405020304" pitchFamily="18" charset="0"/>
              </a:rPr>
              <a:t> </a:t>
            </a:r>
            <a:r>
              <a:rPr lang="en-US" sz="2000" dirty="0" err="1">
                <a:solidFill>
                  <a:srgbClr val="00B050"/>
                </a:solidFill>
                <a:latin typeface="Times New Roman" panose="02020603050405020304" pitchFamily="18" charset="0"/>
                <a:cs typeface="Times New Roman" panose="02020603050405020304" pitchFamily="18" charset="0"/>
              </a:rPr>
              <a:t>thơ</a:t>
            </a:r>
            <a:r>
              <a:rPr lang="en-US" sz="2000" dirty="0">
                <a:solidFill>
                  <a:srgbClr val="00B050"/>
                </a:solidFill>
                <a:latin typeface="Times New Roman" panose="02020603050405020304" pitchFamily="18" charset="0"/>
                <a:cs typeface="Times New Roman" panose="02020603050405020304" pitchFamily="18" charset="0"/>
              </a:rPr>
              <a:t>; </a:t>
            </a:r>
            <a:r>
              <a:rPr lang="en-US" sz="2000" dirty="0" err="1">
                <a:solidFill>
                  <a:srgbClr val="00B050"/>
                </a:solidFill>
                <a:latin typeface="Times New Roman" panose="02020603050405020304" pitchFamily="18" charset="0"/>
                <a:cs typeface="Times New Roman" panose="02020603050405020304" pitchFamily="18" charset="0"/>
              </a:rPr>
              <a:t>thực</a:t>
            </a:r>
            <a:r>
              <a:rPr lang="en-US" sz="2000" dirty="0">
                <a:solidFill>
                  <a:srgbClr val="00B050"/>
                </a:solidFill>
                <a:latin typeface="Times New Roman" panose="02020603050405020304" pitchFamily="18" charset="0"/>
                <a:cs typeface="Times New Roman" panose="02020603050405020304" pitchFamily="18" charset="0"/>
              </a:rPr>
              <a:t> </a:t>
            </a:r>
            <a:r>
              <a:rPr lang="en-US" sz="2000" dirty="0" err="1">
                <a:solidFill>
                  <a:srgbClr val="00B050"/>
                </a:solidFill>
                <a:latin typeface="Times New Roman" panose="02020603050405020304" pitchFamily="18" charset="0"/>
                <a:cs typeface="Times New Roman" panose="02020603050405020304" pitchFamily="18" charset="0"/>
              </a:rPr>
              <a:t>hiện</a:t>
            </a:r>
            <a:r>
              <a:rPr lang="en-US" sz="2000" dirty="0">
                <a:solidFill>
                  <a:srgbClr val="00B050"/>
                </a:solidFill>
                <a:latin typeface="Times New Roman" panose="02020603050405020304" pitchFamily="18" charset="0"/>
                <a:cs typeface="Times New Roman" panose="02020603050405020304" pitchFamily="18" charset="0"/>
              </a:rPr>
              <a:t> </a:t>
            </a:r>
            <a:r>
              <a:rPr lang="en-US" sz="2000" dirty="0" err="1">
                <a:solidFill>
                  <a:srgbClr val="00B050"/>
                </a:solidFill>
                <a:latin typeface="Times New Roman" panose="02020603050405020304" pitchFamily="18" charset="0"/>
                <a:cs typeface="Times New Roman" panose="02020603050405020304" pitchFamily="18" charset="0"/>
              </a:rPr>
              <a:t>vào</a:t>
            </a:r>
            <a:r>
              <a:rPr lang="en-US" sz="2000" dirty="0">
                <a:solidFill>
                  <a:srgbClr val="00B050"/>
                </a:solidFill>
                <a:latin typeface="Times New Roman" panose="02020603050405020304" pitchFamily="18" charset="0"/>
                <a:cs typeface="Times New Roman" panose="02020603050405020304" pitchFamily="18" charset="0"/>
              </a:rPr>
              <a:t> </a:t>
            </a:r>
            <a:r>
              <a:rPr lang="en-US" sz="2000" b="1" dirty="0" err="1">
                <a:solidFill>
                  <a:srgbClr val="00B050"/>
                </a:solidFill>
                <a:latin typeface="Times New Roman" panose="02020603050405020304" pitchFamily="18" charset="0"/>
                <a:cs typeface="Times New Roman" panose="02020603050405020304" pitchFamily="18" charset="0"/>
              </a:rPr>
              <a:t>Phiếu</a:t>
            </a:r>
            <a:r>
              <a:rPr lang="en-US" sz="2000" b="1" dirty="0">
                <a:solidFill>
                  <a:srgbClr val="00B050"/>
                </a:solidFill>
                <a:latin typeface="Times New Roman" panose="02020603050405020304" pitchFamily="18" charset="0"/>
                <a:cs typeface="Times New Roman" panose="02020603050405020304" pitchFamily="18" charset="0"/>
              </a:rPr>
              <a:t> HT </a:t>
            </a:r>
            <a:r>
              <a:rPr lang="en-US" sz="2000" b="1" dirty="0" err="1">
                <a:solidFill>
                  <a:srgbClr val="00B050"/>
                </a:solidFill>
                <a:latin typeface="Times New Roman" panose="02020603050405020304" pitchFamily="18" charset="0"/>
                <a:cs typeface="Times New Roman" panose="02020603050405020304" pitchFamily="18" charset="0"/>
              </a:rPr>
              <a:t>số</a:t>
            </a:r>
            <a:r>
              <a:rPr lang="en-US" sz="2000" b="1" dirty="0">
                <a:solidFill>
                  <a:srgbClr val="00B050"/>
                </a:solidFill>
                <a:latin typeface="Times New Roman" panose="02020603050405020304" pitchFamily="18" charset="0"/>
                <a:cs typeface="Times New Roman" panose="02020603050405020304" pitchFamily="18" charset="0"/>
              </a:rPr>
              <a:t> 3</a:t>
            </a:r>
            <a:r>
              <a:rPr lang="en-US" sz="2000" dirty="0">
                <a:solidFill>
                  <a:srgbClr val="00B050"/>
                </a:solidFill>
                <a:latin typeface="Times New Roman" panose="02020603050405020304" pitchFamily="18" charset="0"/>
                <a:cs typeface="Times New Roman" panose="02020603050405020304" pitchFamily="18" charset="0"/>
              </a:rPr>
              <a:t>.</a:t>
            </a:r>
            <a:endParaRPr lang="vi-VN" sz="2000" dirty="0">
              <a:solidFill>
                <a:srgbClr val="00B05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47201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 presetClass="exit" presetSubtype="4" fill="hold" grpId="1" nodeType="clickEffect">
                                  <p:stCondLst>
                                    <p:cond delay="0"/>
                                  </p:stCondLst>
                                  <p:childTnLst>
                                    <p:anim calcmode="lin" valueType="num">
                                      <p:cBhvr additive="base">
                                        <p:cTn id="16" dur="500"/>
                                        <p:tgtEl>
                                          <p:spTgt spid="7"/>
                                        </p:tgtEl>
                                        <p:attrNameLst>
                                          <p:attrName>ppt_x</p:attrName>
                                        </p:attrNameLst>
                                      </p:cBhvr>
                                      <p:tavLst>
                                        <p:tav tm="0">
                                          <p:val>
                                            <p:strVal val="ppt_x"/>
                                          </p:val>
                                        </p:tav>
                                        <p:tav tm="100000">
                                          <p:val>
                                            <p:strVal val="ppt_x"/>
                                          </p:val>
                                        </p:tav>
                                      </p:tavLst>
                                    </p:anim>
                                    <p:anim calcmode="lin" valueType="num">
                                      <p:cBhvr additive="base">
                                        <p:cTn id="17" dur="500"/>
                                        <p:tgtEl>
                                          <p:spTgt spid="7"/>
                                        </p:tgtEl>
                                        <p:attrNameLst>
                                          <p:attrName>ppt_y</p:attrName>
                                        </p:attrNameLst>
                                      </p:cBhvr>
                                      <p:tavLst>
                                        <p:tav tm="0">
                                          <p:val>
                                            <p:strVal val="ppt_y"/>
                                          </p:val>
                                        </p:tav>
                                        <p:tav tm="100000">
                                          <p:val>
                                            <p:strVal val="1+ppt_h/2"/>
                                          </p:val>
                                        </p:tav>
                                      </p:tavLst>
                                    </p:anim>
                                    <p:set>
                                      <p:cBhvr>
                                        <p:cTn id="18" dur="1" fill="hold">
                                          <p:stCondLst>
                                            <p:cond delay="499"/>
                                          </p:stCondLst>
                                        </p:cTn>
                                        <p:tgtEl>
                                          <p:spTgt spid="7"/>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p:cTn id="27" dur="500" fill="hold"/>
                                        <p:tgtEl>
                                          <p:spTgt spid="5"/>
                                        </p:tgtEl>
                                        <p:attrNameLst>
                                          <p:attrName>ppt_w</p:attrName>
                                        </p:attrNameLst>
                                      </p:cBhvr>
                                      <p:tavLst>
                                        <p:tav tm="0">
                                          <p:val>
                                            <p:fltVal val="0"/>
                                          </p:val>
                                        </p:tav>
                                        <p:tav tm="100000">
                                          <p:val>
                                            <p:strVal val="#ppt_w"/>
                                          </p:val>
                                        </p:tav>
                                      </p:tavLst>
                                    </p:anim>
                                    <p:anim calcmode="lin" valueType="num">
                                      <p:cBhvr>
                                        <p:cTn id="28" dur="500" fill="hold"/>
                                        <p:tgtEl>
                                          <p:spTgt spid="5"/>
                                        </p:tgtEl>
                                        <p:attrNameLst>
                                          <p:attrName>ppt_h</p:attrName>
                                        </p:attrNameLst>
                                      </p:cBhvr>
                                      <p:tavLst>
                                        <p:tav tm="0">
                                          <p:val>
                                            <p:fltVal val="0"/>
                                          </p:val>
                                        </p:tav>
                                        <p:tav tm="100000">
                                          <p:val>
                                            <p:strVal val="#ppt_h"/>
                                          </p:val>
                                        </p:tav>
                                      </p:tavLst>
                                    </p:anim>
                                    <p:animEffect transition="in" filter="fade">
                                      <p:cBhvr>
                                        <p:cTn id="2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7"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Terminator 3"/>
          <p:cNvSpPr/>
          <p:nvPr/>
        </p:nvSpPr>
        <p:spPr>
          <a:xfrm>
            <a:off x="235670" y="27495"/>
            <a:ext cx="5279010" cy="707010"/>
          </a:xfrm>
          <a:prstGeom prst="flowChartTerminator">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rgbClr val="FF0000"/>
                </a:solidFill>
                <a:latin typeface="Times New Roman" panose="02020603050405020304" pitchFamily="18" charset="0"/>
                <a:cs typeface="Times New Roman" panose="02020603050405020304" pitchFamily="18" charset="0"/>
              </a:rPr>
              <a:t>2. </a:t>
            </a:r>
            <a:r>
              <a:rPr lang="en-US" sz="2400" b="1" dirty="0" err="1">
                <a:solidFill>
                  <a:srgbClr val="FF0000"/>
                </a:solidFill>
                <a:latin typeface="Times New Roman" panose="02020603050405020304" pitchFamily="18" charset="0"/>
                <a:cs typeface="Times New Roman" panose="02020603050405020304" pitchFamily="18" charset="0"/>
              </a:rPr>
              <a:t>Hình</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ảnh</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người</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lính</a:t>
            </a:r>
            <a:endParaRPr lang="vi-VN" sz="2400" dirty="0">
              <a:solidFill>
                <a:srgbClr val="FF0000"/>
              </a:solidFill>
              <a:latin typeface="Times New Roman" panose="02020603050405020304" pitchFamily="18" charset="0"/>
              <a:cs typeface="Times New Roman" panose="02020603050405020304" pitchFamily="18" charset="0"/>
            </a:endParaRPr>
          </a:p>
        </p:txBody>
      </p:sp>
      <p:sp>
        <p:nvSpPr>
          <p:cNvPr id="5" name="Flowchart: Delay 4"/>
          <p:cNvSpPr/>
          <p:nvPr/>
        </p:nvSpPr>
        <p:spPr>
          <a:xfrm>
            <a:off x="405351" y="914400"/>
            <a:ext cx="6042583" cy="810705"/>
          </a:xfrm>
          <a:prstGeom prst="flowChartDela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rgbClr val="FFFF00"/>
                </a:solidFill>
                <a:latin typeface="Times New Roman" panose="02020603050405020304" pitchFamily="18" charset="0"/>
                <a:cs typeface="Times New Roman" panose="02020603050405020304" pitchFamily="18" charset="0"/>
              </a:rPr>
              <a:t>a. </a:t>
            </a:r>
            <a:r>
              <a:rPr lang="vi-VN" sz="2400" b="1" dirty="0">
                <a:solidFill>
                  <a:srgbClr val="FFFF00"/>
                </a:solidFill>
                <a:latin typeface="Times New Roman" panose="02020603050405020304" pitchFamily="18" charset="0"/>
                <a:cs typeface="Times New Roman" panose="02020603050405020304" pitchFamily="18" charset="0"/>
              </a:rPr>
              <a:t>Câu chuyện về cuộc đời người lính</a:t>
            </a:r>
            <a:endParaRPr lang="vi-VN" sz="2400" dirty="0">
              <a:solidFill>
                <a:srgbClr val="FFFF00"/>
              </a:solidFill>
              <a:latin typeface="Times New Roman" panose="02020603050405020304" pitchFamily="18" charset="0"/>
              <a:cs typeface="Times New Roman" panose="02020603050405020304" pitchFamily="18" charset="0"/>
            </a:endParaRPr>
          </a:p>
        </p:txBody>
      </p:sp>
      <p:sp>
        <p:nvSpPr>
          <p:cNvPr id="2" name="Cloud Callout 1"/>
          <p:cNvSpPr/>
          <p:nvPr/>
        </p:nvSpPr>
        <p:spPr>
          <a:xfrm>
            <a:off x="7101001" y="1"/>
            <a:ext cx="4609707" cy="2507530"/>
          </a:xfrm>
          <a:prstGeom prst="cloudCallou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i="1" dirty="0" err="1">
                <a:solidFill>
                  <a:srgbClr val="0070C0"/>
                </a:solidFill>
                <a:latin typeface="Times New Roman" panose="02020603050405020304" pitchFamily="18" charset="0"/>
                <a:cs typeface="Times New Roman" panose="02020603050405020304" pitchFamily="18" charset="0"/>
              </a:rPr>
              <a:t>Đọc</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bài</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thơ</a:t>
            </a:r>
            <a:r>
              <a:rPr lang="en-US" sz="2400" i="1" dirty="0">
                <a:solidFill>
                  <a:srgbClr val="0070C0"/>
                </a:solidFill>
                <a:latin typeface="Times New Roman" panose="02020603050405020304" pitchFamily="18" charset="0"/>
                <a:cs typeface="Times New Roman" panose="02020603050405020304" pitchFamily="18" charset="0"/>
              </a:rPr>
              <a:t>, ta </a:t>
            </a:r>
            <a:r>
              <a:rPr lang="en-US" sz="2400" i="1" dirty="0" err="1">
                <a:solidFill>
                  <a:srgbClr val="0070C0"/>
                </a:solidFill>
                <a:latin typeface="Times New Roman" panose="02020603050405020304" pitchFamily="18" charset="0"/>
                <a:cs typeface="Times New Roman" panose="02020603050405020304" pitchFamily="18" charset="0"/>
              </a:rPr>
              <a:t>như</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nghe</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một</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câu</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chuyện</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về</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cuộc</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đời</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người</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lính</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Em</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hình</a:t>
            </a:r>
            <a:r>
              <a:rPr lang="en-US" sz="2400" i="1" dirty="0">
                <a:solidFill>
                  <a:srgbClr val="0070C0"/>
                </a:solidFill>
                <a:latin typeface="Times New Roman" panose="02020603050405020304" pitchFamily="18" charset="0"/>
                <a:cs typeface="Times New Roman" panose="02020603050405020304" pitchFamily="18" charset="0"/>
              </a:rPr>
              <a:t> dung </a:t>
            </a:r>
            <a:r>
              <a:rPr lang="en-US" sz="2400" i="1" dirty="0" err="1">
                <a:solidFill>
                  <a:srgbClr val="0070C0"/>
                </a:solidFill>
                <a:latin typeface="Times New Roman" panose="02020603050405020304" pitchFamily="18" charset="0"/>
                <a:cs typeface="Times New Roman" panose="02020603050405020304" pitchFamily="18" charset="0"/>
              </a:rPr>
              <a:t>câu</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chuyện</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đó</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như</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thế</a:t>
            </a:r>
            <a:r>
              <a:rPr lang="en-US" sz="2400" i="1" dirty="0">
                <a:solidFill>
                  <a:srgbClr val="0070C0"/>
                </a:solidFill>
                <a:latin typeface="Times New Roman" panose="02020603050405020304" pitchFamily="18" charset="0"/>
                <a:cs typeface="Times New Roman" panose="02020603050405020304" pitchFamily="18" charset="0"/>
              </a:rPr>
              <a:t> </a:t>
            </a:r>
            <a:r>
              <a:rPr lang="en-US" sz="2400" i="1" dirty="0" err="1">
                <a:solidFill>
                  <a:srgbClr val="0070C0"/>
                </a:solidFill>
                <a:latin typeface="Times New Roman" panose="02020603050405020304" pitchFamily="18" charset="0"/>
                <a:cs typeface="Times New Roman" panose="02020603050405020304" pitchFamily="18" charset="0"/>
              </a:rPr>
              <a:t>nào</a:t>
            </a:r>
            <a:r>
              <a:rPr lang="en-US" sz="2400" i="1" dirty="0">
                <a:solidFill>
                  <a:srgbClr val="0070C0"/>
                </a:solidFill>
                <a:latin typeface="Times New Roman" panose="02020603050405020304" pitchFamily="18" charset="0"/>
                <a:cs typeface="Times New Roman" panose="02020603050405020304" pitchFamily="18" charset="0"/>
              </a:rPr>
              <a:t>?</a:t>
            </a:r>
            <a:r>
              <a:rPr lang="en-US" sz="2400" dirty="0">
                <a:solidFill>
                  <a:srgbClr val="0070C0"/>
                </a:solidFill>
                <a:latin typeface="Times New Roman" panose="02020603050405020304" pitchFamily="18" charset="0"/>
                <a:cs typeface="Times New Roman" panose="02020603050405020304" pitchFamily="18" charset="0"/>
              </a:rPr>
              <a:t> </a:t>
            </a:r>
            <a:endParaRPr lang="vi-VN" sz="2400" dirty="0">
              <a:solidFill>
                <a:srgbClr val="0070C0"/>
              </a:solidFill>
              <a:latin typeface="Times New Roman" panose="02020603050405020304" pitchFamily="18" charset="0"/>
              <a:cs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568585058"/>
              </p:ext>
            </p:extLst>
          </p:nvPr>
        </p:nvGraphicFramePr>
        <p:xfrm>
          <a:off x="744717" y="2611225"/>
          <a:ext cx="9907572" cy="3829304"/>
        </p:xfrm>
        <a:graphic>
          <a:graphicData uri="http://schemas.openxmlformats.org/drawingml/2006/table">
            <a:tbl>
              <a:tblPr firstRow="1" bandRow="1">
                <a:tableStyleId>{5C22544A-7EE6-4342-B048-85BDC9FD1C3A}</a:tableStyleId>
              </a:tblPr>
              <a:tblGrid>
                <a:gridCol w="4953786">
                  <a:extLst>
                    <a:ext uri="{9D8B030D-6E8A-4147-A177-3AD203B41FA5}">
                      <a16:colId xmlns:a16="http://schemas.microsoft.com/office/drawing/2014/main" val="3586553153"/>
                    </a:ext>
                  </a:extLst>
                </a:gridCol>
                <a:gridCol w="4953786">
                  <a:extLst>
                    <a:ext uri="{9D8B030D-6E8A-4147-A177-3AD203B41FA5}">
                      <a16:colId xmlns:a16="http://schemas.microsoft.com/office/drawing/2014/main" val="680896105"/>
                    </a:ext>
                  </a:extLst>
                </a:gridCol>
              </a:tblGrid>
              <a:tr h="370840">
                <a:tc>
                  <a:txBody>
                    <a:bodyPr/>
                    <a:lstStyle/>
                    <a:p>
                      <a:pPr algn="ctr">
                        <a:lnSpc>
                          <a:spcPct val="115000"/>
                        </a:lnSpc>
                      </a:pPr>
                      <a:r>
                        <a:rPr lang="en-US" sz="2400" b="1"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Sự</a:t>
                      </a:r>
                      <a:r>
                        <a:rPr lang="en-US" sz="24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việc</a:t>
                      </a:r>
                      <a:r>
                        <a:rPr lang="en-US" sz="24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1</a:t>
                      </a:r>
                      <a:endParaRPr lang="vi-VN" sz="24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lnSpc>
                          <a:spcPct val="115000"/>
                        </a:lnSpc>
                      </a:pPr>
                      <a:r>
                        <a:rPr lang="en-US" sz="2400" b="1"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Sự</a:t>
                      </a:r>
                      <a:r>
                        <a:rPr lang="en-US" sz="24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việc</a:t>
                      </a:r>
                      <a:r>
                        <a:rPr lang="en-US" sz="24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2</a:t>
                      </a:r>
                      <a:endParaRPr lang="vi-VN" sz="24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3538522670"/>
                  </a:ext>
                </a:extLst>
              </a:tr>
              <a:tr h="370840">
                <a:tc>
                  <a:txBody>
                    <a:bodyPr/>
                    <a:lstStyle/>
                    <a:p>
                      <a:pPr algn="just">
                        <a:lnSpc>
                          <a:spcPct val="115000"/>
                        </a:lnSpc>
                      </a:pPr>
                      <a:r>
                        <a:rPr lang="en-US" sz="2400" dirty="0" err="1">
                          <a:solidFill>
                            <a:srgbClr val="FFFF00"/>
                          </a:solidFill>
                          <a:effectLst/>
                          <a:latin typeface="Times New Roman" panose="02020603050405020304" pitchFamily="18" charset="0"/>
                          <a:ea typeface="MS Mincho"/>
                          <a:cs typeface="Times New Roman" panose="02020603050405020304" pitchFamily="18" charset="0"/>
                        </a:rPr>
                        <a:t>Có</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một</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người</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lính</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tuổi</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đời</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còn</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rất</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trẻ</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còn</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mê</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thả</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diều</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như</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vừa</a:t>
                      </a:r>
                      <a:r>
                        <a:rPr lang="en-US" sz="2400" dirty="0">
                          <a:solidFill>
                            <a:srgbClr val="FFFF00"/>
                          </a:solidFill>
                          <a:effectLst/>
                          <a:latin typeface="Times New Roman" panose="02020603050405020304" pitchFamily="18" charset="0"/>
                          <a:ea typeface="MS Mincho"/>
                          <a:cs typeface="Times New Roman" panose="02020603050405020304" pitchFamily="18" charset="0"/>
                        </a:rPr>
                        <a:t> qua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tuổi</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thiếu</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niên</a:t>
                      </a:r>
                      <a:r>
                        <a:rPr lang="en-US" sz="2400" dirty="0">
                          <a:solidFill>
                            <a:srgbClr val="FFFF00"/>
                          </a:solidFill>
                          <a:effectLst/>
                          <a:latin typeface="Times New Roman" panose="02020603050405020304" pitchFamily="18" charset="0"/>
                          <a:ea typeface="MS Mincho"/>
                          <a:cs typeface="Times New Roman" panose="02020603050405020304" pitchFamily="18" charset="0"/>
                        </a:rPr>
                        <a:t>. Theo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tiếng</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gọi</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của</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Tổ</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quốc</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anh</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lên</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đường</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ra</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mặt</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trận</a:t>
                      </a:r>
                      <a:r>
                        <a:rPr lang="en-US" sz="2400" dirty="0">
                          <a:solidFill>
                            <a:srgbClr val="FFFF00"/>
                          </a:solidFill>
                          <a:effectLst/>
                          <a:latin typeface="Times New Roman" panose="02020603050405020304" pitchFamily="18" charset="0"/>
                          <a:ea typeface="MS Mincho"/>
                          <a:cs typeface="Times New Roman" panose="02020603050405020304" pitchFamily="18" charset="0"/>
                        </a:rPr>
                        <a:t>.</a:t>
                      </a:r>
                      <a:endParaRPr lang="vi-VN" sz="2400"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just">
                        <a:lnSpc>
                          <a:spcPct val="135000"/>
                        </a:lnSpc>
                        <a:spcAft>
                          <a:spcPts val="200"/>
                        </a:spcAft>
                        <a:tabLst>
                          <a:tab pos="575945" algn="l"/>
                        </a:tabLst>
                      </a:pP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Trong</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một</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trận</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chiến</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ác</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liệt</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anh</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đã</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anh</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dũng</a:t>
                      </a:r>
                      <a:r>
                        <a:rPr lang="en-US" sz="2400" dirty="0">
                          <a:solidFill>
                            <a:srgbClr val="FFFF00"/>
                          </a:solidFill>
                          <a:effectLst/>
                          <a:latin typeface="Times New Roman" panose="02020603050405020304" pitchFamily="18" charset="0"/>
                          <a:ea typeface="MS Mincho"/>
                          <a:cs typeface="Times New Roman" panose="02020603050405020304" pitchFamily="18" charset="0"/>
                        </a:rPr>
                        <a:t> hi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sinh</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vĩnh</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viễn</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nằm</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lại</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dưới</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những</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cánh</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rừng</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đại</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ngàn</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Những</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hình</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ảnh</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hào</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hùng</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mà</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cũng</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rất</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đỗi</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khiêm</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nhường</a:t>
                      </a:r>
                      <a:r>
                        <a:rPr lang="en-US" sz="2400" dirty="0">
                          <a:solidFill>
                            <a:srgbClr val="FFFF00"/>
                          </a:solidFill>
                          <a:effectLst/>
                          <a:latin typeface="Times New Roman" panose="02020603050405020304" pitchFamily="18" charset="0"/>
                          <a:ea typeface="MS Mincho"/>
                          <a:cs typeface="Times New Roman" panose="02020603050405020304" pitchFamily="18" charset="0"/>
                        </a:rPr>
                        <a:t>, dung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dị</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của</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anh</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còn</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mãi</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trong</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tâm</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trí</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của</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nhân</a:t>
                      </a:r>
                      <a:r>
                        <a:rPr lang="en-US" sz="2400" dirty="0">
                          <a:solidFill>
                            <a:srgbClr val="FFFF00"/>
                          </a:solidFill>
                          <a:effectLst/>
                          <a:latin typeface="Times New Roman" panose="02020603050405020304" pitchFamily="18" charset="0"/>
                          <a:ea typeface="MS Mincho"/>
                          <a:cs typeface="Times New Roman" panose="02020603050405020304" pitchFamily="18" charset="0"/>
                        </a:rPr>
                        <a:t> </a:t>
                      </a:r>
                      <a:r>
                        <a:rPr lang="en-US" sz="2400" dirty="0" err="1">
                          <a:solidFill>
                            <a:srgbClr val="FFFF00"/>
                          </a:solidFill>
                          <a:effectLst/>
                          <a:latin typeface="Times New Roman" panose="02020603050405020304" pitchFamily="18" charset="0"/>
                          <a:ea typeface="MS Mincho"/>
                          <a:cs typeface="Times New Roman" panose="02020603050405020304" pitchFamily="18" charset="0"/>
                        </a:rPr>
                        <a:t>gian</a:t>
                      </a:r>
                      <a:r>
                        <a:rPr lang="en-US" sz="2400" dirty="0">
                          <a:solidFill>
                            <a:srgbClr val="FFFF00"/>
                          </a:solidFill>
                          <a:effectLst/>
                          <a:latin typeface="Times New Roman" panose="02020603050405020304" pitchFamily="18" charset="0"/>
                          <a:ea typeface="MS Mincho"/>
                          <a:cs typeface="Times New Roman" panose="02020603050405020304" pitchFamily="18" charset="0"/>
                        </a:rPr>
                        <a:t>”.</a:t>
                      </a:r>
                      <a:endParaRPr lang="vi-VN" sz="2400"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pPr>
                      <a:r>
                        <a:rPr lang="en-US" sz="2400" dirty="0">
                          <a:solidFill>
                            <a:srgbClr val="0D0D0D"/>
                          </a:solidFill>
                          <a:effectLst/>
                          <a:latin typeface="Times New Roman" panose="02020603050405020304" pitchFamily="18" charset="0"/>
                          <a:ea typeface="MS Mincho"/>
                          <a:cs typeface="Times New Roman" panose="02020603050405020304" pitchFamily="18" charset="0"/>
                        </a:rPr>
                        <a:t> </a:t>
                      </a:r>
                      <a:endParaRPr lang="vi-VN"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2834014175"/>
                  </a:ext>
                </a:extLst>
              </a:tr>
            </a:tbl>
          </a:graphicData>
        </a:graphic>
      </p:graphicFrame>
      <p:sp>
        <p:nvSpPr>
          <p:cNvPr id="6" name="Flowchart: Predefined Process 5"/>
          <p:cNvSpPr/>
          <p:nvPr/>
        </p:nvSpPr>
        <p:spPr>
          <a:xfrm>
            <a:off x="3384223" y="2073897"/>
            <a:ext cx="2846895" cy="471340"/>
          </a:xfrm>
          <a:prstGeom prst="flowChartPredefined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i="1" dirty="0" err="1">
                <a:latin typeface="Times New Roman" panose="02020603050405020304" pitchFamily="18" charset="0"/>
                <a:cs typeface="Times New Roman" panose="02020603050405020304" pitchFamily="18" charset="0"/>
              </a:rPr>
              <a:t>Phiếu</a:t>
            </a:r>
            <a:r>
              <a:rPr lang="en-US" sz="2400" b="1" i="1" dirty="0">
                <a:latin typeface="Times New Roman" panose="02020603050405020304" pitchFamily="18" charset="0"/>
                <a:cs typeface="Times New Roman" panose="02020603050405020304" pitchFamily="18" charset="0"/>
              </a:rPr>
              <a:t> HT </a:t>
            </a:r>
            <a:r>
              <a:rPr lang="en-US" sz="2400" b="1" i="1" dirty="0" err="1">
                <a:latin typeface="Times New Roman" panose="02020603050405020304" pitchFamily="18" charset="0"/>
                <a:cs typeface="Times New Roman" panose="02020603050405020304" pitchFamily="18" charset="0"/>
              </a:rPr>
              <a:t>số</a:t>
            </a:r>
            <a:r>
              <a:rPr lang="en-US" sz="2400" b="1" i="1" dirty="0">
                <a:latin typeface="Times New Roman" panose="02020603050405020304" pitchFamily="18" charset="0"/>
                <a:cs typeface="Times New Roman" panose="02020603050405020304" pitchFamily="18" charset="0"/>
              </a:rPr>
              <a:t> 4</a:t>
            </a:r>
            <a:endParaRPr lang="vi-V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1163059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fade">
                                      <p:cBhvr>
                                        <p:cTn id="18" dur="1000"/>
                                        <p:tgtEl>
                                          <p:spTgt spid="2"/>
                                        </p:tgtEl>
                                      </p:cBhvr>
                                    </p:animEffect>
                                    <p:anim calcmode="lin" valueType="num">
                                      <p:cBhvr>
                                        <p:cTn id="19" dur="1000" fill="hold"/>
                                        <p:tgtEl>
                                          <p:spTgt spid="2"/>
                                        </p:tgtEl>
                                        <p:attrNameLst>
                                          <p:attrName>ppt_x</p:attrName>
                                        </p:attrNameLst>
                                      </p:cBhvr>
                                      <p:tavLst>
                                        <p:tav tm="0">
                                          <p:val>
                                            <p:strVal val="#ppt_x"/>
                                          </p:val>
                                        </p:tav>
                                        <p:tav tm="100000">
                                          <p:val>
                                            <p:strVal val="#ppt_x"/>
                                          </p:val>
                                        </p:tav>
                                      </p:tavLst>
                                    </p:anim>
                                    <p:anim calcmode="lin" valueType="num">
                                      <p:cBhvr>
                                        <p:cTn id="20"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xit" presetSubtype="4" fill="hold" grpId="1" nodeType="clickEffect">
                                  <p:stCondLst>
                                    <p:cond delay="0"/>
                                  </p:stCondLst>
                                  <p:childTnLst>
                                    <p:anim calcmode="lin" valueType="num">
                                      <p:cBhvr additive="base">
                                        <p:cTn id="24" dur="500"/>
                                        <p:tgtEl>
                                          <p:spTgt spid="2"/>
                                        </p:tgtEl>
                                        <p:attrNameLst>
                                          <p:attrName>ppt_x</p:attrName>
                                        </p:attrNameLst>
                                      </p:cBhvr>
                                      <p:tavLst>
                                        <p:tav tm="0">
                                          <p:val>
                                            <p:strVal val="ppt_x"/>
                                          </p:val>
                                        </p:tav>
                                        <p:tav tm="100000">
                                          <p:val>
                                            <p:strVal val="ppt_x"/>
                                          </p:val>
                                        </p:tav>
                                      </p:tavLst>
                                    </p:anim>
                                    <p:anim calcmode="lin" valueType="num">
                                      <p:cBhvr additive="base">
                                        <p:cTn id="25" dur="500"/>
                                        <p:tgtEl>
                                          <p:spTgt spid="2"/>
                                        </p:tgtEl>
                                        <p:attrNameLst>
                                          <p:attrName>ppt_y</p:attrName>
                                        </p:attrNameLst>
                                      </p:cBhvr>
                                      <p:tavLst>
                                        <p:tav tm="0">
                                          <p:val>
                                            <p:strVal val="ppt_y"/>
                                          </p:val>
                                        </p:tav>
                                        <p:tav tm="100000">
                                          <p:val>
                                            <p:strVal val="1+ppt_h/2"/>
                                          </p:val>
                                        </p:tav>
                                      </p:tavLst>
                                    </p:anim>
                                    <p:set>
                                      <p:cBhvr>
                                        <p:cTn id="26" dur="1" fill="hold">
                                          <p:stCondLst>
                                            <p:cond delay="499"/>
                                          </p:stCondLst>
                                        </p:cTn>
                                        <p:tgtEl>
                                          <p:spTgt spid="2"/>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barn(inVertical)">
                                      <p:cBhvr>
                                        <p:cTn id="31" dur="500"/>
                                        <p:tgtEl>
                                          <p:spTgt spid="6"/>
                                        </p:tgtEl>
                                      </p:cBhvr>
                                    </p:animEffect>
                                  </p:childTnLst>
                                </p:cTn>
                              </p:par>
                            </p:childTnLst>
                          </p:cTn>
                        </p:par>
                      </p:childTnLst>
                    </p:cTn>
                  </p:par>
                  <p:par>
                    <p:cTn id="32" fill="hold">
                      <p:stCondLst>
                        <p:cond delay="indefinite"/>
                      </p:stCondLst>
                      <p:childTnLst>
                        <p:par>
                          <p:cTn id="33" fill="hold">
                            <p:stCondLst>
                              <p:cond delay="0"/>
                            </p:stCondLst>
                            <p:childTnLst>
                              <p:par>
                                <p:cTn id="34" presetID="45" presetClass="entr" presetSubtype="0" fill="hold" nodeType="clickEffect">
                                  <p:stCondLst>
                                    <p:cond delay="0"/>
                                  </p:stCondLst>
                                  <p:childTnLst>
                                    <p:set>
                                      <p:cBhvr>
                                        <p:cTn id="35" dur="1" fill="hold">
                                          <p:stCondLst>
                                            <p:cond delay="0"/>
                                          </p:stCondLst>
                                        </p:cTn>
                                        <p:tgtEl>
                                          <p:spTgt spid="3"/>
                                        </p:tgtEl>
                                        <p:attrNameLst>
                                          <p:attrName>style.visibility</p:attrName>
                                        </p:attrNameLst>
                                      </p:cBhvr>
                                      <p:to>
                                        <p:strVal val="visible"/>
                                      </p:to>
                                    </p:set>
                                    <p:animEffect transition="in" filter="fade">
                                      <p:cBhvr>
                                        <p:cTn id="36" dur="2000"/>
                                        <p:tgtEl>
                                          <p:spTgt spid="3"/>
                                        </p:tgtEl>
                                      </p:cBhvr>
                                    </p:animEffect>
                                    <p:anim calcmode="lin" valueType="num">
                                      <p:cBhvr>
                                        <p:cTn id="37" dur="2000" fill="hold"/>
                                        <p:tgtEl>
                                          <p:spTgt spid="3"/>
                                        </p:tgtEl>
                                        <p:attrNameLst>
                                          <p:attrName>ppt_w</p:attrName>
                                        </p:attrNameLst>
                                      </p:cBhvr>
                                      <p:tavLst>
                                        <p:tav tm="0" fmla="#ppt_w*sin(2.5*pi*$)">
                                          <p:val>
                                            <p:fltVal val="0"/>
                                          </p:val>
                                        </p:tav>
                                        <p:tav tm="100000">
                                          <p:val>
                                            <p:fltVal val="1"/>
                                          </p:val>
                                        </p:tav>
                                      </p:tavLst>
                                    </p:anim>
                                    <p:anim calcmode="lin" valueType="num">
                                      <p:cBhvr>
                                        <p:cTn id="38" dur="2000" fill="hold"/>
                                        <p:tgtEl>
                                          <p:spTgt spid="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2" grpId="0" animBg="1"/>
      <p:bldP spid="2" grpId="1" animBg="1"/>
      <p:bldP spid="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367</TotalTime>
  <Words>3387</Words>
  <Application>Microsoft Office PowerPoint</Application>
  <PresentationFormat>Widescreen</PresentationFormat>
  <Paragraphs>333</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TBC</cp:lastModifiedBy>
  <cp:revision>153</cp:revision>
  <dcterms:created xsi:type="dcterms:W3CDTF">2022-06-14T12:48:27Z</dcterms:created>
  <dcterms:modified xsi:type="dcterms:W3CDTF">2022-08-04T02:34:45Z</dcterms:modified>
</cp:coreProperties>
</file>