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8" r:id="rId15"/>
    <p:sldId id="280" r:id="rId16"/>
    <p:sldId id="279" r:id="rId17"/>
    <p:sldId id="277" r:id="rId18"/>
    <p:sldId id="284" r:id="rId19"/>
    <p:sldId id="281" r:id="rId20"/>
    <p:sldId id="282" r:id="rId21"/>
    <p:sldId id="28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99FF"/>
    <a:srgbClr val="7AAFFF"/>
    <a:srgbClr val="0066FF"/>
    <a:srgbClr val="FFFFFF"/>
    <a:srgbClr val="3366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64425DA-68A5-4E5E-BFA1-7942E9C8E0C3}"/>
    <pc:docChg chg="undo custSel addSld delSld modSld sldOrd modMainMaster">
      <pc:chgData name="Thúy Mai" userId="222f1c7e07c9bd7a" providerId="LiveId" clId="{264425DA-68A5-4E5E-BFA1-7942E9C8E0C3}" dt="2022-06-01T01:58:45.867" v="1578"/>
      <pc:docMkLst>
        <pc:docMk/>
      </pc:docMkLst>
      <pc:sldChg chg="addSp delSp modSp mod modTransition modAnim">
        <pc:chgData name="Thúy Mai" userId="222f1c7e07c9bd7a" providerId="LiveId" clId="{264425DA-68A5-4E5E-BFA1-7942E9C8E0C3}" dt="2022-06-01T01:56:52.636" v="1566"/>
        <pc:sldMkLst>
          <pc:docMk/>
          <pc:sldMk cId="299901974" sldId="260"/>
        </pc:sldMkLst>
        <pc:spChg chg="mod">
          <ac:chgData name="Thúy Mai" userId="222f1c7e07c9bd7a" providerId="LiveId" clId="{264425DA-68A5-4E5E-BFA1-7942E9C8E0C3}" dt="2022-06-01T00:23:42.778" v="9" actId="14100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264425DA-68A5-4E5E-BFA1-7942E9C8E0C3}" dt="2022-06-01T00:23:21.168" v="2"/>
          <ac:graphicFrameMkLst>
            <pc:docMk/>
            <pc:sldMk cId="299901974" sldId="260"/>
            <ac:graphicFrameMk id="2" creationId="{5489E3D0-DF3F-A445-21A8-B7B3A678C75A}"/>
          </ac:graphicFrameMkLst>
        </pc:graphicFrameChg>
      </pc:sldChg>
      <pc:sldChg chg="add del">
        <pc:chgData name="Thúy Mai" userId="222f1c7e07c9bd7a" providerId="LiveId" clId="{264425DA-68A5-4E5E-BFA1-7942E9C8E0C3}" dt="2022-06-01T01:48:29.339" v="1488" actId="47"/>
        <pc:sldMkLst>
          <pc:docMk/>
          <pc:sldMk cId="3320746571" sldId="261"/>
        </pc:sldMkLst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676215556" sldId="262"/>
        </pc:sldMkLst>
        <pc:spChg chg="del">
          <ac:chgData name="Thúy Mai" userId="222f1c7e07c9bd7a" providerId="LiveId" clId="{264425DA-68A5-4E5E-BFA1-7942E9C8E0C3}" dt="2022-06-01T00:24:30.646" v="14" actId="478"/>
          <ac:spMkLst>
            <pc:docMk/>
            <pc:sldMk cId="676215556" sldId="262"/>
            <ac:spMk id="2" creationId="{6710EF8D-8181-48DE-7FED-063188AE102A}"/>
          </ac:spMkLst>
        </pc:spChg>
        <pc:spChg chg="del">
          <ac:chgData name="Thúy Mai" userId="222f1c7e07c9bd7a" providerId="LiveId" clId="{264425DA-68A5-4E5E-BFA1-7942E9C8E0C3}" dt="2022-06-01T00:24:32.042" v="15" actId="478"/>
          <ac:spMkLst>
            <pc:docMk/>
            <pc:sldMk cId="676215556" sldId="262"/>
            <ac:spMk id="3" creationId="{A8E5E690-92A1-B429-49CC-91CEAC58502B}"/>
          </ac:spMkLst>
        </pc:spChg>
        <pc:spChg chg="add mod">
          <ac:chgData name="Thúy Mai" userId="222f1c7e07c9bd7a" providerId="LiveId" clId="{264425DA-68A5-4E5E-BFA1-7942E9C8E0C3}" dt="2022-06-01T00:36:46.745" v="180" actId="14100"/>
          <ac:spMkLst>
            <pc:docMk/>
            <pc:sldMk cId="676215556" sldId="262"/>
            <ac:spMk id="5" creationId="{0C967285-29E7-243A-FDF9-293045CDAC33}"/>
          </ac:spMkLst>
        </pc:spChg>
        <pc:spChg chg="add del mod">
          <ac:chgData name="Thúy Mai" userId="222f1c7e07c9bd7a" providerId="LiveId" clId="{264425DA-68A5-4E5E-BFA1-7942E9C8E0C3}" dt="2022-06-01T00:25:08.037" v="22" actId="478"/>
          <ac:spMkLst>
            <pc:docMk/>
            <pc:sldMk cId="676215556" sldId="262"/>
            <ac:spMk id="6" creationId="{B27BE12D-2F0F-91D9-18C9-77F7AC91F3EA}"/>
          </ac:spMkLst>
        </pc:spChg>
        <pc:spChg chg="add mod">
          <ac:chgData name="Thúy Mai" userId="222f1c7e07c9bd7a" providerId="LiveId" clId="{264425DA-68A5-4E5E-BFA1-7942E9C8E0C3}" dt="2022-06-01T00:37:13.837" v="187" actId="14100"/>
          <ac:spMkLst>
            <pc:docMk/>
            <pc:sldMk cId="676215556" sldId="262"/>
            <ac:spMk id="7" creationId="{73B3F218-7C2E-8384-BB11-0191119C26D4}"/>
          </ac:spMkLst>
        </pc:spChg>
        <pc:spChg chg="add mod">
          <ac:chgData name="Thúy Mai" userId="222f1c7e07c9bd7a" providerId="LiveId" clId="{264425DA-68A5-4E5E-BFA1-7942E9C8E0C3}" dt="2022-06-01T01:55:29.096" v="1562" actId="255"/>
          <ac:spMkLst>
            <pc:docMk/>
            <pc:sldMk cId="676215556" sldId="262"/>
            <ac:spMk id="10" creationId="{B6C7725E-A956-448A-1919-E61127C6E141}"/>
          </ac:spMkLst>
        </pc:spChg>
        <pc:spChg chg="add mod">
          <ac:chgData name="Thúy Mai" userId="222f1c7e07c9bd7a" providerId="LiveId" clId="{264425DA-68A5-4E5E-BFA1-7942E9C8E0C3}" dt="2022-06-01T00:36:53.844" v="182" actId="14100"/>
          <ac:spMkLst>
            <pc:docMk/>
            <pc:sldMk cId="676215556" sldId="262"/>
            <ac:spMk id="12" creationId="{D7688F7D-9BAD-B933-AB4E-3C4761735BBD}"/>
          </ac:spMkLst>
        </pc:spChg>
        <pc:spChg chg="add mod">
          <ac:chgData name="Thúy Mai" userId="222f1c7e07c9bd7a" providerId="LiveId" clId="{264425DA-68A5-4E5E-BFA1-7942E9C8E0C3}" dt="2022-06-01T00:36:49.886" v="181" actId="14100"/>
          <ac:spMkLst>
            <pc:docMk/>
            <pc:sldMk cId="676215556" sldId="262"/>
            <ac:spMk id="14" creationId="{9C928FB7-2BA8-9B77-3524-7045E339EA31}"/>
          </ac:spMkLst>
        </pc:spChg>
        <pc:spChg chg="add del mod">
          <ac:chgData name="Thúy Mai" userId="222f1c7e07c9bd7a" providerId="LiveId" clId="{264425DA-68A5-4E5E-BFA1-7942E9C8E0C3}" dt="2022-06-01T00:34:11.629" v="134" actId="21"/>
          <ac:spMkLst>
            <pc:docMk/>
            <pc:sldMk cId="676215556" sldId="262"/>
            <ac:spMk id="18" creationId="{B14378D2-BE86-394F-A69D-FC2AF1964EEE}"/>
          </ac:spMkLst>
        </pc:spChg>
        <pc:spChg chg="add del mod">
          <ac:chgData name="Thúy Mai" userId="222f1c7e07c9bd7a" providerId="LiveId" clId="{264425DA-68A5-4E5E-BFA1-7942E9C8E0C3}" dt="2022-06-01T00:34:41.426" v="142" actId="21"/>
          <ac:spMkLst>
            <pc:docMk/>
            <pc:sldMk cId="676215556" sldId="262"/>
            <ac:spMk id="21" creationId="{EC700D0F-2087-119A-C5B1-B87A54BFE3DD}"/>
          </ac:spMkLst>
        </pc:spChg>
        <pc:graphicFrameChg chg="add del mod">
          <ac:chgData name="Thúy Mai" userId="222f1c7e07c9bd7a" providerId="LiveId" clId="{264425DA-68A5-4E5E-BFA1-7942E9C8E0C3}" dt="2022-06-01T00:26:46.654" v="39"/>
          <ac:graphicFrameMkLst>
            <pc:docMk/>
            <pc:sldMk cId="676215556" sldId="262"/>
            <ac:graphicFrameMk id="8" creationId="{88182FB2-0134-CEB1-B53F-D132A93A30A0}"/>
          </ac:graphicFrameMkLst>
        </pc:graphicFrameChg>
        <pc:graphicFrameChg chg="add del mod">
          <ac:chgData name="Thúy Mai" userId="222f1c7e07c9bd7a" providerId="LiveId" clId="{264425DA-68A5-4E5E-BFA1-7942E9C8E0C3}" dt="2022-06-01T00:30:27.904" v="91"/>
          <ac:graphicFrameMkLst>
            <pc:docMk/>
            <pc:sldMk cId="676215556" sldId="262"/>
            <ac:graphicFrameMk id="16" creationId="{14B293FF-5486-4CD2-BAB7-6E210385579D}"/>
          </ac:graphicFrameMkLst>
        </pc:graphicFrameChg>
        <pc:graphicFrameChg chg="add del mod">
          <ac:chgData name="Thúy Mai" userId="222f1c7e07c9bd7a" providerId="LiveId" clId="{264425DA-68A5-4E5E-BFA1-7942E9C8E0C3}" dt="2022-06-01T00:32:22.223" v="113"/>
          <ac:graphicFrameMkLst>
            <pc:docMk/>
            <pc:sldMk cId="676215556" sldId="262"/>
            <ac:graphicFrameMk id="19" creationId="{D90ECE21-0840-2A5F-529E-ED171F238E2A}"/>
          </ac:graphicFrameMkLst>
        </pc:graphicFrameChg>
        <pc:picChg chg="add mod">
          <ac:chgData name="Thúy Mai" userId="222f1c7e07c9bd7a" providerId="LiveId" clId="{264425DA-68A5-4E5E-BFA1-7942E9C8E0C3}" dt="2022-06-01T00:36:37.739" v="178" actId="1076"/>
          <ac:picMkLst>
            <pc:docMk/>
            <pc:sldMk cId="676215556" sldId="262"/>
            <ac:picMk id="15" creationId="{30064BBE-8879-0A99-7D29-F663F76A3823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4193871053" sldId="263"/>
        </pc:sldMkLst>
        <pc:spChg chg="del">
          <ac:chgData name="Thúy Mai" userId="222f1c7e07c9bd7a" providerId="LiveId" clId="{264425DA-68A5-4E5E-BFA1-7942E9C8E0C3}" dt="2022-06-01T00:34:19.470" v="138" actId="478"/>
          <ac:spMkLst>
            <pc:docMk/>
            <pc:sldMk cId="4193871053" sldId="263"/>
            <ac:spMk id="2" creationId="{D5D7E069-8189-D3D3-2668-C763FA60A3C6}"/>
          </ac:spMkLst>
        </pc:spChg>
        <pc:spChg chg="del">
          <ac:chgData name="Thúy Mai" userId="222f1c7e07c9bd7a" providerId="LiveId" clId="{264425DA-68A5-4E5E-BFA1-7942E9C8E0C3}" dt="2022-06-01T00:34:17.917" v="137" actId="478"/>
          <ac:spMkLst>
            <pc:docMk/>
            <pc:sldMk cId="4193871053" sldId="263"/>
            <ac:spMk id="3" creationId="{9EBEB127-BD5B-7A6E-FF0E-983D7CA93575}"/>
          </ac:spMkLst>
        </pc:spChg>
        <pc:spChg chg="add mod">
          <ac:chgData name="Thúy Mai" userId="222f1c7e07c9bd7a" providerId="LiveId" clId="{264425DA-68A5-4E5E-BFA1-7942E9C8E0C3}" dt="2022-06-01T01:55:38.364" v="1563" actId="255"/>
          <ac:spMkLst>
            <pc:docMk/>
            <pc:sldMk cId="4193871053" sldId="263"/>
            <ac:spMk id="4" creationId="{BCC3924A-A573-BDE1-E070-E0D26E7AD62B}"/>
          </ac:spMkLst>
        </pc:spChg>
        <pc:spChg chg="add mod">
          <ac:chgData name="Thúy Mai" userId="222f1c7e07c9bd7a" providerId="LiveId" clId="{264425DA-68A5-4E5E-BFA1-7942E9C8E0C3}" dt="2022-06-01T00:35:20.673" v="153" actId="208"/>
          <ac:spMkLst>
            <pc:docMk/>
            <pc:sldMk cId="4193871053" sldId="263"/>
            <ac:spMk id="5" creationId="{9CE4A2C4-34F2-480E-04BA-0752B2E79D9D}"/>
          </ac:spMkLst>
        </pc:spChg>
        <pc:spChg chg="add mod">
          <ac:chgData name="Thúy Mai" userId="222f1c7e07c9bd7a" providerId="LiveId" clId="{264425DA-68A5-4E5E-BFA1-7942E9C8E0C3}" dt="2022-06-01T01:55:41.739" v="1564" actId="1076"/>
          <ac:spMkLst>
            <pc:docMk/>
            <pc:sldMk cId="4193871053" sldId="263"/>
            <ac:spMk id="6" creationId="{B12A6D12-8C82-C26F-29A3-810A2D882B0C}"/>
          </ac:spMkLst>
        </pc:spChg>
        <pc:picChg chg="add mod">
          <ac:chgData name="Thúy Mai" userId="222f1c7e07c9bd7a" providerId="LiveId" clId="{264425DA-68A5-4E5E-BFA1-7942E9C8E0C3}" dt="2022-06-01T00:35:01.911" v="150"/>
          <ac:picMkLst>
            <pc:docMk/>
            <pc:sldMk cId="4193871053" sldId="263"/>
            <ac:picMk id="7" creationId="{8E4B5FF3-E29F-8FBD-CF54-FE178B4712DB}"/>
          </ac:picMkLst>
        </pc:picChg>
      </pc:sldChg>
      <pc:sldChg chg="new del">
        <pc:chgData name="Thúy Mai" userId="222f1c7e07c9bd7a" providerId="LiveId" clId="{264425DA-68A5-4E5E-BFA1-7942E9C8E0C3}" dt="2022-06-01T00:37:38.147" v="190" actId="47"/>
        <pc:sldMkLst>
          <pc:docMk/>
          <pc:sldMk cId="3400115910" sldId="264"/>
        </pc:sldMkLst>
      </pc:sldChg>
      <pc:sldChg chg="add modTransition">
        <pc:chgData name="Thúy Mai" userId="222f1c7e07c9bd7a" providerId="LiveId" clId="{264425DA-68A5-4E5E-BFA1-7942E9C8E0C3}" dt="2022-06-01T01:56:52.636" v="1566"/>
        <pc:sldMkLst>
          <pc:docMk/>
          <pc:sldMk cId="1495852769" sldId="265"/>
        </pc:sldMkLst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768258191" sldId="266"/>
        </pc:sldMkLst>
        <pc:spChg chg="del mod">
          <ac:chgData name="Thúy Mai" userId="222f1c7e07c9bd7a" providerId="LiveId" clId="{264425DA-68A5-4E5E-BFA1-7942E9C8E0C3}" dt="2022-06-01T00:37:59.649" v="194" actId="478"/>
          <ac:spMkLst>
            <pc:docMk/>
            <pc:sldMk cId="768258191" sldId="266"/>
            <ac:spMk id="2" creationId="{5D42CAB8-057D-949A-59B4-D4F8096318FD}"/>
          </ac:spMkLst>
        </pc:spChg>
        <pc:spChg chg="del">
          <ac:chgData name="Thúy Mai" userId="222f1c7e07c9bd7a" providerId="LiveId" clId="{264425DA-68A5-4E5E-BFA1-7942E9C8E0C3}" dt="2022-06-01T00:38:01.577" v="195" actId="478"/>
          <ac:spMkLst>
            <pc:docMk/>
            <pc:sldMk cId="768258191" sldId="266"/>
            <ac:spMk id="3" creationId="{6AFDF982-543D-DD95-0E68-7C61DF37E7B9}"/>
          </ac:spMkLst>
        </pc:spChg>
        <pc:spChg chg="add mod">
          <ac:chgData name="Thúy Mai" userId="222f1c7e07c9bd7a" providerId="LiveId" clId="{264425DA-68A5-4E5E-BFA1-7942E9C8E0C3}" dt="2022-06-01T00:40:17.598" v="270" actId="1076"/>
          <ac:spMkLst>
            <pc:docMk/>
            <pc:sldMk cId="768258191" sldId="266"/>
            <ac:spMk id="6" creationId="{4DE7E4E1-BBCE-7F05-60AC-EF59ACA6BE1C}"/>
          </ac:spMkLst>
        </pc:spChg>
        <pc:spChg chg="add del">
          <ac:chgData name="Thúy Mai" userId="222f1c7e07c9bd7a" providerId="LiveId" clId="{264425DA-68A5-4E5E-BFA1-7942E9C8E0C3}" dt="2022-06-01T00:40:43.743" v="276" actId="478"/>
          <ac:spMkLst>
            <pc:docMk/>
            <pc:sldMk cId="768258191" sldId="266"/>
            <ac:spMk id="9" creationId="{00593607-1BC9-3055-7B94-A2FBA7E3550F}"/>
          </ac:spMkLst>
        </pc:spChg>
        <pc:spChg chg="add mod">
          <ac:chgData name="Thúy Mai" userId="222f1c7e07c9bd7a" providerId="LiveId" clId="{264425DA-68A5-4E5E-BFA1-7942E9C8E0C3}" dt="2022-06-01T00:45:57.556" v="371" actId="1076"/>
          <ac:spMkLst>
            <pc:docMk/>
            <pc:sldMk cId="768258191" sldId="266"/>
            <ac:spMk id="10" creationId="{119A4704-6DAF-F276-EBBC-D2CD5560EC12}"/>
          </ac:spMkLst>
        </pc:spChg>
        <pc:spChg chg="add mod">
          <ac:chgData name="Thúy Mai" userId="222f1c7e07c9bd7a" providerId="LiveId" clId="{264425DA-68A5-4E5E-BFA1-7942E9C8E0C3}" dt="2022-06-01T00:46:02.280" v="372" actId="1076"/>
          <ac:spMkLst>
            <pc:docMk/>
            <pc:sldMk cId="768258191" sldId="266"/>
            <ac:spMk id="11" creationId="{C92C5851-B50A-7FC6-BB54-5267CF814488}"/>
          </ac:spMkLst>
        </pc:spChg>
        <pc:spChg chg="add mod">
          <ac:chgData name="Thúy Mai" userId="222f1c7e07c9bd7a" providerId="LiveId" clId="{264425DA-68A5-4E5E-BFA1-7942E9C8E0C3}" dt="2022-06-01T00:45:53.923" v="370" actId="1076"/>
          <ac:spMkLst>
            <pc:docMk/>
            <pc:sldMk cId="768258191" sldId="266"/>
            <ac:spMk id="12" creationId="{BADA5169-423F-6C8A-FDEB-CF296B32EF49}"/>
          </ac:spMkLst>
        </pc:spChg>
        <pc:spChg chg="add mod">
          <ac:chgData name="Thúy Mai" userId="222f1c7e07c9bd7a" providerId="LiveId" clId="{264425DA-68A5-4E5E-BFA1-7942E9C8E0C3}" dt="2022-06-01T00:46:06.293" v="373" actId="1076"/>
          <ac:spMkLst>
            <pc:docMk/>
            <pc:sldMk cId="768258191" sldId="266"/>
            <ac:spMk id="15" creationId="{2F0E4EAD-2564-95AC-7AB6-23B1F80F648E}"/>
          </ac:spMkLst>
        </pc:spChg>
        <pc:spChg chg="add mod">
          <ac:chgData name="Thúy Mai" userId="222f1c7e07c9bd7a" providerId="LiveId" clId="{264425DA-68A5-4E5E-BFA1-7942E9C8E0C3}" dt="2022-06-01T00:46:43.390" v="385" actId="1076"/>
          <ac:spMkLst>
            <pc:docMk/>
            <pc:sldMk cId="768258191" sldId="266"/>
            <ac:spMk id="19" creationId="{55BC93FB-F439-BE3E-40DA-E9FC03D7A3BB}"/>
          </ac:spMkLst>
        </pc:spChg>
        <pc:spChg chg="add mod">
          <ac:chgData name="Thúy Mai" userId="222f1c7e07c9bd7a" providerId="LiveId" clId="{264425DA-68A5-4E5E-BFA1-7942E9C8E0C3}" dt="2022-06-01T00:46:41.064" v="384" actId="1076"/>
          <ac:spMkLst>
            <pc:docMk/>
            <pc:sldMk cId="768258191" sldId="266"/>
            <ac:spMk id="22" creationId="{B938C2D8-A5E1-F02A-8B3B-195525C19DEB}"/>
          </ac:spMkLst>
        </pc:spChg>
        <pc:spChg chg="add mod">
          <ac:chgData name="Thúy Mai" userId="222f1c7e07c9bd7a" providerId="LiveId" clId="{264425DA-68A5-4E5E-BFA1-7942E9C8E0C3}" dt="2022-06-01T00:46:35.652" v="382" actId="1076"/>
          <ac:spMkLst>
            <pc:docMk/>
            <pc:sldMk cId="768258191" sldId="266"/>
            <ac:spMk id="25" creationId="{4C3471E2-A43B-2D28-D601-818448C8698B}"/>
          </ac:spMkLst>
        </pc:spChg>
        <pc:spChg chg="add mod">
          <ac:chgData name="Thúy Mai" userId="222f1c7e07c9bd7a" providerId="LiveId" clId="{264425DA-68A5-4E5E-BFA1-7942E9C8E0C3}" dt="2022-06-01T00:46:15.565" v="376" actId="1076"/>
          <ac:spMkLst>
            <pc:docMk/>
            <pc:sldMk cId="768258191" sldId="266"/>
            <ac:spMk id="28" creationId="{BEA0EAA8-6D21-687A-D8E5-272292962466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29" creationId="{ABF89254-88AA-D1A8-880D-66616CADC029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30" creationId="{7C70F7F6-C566-8057-7EE3-9FDDAB5979DF}"/>
          </ac:spMkLst>
        </pc:spChg>
        <pc:spChg chg="add mod">
          <ac:chgData name="Thúy Mai" userId="222f1c7e07c9bd7a" providerId="LiveId" clId="{264425DA-68A5-4E5E-BFA1-7942E9C8E0C3}" dt="2022-06-01T00:44:21.468" v="342" actId="571"/>
          <ac:spMkLst>
            <pc:docMk/>
            <pc:sldMk cId="768258191" sldId="266"/>
            <ac:spMk id="31" creationId="{30F177D4-C816-F1A0-77C7-E9993C4B5FA6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2" creationId="{4AF4F856-6311-C51E-CA1A-CCDE4D9C45C7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3" creationId="{E06BCD85-29B4-627C-2C6D-1E15DD45B24B}"/>
          </ac:spMkLst>
        </pc:spChg>
        <pc:spChg chg="add mod">
          <ac:chgData name="Thúy Mai" userId="222f1c7e07c9bd7a" providerId="LiveId" clId="{264425DA-68A5-4E5E-BFA1-7942E9C8E0C3}" dt="2022-06-01T00:44:52.246" v="355" actId="571"/>
          <ac:spMkLst>
            <pc:docMk/>
            <pc:sldMk cId="768258191" sldId="266"/>
            <ac:spMk id="34" creationId="{AAF3D99F-AC8D-E948-32B7-051F36E1B750}"/>
          </ac:spMkLst>
        </pc:spChg>
        <pc:spChg chg="add mod">
          <ac:chgData name="Thúy Mai" userId="222f1c7e07c9bd7a" providerId="LiveId" clId="{264425DA-68A5-4E5E-BFA1-7942E9C8E0C3}" dt="2022-06-01T00:46:50.267" v="388" actId="1076"/>
          <ac:spMkLst>
            <pc:docMk/>
            <pc:sldMk cId="768258191" sldId="266"/>
            <ac:spMk id="35" creationId="{D04A4574-B326-80F2-95FE-4DD7E2EF6522}"/>
          </ac:spMkLst>
        </pc:spChg>
        <pc:spChg chg="add mod">
          <ac:chgData name="Thúy Mai" userId="222f1c7e07c9bd7a" providerId="LiveId" clId="{264425DA-68A5-4E5E-BFA1-7942E9C8E0C3}" dt="2022-06-01T00:46:46.653" v="387" actId="1076"/>
          <ac:spMkLst>
            <pc:docMk/>
            <pc:sldMk cId="768258191" sldId="266"/>
            <ac:spMk id="36" creationId="{86D75124-FA05-C585-4953-1FF02C076C2E}"/>
          </ac:spMkLst>
        </pc:spChg>
        <pc:spChg chg="add mod">
          <ac:chgData name="Thúy Mai" userId="222f1c7e07c9bd7a" providerId="LiveId" clId="{264425DA-68A5-4E5E-BFA1-7942E9C8E0C3}" dt="2022-06-01T00:46:18.013" v="377" actId="1076"/>
          <ac:spMkLst>
            <pc:docMk/>
            <pc:sldMk cId="768258191" sldId="266"/>
            <ac:spMk id="37" creationId="{3F789918-D485-768B-789E-CC58FC6B629C}"/>
          </ac:spMkLst>
        </pc:spChg>
        <pc:spChg chg="add mod">
          <ac:chgData name="Thúy Mai" userId="222f1c7e07c9bd7a" providerId="LiveId" clId="{264425DA-68A5-4E5E-BFA1-7942E9C8E0C3}" dt="2022-06-01T00:46:45.103" v="386" actId="1076"/>
          <ac:spMkLst>
            <pc:docMk/>
            <pc:sldMk cId="768258191" sldId="266"/>
            <ac:spMk id="38" creationId="{137FB72E-7FC2-8D20-568F-419544F13B69}"/>
          </ac:spMkLst>
        </pc:spChg>
        <pc:graphicFrameChg chg="add del mod">
          <ac:chgData name="Thúy Mai" userId="222f1c7e07c9bd7a" providerId="LiveId" clId="{264425DA-68A5-4E5E-BFA1-7942E9C8E0C3}" dt="2022-06-01T00:38:02.799" v="198"/>
          <ac:graphicFrameMkLst>
            <pc:docMk/>
            <pc:sldMk cId="768258191" sldId="266"/>
            <ac:graphicFrameMk id="4" creationId="{F3265F51-0D9B-8ED1-33CF-C60E530AA910}"/>
          </ac:graphicFrameMkLst>
        </pc:graphicFrameChg>
        <pc:graphicFrameChg chg="add del mod">
          <ac:chgData name="Thúy Mai" userId="222f1c7e07c9bd7a" providerId="LiveId" clId="{264425DA-68A5-4E5E-BFA1-7942E9C8E0C3}" dt="2022-06-01T00:40:40.239" v="273"/>
          <ac:graphicFrameMkLst>
            <pc:docMk/>
            <pc:sldMk cId="768258191" sldId="266"/>
            <ac:graphicFrameMk id="7" creationId="{90EBF6E2-9300-F63C-1A0B-7441915D22BC}"/>
          </ac:graphicFrameMkLst>
        </pc:graphicFrameChg>
        <pc:graphicFrameChg chg="add del mod">
          <ac:chgData name="Thúy Mai" userId="222f1c7e07c9bd7a" providerId="LiveId" clId="{264425DA-68A5-4E5E-BFA1-7942E9C8E0C3}" dt="2022-06-01T00:42:07.685" v="289"/>
          <ac:graphicFrameMkLst>
            <pc:docMk/>
            <pc:sldMk cId="768258191" sldId="266"/>
            <ac:graphicFrameMk id="13" creationId="{182B3600-EA7F-4BAD-78C6-26D4E22D4777}"/>
          </ac:graphicFrameMkLst>
        </pc:graphicFrameChg>
        <pc:graphicFrameChg chg="add del mod">
          <ac:chgData name="Thúy Mai" userId="222f1c7e07c9bd7a" providerId="LiveId" clId="{264425DA-68A5-4E5E-BFA1-7942E9C8E0C3}" dt="2022-06-01T00:42:19.204" v="294"/>
          <ac:graphicFrameMkLst>
            <pc:docMk/>
            <pc:sldMk cId="768258191" sldId="266"/>
            <ac:graphicFrameMk id="14" creationId="{1089AF97-EA74-9463-2064-A895AE98191B}"/>
          </ac:graphicFrameMkLst>
        </pc:graphicFrameChg>
        <pc:graphicFrameChg chg="add del mod">
          <ac:chgData name="Thúy Mai" userId="222f1c7e07c9bd7a" providerId="LiveId" clId="{264425DA-68A5-4E5E-BFA1-7942E9C8E0C3}" dt="2022-06-01T00:42:31.740" v="301"/>
          <ac:graphicFrameMkLst>
            <pc:docMk/>
            <pc:sldMk cId="768258191" sldId="266"/>
            <ac:graphicFrameMk id="16" creationId="{04A04F40-4A17-A9F5-E333-AF4EC7D9FFF4}"/>
          </ac:graphicFrameMkLst>
        </pc:graphicFrameChg>
        <pc:graphicFrameChg chg="add del mod">
          <ac:chgData name="Thúy Mai" userId="222f1c7e07c9bd7a" providerId="LiveId" clId="{264425DA-68A5-4E5E-BFA1-7942E9C8E0C3}" dt="2022-06-01T00:43:38.667" v="317"/>
          <ac:graphicFrameMkLst>
            <pc:docMk/>
            <pc:sldMk cId="768258191" sldId="266"/>
            <ac:graphicFrameMk id="17" creationId="{B938290A-D52E-A0DA-D52A-05552010B54E}"/>
          </ac:graphicFrameMkLst>
        </pc:graphicFrameChg>
        <pc:graphicFrameChg chg="add del mod">
          <ac:chgData name="Thúy Mai" userId="222f1c7e07c9bd7a" providerId="LiveId" clId="{264425DA-68A5-4E5E-BFA1-7942E9C8E0C3}" dt="2022-06-01T00:43:55.251" v="325"/>
          <ac:graphicFrameMkLst>
            <pc:docMk/>
            <pc:sldMk cId="768258191" sldId="266"/>
            <ac:graphicFrameMk id="20" creationId="{08389071-48AF-BABE-5C0C-3766E3EB02C7}"/>
          </ac:graphicFrameMkLst>
        </pc:graphicFrameChg>
        <pc:graphicFrameChg chg="add del mod">
          <ac:chgData name="Thúy Mai" userId="222f1c7e07c9bd7a" providerId="LiveId" clId="{264425DA-68A5-4E5E-BFA1-7942E9C8E0C3}" dt="2022-06-01T00:44:03.694" v="330"/>
          <ac:graphicFrameMkLst>
            <pc:docMk/>
            <pc:sldMk cId="768258191" sldId="266"/>
            <ac:graphicFrameMk id="23" creationId="{D1CFC75C-009A-8AE8-D815-CE54F1043CF8}"/>
          </ac:graphicFrameMkLst>
        </pc:graphicFrameChg>
        <pc:graphicFrameChg chg="add del mod">
          <ac:chgData name="Thúy Mai" userId="222f1c7e07c9bd7a" providerId="LiveId" clId="{264425DA-68A5-4E5E-BFA1-7942E9C8E0C3}" dt="2022-06-01T00:44:11.115" v="335"/>
          <ac:graphicFrameMkLst>
            <pc:docMk/>
            <pc:sldMk cId="768258191" sldId="266"/>
            <ac:graphicFrameMk id="26" creationId="{5C7F3040-6A5E-D33E-2B71-AC9D3A2B8743}"/>
          </ac:graphicFrameMkLst>
        </pc:graphicFrame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3470502194" sldId="267"/>
        </pc:sldMkLst>
        <pc:spChg chg="del">
          <ac:chgData name="Thúy Mai" userId="222f1c7e07c9bd7a" providerId="LiveId" clId="{264425DA-68A5-4E5E-BFA1-7942E9C8E0C3}" dt="2022-06-01T00:47:13.910" v="390" actId="478"/>
          <ac:spMkLst>
            <pc:docMk/>
            <pc:sldMk cId="3470502194" sldId="267"/>
            <ac:spMk id="2" creationId="{E0BECFF1-F599-0AC7-7054-5BDAAED61E93}"/>
          </ac:spMkLst>
        </pc:spChg>
        <pc:spChg chg="del">
          <ac:chgData name="Thúy Mai" userId="222f1c7e07c9bd7a" providerId="LiveId" clId="{264425DA-68A5-4E5E-BFA1-7942E9C8E0C3}" dt="2022-06-01T00:47:16.270" v="391" actId="478"/>
          <ac:spMkLst>
            <pc:docMk/>
            <pc:sldMk cId="3470502194" sldId="267"/>
            <ac:spMk id="3" creationId="{EC9B332A-AF50-1D4F-A015-7CF87A9CF440}"/>
          </ac:spMkLst>
        </pc:spChg>
        <pc:spChg chg="add del mod">
          <ac:chgData name="Thúy Mai" userId="222f1c7e07c9bd7a" providerId="LiveId" clId="{264425DA-68A5-4E5E-BFA1-7942E9C8E0C3}" dt="2022-06-01T00:47:47.772" v="404" actId="478"/>
          <ac:spMkLst>
            <pc:docMk/>
            <pc:sldMk cId="3470502194" sldId="267"/>
            <ac:spMk id="6" creationId="{4F1551ED-F5E8-5FBF-AD46-1F1B00C38F91}"/>
          </ac:spMkLst>
        </pc:spChg>
        <pc:spChg chg="add mod">
          <ac:chgData name="Thúy Mai" userId="222f1c7e07c9bd7a" providerId="LiveId" clId="{264425DA-68A5-4E5E-BFA1-7942E9C8E0C3}" dt="2022-06-01T00:47:54.925" v="408" actId="1076"/>
          <ac:spMkLst>
            <pc:docMk/>
            <pc:sldMk cId="3470502194" sldId="267"/>
            <ac:spMk id="7" creationId="{36310F89-DCAE-692E-F8AF-1C68FD1CAB9D}"/>
          </ac:spMkLst>
        </pc:spChg>
        <pc:spChg chg="add mod">
          <ac:chgData name="Thúy Mai" userId="222f1c7e07c9bd7a" providerId="LiveId" clId="{264425DA-68A5-4E5E-BFA1-7942E9C8E0C3}" dt="2022-06-01T00:55:01.530" v="462" actId="1076"/>
          <ac:spMkLst>
            <pc:docMk/>
            <pc:sldMk cId="3470502194" sldId="267"/>
            <ac:spMk id="12" creationId="{BF4D8EC7-CC85-510B-AA21-E4B01EDA4EE6}"/>
          </ac:spMkLst>
        </pc:spChg>
        <pc:spChg chg="add mod">
          <ac:chgData name="Thúy Mai" userId="222f1c7e07c9bd7a" providerId="LiveId" clId="{264425DA-68A5-4E5E-BFA1-7942E9C8E0C3}" dt="2022-06-01T00:55:54.633" v="475" actId="20577"/>
          <ac:spMkLst>
            <pc:docMk/>
            <pc:sldMk cId="3470502194" sldId="267"/>
            <ac:spMk id="15" creationId="{F8FC02E2-28BC-0E7A-D95A-960F87AB157E}"/>
          </ac:spMkLst>
        </pc:spChg>
        <pc:spChg chg="add mod">
          <ac:chgData name="Thúy Mai" userId="222f1c7e07c9bd7a" providerId="LiveId" clId="{264425DA-68A5-4E5E-BFA1-7942E9C8E0C3}" dt="2022-06-01T01:51:59.768" v="1525" actId="1076"/>
          <ac:spMkLst>
            <pc:docMk/>
            <pc:sldMk cId="3470502194" sldId="267"/>
            <ac:spMk id="19" creationId="{087AEE6E-7A45-0798-26A7-5ADA0DA1E6CB}"/>
          </ac:spMkLst>
        </pc:spChg>
        <pc:graphicFrameChg chg="add del mod">
          <ac:chgData name="Thúy Mai" userId="222f1c7e07c9bd7a" providerId="LiveId" clId="{264425DA-68A5-4E5E-BFA1-7942E9C8E0C3}" dt="2022-06-01T00:47:17.516" v="394"/>
          <ac:graphicFrameMkLst>
            <pc:docMk/>
            <pc:sldMk cId="3470502194" sldId="267"/>
            <ac:graphicFrameMk id="4" creationId="{02332FB0-8D34-B11E-848E-7B604876C8DD}"/>
          </ac:graphicFrameMkLst>
        </pc:graphicFrameChg>
        <pc:graphicFrameChg chg="add del mod">
          <ac:chgData name="Thúy Mai" userId="222f1c7e07c9bd7a" providerId="LiveId" clId="{264425DA-68A5-4E5E-BFA1-7942E9C8E0C3}" dt="2022-06-01T00:51:47.160" v="415"/>
          <ac:graphicFrameMkLst>
            <pc:docMk/>
            <pc:sldMk cId="3470502194" sldId="267"/>
            <ac:graphicFrameMk id="10" creationId="{22FEBF91-6E1F-ABA3-CE42-57AFD2DB2963}"/>
          </ac:graphicFrameMkLst>
        </pc:graphicFrameChg>
        <pc:graphicFrameChg chg="add del mod">
          <ac:chgData name="Thúy Mai" userId="222f1c7e07c9bd7a" providerId="LiveId" clId="{264425DA-68A5-4E5E-BFA1-7942E9C8E0C3}" dt="2022-06-01T00:54:10.507" v="445"/>
          <ac:graphicFrameMkLst>
            <pc:docMk/>
            <pc:sldMk cId="3470502194" sldId="267"/>
            <ac:graphicFrameMk id="13" creationId="{68976DAA-6CA3-8539-852B-C3498D7B0338}"/>
          </ac:graphicFrameMkLst>
        </pc:graphicFrameChg>
        <pc:graphicFrameChg chg="add del mod">
          <ac:chgData name="Thúy Mai" userId="222f1c7e07c9bd7a" providerId="LiveId" clId="{264425DA-68A5-4E5E-BFA1-7942E9C8E0C3}" dt="2022-06-01T00:57:03.877" v="485"/>
          <ac:graphicFrameMkLst>
            <pc:docMk/>
            <pc:sldMk cId="3470502194" sldId="267"/>
            <ac:graphicFrameMk id="21" creationId="{C8DD55C4-7A8B-1A0C-9E1C-B2F030310FD7}"/>
          </ac:graphicFrameMkLst>
        </pc:graphicFrameChg>
        <pc:picChg chg="add mod">
          <ac:chgData name="Thúy Mai" userId="222f1c7e07c9bd7a" providerId="LiveId" clId="{264425DA-68A5-4E5E-BFA1-7942E9C8E0C3}" dt="2022-06-01T00:51:32.289" v="412" actId="1076"/>
          <ac:picMkLst>
            <pc:docMk/>
            <pc:sldMk cId="3470502194" sldId="267"/>
            <ac:picMk id="9" creationId="{3ACF5935-988A-5B51-FFEB-23EFE453C90E}"/>
          </ac:picMkLst>
        </pc:picChg>
        <pc:picChg chg="add del mod">
          <ac:chgData name="Thúy Mai" userId="222f1c7e07c9bd7a" providerId="LiveId" clId="{264425DA-68A5-4E5E-BFA1-7942E9C8E0C3}" dt="2022-06-01T00:55:17.826" v="464" actId="478"/>
          <ac:picMkLst>
            <pc:docMk/>
            <pc:sldMk cId="3470502194" sldId="267"/>
            <ac:picMk id="17" creationId="{0FA4B2F4-DADD-9213-F058-DB0BB25B05DF}"/>
          </ac:picMkLst>
        </pc:picChg>
        <pc:picChg chg="add mod">
          <ac:chgData name="Thúy Mai" userId="222f1c7e07c9bd7a" providerId="LiveId" clId="{264425DA-68A5-4E5E-BFA1-7942E9C8E0C3}" dt="2022-06-01T00:55:39.457" v="470" actId="1076"/>
          <ac:picMkLst>
            <pc:docMk/>
            <pc:sldMk cId="3470502194" sldId="267"/>
            <ac:picMk id="18" creationId="{00AED2BC-786C-FABE-4105-6991AD4CE594}"/>
          </ac:picMkLst>
        </pc:picChg>
        <pc:picChg chg="add mod">
          <ac:chgData name="Thúy Mai" userId="222f1c7e07c9bd7a" providerId="LiveId" clId="{264425DA-68A5-4E5E-BFA1-7942E9C8E0C3}" dt="2022-06-01T01:51:56.752" v="1524" actId="1076"/>
          <ac:picMkLst>
            <pc:docMk/>
            <pc:sldMk cId="3470502194" sldId="267"/>
            <ac:picMk id="20" creationId="{06AD2E69-547B-AB50-0219-CB51813EC0A5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2716556435" sldId="268"/>
        </pc:sldMkLst>
        <pc:spChg chg="del">
          <ac:chgData name="Thúy Mai" userId="222f1c7e07c9bd7a" providerId="LiveId" clId="{264425DA-68A5-4E5E-BFA1-7942E9C8E0C3}" dt="2022-06-01T00:58:58.481" v="556" actId="478"/>
          <ac:spMkLst>
            <pc:docMk/>
            <pc:sldMk cId="2716556435" sldId="268"/>
            <ac:spMk id="2" creationId="{371AFC65-53B9-D05A-54FD-3381BC15B217}"/>
          </ac:spMkLst>
        </pc:spChg>
        <pc:spChg chg="del">
          <ac:chgData name="Thúy Mai" userId="222f1c7e07c9bd7a" providerId="LiveId" clId="{264425DA-68A5-4E5E-BFA1-7942E9C8E0C3}" dt="2022-06-01T00:58:57.269" v="555" actId="478"/>
          <ac:spMkLst>
            <pc:docMk/>
            <pc:sldMk cId="2716556435" sldId="268"/>
            <ac:spMk id="3" creationId="{51D17393-3442-B63C-780C-D0D34910B582}"/>
          </ac:spMkLst>
        </pc:spChg>
        <pc:spChg chg="add mod">
          <ac:chgData name="Thúy Mai" userId="222f1c7e07c9bd7a" providerId="LiveId" clId="{264425DA-68A5-4E5E-BFA1-7942E9C8E0C3}" dt="2022-06-01T00:58:54.578" v="554"/>
          <ac:spMkLst>
            <pc:docMk/>
            <pc:sldMk cId="2716556435" sldId="268"/>
            <ac:spMk id="4" creationId="{145A74AD-64B4-5394-906E-8C1284339CF9}"/>
          </ac:spMkLst>
        </pc:spChg>
        <pc:spChg chg="add mod">
          <ac:chgData name="Thúy Mai" userId="222f1c7e07c9bd7a" providerId="LiveId" clId="{264425DA-68A5-4E5E-BFA1-7942E9C8E0C3}" dt="2022-06-01T00:58:54.578" v="554"/>
          <ac:spMkLst>
            <pc:docMk/>
            <pc:sldMk cId="2716556435" sldId="268"/>
            <ac:spMk id="5" creationId="{026376B2-EF0F-5094-4BF7-ECDE1A378381}"/>
          </ac:spMkLst>
        </pc:spChg>
        <pc:spChg chg="add mod">
          <ac:chgData name="Thúy Mai" userId="222f1c7e07c9bd7a" providerId="LiveId" clId="{264425DA-68A5-4E5E-BFA1-7942E9C8E0C3}" dt="2022-06-01T01:02:45.809" v="597" actId="20577"/>
          <ac:spMkLst>
            <pc:docMk/>
            <pc:sldMk cId="2716556435" sldId="268"/>
            <ac:spMk id="11" creationId="{7B4B4D0C-69DD-DAD3-0773-DFDE61553124}"/>
          </ac:spMkLst>
        </pc:spChg>
        <pc:spChg chg="add mod">
          <ac:chgData name="Thúy Mai" userId="222f1c7e07c9bd7a" providerId="LiveId" clId="{264425DA-68A5-4E5E-BFA1-7942E9C8E0C3}" dt="2022-06-01T01:03:08.378" v="606" actId="1076"/>
          <ac:spMkLst>
            <pc:docMk/>
            <pc:sldMk cId="2716556435" sldId="268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0:59:31.595" v="566"/>
          <ac:graphicFrameMkLst>
            <pc:docMk/>
            <pc:sldMk cId="2716556435" sldId="268"/>
            <ac:graphicFrameMk id="9" creationId="{11F15A3B-A8E9-6FE1-F04B-938541278A07}"/>
          </ac:graphicFrameMkLst>
        </pc:graphicFrameChg>
        <pc:graphicFrameChg chg="add del mod">
          <ac:chgData name="Thúy Mai" userId="222f1c7e07c9bd7a" providerId="LiveId" clId="{264425DA-68A5-4E5E-BFA1-7942E9C8E0C3}" dt="2022-06-01T00:59:54.510" v="576"/>
          <ac:graphicFrameMkLst>
            <pc:docMk/>
            <pc:sldMk cId="2716556435" sldId="268"/>
            <ac:graphicFrameMk id="12" creationId="{A38D59F9-A8DB-0ED2-8E02-C02BA03A01E6}"/>
          </ac:graphicFrameMkLst>
        </pc:graphicFrameChg>
        <pc:picChg chg="add mod">
          <ac:chgData name="Thúy Mai" userId="222f1c7e07c9bd7a" providerId="LiveId" clId="{264425DA-68A5-4E5E-BFA1-7942E9C8E0C3}" dt="2022-06-01T00:58:54.578" v="554"/>
          <ac:picMkLst>
            <pc:docMk/>
            <pc:sldMk cId="2716556435" sldId="268"/>
            <ac:picMk id="6" creationId="{8242F68B-A038-F4B3-1071-CA008A953AF5}"/>
          </ac:picMkLst>
        </pc:picChg>
        <pc:picChg chg="add del mod">
          <ac:chgData name="Thúy Mai" userId="222f1c7e07c9bd7a" providerId="LiveId" clId="{264425DA-68A5-4E5E-BFA1-7942E9C8E0C3}" dt="2022-06-01T00:58:59.004" v="557" actId="478"/>
          <ac:picMkLst>
            <pc:docMk/>
            <pc:sldMk cId="2716556435" sldId="268"/>
            <ac:picMk id="7" creationId="{65D90D62-AA8D-D060-618C-E9B494278D8C}"/>
          </ac:picMkLst>
        </pc:picChg>
        <pc:picChg chg="add del mod">
          <ac:chgData name="Thúy Mai" userId="222f1c7e07c9bd7a" providerId="LiveId" clId="{264425DA-68A5-4E5E-BFA1-7942E9C8E0C3}" dt="2022-06-01T01:00:03.421" v="582" actId="478"/>
          <ac:picMkLst>
            <pc:docMk/>
            <pc:sldMk cId="2716556435" sldId="268"/>
            <ac:picMk id="8" creationId="{3B05DCE0-3B3E-2799-B2AC-15339954C376}"/>
          </ac:picMkLst>
        </pc:picChg>
        <pc:picChg chg="add mod">
          <ac:chgData name="Thúy Mai" userId="222f1c7e07c9bd7a" providerId="LiveId" clId="{264425DA-68A5-4E5E-BFA1-7942E9C8E0C3}" dt="2022-06-01T01:03:06.199" v="605" actId="1076"/>
          <ac:picMkLst>
            <pc:docMk/>
            <pc:sldMk cId="2716556435" sldId="268"/>
            <ac:picMk id="1026" creationId="{F4A431DE-F2FA-30F5-47E0-15B8CC31A21E}"/>
          </ac:picMkLst>
        </pc:pic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1615373454" sldId="269"/>
        </pc:sldMkLst>
        <pc:spChg chg="mod">
          <ac:chgData name="Thúy Mai" userId="222f1c7e07c9bd7a" providerId="LiveId" clId="{264425DA-68A5-4E5E-BFA1-7942E9C8E0C3}" dt="2022-06-01T01:04:15.221" v="632" actId="14100"/>
          <ac:spMkLst>
            <pc:docMk/>
            <pc:sldMk cId="1615373454" sldId="269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4:17.047" v="633" actId="14100"/>
          <ac:spMkLst>
            <pc:docMk/>
            <pc:sldMk cId="1615373454" sldId="269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3:32.545" v="610"/>
          <ac:graphicFrameMkLst>
            <pc:docMk/>
            <pc:sldMk cId="1615373454" sldId="269"/>
            <ac:graphicFrameMk id="2" creationId="{0C8A68BC-2CA5-B3AD-0763-455C6686BA8E}"/>
          </ac:graphicFrameMkLst>
        </pc:graphicFrameChg>
        <pc:graphicFrameChg chg="add del mod">
          <ac:chgData name="Thúy Mai" userId="222f1c7e07c9bd7a" providerId="LiveId" clId="{264425DA-68A5-4E5E-BFA1-7942E9C8E0C3}" dt="2022-06-01T01:03:43.445" v="616"/>
          <ac:graphicFrameMkLst>
            <pc:docMk/>
            <pc:sldMk cId="1615373454" sldId="269"/>
            <ac:graphicFrameMk id="3" creationId="{A39E7BA0-482E-E073-9E73-089CFBC45CBC}"/>
          </ac:graphicFrameMkLst>
        </pc:graphicFrame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569316365" sldId="270"/>
        </pc:sldMkLst>
        <pc:spChg chg="mod">
          <ac:chgData name="Thúy Mai" userId="222f1c7e07c9bd7a" providerId="LiveId" clId="{264425DA-68A5-4E5E-BFA1-7942E9C8E0C3}" dt="2022-06-01T01:05:06.765" v="651" actId="114"/>
          <ac:spMkLst>
            <pc:docMk/>
            <pc:sldMk cId="569316365" sldId="270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5:20.839" v="655" actId="1076"/>
          <ac:spMkLst>
            <pc:docMk/>
            <pc:sldMk cId="569316365" sldId="270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4:38.859" v="639"/>
          <ac:graphicFrameMkLst>
            <pc:docMk/>
            <pc:sldMk cId="569316365" sldId="270"/>
            <ac:graphicFrameMk id="2" creationId="{D9A61294-BFBC-82EE-835B-8C19785E6BBC}"/>
          </ac:graphicFrameMkLst>
        </pc:graphicFrameChg>
        <pc:graphicFrameChg chg="add del mod">
          <ac:chgData name="Thúy Mai" userId="222f1c7e07c9bd7a" providerId="LiveId" clId="{264425DA-68A5-4E5E-BFA1-7942E9C8E0C3}" dt="2022-06-01T01:04:56.295" v="647"/>
          <ac:graphicFrameMkLst>
            <pc:docMk/>
            <pc:sldMk cId="569316365" sldId="270"/>
            <ac:graphicFrameMk id="3" creationId="{6D18FAC9-08FC-1255-FC3B-2DB332E1C799}"/>
          </ac:graphicFrameMkLst>
        </pc:graphicFrameChg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1785883134" sldId="271"/>
        </pc:sldMkLst>
        <pc:spChg chg="mod">
          <ac:chgData name="Thúy Mai" userId="222f1c7e07c9bd7a" providerId="LiveId" clId="{264425DA-68A5-4E5E-BFA1-7942E9C8E0C3}" dt="2022-06-01T01:06:04.458" v="676" actId="1076"/>
          <ac:spMkLst>
            <pc:docMk/>
            <pc:sldMk cId="1785883134" sldId="271"/>
            <ac:spMk id="11" creationId="{7B4B4D0C-69DD-DAD3-0773-DFDE61553124}"/>
          </ac:spMkLst>
        </pc:spChg>
        <pc:spChg chg="mod">
          <ac:chgData name="Thúy Mai" userId="222f1c7e07c9bd7a" providerId="LiveId" clId="{264425DA-68A5-4E5E-BFA1-7942E9C8E0C3}" dt="2022-06-01T01:06:26.961" v="681" actId="14100"/>
          <ac:spMkLst>
            <pc:docMk/>
            <pc:sldMk cId="1785883134" sldId="271"/>
            <ac:spMk id="14" creationId="{00713609-8EAF-F6B0-990A-676856D99873}"/>
          </ac:spMkLst>
        </pc:spChg>
        <pc:graphicFrameChg chg="add del mod">
          <ac:chgData name="Thúy Mai" userId="222f1c7e07c9bd7a" providerId="LiveId" clId="{264425DA-68A5-4E5E-BFA1-7942E9C8E0C3}" dt="2022-06-01T01:05:35.508" v="659"/>
          <ac:graphicFrameMkLst>
            <pc:docMk/>
            <pc:sldMk cId="1785883134" sldId="271"/>
            <ac:graphicFrameMk id="2" creationId="{184D7FF0-3DC5-530B-2365-27A2A54B8CE8}"/>
          </ac:graphicFrameMkLst>
        </pc:graphicFrameChg>
        <pc:graphicFrameChg chg="add del mod">
          <ac:chgData name="Thúy Mai" userId="222f1c7e07c9bd7a" providerId="LiveId" clId="{264425DA-68A5-4E5E-BFA1-7942E9C8E0C3}" dt="2022-06-01T01:05:45.950" v="667"/>
          <ac:graphicFrameMkLst>
            <pc:docMk/>
            <pc:sldMk cId="1785883134" sldId="271"/>
            <ac:graphicFrameMk id="3" creationId="{97CB52C0-1EAB-A32F-ADBE-246397C6E82D}"/>
          </ac:graphicFrameMkLst>
        </pc:graphicFrameChg>
      </pc:sldChg>
      <pc:sldChg chg="addSp delSp modSp new mod ord modTransition modAnim">
        <pc:chgData name="Thúy Mai" userId="222f1c7e07c9bd7a" providerId="LiveId" clId="{264425DA-68A5-4E5E-BFA1-7942E9C8E0C3}" dt="2022-06-01T01:56:52.636" v="1566"/>
        <pc:sldMkLst>
          <pc:docMk/>
          <pc:sldMk cId="4102266979" sldId="272"/>
        </pc:sldMkLst>
        <pc:spChg chg="del">
          <ac:chgData name="Thúy Mai" userId="222f1c7e07c9bd7a" providerId="LiveId" clId="{264425DA-68A5-4E5E-BFA1-7942E9C8E0C3}" dt="2022-06-01T01:12:44.643" v="862" actId="478"/>
          <ac:spMkLst>
            <pc:docMk/>
            <pc:sldMk cId="4102266979" sldId="272"/>
            <ac:spMk id="2" creationId="{A94CB1A7-F78A-CFEF-54A3-63EC1111EBB0}"/>
          </ac:spMkLst>
        </pc:spChg>
        <pc:spChg chg="del">
          <ac:chgData name="Thúy Mai" userId="222f1c7e07c9bd7a" providerId="LiveId" clId="{264425DA-68A5-4E5E-BFA1-7942E9C8E0C3}" dt="2022-06-01T01:12:45.535" v="863" actId="478"/>
          <ac:spMkLst>
            <pc:docMk/>
            <pc:sldMk cId="4102266979" sldId="272"/>
            <ac:spMk id="3" creationId="{7874D0E9-9C13-6F18-B4D4-A6A84AB5AF90}"/>
          </ac:spMkLst>
        </pc:spChg>
        <pc:spChg chg="add mod">
          <ac:chgData name="Thúy Mai" userId="222f1c7e07c9bd7a" providerId="LiveId" clId="{264425DA-68A5-4E5E-BFA1-7942E9C8E0C3}" dt="2022-06-01T01:13:12.443" v="874" actId="1076"/>
          <ac:spMkLst>
            <pc:docMk/>
            <pc:sldMk cId="4102266979" sldId="272"/>
            <ac:spMk id="4" creationId="{82AFE78E-A69B-300D-1D22-F5DAC82DCE9C}"/>
          </ac:spMkLst>
        </pc:spChg>
        <pc:spChg chg="add mod">
          <ac:chgData name="Thúy Mai" userId="222f1c7e07c9bd7a" providerId="LiveId" clId="{264425DA-68A5-4E5E-BFA1-7942E9C8E0C3}" dt="2022-06-01T01:17:22.099" v="979" actId="14100"/>
          <ac:spMkLst>
            <pc:docMk/>
            <pc:sldMk cId="4102266979" sldId="272"/>
            <ac:spMk id="8" creationId="{D258CD1D-4B33-C16B-8BC1-8A2BE94D9507}"/>
          </ac:spMkLst>
        </pc:spChg>
        <pc:spChg chg="add mod">
          <ac:chgData name="Thúy Mai" userId="222f1c7e07c9bd7a" providerId="LiveId" clId="{264425DA-68A5-4E5E-BFA1-7942E9C8E0C3}" dt="2022-06-01T01:16:40.675" v="968" actId="1076"/>
          <ac:spMkLst>
            <pc:docMk/>
            <pc:sldMk cId="4102266979" sldId="272"/>
            <ac:spMk id="11" creationId="{8E4610B9-E4EB-1540-8DC6-B6DA46A896E0}"/>
          </ac:spMkLst>
        </pc:spChg>
        <pc:spChg chg="add mod">
          <ac:chgData name="Thúy Mai" userId="222f1c7e07c9bd7a" providerId="LiveId" clId="{264425DA-68A5-4E5E-BFA1-7942E9C8E0C3}" dt="2022-06-01T01:17:07.248" v="975" actId="1076"/>
          <ac:spMkLst>
            <pc:docMk/>
            <pc:sldMk cId="4102266979" sldId="272"/>
            <ac:spMk id="14" creationId="{5EF46064-927B-7942-EB1B-C9409F1F901A}"/>
          </ac:spMkLst>
        </pc:spChg>
        <pc:spChg chg="add mod">
          <ac:chgData name="Thúy Mai" userId="222f1c7e07c9bd7a" providerId="LiveId" clId="{264425DA-68A5-4E5E-BFA1-7942E9C8E0C3}" dt="2022-06-01T01:32:33.897" v="1209" actId="113"/>
          <ac:spMkLst>
            <pc:docMk/>
            <pc:sldMk cId="4102266979" sldId="272"/>
            <ac:spMk id="15" creationId="{F32C1176-E185-682A-8FA7-ECBF69E302EA}"/>
          </ac:spMkLst>
        </pc:spChg>
        <pc:spChg chg="add mod">
          <ac:chgData name="Thúy Mai" userId="222f1c7e07c9bd7a" providerId="LiveId" clId="{264425DA-68A5-4E5E-BFA1-7942E9C8E0C3}" dt="2022-06-01T01:32:33.897" v="1209" actId="113"/>
          <ac:spMkLst>
            <pc:docMk/>
            <pc:sldMk cId="4102266979" sldId="272"/>
            <ac:spMk id="16" creationId="{95D82677-C576-984A-9056-B0FE7F6D166D}"/>
          </ac:spMkLst>
        </pc:spChg>
        <pc:spChg chg="add mod">
          <ac:chgData name="Thúy Mai" userId="222f1c7e07c9bd7a" providerId="LiveId" clId="{264425DA-68A5-4E5E-BFA1-7942E9C8E0C3}" dt="2022-06-01T01:16:54.712" v="971" actId="207"/>
          <ac:spMkLst>
            <pc:docMk/>
            <pc:sldMk cId="4102266979" sldId="272"/>
            <ac:spMk id="18" creationId="{799D1529-391B-81A3-DBDA-BD95A6C31241}"/>
          </ac:spMkLst>
        </pc:spChg>
        <pc:spChg chg="add mod">
          <ac:chgData name="Thúy Mai" userId="222f1c7e07c9bd7a" providerId="LiveId" clId="{264425DA-68A5-4E5E-BFA1-7942E9C8E0C3}" dt="2022-06-01T01:17:01.039" v="973" actId="1076"/>
          <ac:spMkLst>
            <pc:docMk/>
            <pc:sldMk cId="4102266979" sldId="272"/>
            <ac:spMk id="19" creationId="{C12263DD-0CCF-A1E4-A8F6-FA4EC298A5B9}"/>
          </ac:spMkLst>
        </pc:spChg>
        <pc:spChg chg="add mod">
          <ac:chgData name="Thúy Mai" userId="222f1c7e07c9bd7a" providerId="LiveId" clId="{264425DA-68A5-4E5E-BFA1-7942E9C8E0C3}" dt="2022-06-01T01:52:49.823" v="1537" actId="571"/>
          <ac:spMkLst>
            <pc:docMk/>
            <pc:sldMk cId="4102266979" sldId="272"/>
            <ac:spMk id="20" creationId="{200E4D57-7214-7377-C989-274A7727AD1A}"/>
          </ac:spMkLst>
        </pc:spChg>
        <pc:spChg chg="add mod">
          <ac:chgData name="Thúy Mai" userId="222f1c7e07c9bd7a" providerId="LiveId" clId="{264425DA-68A5-4E5E-BFA1-7942E9C8E0C3}" dt="2022-06-01T01:52:49.823" v="1537" actId="571"/>
          <ac:spMkLst>
            <pc:docMk/>
            <pc:sldMk cId="4102266979" sldId="272"/>
            <ac:spMk id="21" creationId="{60CA998A-1470-30FC-E681-E0A39014C754}"/>
          </ac:spMkLst>
        </pc:spChg>
        <pc:graphicFrameChg chg="add del mod">
          <ac:chgData name="Thúy Mai" userId="222f1c7e07c9bd7a" providerId="LiveId" clId="{264425DA-68A5-4E5E-BFA1-7942E9C8E0C3}" dt="2022-06-01T01:13:29.409" v="880"/>
          <ac:graphicFrameMkLst>
            <pc:docMk/>
            <pc:sldMk cId="4102266979" sldId="272"/>
            <ac:graphicFrameMk id="6" creationId="{16A902BA-3FC6-115A-AF3B-8ADA92EE3E3B}"/>
          </ac:graphicFrameMkLst>
        </pc:graphicFrameChg>
        <pc:graphicFrameChg chg="add del mod">
          <ac:chgData name="Thúy Mai" userId="222f1c7e07c9bd7a" providerId="LiveId" clId="{264425DA-68A5-4E5E-BFA1-7942E9C8E0C3}" dt="2022-06-01T01:14:05.200" v="891"/>
          <ac:graphicFrameMkLst>
            <pc:docMk/>
            <pc:sldMk cId="4102266979" sldId="272"/>
            <ac:graphicFrameMk id="9" creationId="{A8AFE085-A612-46AA-7AED-0D6CF48611DF}"/>
          </ac:graphicFrameMkLst>
        </pc:graphicFrameChg>
        <pc:graphicFrameChg chg="add del mod">
          <ac:chgData name="Thúy Mai" userId="222f1c7e07c9bd7a" providerId="LiveId" clId="{264425DA-68A5-4E5E-BFA1-7942E9C8E0C3}" dt="2022-06-01T01:14:12.977" v="897"/>
          <ac:graphicFrameMkLst>
            <pc:docMk/>
            <pc:sldMk cId="4102266979" sldId="272"/>
            <ac:graphicFrameMk id="12" creationId="{00497120-9BDC-D518-2882-CFCF19852B56}"/>
          </ac:graphicFrameMkLst>
        </pc:graphicFrameChg>
        <pc:graphicFrameChg chg="add del mod">
          <ac:chgData name="Thúy Mai" userId="222f1c7e07c9bd7a" providerId="LiveId" clId="{264425DA-68A5-4E5E-BFA1-7942E9C8E0C3}" dt="2022-06-01T01:15:15.670" v="943"/>
          <ac:graphicFrameMkLst>
            <pc:docMk/>
            <pc:sldMk cId="4102266979" sldId="272"/>
            <ac:graphicFrameMk id="17" creationId="{B9A6E566-3D99-D64D-E436-B7C7C7E5E3EB}"/>
          </ac:graphicFrameMkLst>
        </pc:graphicFrameChg>
        <pc:picChg chg="add mod">
          <ac:chgData name="Thúy Mai" userId="222f1c7e07c9bd7a" providerId="LiveId" clId="{264425DA-68A5-4E5E-BFA1-7942E9C8E0C3}" dt="2022-06-01T01:13:18.135" v="877" actId="1076"/>
          <ac:picMkLst>
            <pc:docMk/>
            <pc:sldMk cId="4102266979" sldId="272"/>
            <ac:picMk id="5" creationId="{96B8CCBB-7017-71C3-1DE5-9BE5644857D1}"/>
          </ac:picMkLst>
        </pc:picChg>
      </pc:sldChg>
      <pc:sldChg chg="addSp delSp modSp add mod modTransition delAnim">
        <pc:chgData name="Thúy Mai" userId="222f1c7e07c9bd7a" providerId="LiveId" clId="{264425DA-68A5-4E5E-BFA1-7942E9C8E0C3}" dt="2022-06-01T01:56:52.636" v="1566"/>
        <pc:sldMkLst>
          <pc:docMk/>
          <pc:sldMk cId="1226040726" sldId="275"/>
        </pc:sldMkLst>
        <pc:spChg chg="add mod">
          <ac:chgData name="Thúy Mai" userId="222f1c7e07c9bd7a" providerId="LiveId" clId="{264425DA-68A5-4E5E-BFA1-7942E9C8E0C3}" dt="2022-06-01T01:47:20.831" v="1478" actId="14100"/>
          <ac:spMkLst>
            <pc:docMk/>
            <pc:sldMk cId="1226040726" sldId="275"/>
            <ac:spMk id="2" creationId="{B5ECB91A-C0D5-88B5-341D-6CC8DD491C34}"/>
          </ac:spMkLst>
        </pc:spChg>
        <pc:spChg chg="del">
          <ac:chgData name="Thúy Mai" userId="222f1c7e07c9bd7a" providerId="LiveId" clId="{264425DA-68A5-4E5E-BFA1-7942E9C8E0C3}" dt="2022-06-01T01:47:15.960" v="1474" actId="478"/>
          <ac:spMkLst>
            <pc:docMk/>
            <pc:sldMk cId="1226040726" sldId="275"/>
            <ac:spMk id="8" creationId="{EFF46C95-D8B0-5561-7CE5-E242BDFAD4B2}"/>
          </ac:spMkLst>
        </pc:spChg>
        <pc:spChg chg="del">
          <ac:chgData name="Thúy Mai" userId="222f1c7e07c9bd7a" providerId="LiveId" clId="{264425DA-68A5-4E5E-BFA1-7942E9C8E0C3}" dt="2022-06-01T01:10:32.220" v="766" actId="478"/>
          <ac:spMkLst>
            <pc:docMk/>
            <pc:sldMk cId="1226040726" sldId="275"/>
            <ac:spMk id="11" creationId="{DD1CD49E-0CB4-A99A-FBF3-1EA5E189159B}"/>
          </ac:spMkLst>
        </pc:spChg>
        <pc:spChg chg="add mod">
          <ac:chgData name="Thúy Mai" userId="222f1c7e07c9bd7a" providerId="LiveId" clId="{264425DA-68A5-4E5E-BFA1-7942E9C8E0C3}" dt="2022-06-01T01:47:32.229" v="1487" actId="403"/>
          <ac:spMkLst>
            <pc:docMk/>
            <pc:sldMk cId="1226040726" sldId="275"/>
            <ac:spMk id="12" creationId="{DE1650EB-614A-D856-3C0C-AC3588834CEE}"/>
          </ac:spMkLst>
        </pc:spChg>
        <pc:spChg chg="del">
          <ac:chgData name="Thúy Mai" userId="222f1c7e07c9bd7a" providerId="LiveId" clId="{264425DA-68A5-4E5E-BFA1-7942E9C8E0C3}" dt="2022-06-01T01:47:13.257" v="1473" actId="478"/>
          <ac:spMkLst>
            <pc:docMk/>
            <pc:sldMk cId="1226040726" sldId="275"/>
            <ac:spMk id="14" creationId="{761421B1-1906-4F8E-BF53-DF1E9D07C1F2}"/>
          </ac:spMkLst>
        </pc:spChg>
        <pc:spChg chg="del">
          <ac:chgData name="Thúy Mai" userId="222f1c7e07c9bd7a" providerId="LiveId" clId="{264425DA-68A5-4E5E-BFA1-7942E9C8E0C3}" dt="2022-06-01T01:47:17.361" v="1476" actId="478"/>
          <ac:spMkLst>
            <pc:docMk/>
            <pc:sldMk cId="1226040726" sldId="275"/>
            <ac:spMk id="15" creationId="{62F1F112-92EF-61F4-5A3E-85532301C876}"/>
          </ac:spMkLst>
        </pc:spChg>
        <pc:graphicFrameChg chg="add del mod">
          <ac:chgData name="Thúy Mai" userId="222f1c7e07c9bd7a" providerId="LiveId" clId="{264425DA-68A5-4E5E-BFA1-7942E9C8E0C3}" dt="2022-06-01T01:46:00.390" v="1452"/>
          <ac:graphicFrameMkLst>
            <pc:docMk/>
            <pc:sldMk cId="1226040726" sldId="275"/>
            <ac:graphicFrameMk id="4" creationId="{852E4CBE-83F1-DE7D-0E19-24C24D26DD2C}"/>
          </ac:graphicFrameMkLst>
        </pc:graphicFrameChg>
        <pc:picChg chg="del mod">
          <ac:chgData name="Thúy Mai" userId="222f1c7e07c9bd7a" providerId="LiveId" clId="{264425DA-68A5-4E5E-BFA1-7942E9C8E0C3}" dt="2022-06-01T01:47:16.801" v="1475" actId="478"/>
          <ac:picMkLst>
            <pc:docMk/>
            <pc:sldMk cId="1226040726" sldId="275"/>
            <ac:picMk id="3" creationId="{89065CD6-0982-CA4A-C6AB-8EEFFDA60F4B}"/>
          </ac:picMkLst>
        </pc:picChg>
        <pc:picChg chg="del">
          <ac:chgData name="Thúy Mai" userId="222f1c7e07c9bd7a" providerId="LiveId" clId="{264425DA-68A5-4E5E-BFA1-7942E9C8E0C3}" dt="2022-06-01T01:11:23.251" v="778" actId="478"/>
          <ac:picMkLst>
            <pc:docMk/>
            <pc:sldMk cId="1226040726" sldId="275"/>
            <ac:picMk id="5" creationId="{F52D7958-407F-BEE0-0E29-913F627E4D69}"/>
          </ac:picMkLst>
        </pc:picChg>
        <pc:picChg chg="add mod">
          <ac:chgData name="Thúy Mai" userId="222f1c7e07c9bd7a" providerId="LiveId" clId="{264425DA-68A5-4E5E-BFA1-7942E9C8E0C3}" dt="2022-06-01T01:47:18.920" v="1477" actId="1076"/>
          <ac:picMkLst>
            <pc:docMk/>
            <pc:sldMk cId="1226040726" sldId="275"/>
            <ac:picMk id="9" creationId="{D1FB74DF-6707-ADED-9DF7-896495B6C9B2}"/>
          </ac:picMkLst>
        </pc:picChg>
      </pc:sldChg>
      <pc:sldChg chg="addSp delSp modSp add mod modTransition delAnim modAnim">
        <pc:chgData name="Thúy Mai" userId="222f1c7e07c9bd7a" providerId="LiveId" clId="{264425DA-68A5-4E5E-BFA1-7942E9C8E0C3}" dt="2022-06-01T01:56:52.636" v="1566"/>
        <pc:sldMkLst>
          <pc:docMk/>
          <pc:sldMk cId="4105727559" sldId="276"/>
        </pc:sldMkLst>
        <pc:spChg chg="add mod">
          <ac:chgData name="Thúy Mai" userId="222f1c7e07c9bd7a" providerId="LiveId" clId="{264425DA-68A5-4E5E-BFA1-7942E9C8E0C3}" dt="2022-06-01T01:52:36.385" v="1533" actId="208"/>
          <ac:spMkLst>
            <pc:docMk/>
            <pc:sldMk cId="4105727559" sldId="276"/>
            <ac:spMk id="10" creationId="{517951F7-A259-E131-0E1F-CA0E1B19D2B1}"/>
          </ac:spMkLst>
        </pc:spChg>
        <pc:spChg chg="del">
          <ac:chgData name="Thúy Mai" userId="222f1c7e07c9bd7a" providerId="LiveId" clId="{264425DA-68A5-4E5E-BFA1-7942E9C8E0C3}" dt="2022-06-01T01:12:38.492" v="858" actId="478"/>
          <ac:spMkLst>
            <pc:docMk/>
            <pc:sldMk cId="4105727559" sldId="276"/>
            <ac:spMk id="11" creationId="{DD1CD49E-0CB4-A99A-FBF3-1EA5E189159B}"/>
          </ac:spMkLst>
        </pc:spChg>
        <pc:spChg chg="mod">
          <ac:chgData name="Thúy Mai" userId="222f1c7e07c9bd7a" providerId="LiveId" clId="{264425DA-68A5-4E5E-BFA1-7942E9C8E0C3}" dt="2022-06-01T01:07:48.094" v="722" actId="1076"/>
          <ac:spMkLst>
            <pc:docMk/>
            <pc:sldMk cId="4105727559" sldId="276"/>
            <ac:spMk id="14" creationId="{761421B1-1906-4F8E-BF53-DF1E9D07C1F2}"/>
          </ac:spMkLst>
        </pc:spChg>
        <pc:picChg chg="del">
          <ac:chgData name="Thúy Mai" userId="222f1c7e07c9bd7a" providerId="LiveId" clId="{264425DA-68A5-4E5E-BFA1-7942E9C8E0C3}" dt="2022-06-01T01:07:33.136" v="685" actId="478"/>
          <ac:picMkLst>
            <pc:docMk/>
            <pc:sldMk cId="4105727559" sldId="276"/>
            <ac:picMk id="3" creationId="{89065CD6-0982-CA4A-C6AB-8EEFFDA60F4B}"/>
          </ac:picMkLst>
        </pc:picChg>
        <pc:picChg chg="add mod">
          <ac:chgData name="Thúy Mai" userId="222f1c7e07c9bd7a" providerId="LiveId" clId="{264425DA-68A5-4E5E-BFA1-7942E9C8E0C3}" dt="2022-06-01T01:08:26.045" v="727" actId="1076"/>
          <ac:picMkLst>
            <pc:docMk/>
            <pc:sldMk cId="4105727559" sldId="276"/>
            <ac:picMk id="4" creationId="{FF29A1F5-7311-D016-01EE-E4BB85A0CDCE}"/>
          </ac:picMkLst>
        </pc:picChg>
        <pc:picChg chg="del">
          <ac:chgData name="Thúy Mai" userId="222f1c7e07c9bd7a" providerId="LiveId" clId="{264425DA-68A5-4E5E-BFA1-7942E9C8E0C3}" dt="2022-06-01T01:08:40.891" v="728" actId="478"/>
          <ac:picMkLst>
            <pc:docMk/>
            <pc:sldMk cId="4105727559" sldId="276"/>
            <ac:picMk id="5" creationId="{F52D7958-407F-BEE0-0E29-913F627E4D69}"/>
          </ac:picMkLst>
        </pc:picChg>
        <pc:picChg chg="add mod">
          <ac:chgData name="Thúy Mai" userId="222f1c7e07c9bd7a" providerId="LiveId" clId="{264425DA-68A5-4E5E-BFA1-7942E9C8E0C3}" dt="2022-06-01T01:12:39.399" v="859"/>
          <ac:picMkLst>
            <pc:docMk/>
            <pc:sldMk cId="4105727559" sldId="276"/>
            <ac:picMk id="12" creationId="{DA6A05D0-22AE-90B6-0585-136E6458640A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7:56.809" v="1576"/>
        <pc:sldMkLst>
          <pc:docMk/>
          <pc:sldMk cId="3926506192" sldId="277"/>
        </pc:sldMkLst>
        <pc:spChg chg="del">
          <ac:chgData name="Thúy Mai" userId="222f1c7e07c9bd7a" providerId="LiveId" clId="{264425DA-68A5-4E5E-BFA1-7942E9C8E0C3}" dt="2022-06-01T01:08:46.115" v="730" actId="478"/>
          <ac:spMkLst>
            <pc:docMk/>
            <pc:sldMk cId="3926506192" sldId="277"/>
            <ac:spMk id="2" creationId="{4AD933C8-6518-FD21-9227-7446FFA69EF6}"/>
          </ac:spMkLst>
        </pc:spChg>
        <pc:spChg chg="del">
          <ac:chgData name="Thúy Mai" userId="222f1c7e07c9bd7a" providerId="LiveId" clId="{264425DA-68A5-4E5E-BFA1-7942E9C8E0C3}" dt="2022-06-01T01:08:47.131" v="731" actId="478"/>
          <ac:spMkLst>
            <pc:docMk/>
            <pc:sldMk cId="3926506192" sldId="277"/>
            <ac:spMk id="3" creationId="{4DF423EF-2B06-FE31-4218-A9A2461B79B1}"/>
          </ac:spMkLst>
        </pc:spChg>
        <pc:spChg chg="add del mod">
          <ac:chgData name="Thúy Mai" userId="222f1c7e07c9bd7a" providerId="LiveId" clId="{264425DA-68A5-4E5E-BFA1-7942E9C8E0C3}" dt="2022-06-01T01:31:18.222" v="1190" actId="478"/>
          <ac:spMkLst>
            <pc:docMk/>
            <pc:sldMk cId="3926506192" sldId="277"/>
            <ac:spMk id="6" creationId="{23D435C4-15A3-9652-668B-9BC9A1CE3767}"/>
          </ac:spMkLst>
        </pc:spChg>
        <pc:spChg chg="add del mod">
          <ac:chgData name="Thúy Mai" userId="222f1c7e07c9bd7a" providerId="LiveId" clId="{264425DA-68A5-4E5E-BFA1-7942E9C8E0C3}" dt="2022-06-01T01:31:15.853" v="1189" actId="478"/>
          <ac:spMkLst>
            <pc:docMk/>
            <pc:sldMk cId="3926506192" sldId="277"/>
            <ac:spMk id="8" creationId="{7A7D58F9-4691-79F2-5278-7C5180B674E5}"/>
          </ac:spMkLst>
        </pc:spChg>
        <pc:spChg chg="add del mod">
          <ac:chgData name="Thúy Mai" userId="222f1c7e07c9bd7a" providerId="LiveId" clId="{264425DA-68A5-4E5E-BFA1-7942E9C8E0C3}" dt="2022-06-01T01:31:24.066" v="1193" actId="478"/>
          <ac:spMkLst>
            <pc:docMk/>
            <pc:sldMk cId="3926506192" sldId="277"/>
            <ac:spMk id="11" creationId="{33DFAD48-B33A-71E6-A159-34D7DD2D9C0B}"/>
          </ac:spMkLst>
        </pc:spChg>
        <pc:spChg chg="add mod">
          <ac:chgData name="Thúy Mai" userId="222f1c7e07c9bd7a" providerId="LiveId" clId="{264425DA-68A5-4E5E-BFA1-7942E9C8E0C3}" dt="2022-06-01T01:19:35.876" v="1009" actId="1076"/>
          <ac:spMkLst>
            <pc:docMk/>
            <pc:sldMk cId="3926506192" sldId="277"/>
            <ac:spMk id="12" creationId="{A810D1F0-2AE9-EC8A-6EAE-7B6154116A44}"/>
          </ac:spMkLst>
        </pc:spChg>
        <pc:spChg chg="add mod">
          <ac:chgData name="Thúy Mai" userId="222f1c7e07c9bd7a" providerId="LiveId" clId="{264425DA-68A5-4E5E-BFA1-7942E9C8E0C3}" dt="2022-06-01T01:19:43.664" v="1012" actId="1076"/>
          <ac:spMkLst>
            <pc:docMk/>
            <pc:sldMk cId="3926506192" sldId="277"/>
            <ac:spMk id="14" creationId="{903B339C-B21B-8A54-93A8-C3B25754D4CE}"/>
          </ac:spMkLst>
        </pc:spChg>
        <pc:spChg chg="add mod">
          <ac:chgData name="Thúy Mai" userId="222f1c7e07c9bd7a" providerId="LiveId" clId="{264425DA-68A5-4E5E-BFA1-7942E9C8E0C3}" dt="2022-06-01T01:35:28.905" v="1288" actId="1076"/>
          <ac:spMkLst>
            <pc:docMk/>
            <pc:sldMk cId="3926506192" sldId="277"/>
            <ac:spMk id="17" creationId="{064EFAAA-7C33-5A71-978A-32805780DEB2}"/>
          </ac:spMkLst>
        </pc:spChg>
        <pc:spChg chg="add mod">
          <ac:chgData name="Thúy Mai" userId="222f1c7e07c9bd7a" providerId="LiveId" clId="{264425DA-68A5-4E5E-BFA1-7942E9C8E0C3}" dt="2022-06-01T01:36:26.045" v="1308" actId="1076"/>
          <ac:spMkLst>
            <pc:docMk/>
            <pc:sldMk cId="3926506192" sldId="277"/>
            <ac:spMk id="18" creationId="{D32C165D-ACA8-9696-C8EB-249DF2DB8518}"/>
          </ac:spMkLst>
        </pc:spChg>
        <pc:spChg chg="add mod">
          <ac:chgData name="Thúy Mai" userId="222f1c7e07c9bd7a" providerId="LiveId" clId="{264425DA-68A5-4E5E-BFA1-7942E9C8E0C3}" dt="2022-06-01T01:36:24.740" v="1307" actId="1076"/>
          <ac:spMkLst>
            <pc:docMk/>
            <pc:sldMk cId="3926506192" sldId="277"/>
            <ac:spMk id="19" creationId="{BDC58031-6517-EDCC-7DCC-A93F58F49B9A}"/>
          </ac:spMkLst>
        </pc:spChg>
        <pc:spChg chg="add mod">
          <ac:chgData name="Thúy Mai" userId="222f1c7e07c9bd7a" providerId="LiveId" clId="{264425DA-68A5-4E5E-BFA1-7942E9C8E0C3}" dt="2022-06-01T01:36:41.859" v="1316" actId="1076"/>
          <ac:spMkLst>
            <pc:docMk/>
            <pc:sldMk cId="3926506192" sldId="277"/>
            <ac:spMk id="21" creationId="{1484AD24-4508-0BAD-8546-2A1663EE87B2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25" creationId="{F99EBB14-04CF-81B5-CB2B-14F63AF7CF3A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28" creationId="{37634BB7-127F-6377-F4F9-44CFB3E92123}"/>
          </ac:spMkLst>
        </pc:spChg>
        <pc:spChg chg="add mod">
          <ac:chgData name="Thúy Mai" userId="222f1c7e07c9bd7a" providerId="LiveId" clId="{264425DA-68A5-4E5E-BFA1-7942E9C8E0C3}" dt="2022-06-01T01:36:54.314" v="1318" actId="208"/>
          <ac:spMkLst>
            <pc:docMk/>
            <pc:sldMk cId="3926506192" sldId="277"/>
            <ac:spMk id="31" creationId="{308F9CC7-DDDE-52D1-3821-886525D1F988}"/>
          </ac:spMkLst>
        </pc:spChg>
        <pc:spChg chg="add mod">
          <ac:chgData name="Thúy Mai" userId="222f1c7e07c9bd7a" providerId="LiveId" clId="{264425DA-68A5-4E5E-BFA1-7942E9C8E0C3}" dt="2022-06-01T01:36:59.776" v="1319" actId="208"/>
          <ac:spMkLst>
            <pc:docMk/>
            <pc:sldMk cId="3926506192" sldId="277"/>
            <ac:spMk id="35" creationId="{0FF6286F-C808-D6E8-9A73-AD37117C7469}"/>
          </ac:spMkLst>
        </pc:spChg>
        <pc:spChg chg="add mod">
          <ac:chgData name="Thúy Mai" userId="222f1c7e07c9bd7a" providerId="LiveId" clId="{264425DA-68A5-4E5E-BFA1-7942E9C8E0C3}" dt="2022-06-01T01:36:29.851" v="1310" actId="1076"/>
          <ac:spMkLst>
            <pc:docMk/>
            <pc:sldMk cId="3926506192" sldId="277"/>
            <ac:spMk id="36" creationId="{F876E10F-5A62-463A-E773-40AE11177DD9}"/>
          </ac:spMkLst>
        </pc:spChg>
        <pc:spChg chg="add mod">
          <ac:chgData name="Thúy Mai" userId="222f1c7e07c9bd7a" providerId="LiveId" clId="{264425DA-68A5-4E5E-BFA1-7942E9C8E0C3}" dt="2022-06-01T01:36:28.183" v="1309" actId="1076"/>
          <ac:spMkLst>
            <pc:docMk/>
            <pc:sldMk cId="3926506192" sldId="277"/>
            <ac:spMk id="37" creationId="{242BBB60-DF3B-10E9-A1B9-965C945545B1}"/>
          </ac:spMkLst>
        </pc:spChg>
        <pc:spChg chg="add del mod">
          <ac:chgData name="Thúy Mai" userId="222f1c7e07c9bd7a" providerId="LiveId" clId="{264425DA-68A5-4E5E-BFA1-7942E9C8E0C3}" dt="2022-06-01T01:36:35.262" v="1313" actId="478"/>
          <ac:spMkLst>
            <pc:docMk/>
            <pc:sldMk cId="3926506192" sldId="277"/>
            <ac:spMk id="38" creationId="{F1BAE4BB-5883-5BF9-EB5F-2540C3192B7B}"/>
          </ac:spMkLst>
        </pc:spChg>
        <pc:spChg chg="add mod">
          <ac:chgData name="Thúy Mai" userId="222f1c7e07c9bd7a" providerId="LiveId" clId="{264425DA-68A5-4E5E-BFA1-7942E9C8E0C3}" dt="2022-06-01T01:36:44.536" v="1317" actId="1076"/>
          <ac:spMkLst>
            <pc:docMk/>
            <pc:sldMk cId="3926506192" sldId="277"/>
            <ac:spMk id="39" creationId="{684F96DF-BD15-CDB6-28F7-67B23A0FCC3B}"/>
          </ac:spMkLst>
        </pc:spChg>
        <pc:graphicFrameChg chg="add del mod">
          <ac:chgData name="Thúy Mai" userId="222f1c7e07c9bd7a" providerId="LiveId" clId="{264425DA-68A5-4E5E-BFA1-7942E9C8E0C3}" dt="2022-06-01T01:08:48.577" v="734"/>
          <ac:graphicFrameMkLst>
            <pc:docMk/>
            <pc:sldMk cId="3926506192" sldId="277"/>
            <ac:graphicFrameMk id="4" creationId="{888D1EE6-0D24-E406-D460-5BEAC0371182}"/>
          </ac:graphicFrameMkLst>
        </pc:graphicFrameChg>
        <pc:graphicFrameChg chg="add del mod modGraphic">
          <ac:chgData name="Thúy Mai" userId="222f1c7e07c9bd7a" providerId="LiveId" clId="{264425DA-68A5-4E5E-BFA1-7942E9C8E0C3}" dt="2022-06-01T01:31:21.424" v="1192" actId="478"/>
          <ac:graphicFrameMkLst>
            <pc:docMk/>
            <pc:sldMk cId="3926506192" sldId="277"/>
            <ac:graphicFrameMk id="5" creationId="{B705ECA2-5985-B077-09DC-07813835FE4D}"/>
          </ac:graphicFrameMkLst>
        </pc:graphicFrameChg>
        <pc:graphicFrameChg chg="add del mod">
          <ac:chgData name="Thúy Mai" userId="222f1c7e07c9bd7a" providerId="LiveId" clId="{264425DA-68A5-4E5E-BFA1-7942E9C8E0C3}" dt="2022-06-01T01:18:50.574" v="997"/>
          <ac:graphicFrameMkLst>
            <pc:docMk/>
            <pc:sldMk cId="3926506192" sldId="277"/>
            <ac:graphicFrameMk id="9" creationId="{1F2E2E07-116D-7C7B-CE58-341189304CD5}"/>
          </ac:graphicFrameMkLst>
        </pc:graphicFrameChg>
        <pc:graphicFrameChg chg="add del mod">
          <ac:chgData name="Thúy Mai" userId="222f1c7e07c9bd7a" providerId="LiveId" clId="{264425DA-68A5-4E5E-BFA1-7942E9C8E0C3}" dt="2022-06-01T01:31:34.158" v="1196"/>
          <ac:graphicFrameMkLst>
            <pc:docMk/>
            <pc:sldMk cId="3926506192" sldId="277"/>
            <ac:graphicFrameMk id="15" creationId="{29281AA7-013C-E27E-4BA7-D61DE7FBDE1B}"/>
          </ac:graphicFrameMkLst>
        </pc:graphicFrameChg>
        <pc:graphicFrameChg chg="add del mod">
          <ac:chgData name="Thúy Mai" userId="222f1c7e07c9bd7a" providerId="LiveId" clId="{264425DA-68A5-4E5E-BFA1-7942E9C8E0C3}" dt="2022-06-01T01:33:02.018" v="1216"/>
          <ac:graphicFrameMkLst>
            <pc:docMk/>
            <pc:sldMk cId="3926506192" sldId="277"/>
            <ac:graphicFrameMk id="20" creationId="{7ADC47D5-A82E-29CB-90CA-AA017C9FD3FE}"/>
          </ac:graphicFrameMkLst>
        </pc:graphicFrameChg>
        <pc:graphicFrameChg chg="add del mod">
          <ac:chgData name="Thúy Mai" userId="222f1c7e07c9bd7a" providerId="LiveId" clId="{264425DA-68A5-4E5E-BFA1-7942E9C8E0C3}" dt="2022-06-01T01:33:23.920" v="1227"/>
          <ac:graphicFrameMkLst>
            <pc:docMk/>
            <pc:sldMk cId="3926506192" sldId="277"/>
            <ac:graphicFrameMk id="22" creationId="{2CFF6BF0-C179-6683-1175-B13C1E32C14F}"/>
          </ac:graphicFrameMkLst>
        </pc:graphicFrameChg>
        <pc:graphicFrameChg chg="add del mod">
          <ac:chgData name="Thúy Mai" userId="222f1c7e07c9bd7a" providerId="LiveId" clId="{264425DA-68A5-4E5E-BFA1-7942E9C8E0C3}" dt="2022-06-01T01:33:44.024" v="1235"/>
          <ac:graphicFrameMkLst>
            <pc:docMk/>
            <pc:sldMk cId="3926506192" sldId="277"/>
            <ac:graphicFrameMk id="23" creationId="{46A857B2-C9C1-5643-98F3-D86A7DFE8105}"/>
          </ac:graphicFrameMkLst>
        </pc:graphicFrameChg>
        <pc:graphicFrameChg chg="add del mod">
          <ac:chgData name="Thúy Mai" userId="222f1c7e07c9bd7a" providerId="LiveId" clId="{264425DA-68A5-4E5E-BFA1-7942E9C8E0C3}" dt="2022-06-01T01:33:53.048" v="1241"/>
          <ac:graphicFrameMkLst>
            <pc:docMk/>
            <pc:sldMk cId="3926506192" sldId="277"/>
            <ac:graphicFrameMk id="26" creationId="{C50A95E0-B879-E23D-7DD2-E3351948E5BD}"/>
          </ac:graphicFrameMkLst>
        </pc:graphicFrameChg>
        <pc:graphicFrameChg chg="add del mod">
          <ac:chgData name="Thúy Mai" userId="222f1c7e07c9bd7a" providerId="LiveId" clId="{264425DA-68A5-4E5E-BFA1-7942E9C8E0C3}" dt="2022-06-01T01:33:59.710" v="1246"/>
          <ac:graphicFrameMkLst>
            <pc:docMk/>
            <pc:sldMk cId="3926506192" sldId="277"/>
            <ac:graphicFrameMk id="29" creationId="{5C2FB038-3F9D-44FD-FD26-8A324BF99F20}"/>
          </ac:graphicFrameMkLst>
        </pc:graphicFrameChg>
        <pc:graphicFrameChg chg="add del mod">
          <ac:chgData name="Thúy Mai" userId="222f1c7e07c9bd7a" providerId="LiveId" clId="{264425DA-68A5-4E5E-BFA1-7942E9C8E0C3}" dt="2022-06-01T01:34:18.125" v="1259"/>
          <ac:graphicFrameMkLst>
            <pc:docMk/>
            <pc:sldMk cId="3926506192" sldId="277"/>
            <ac:graphicFrameMk id="32" creationId="{66EF7221-083D-88E3-30F8-EFD3E2F53343}"/>
          </ac:graphicFrameMkLst>
        </pc:graphicFrameChg>
        <pc:graphicFrameChg chg="add del mod">
          <ac:chgData name="Thúy Mai" userId="222f1c7e07c9bd7a" providerId="LiveId" clId="{264425DA-68A5-4E5E-BFA1-7942E9C8E0C3}" dt="2022-06-01T01:34:19.378" v="1262"/>
          <ac:graphicFrameMkLst>
            <pc:docMk/>
            <pc:sldMk cId="3926506192" sldId="277"/>
            <ac:graphicFrameMk id="33" creationId="{88A4960B-5839-F054-4A5B-11FF5CE0556E}"/>
          </ac:graphicFrameMkLst>
        </pc:graphicFrameChg>
        <pc:picChg chg="add mod">
          <ac:chgData name="Thúy Mai" userId="222f1c7e07c9bd7a" providerId="LiveId" clId="{264425DA-68A5-4E5E-BFA1-7942E9C8E0C3}" dt="2022-06-01T01:19:40.894" v="1011" actId="1076"/>
          <ac:picMkLst>
            <pc:docMk/>
            <pc:sldMk cId="3926506192" sldId="277"/>
            <ac:picMk id="13" creationId="{9703BC66-5030-A87F-15D7-B8682C1BB481}"/>
          </ac:picMkLst>
        </pc:picChg>
      </pc:sldChg>
      <pc:sldChg chg="addSp delSp modSp new mod modTransition modAnim">
        <pc:chgData name="Thúy Mai" userId="222f1c7e07c9bd7a" providerId="LiveId" clId="{264425DA-68A5-4E5E-BFA1-7942E9C8E0C3}" dt="2022-06-01T01:56:52.636" v="1566"/>
        <pc:sldMkLst>
          <pc:docMk/>
          <pc:sldMk cId="36089301" sldId="278"/>
        </pc:sldMkLst>
        <pc:spChg chg="del">
          <ac:chgData name="Thúy Mai" userId="222f1c7e07c9bd7a" providerId="LiveId" clId="{264425DA-68A5-4E5E-BFA1-7942E9C8E0C3}" dt="2022-06-01T01:17:52.790" v="981" actId="478"/>
          <ac:spMkLst>
            <pc:docMk/>
            <pc:sldMk cId="36089301" sldId="278"/>
            <ac:spMk id="2" creationId="{EA4204DD-48EF-3F52-4001-0E26BFDEDD75}"/>
          </ac:spMkLst>
        </pc:spChg>
        <pc:spChg chg="del">
          <ac:chgData name="Thúy Mai" userId="222f1c7e07c9bd7a" providerId="LiveId" clId="{264425DA-68A5-4E5E-BFA1-7942E9C8E0C3}" dt="2022-06-01T01:17:54.371" v="982" actId="478"/>
          <ac:spMkLst>
            <pc:docMk/>
            <pc:sldMk cId="36089301" sldId="278"/>
            <ac:spMk id="3" creationId="{FA477A18-6C89-7943-20A9-90FCB8033300}"/>
          </ac:spMkLst>
        </pc:spChg>
        <pc:spChg chg="add mod">
          <ac:chgData name="Thúy Mai" userId="222f1c7e07c9bd7a" providerId="LiveId" clId="{264425DA-68A5-4E5E-BFA1-7942E9C8E0C3}" dt="2022-06-01T01:18:19.415" v="994" actId="1076"/>
          <ac:spMkLst>
            <pc:docMk/>
            <pc:sldMk cId="36089301" sldId="278"/>
            <ac:spMk id="6" creationId="{9A1BC609-78AC-A561-2743-A07FCE06B403}"/>
          </ac:spMkLst>
        </pc:spChg>
        <pc:spChg chg="add mod">
          <ac:chgData name="Thúy Mai" userId="222f1c7e07c9bd7a" providerId="LiveId" clId="{264425DA-68A5-4E5E-BFA1-7942E9C8E0C3}" dt="2022-06-01T01:18:03.181" v="989"/>
          <ac:spMkLst>
            <pc:docMk/>
            <pc:sldMk cId="36089301" sldId="278"/>
            <ac:spMk id="7" creationId="{4C330198-18C6-2463-A003-28C660E01EF7}"/>
          </ac:spMkLst>
        </pc:spChg>
        <pc:spChg chg="add mod">
          <ac:chgData name="Thúy Mai" userId="222f1c7e07c9bd7a" providerId="LiveId" clId="{264425DA-68A5-4E5E-BFA1-7942E9C8E0C3}" dt="2022-06-01T01:18:07.773" v="991" actId="1076"/>
          <ac:spMkLst>
            <pc:docMk/>
            <pc:sldMk cId="36089301" sldId="278"/>
            <ac:spMk id="9" creationId="{C48DD1FA-A8BB-510A-FB5C-F0E76140E0AA}"/>
          </ac:spMkLst>
        </pc:spChg>
        <pc:spChg chg="add mod">
          <ac:chgData name="Thúy Mai" userId="222f1c7e07c9bd7a" providerId="LiveId" clId="{264425DA-68A5-4E5E-BFA1-7942E9C8E0C3}" dt="2022-06-01T01:32:20.856" v="1207" actId="208"/>
          <ac:spMkLst>
            <pc:docMk/>
            <pc:sldMk cId="36089301" sldId="278"/>
            <ac:spMk id="10" creationId="{A958223C-EC40-EC8F-8322-0507B896B491}"/>
          </ac:spMkLst>
        </pc:spChg>
        <pc:spChg chg="add mod">
          <ac:chgData name="Thúy Mai" userId="222f1c7e07c9bd7a" providerId="LiveId" clId="{264425DA-68A5-4E5E-BFA1-7942E9C8E0C3}" dt="2022-06-01T01:24:15.671" v="1075" actId="1076"/>
          <ac:spMkLst>
            <pc:docMk/>
            <pc:sldMk cId="36089301" sldId="278"/>
            <ac:spMk id="11" creationId="{45BB3D2B-A055-0D6A-9C06-C55120AF2189}"/>
          </ac:spMkLst>
        </pc:spChg>
        <pc:spChg chg="add mod">
          <ac:chgData name="Thúy Mai" userId="222f1c7e07c9bd7a" providerId="LiveId" clId="{264425DA-68A5-4E5E-BFA1-7942E9C8E0C3}" dt="2022-06-01T01:32:48.801" v="1213" actId="1076"/>
          <ac:spMkLst>
            <pc:docMk/>
            <pc:sldMk cId="36089301" sldId="278"/>
            <ac:spMk id="12" creationId="{AC7F9A79-215D-88A2-2102-1E068993B41B}"/>
          </ac:spMkLst>
        </pc:spChg>
        <pc:graphicFrameChg chg="add del mod">
          <ac:chgData name="Thúy Mai" userId="222f1c7e07c9bd7a" providerId="LiveId" clId="{264425DA-68A5-4E5E-BFA1-7942E9C8E0C3}" dt="2022-06-01T01:17:55.677" v="985"/>
          <ac:graphicFrameMkLst>
            <pc:docMk/>
            <pc:sldMk cId="36089301" sldId="278"/>
            <ac:graphicFrameMk id="4" creationId="{7537864E-C8F9-A00A-8300-6528E58D1B02}"/>
          </ac:graphicFrameMkLst>
        </pc:graphicFrameChg>
        <pc:picChg chg="add mod">
          <ac:chgData name="Thúy Mai" userId="222f1c7e07c9bd7a" providerId="LiveId" clId="{264425DA-68A5-4E5E-BFA1-7942E9C8E0C3}" dt="2022-06-01T01:18:03.181" v="989"/>
          <ac:picMkLst>
            <pc:docMk/>
            <pc:sldMk cId="36089301" sldId="278"/>
            <ac:picMk id="8" creationId="{95F1E37E-8421-354E-480A-301C8743ACA7}"/>
          </ac:picMkLst>
        </pc:picChg>
      </pc:sldChg>
      <pc:sldChg chg="addSp delSp modSp add mod ord modTransition modAnim">
        <pc:chgData name="Thúy Mai" userId="222f1c7e07c9bd7a" providerId="LiveId" clId="{264425DA-68A5-4E5E-BFA1-7942E9C8E0C3}" dt="2022-06-01T01:56:52.636" v="1566"/>
        <pc:sldMkLst>
          <pc:docMk/>
          <pc:sldMk cId="3989769534" sldId="279"/>
        </pc:sldMkLst>
        <pc:spChg chg="del">
          <ac:chgData name="Thúy Mai" userId="222f1c7e07c9bd7a" providerId="LiveId" clId="{264425DA-68A5-4E5E-BFA1-7942E9C8E0C3}" dt="2022-06-01T01:20:31.277" v="1022" actId="478"/>
          <ac:spMkLst>
            <pc:docMk/>
            <pc:sldMk cId="3989769534" sldId="279"/>
            <ac:spMk id="6" creationId="{23D435C4-15A3-9652-668B-9BC9A1CE3767}"/>
          </ac:spMkLst>
        </pc:spChg>
        <pc:spChg chg="del">
          <ac:chgData name="Thúy Mai" userId="222f1c7e07c9bd7a" providerId="LiveId" clId="{264425DA-68A5-4E5E-BFA1-7942E9C8E0C3}" dt="2022-06-01T01:20:29.894" v="1021" actId="478"/>
          <ac:spMkLst>
            <pc:docMk/>
            <pc:sldMk cId="3989769534" sldId="279"/>
            <ac:spMk id="8" creationId="{7A7D58F9-4691-79F2-5278-7C5180B674E5}"/>
          </ac:spMkLst>
        </pc:spChg>
        <pc:spChg chg="mod">
          <ac:chgData name="Thúy Mai" userId="222f1c7e07c9bd7a" providerId="LiveId" clId="{264425DA-68A5-4E5E-BFA1-7942E9C8E0C3}" dt="2022-06-01T01:29:41.691" v="1153" actId="1076"/>
          <ac:spMkLst>
            <pc:docMk/>
            <pc:sldMk cId="3989769534" sldId="279"/>
            <ac:spMk id="11" creationId="{33DFAD48-B33A-71E6-A159-34D7DD2D9C0B}"/>
          </ac:spMkLst>
        </pc:spChg>
        <pc:spChg chg="mod">
          <ac:chgData name="Thúy Mai" userId="222f1c7e07c9bd7a" providerId="LiveId" clId="{264425DA-68A5-4E5E-BFA1-7942E9C8E0C3}" dt="2022-06-01T01:27:44.157" v="1136" actId="1076"/>
          <ac:spMkLst>
            <pc:docMk/>
            <pc:sldMk cId="3989769534" sldId="279"/>
            <ac:spMk id="12" creationId="{A810D1F0-2AE9-EC8A-6EAE-7B6154116A44}"/>
          </ac:spMkLst>
        </pc:spChg>
        <pc:spChg chg="del mod">
          <ac:chgData name="Thúy Mai" userId="222f1c7e07c9bd7a" providerId="LiveId" clId="{264425DA-68A5-4E5E-BFA1-7942E9C8E0C3}" dt="2022-06-01T01:29:38.436" v="1152" actId="478"/>
          <ac:spMkLst>
            <pc:docMk/>
            <pc:sldMk cId="3989769534" sldId="279"/>
            <ac:spMk id="14" creationId="{903B339C-B21B-8A54-93A8-C3B25754D4CE}"/>
          </ac:spMkLst>
        </pc:spChg>
        <pc:spChg chg="add del mod">
          <ac:chgData name="Thúy Mai" userId="222f1c7e07c9bd7a" providerId="LiveId" clId="{264425DA-68A5-4E5E-BFA1-7942E9C8E0C3}" dt="2022-06-01T01:25:15.622" v="1080" actId="478"/>
          <ac:spMkLst>
            <pc:docMk/>
            <pc:sldMk cId="3989769534" sldId="279"/>
            <ac:spMk id="15" creationId="{9C689945-C6F3-E4C5-02F5-4205BAA7C5DC}"/>
          </ac:spMkLst>
        </pc:spChg>
        <pc:spChg chg="add mod">
          <ac:chgData name="Thúy Mai" userId="222f1c7e07c9bd7a" providerId="LiveId" clId="{264425DA-68A5-4E5E-BFA1-7942E9C8E0C3}" dt="2022-06-01T01:29:43.731" v="1154" actId="1076"/>
          <ac:spMkLst>
            <pc:docMk/>
            <pc:sldMk cId="3989769534" sldId="279"/>
            <ac:spMk id="16" creationId="{CAC877BC-1893-BDAD-5E91-C9CFB0E8D9B5}"/>
          </ac:spMkLst>
        </pc:spChg>
        <pc:spChg chg="add mod">
          <ac:chgData name="Thúy Mai" userId="222f1c7e07c9bd7a" providerId="LiveId" clId="{264425DA-68A5-4E5E-BFA1-7942E9C8E0C3}" dt="2022-06-01T01:29:48.174" v="1155" actId="1076"/>
          <ac:spMkLst>
            <pc:docMk/>
            <pc:sldMk cId="3989769534" sldId="279"/>
            <ac:spMk id="17" creationId="{59E9A3DF-90C0-DF15-5ACF-47D5CAE6363A}"/>
          </ac:spMkLst>
        </pc:spChg>
        <pc:spChg chg="add mod">
          <ac:chgData name="Thúy Mai" userId="222f1c7e07c9bd7a" providerId="LiveId" clId="{264425DA-68A5-4E5E-BFA1-7942E9C8E0C3}" dt="2022-06-01T01:29:03.465" v="1148" actId="2710"/>
          <ac:spMkLst>
            <pc:docMk/>
            <pc:sldMk cId="3989769534" sldId="279"/>
            <ac:spMk id="20" creationId="{2149DB24-A7F5-E5A1-6081-01B4A772BE07}"/>
          </ac:spMkLst>
        </pc:spChg>
        <pc:spChg chg="add mod">
          <ac:chgData name="Thúy Mai" userId="222f1c7e07c9bd7a" providerId="LiveId" clId="{264425DA-68A5-4E5E-BFA1-7942E9C8E0C3}" dt="2022-06-01T01:29:26.845" v="1149" actId="1076"/>
          <ac:spMkLst>
            <pc:docMk/>
            <pc:sldMk cId="3989769534" sldId="279"/>
            <ac:spMk id="23" creationId="{31ECB73F-02E3-3150-7161-9ABFEED94827}"/>
          </ac:spMkLst>
        </pc:spChg>
        <pc:spChg chg="add mod">
          <ac:chgData name="Thúy Mai" userId="222f1c7e07c9bd7a" providerId="LiveId" clId="{264425DA-68A5-4E5E-BFA1-7942E9C8E0C3}" dt="2022-06-01T01:30:11.113" v="1164" actId="1076"/>
          <ac:spMkLst>
            <pc:docMk/>
            <pc:sldMk cId="3989769534" sldId="279"/>
            <ac:spMk id="24" creationId="{661C6646-6636-E05C-6115-8AD8BFF94FBB}"/>
          </ac:spMkLst>
        </pc:spChg>
        <pc:spChg chg="add del mod">
          <ac:chgData name="Thúy Mai" userId="222f1c7e07c9bd7a" providerId="LiveId" clId="{264425DA-68A5-4E5E-BFA1-7942E9C8E0C3}" dt="2022-06-01T01:25:13.650" v="1078" actId="478"/>
          <ac:spMkLst>
            <pc:docMk/>
            <pc:sldMk cId="3989769534" sldId="279"/>
            <ac:spMk id="25" creationId="{DBA76554-2ABE-0B86-B4EB-A0B37E25A496}"/>
          </ac:spMkLst>
        </pc:spChg>
        <pc:spChg chg="add del mod">
          <ac:chgData name="Thúy Mai" userId="222f1c7e07c9bd7a" providerId="LiveId" clId="{264425DA-68A5-4E5E-BFA1-7942E9C8E0C3}" dt="2022-06-01T01:25:14.448" v="1079" actId="478"/>
          <ac:spMkLst>
            <pc:docMk/>
            <pc:sldMk cId="3989769534" sldId="279"/>
            <ac:spMk id="27" creationId="{A5F60A9D-F3AA-A4C4-992F-4412558FD1E9}"/>
          </ac:spMkLst>
        </pc:spChg>
        <pc:spChg chg="add mod">
          <ac:chgData name="Thúy Mai" userId="222f1c7e07c9bd7a" providerId="LiveId" clId="{264425DA-68A5-4E5E-BFA1-7942E9C8E0C3}" dt="2022-06-01T01:29:51.799" v="1156" actId="1076"/>
          <ac:spMkLst>
            <pc:docMk/>
            <pc:sldMk cId="3989769534" sldId="279"/>
            <ac:spMk id="28" creationId="{90D240A1-5EF6-B18D-AB1F-999D94644E52}"/>
          </ac:spMkLst>
        </pc:spChg>
        <pc:spChg chg="add mod">
          <ac:chgData name="Thúy Mai" userId="222f1c7e07c9bd7a" providerId="LiveId" clId="{264425DA-68A5-4E5E-BFA1-7942E9C8E0C3}" dt="2022-06-01T01:31:06.221" v="1188" actId="14100"/>
          <ac:spMkLst>
            <pc:docMk/>
            <pc:sldMk cId="3989769534" sldId="279"/>
            <ac:spMk id="31" creationId="{C6B7BF7B-72D8-8E7E-AED8-E931172A7FA2}"/>
          </ac:spMkLst>
        </pc:spChg>
        <pc:spChg chg="add mod">
          <ac:chgData name="Thúy Mai" userId="222f1c7e07c9bd7a" providerId="LiveId" clId="{264425DA-68A5-4E5E-BFA1-7942E9C8E0C3}" dt="2022-06-01T01:30:52.096" v="1182" actId="1076"/>
          <ac:spMkLst>
            <pc:docMk/>
            <pc:sldMk cId="3989769534" sldId="279"/>
            <ac:spMk id="32" creationId="{9EA62A7C-4770-24DF-EA8E-623A6D93D31A}"/>
          </ac:spMkLst>
        </pc:spChg>
        <pc:spChg chg="add mod">
          <ac:chgData name="Thúy Mai" userId="222f1c7e07c9bd7a" providerId="LiveId" clId="{264425DA-68A5-4E5E-BFA1-7942E9C8E0C3}" dt="2022-06-01T01:30:58.598" v="1185" actId="14100"/>
          <ac:spMkLst>
            <pc:docMk/>
            <pc:sldMk cId="3989769534" sldId="279"/>
            <ac:spMk id="33" creationId="{D16BBAD0-01EE-30AC-F305-242E1B91A6B8}"/>
          </ac:spMkLst>
        </pc:spChg>
        <pc:spChg chg="add mod">
          <ac:chgData name="Thúy Mai" userId="222f1c7e07c9bd7a" providerId="LiveId" clId="{264425DA-68A5-4E5E-BFA1-7942E9C8E0C3}" dt="2022-06-01T01:30:55.783" v="1184" actId="1076"/>
          <ac:spMkLst>
            <pc:docMk/>
            <pc:sldMk cId="3989769534" sldId="279"/>
            <ac:spMk id="34" creationId="{16069B1C-6062-B441-7D5E-317D15E8920F}"/>
          </ac:spMkLst>
        </pc:spChg>
        <pc:graphicFrameChg chg="add del mod">
          <ac:chgData name="Thúy Mai" userId="222f1c7e07c9bd7a" providerId="LiveId" clId="{264425DA-68A5-4E5E-BFA1-7942E9C8E0C3}" dt="2022-06-01T01:20:45.553" v="1026"/>
          <ac:graphicFrameMkLst>
            <pc:docMk/>
            <pc:sldMk cId="3989769534" sldId="279"/>
            <ac:graphicFrameMk id="2" creationId="{F5F6518A-4DA1-B68E-254B-0BB18272CF69}"/>
          </ac:graphicFrameMkLst>
        </pc:graphicFrameChg>
        <pc:graphicFrameChg chg="add del mod">
          <ac:chgData name="Thúy Mai" userId="222f1c7e07c9bd7a" providerId="LiveId" clId="{264425DA-68A5-4E5E-BFA1-7942E9C8E0C3}" dt="2022-06-01T01:21:05.507" v="1032"/>
          <ac:graphicFrameMkLst>
            <pc:docMk/>
            <pc:sldMk cId="3989769534" sldId="279"/>
            <ac:graphicFrameMk id="4" creationId="{ED0CEE06-A521-8199-559D-992C782EEBE2}"/>
          </ac:graphicFrameMkLst>
        </pc:graphicFrameChg>
        <pc:graphicFrameChg chg="del">
          <ac:chgData name="Thúy Mai" userId="222f1c7e07c9bd7a" providerId="LiveId" clId="{264425DA-68A5-4E5E-BFA1-7942E9C8E0C3}" dt="2022-06-01T01:20:33.157" v="1023" actId="478"/>
          <ac:graphicFrameMkLst>
            <pc:docMk/>
            <pc:sldMk cId="3989769534" sldId="279"/>
            <ac:graphicFrameMk id="5" creationId="{B705ECA2-5985-B077-09DC-07813835FE4D}"/>
          </ac:graphicFrameMkLst>
        </pc:graphicFrameChg>
        <pc:graphicFrameChg chg="add del mod">
          <ac:chgData name="Thúy Mai" userId="222f1c7e07c9bd7a" providerId="LiveId" clId="{264425DA-68A5-4E5E-BFA1-7942E9C8E0C3}" dt="2022-06-01T01:21:14.270" v="1038"/>
          <ac:graphicFrameMkLst>
            <pc:docMk/>
            <pc:sldMk cId="3989769534" sldId="279"/>
            <ac:graphicFrameMk id="9" creationId="{2866820F-1FE4-98B1-9607-6225FDF1220F}"/>
          </ac:graphicFrameMkLst>
        </pc:graphicFrameChg>
        <pc:graphicFrameChg chg="add del mod">
          <ac:chgData name="Thúy Mai" userId="222f1c7e07c9bd7a" providerId="LiveId" clId="{264425DA-68A5-4E5E-BFA1-7942E9C8E0C3}" dt="2022-06-01T01:21:22.457" v="1044"/>
          <ac:graphicFrameMkLst>
            <pc:docMk/>
            <pc:sldMk cId="3989769534" sldId="279"/>
            <ac:graphicFrameMk id="18" creationId="{6AE9B689-622F-18C5-CC99-6284BFED1251}"/>
          </ac:graphicFrameMkLst>
        </pc:graphicFrameChg>
        <pc:graphicFrameChg chg="add del mod">
          <ac:chgData name="Thúy Mai" userId="222f1c7e07c9bd7a" providerId="LiveId" clId="{264425DA-68A5-4E5E-BFA1-7942E9C8E0C3}" dt="2022-06-01T01:21:35.111" v="1050"/>
          <ac:graphicFrameMkLst>
            <pc:docMk/>
            <pc:sldMk cId="3989769534" sldId="279"/>
            <ac:graphicFrameMk id="21" creationId="{5A2E8852-48CD-C101-E3B8-A07E534EE9D8}"/>
          </ac:graphicFrameMkLst>
        </pc:graphicFrameChg>
        <pc:graphicFrameChg chg="add del mod">
          <ac:chgData name="Thúy Mai" userId="222f1c7e07c9bd7a" providerId="LiveId" clId="{264425DA-68A5-4E5E-BFA1-7942E9C8E0C3}" dt="2022-06-01T01:22:21.240" v="1062"/>
          <ac:graphicFrameMkLst>
            <pc:docMk/>
            <pc:sldMk cId="3989769534" sldId="279"/>
            <ac:graphicFrameMk id="26" creationId="{BFAE9B2C-8049-08B6-2B36-DDAC8493F6D1}"/>
          </ac:graphicFrameMkLst>
        </pc:graphicFrameChg>
        <pc:graphicFrameChg chg="add del mod">
          <ac:chgData name="Thúy Mai" userId="222f1c7e07c9bd7a" providerId="LiveId" clId="{264425DA-68A5-4E5E-BFA1-7942E9C8E0C3}" dt="2022-06-01T01:25:43.752" v="1094"/>
          <ac:graphicFrameMkLst>
            <pc:docMk/>
            <pc:sldMk cId="3989769534" sldId="279"/>
            <ac:graphicFrameMk id="29" creationId="{573598C5-EFBF-E4F7-DF28-DBEFFBF958BF}"/>
          </ac:graphicFrameMkLst>
        </pc:graphicFrameChg>
        <pc:graphicFrameChg chg="add del mod">
          <ac:chgData name="Thúy Mai" userId="222f1c7e07c9bd7a" providerId="LiveId" clId="{264425DA-68A5-4E5E-BFA1-7942E9C8E0C3}" dt="2022-06-01T01:25:54.714" v="1099"/>
          <ac:graphicFrameMkLst>
            <pc:docMk/>
            <pc:sldMk cId="3989769534" sldId="279"/>
            <ac:graphicFrameMk id="30" creationId="{55080AEB-DCF6-7CB4-1263-B476640F65DF}"/>
          </ac:graphicFrameMkLst>
        </pc:graphicFrameChg>
        <pc:picChg chg="mod">
          <ac:chgData name="Thúy Mai" userId="222f1c7e07c9bd7a" providerId="LiveId" clId="{264425DA-68A5-4E5E-BFA1-7942E9C8E0C3}" dt="2022-06-01T01:27:46.089" v="1137" actId="1076"/>
          <ac:picMkLst>
            <pc:docMk/>
            <pc:sldMk cId="3989769534" sldId="279"/>
            <ac:picMk id="13" creationId="{9703BC66-5030-A87F-15D7-B8682C1BB481}"/>
          </ac:picMkLst>
        </pc:picChg>
      </pc:sldChg>
      <pc:sldChg chg="add modTransition">
        <pc:chgData name="Thúy Mai" userId="222f1c7e07c9bd7a" providerId="LiveId" clId="{264425DA-68A5-4E5E-BFA1-7942E9C8E0C3}" dt="2022-06-01T01:56:52.636" v="1566"/>
        <pc:sldMkLst>
          <pc:docMk/>
          <pc:sldMk cId="2810639050" sldId="280"/>
        </pc:sldMkLst>
      </pc:sldChg>
      <pc:sldChg chg="addSp delSp modSp add mod modTransition modAnim">
        <pc:chgData name="Thúy Mai" userId="222f1c7e07c9bd7a" providerId="LiveId" clId="{264425DA-68A5-4E5E-BFA1-7942E9C8E0C3}" dt="2022-06-01T01:56:52.636" v="1566"/>
        <pc:sldMkLst>
          <pc:docMk/>
          <pc:sldMk cId="2651524974" sldId="281"/>
        </pc:sldMkLst>
        <pc:spChg chg="mod">
          <ac:chgData name="Thúy Mai" userId="222f1c7e07c9bd7a" providerId="LiveId" clId="{264425DA-68A5-4E5E-BFA1-7942E9C8E0C3}" dt="2022-06-01T01:40:40.083" v="1361" actId="1076"/>
          <ac:spMkLst>
            <pc:docMk/>
            <pc:sldMk cId="2651524974" sldId="281"/>
            <ac:spMk id="8" creationId="{D258CD1D-4B33-C16B-8BC1-8A2BE94D9507}"/>
          </ac:spMkLst>
        </pc:spChg>
        <pc:spChg chg="del">
          <ac:chgData name="Thúy Mai" userId="222f1c7e07c9bd7a" providerId="LiveId" clId="{264425DA-68A5-4E5E-BFA1-7942E9C8E0C3}" dt="2022-06-01T01:37:31.371" v="1322" actId="478"/>
          <ac:spMkLst>
            <pc:docMk/>
            <pc:sldMk cId="2651524974" sldId="281"/>
            <ac:spMk id="11" creationId="{8E4610B9-E4EB-1540-8DC6-B6DA46A896E0}"/>
          </ac:spMkLst>
        </pc:spChg>
        <pc:spChg chg="add mod">
          <ac:chgData name="Thúy Mai" userId="222f1c7e07c9bd7a" providerId="LiveId" clId="{264425DA-68A5-4E5E-BFA1-7942E9C8E0C3}" dt="2022-06-01T01:40:38.420" v="1360" actId="1076"/>
          <ac:spMkLst>
            <pc:docMk/>
            <pc:sldMk cId="2651524974" sldId="281"/>
            <ac:spMk id="12" creationId="{8FE50A6E-B5A6-AE68-8D4E-E30A19F42C3D}"/>
          </ac:spMkLst>
        </pc:spChg>
        <pc:spChg chg="del">
          <ac:chgData name="Thúy Mai" userId="222f1c7e07c9bd7a" providerId="LiveId" clId="{264425DA-68A5-4E5E-BFA1-7942E9C8E0C3}" dt="2022-06-01T01:38:56.312" v="1345" actId="478"/>
          <ac:spMkLst>
            <pc:docMk/>
            <pc:sldMk cId="2651524974" sldId="281"/>
            <ac:spMk id="14" creationId="{5EF46064-927B-7942-EB1B-C9409F1F901A}"/>
          </ac:spMkLst>
        </pc:spChg>
        <pc:spChg chg="del">
          <ac:chgData name="Thúy Mai" userId="222f1c7e07c9bd7a" providerId="LiveId" clId="{264425DA-68A5-4E5E-BFA1-7942E9C8E0C3}" dt="2022-06-01T01:38:54.900" v="1343" actId="478"/>
          <ac:spMkLst>
            <pc:docMk/>
            <pc:sldMk cId="2651524974" sldId="281"/>
            <ac:spMk id="15" creationId="{F32C1176-E185-682A-8FA7-ECBF69E302EA}"/>
          </ac:spMkLst>
        </pc:spChg>
        <pc:spChg chg="del">
          <ac:chgData name="Thúy Mai" userId="222f1c7e07c9bd7a" providerId="LiveId" clId="{264425DA-68A5-4E5E-BFA1-7942E9C8E0C3}" dt="2022-06-01T01:37:29.452" v="1321" actId="478"/>
          <ac:spMkLst>
            <pc:docMk/>
            <pc:sldMk cId="2651524974" sldId="281"/>
            <ac:spMk id="16" creationId="{95D82677-C576-984A-9056-B0FE7F6D166D}"/>
          </ac:spMkLst>
        </pc:spChg>
        <pc:spChg chg="add mod">
          <ac:chgData name="Thúy Mai" userId="222f1c7e07c9bd7a" providerId="LiveId" clId="{264425DA-68A5-4E5E-BFA1-7942E9C8E0C3}" dt="2022-06-01T01:40:42.599" v="1362" actId="1076"/>
          <ac:spMkLst>
            <pc:docMk/>
            <pc:sldMk cId="2651524974" sldId="281"/>
            <ac:spMk id="17" creationId="{0EB40E83-EF41-8B64-D939-E10B87F275C4}"/>
          </ac:spMkLst>
        </pc:spChg>
        <pc:spChg chg="del">
          <ac:chgData name="Thúy Mai" userId="222f1c7e07c9bd7a" providerId="LiveId" clId="{264425DA-68A5-4E5E-BFA1-7942E9C8E0C3}" dt="2022-06-01T01:37:32.705" v="1323" actId="478"/>
          <ac:spMkLst>
            <pc:docMk/>
            <pc:sldMk cId="2651524974" sldId="281"/>
            <ac:spMk id="18" creationId="{799D1529-391B-81A3-DBDA-BD95A6C31241}"/>
          </ac:spMkLst>
        </pc:spChg>
        <pc:spChg chg="del">
          <ac:chgData name="Thúy Mai" userId="222f1c7e07c9bd7a" providerId="LiveId" clId="{264425DA-68A5-4E5E-BFA1-7942E9C8E0C3}" dt="2022-06-01T01:38:55.684" v="1344" actId="478"/>
          <ac:spMkLst>
            <pc:docMk/>
            <pc:sldMk cId="2651524974" sldId="281"/>
            <ac:spMk id="19" creationId="{C12263DD-0CCF-A1E4-A8F6-FA4EC298A5B9}"/>
          </ac:spMkLst>
        </pc:spChg>
        <pc:spChg chg="add mod">
          <ac:chgData name="Thúy Mai" userId="222f1c7e07c9bd7a" providerId="LiveId" clId="{264425DA-68A5-4E5E-BFA1-7942E9C8E0C3}" dt="2022-06-01T01:41:02.730" v="1365" actId="1076"/>
          <ac:spMkLst>
            <pc:docMk/>
            <pc:sldMk cId="2651524974" sldId="281"/>
            <ac:spMk id="20" creationId="{A5FC1FCF-9007-190C-1191-4A5182CAA8E7}"/>
          </ac:spMkLst>
        </pc:spChg>
        <pc:graphicFrameChg chg="add del mod">
          <ac:chgData name="Thúy Mai" userId="222f1c7e07c9bd7a" providerId="LiveId" clId="{264425DA-68A5-4E5E-BFA1-7942E9C8E0C3}" dt="2022-06-01T01:37:46.652" v="1328"/>
          <ac:graphicFrameMkLst>
            <pc:docMk/>
            <pc:sldMk cId="2651524974" sldId="281"/>
            <ac:graphicFrameMk id="2" creationId="{6B99AD47-3EA8-4B47-E91A-3B114F954212}"/>
          </ac:graphicFrameMkLst>
        </pc:graphicFrameChg>
        <pc:graphicFrameChg chg="add del mod">
          <ac:chgData name="Thúy Mai" userId="222f1c7e07c9bd7a" providerId="LiveId" clId="{264425DA-68A5-4E5E-BFA1-7942E9C8E0C3}" dt="2022-06-01T01:38:02.483" v="1337"/>
          <ac:graphicFrameMkLst>
            <pc:docMk/>
            <pc:sldMk cId="2651524974" sldId="281"/>
            <ac:graphicFrameMk id="3" creationId="{CF90D5CE-6F11-F224-7E09-DA86560B3954}"/>
          </ac:graphicFrameMkLst>
        </pc:graphicFrameChg>
        <pc:graphicFrameChg chg="add del mod">
          <ac:chgData name="Thúy Mai" userId="222f1c7e07c9bd7a" providerId="LiveId" clId="{264425DA-68A5-4E5E-BFA1-7942E9C8E0C3}" dt="2022-06-01T01:40:12.412" v="1350"/>
          <ac:graphicFrameMkLst>
            <pc:docMk/>
            <pc:sldMk cId="2651524974" sldId="281"/>
            <ac:graphicFrameMk id="7" creationId="{CCEAE3A6-E983-53CB-B7C8-1436D27067AD}"/>
          </ac:graphicFrameMkLst>
        </pc:graphicFrameChg>
      </pc:sldChg>
      <pc:sldChg chg="addSp delSp modSp new mod modTransition">
        <pc:chgData name="Thúy Mai" userId="222f1c7e07c9bd7a" providerId="LiveId" clId="{264425DA-68A5-4E5E-BFA1-7942E9C8E0C3}" dt="2022-06-01T01:56:52.636" v="1566"/>
        <pc:sldMkLst>
          <pc:docMk/>
          <pc:sldMk cId="1878244037" sldId="282"/>
        </pc:sldMkLst>
        <pc:spChg chg="del">
          <ac:chgData name="Thúy Mai" userId="222f1c7e07c9bd7a" providerId="LiveId" clId="{264425DA-68A5-4E5E-BFA1-7942E9C8E0C3}" dt="2022-06-01T01:41:21.221" v="1367" actId="478"/>
          <ac:spMkLst>
            <pc:docMk/>
            <pc:sldMk cId="1878244037" sldId="282"/>
            <ac:spMk id="2" creationId="{191124AF-3898-5007-12DF-158F9D7A3313}"/>
          </ac:spMkLst>
        </pc:spChg>
        <pc:spChg chg="del">
          <ac:chgData name="Thúy Mai" userId="222f1c7e07c9bd7a" providerId="LiveId" clId="{264425DA-68A5-4E5E-BFA1-7942E9C8E0C3}" dt="2022-06-01T01:41:23.348" v="1368" actId="478"/>
          <ac:spMkLst>
            <pc:docMk/>
            <pc:sldMk cId="1878244037" sldId="282"/>
            <ac:spMk id="3" creationId="{7D28EDD5-F585-0C8A-3137-2571540CBBD5}"/>
          </ac:spMkLst>
        </pc:spChg>
        <pc:spChg chg="add mod">
          <ac:chgData name="Thúy Mai" userId="222f1c7e07c9bd7a" providerId="LiveId" clId="{264425DA-68A5-4E5E-BFA1-7942E9C8E0C3}" dt="2022-06-01T01:43:22.674" v="1406" actId="1076"/>
          <ac:spMkLst>
            <pc:docMk/>
            <pc:sldMk cId="1878244037" sldId="282"/>
            <ac:spMk id="6" creationId="{CEEF95C2-F8E3-8C22-0B36-798D2B017A94}"/>
          </ac:spMkLst>
        </pc:spChg>
        <pc:spChg chg="add mod">
          <ac:chgData name="Thúy Mai" userId="222f1c7e07c9bd7a" providerId="LiveId" clId="{264425DA-68A5-4E5E-BFA1-7942E9C8E0C3}" dt="2022-06-01T01:43:53.427" v="1410" actId="207"/>
          <ac:spMkLst>
            <pc:docMk/>
            <pc:sldMk cId="1878244037" sldId="282"/>
            <ac:spMk id="8" creationId="{47D87A52-5CD2-FA80-CF61-4466F6BB64D2}"/>
          </ac:spMkLst>
        </pc:spChg>
        <pc:graphicFrameChg chg="add del mod">
          <ac:chgData name="Thúy Mai" userId="222f1c7e07c9bd7a" providerId="LiveId" clId="{264425DA-68A5-4E5E-BFA1-7942E9C8E0C3}" dt="2022-06-01T01:41:24.313" v="1371"/>
          <ac:graphicFrameMkLst>
            <pc:docMk/>
            <pc:sldMk cId="1878244037" sldId="282"/>
            <ac:graphicFrameMk id="4" creationId="{0B9960B9-90AB-5474-6161-FA220BB7AFB4}"/>
          </ac:graphicFrameMkLst>
        </pc:graphicFrameChg>
        <pc:graphicFrameChg chg="add mod modGraphic">
          <ac:chgData name="Thúy Mai" userId="222f1c7e07c9bd7a" providerId="LiveId" clId="{264425DA-68A5-4E5E-BFA1-7942E9C8E0C3}" dt="2022-06-01T01:43:42.310" v="1409" actId="2084"/>
          <ac:graphicFrameMkLst>
            <pc:docMk/>
            <pc:sldMk cId="1878244037" sldId="282"/>
            <ac:graphicFrameMk id="5" creationId="{8B748CBC-50F2-8157-7267-8AD43A61C017}"/>
          </ac:graphicFrameMkLst>
        </pc:graphicFrameChg>
      </pc:sldChg>
      <pc:sldChg chg="addSp delSp modSp new mod modTransition">
        <pc:chgData name="Thúy Mai" userId="222f1c7e07c9bd7a" providerId="LiveId" clId="{264425DA-68A5-4E5E-BFA1-7942E9C8E0C3}" dt="2022-06-01T01:58:45.867" v="1578"/>
        <pc:sldMkLst>
          <pc:docMk/>
          <pc:sldMk cId="172909485" sldId="283"/>
        </pc:sldMkLst>
        <pc:spChg chg="del">
          <ac:chgData name="Thúy Mai" userId="222f1c7e07c9bd7a" providerId="LiveId" clId="{264425DA-68A5-4E5E-BFA1-7942E9C8E0C3}" dt="2022-06-01T01:44:07.659" v="1412" actId="478"/>
          <ac:spMkLst>
            <pc:docMk/>
            <pc:sldMk cId="172909485" sldId="283"/>
            <ac:spMk id="2" creationId="{6A10B769-F323-19BD-060F-754832987833}"/>
          </ac:spMkLst>
        </pc:spChg>
        <pc:spChg chg="del">
          <ac:chgData name="Thúy Mai" userId="222f1c7e07c9bd7a" providerId="LiveId" clId="{264425DA-68A5-4E5E-BFA1-7942E9C8E0C3}" dt="2022-06-01T01:44:08.443" v="1413" actId="478"/>
          <ac:spMkLst>
            <pc:docMk/>
            <pc:sldMk cId="172909485" sldId="283"/>
            <ac:spMk id="3" creationId="{94FBB6F1-CF71-B5ED-CB48-675B2A2AAA6B}"/>
          </ac:spMkLst>
        </pc:spChg>
        <pc:spChg chg="add mod">
          <ac:chgData name="Thúy Mai" userId="222f1c7e07c9bd7a" providerId="LiveId" clId="{264425DA-68A5-4E5E-BFA1-7942E9C8E0C3}" dt="2022-06-01T01:45:14.376" v="1443" actId="1076"/>
          <ac:spMkLst>
            <pc:docMk/>
            <pc:sldMk cId="172909485" sldId="283"/>
            <ac:spMk id="6" creationId="{23BEAB47-29A0-D4CC-41DB-E7A5B1405111}"/>
          </ac:spMkLst>
        </pc:spChg>
        <pc:spChg chg="add mod">
          <ac:chgData name="Thúy Mai" userId="222f1c7e07c9bd7a" providerId="LiveId" clId="{264425DA-68A5-4E5E-BFA1-7942E9C8E0C3}" dt="2022-06-01T01:45:35.057" v="1448" actId="207"/>
          <ac:spMkLst>
            <pc:docMk/>
            <pc:sldMk cId="172909485" sldId="283"/>
            <ac:spMk id="8" creationId="{69C98710-3AD9-C8ED-3887-543F5D8A92B7}"/>
          </ac:spMkLst>
        </pc:spChg>
        <pc:graphicFrameChg chg="add del mod">
          <ac:chgData name="Thúy Mai" userId="222f1c7e07c9bd7a" providerId="LiveId" clId="{264425DA-68A5-4E5E-BFA1-7942E9C8E0C3}" dt="2022-06-01T01:44:09.595" v="1416"/>
          <ac:graphicFrameMkLst>
            <pc:docMk/>
            <pc:sldMk cId="172909485" sldId="283"/>
            <ac:graphicFrameMk id="4" creationId="{79F408A4-EBED-9FC1-6E8E-2969FAAF174B}"/>
          </ac:graphicFrameMkLst>
        </pc:graphicFrameChg>
        <pc:graphicFrameChg chg="add mod modGraphic">
          <ac:chgData name="Thúy Mai" userId="222f1c7e07c9bd7a" providerId="LiveId" clId="{264425DA-68A5-4E5E-BFA1-7942E9C8E0C3}" dt="2022-06-01T01:58:45.867" v="1578"/>
          <ac:graphicFrameMkLst>
            <pc:docMk/>
            <pc:sldMk cId="172909485" sldId="283"/>
            <ac:graphicFrameMk id="5" creationId="{B3976B49-BA07-B285-4D75-61233D2DFF89}"/>
          </ac:graphicFrameMkLst>
        </pc:graphicFrameChg>
      </pc:sldChg>
      <pc:sldMasterChg chg="modTransition modSldLayout">
        <pc:chgData name="Thúy Mai" userId="222f1c7e07c9bd7a" providerId="LiveId" clId="{264425DA-68A5-4E5E-BFA1-7942E9C8E0C3}" dt="2022-06-01T01:56:52.636" v="1566"/>
        <pc:sldMasterMkLst>
          <pc:docMk/>
          <pc:sldMasterMk cId="213849256" sldId="2147483648"/>
        </pc:sldMasterMkLst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2913943684" sldId="2147483649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4282617033" sldId="2147483650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382038496" sldId="2147483651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749845836" sldId="2147483652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4271592597" sldId="2147483653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2395197439" sldId="2147483654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4062764" sldId="2147483655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962407882" sldId="2147483656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503326541" sldId="2147483657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170581085" sldId="2147483658"/>
          </pc:sldLayoutMkLst>
        </pc:sldLayoutChg>
        <pc:sldLayoutChg chg="modTransition">
          <pc:chgData name="Thúy Mai" userId="222f1c7e07c9bd7a" providerId="LiveId" clId="{264425DA-68A5-4E5E-BFA1-7942E9C8E0C3}" dt="2022-06-01T01:56:52.636" v="1566"/>
          <pc:sldLayoutMkLst>
            <pc:docMk/>
            <pc:sldMasterMk cId="213849256" sldId="2147483648"/>
            <pc:sldLayoutMk cId="385047147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94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8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47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03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84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59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19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40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32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2694"/>
            <a:ext cx="10515600" cy="5754269"/>
          </a:xfrm>
        </p:spPr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9,10,11. VIẾT:TÓM TẮT VĂN BẢN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THEO NHỮNG YÊU CẦU KHÁC NHAU VỀ ĐỘ DÀI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B4B4D0C-69DD-DAD3-0773-DFDE61553124}"/>
              </a:ext>
            </a:extLst>
          </p:cNvPr>
          <p:cNvSpPr txBox="1"/>
          <p:nvPr/>
        </p:nvSpPr>
        <p:spPr>
          <a:xfrm>
            <a:off x="1018122" y="2907190"/>
            <a:ext cx="7408124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0713609-8EAF-F6B0-990A-676856D99873}"/>
              </a:ext>
            </a:extLst>
          </p:cNvPr>
          <p:cNvSpPr txBox="1"/>
          <p:nvPr/>
        </p:nvSpPr>
        <p:spPr>
          <a:xfrm>
            <a:off x="1018122" y="4157018"/>
            <a:ext cx="74081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Hùng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Vương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mười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tám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Mị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nương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Sơn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miền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cao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Thuỷ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vùng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thẳm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hôn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giận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thua</a:t>
            </a:r>
            <a:r>
              <a:rPr lang="en-US" sz="28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endParaRPr lang="en-US" sz="2800" b="1" i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="" xmlns:a16="http://schemas.microsoft.com/office/drawing/2014/main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3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B4B4D0C-69DD-DAD3-0773-DFDE61553124}"/>
              </a:ext>
            </a:extLst>
          </p:cNvPr>
          <p:cNvSpPr txBox="1"/>
          <p:nvPr/>
        </p:nvSpPr>
        <p:spPr>
          <a:xfrm>
            <a:off x="1185270" y="2887386"/>
            <a:ext cx="6660872" cy="54809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0713609-8EAF-F6B0-990A-676856D99873}"/>
              </a:ext>
            </a:extLst>
          </p:cNvPr>
          <p:cNvSpPr txBox="1"/>
          <p:nvPr/>
        </p:nvSpPr>
        <p:spPr>
          <a:xfrm>
            <a:off x="1130498" y="3946932"/>
            <a:ext cx="7597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VB: </a:t>
            </a:r>
          </a:p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Dung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VB1: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VB2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</a:p>
          <a:p>
            <a:pPr algn="just"/>
            <a:r>
              <a:rPr lang="en-US" sz="2800" b="1" dirty="0" smtClean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VB2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miêu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hơn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VB1.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="" xmlns:a16="http://schemas.microsoft.com/office/drawing/2014/main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88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2165230" y="246395"/>
            <a:ext cx="9100868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 smtClean="0"/>
              <a:t> </a:t>
            </a:r>
            <a:r>
              <a:rPr lang="en-US" sz="4000" b="1" dirty="0" smtClean="0"/>
              <a:t>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4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FF29A1F5-7311-D016-01EE-E4BB85A0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507" y="1859348"/>
            <a:ext cx="2763621" cy="2017207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="" xmlns:a16="http://schemas.microsoft.com/office/drawing/2014/main" id="{517951F7-A259-E131-0E1F-CA0E1B19D2B1}"/>
              </a:ext>
            </a:extLst>
          </p:cNvPr>
          <p:cNvSpPr/>
          <p:nvPr/>
        </p:nvSpPr>
        <p:spPr>
          <a:xfrm>
            <a:off x="2921330" y="1892743"/>
            <a:ext cx="8918369" cy="3244853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2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82AFE78E-A69B-300D-1D22-F5DAC82DCE9C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6B8CCBB-7017-71C3-1DE5-9BE56448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258CD1D-4B33-C16B-8BC1-8A2BE94D9507}"/>
              </a:ext>
            </a:extLst>
          </p:cNvPr>
          <p:cNvSpPr txBox="1"/>
          <p:nvPr/>
        </p:nvSpPr>
        <p:spPr>
          <a:xfrm>
            <a:off x="599768" y="1417992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E4610B9-E4EB-1540-8DC6-B6DA46A896E0}"/>
              </a:ext>
            </a:extLst>
          </p:cNvPr>
          <p:cNvSpPr txBox="1"/>
          <p:nvPr/>
        </p:nvSpPr>
        <p:spPr>
          <a:xfrm>
            <a:off x="4237702" y="2633183"/>
            <a:ext cx="7511845" cy="1083374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chia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sẻ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5EF46064-927B-7942-EB1B-C9409F1F901A}"/>
              </a:ext>
            </a:extLst>
          </p:cNvPr>
          <p:cNvSpPr txBox="1"/>
          <p:nvPr/>
        </p:nvSpPr>
        <p:spPr>
          <a:xfrm>
            <a:off x="4237701" y="4655177"/>
            <a:ext cx="7661373" cy="52322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bè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VB.</a:t>
            </a:r>
            <a:endParaRPr lang="en-US" sz="2800" dirty="0"/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F32C1176-E185-682A-8FA7-ECBF69E302EA}"/>
              </a:ext>
            </a:extLst>
          </p:cNvPr>
          <p:cNvSpPr/>
          <p:nvPr/>
        </p:nvSpPr>
        <p:spPr>
          <a:xfrm>
            <a:off x="732503" y="4564832"/>
            <a:ext cx="2413819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95D82677-C576-984A-9056-B0FE7F6D166D}"/>
              </a:ext>
            </a:extLst>
          </p:cNvPr>
          <p:cNvSpPr/>
          <p:nvPr/>
        </p:nvSpPr>
        <p:spPr>
          <a:xfrm>
            <a:off x="732503" y="2725089"/>
            <a:ext cx="2413820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="" xmlns:a16="http://schemas.microsoft.com/office/drawing/2014/main" id="{799D1529-391B-81A3-DBDA-BD95A6C31241}"/>
              </a:ext>
            </a:extLst>
          </p:cNvPr>
          <p:cNvSpPr/>
          <p:nvPr/>
        </p:nvSpPr>
        <p:spPr>
          <a:xfrm>
            <a:off x="3460955" y="2993395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ũi tên: Phải Có Khía 18">
            <a:extLst>
              <a:ext uri="{FF2B5EF4-FFF2-40B4-BE49-F238E27FC236}">
                <a16:creationId xmlns="" xmlns:a16="http://schemas.microsoft.com/office/drawing/2014/main" id="{C12263DD-0CCF-A1E4-A8F6-FA4EC298A5B9}"/>
              </a:ext>
            </a:extLst>
          </p:cNvPr>
          <p:cNvSpPr/>
          <p:nvPr/>
        </p:nvSpPr>
        <p:spPr>
          <a:xfrm>
            <a:off x="3475703" y="4764388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2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1BC609-78AC-A561-2743-A07FCE06B403}"/>
              </a:ext>
            </a:extLst>
          </p:cNvPr>
          <p:cNvSpPr txBox="1"/>
          <p:nvPr/>
        </p:nvSpPr>
        <p:spPr>
          <a:xfrm>
            <a:off x="688260" y="1806572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="" xmlns:a16="http://schemas.microsoft.com/office/drawing/2014/main" id="{4C330198-18C6-2463-A003-28C660E01EF7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5F1E37E-8421-354E-480A-301C8743A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48DD1FA-A8BB-510A-FB5C-F0E76140E0AA}"/>
              </a:ext>
            </a:extLst>
          </p:cNvPr>
          <p:cNvSpPr txBox="1"/>
          <p:nvPr/>
        </p:nvSpPr>
        <p:spPr>
          <a:xfrm>
            <a:off x="658762" y="1283352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958223C-EC40-EC8F-8322-0507B896B491}"/>
              </a:ext>
            </a:extLst>
          </p:cNvPr>
          <p:cNvSpPr txBox="1"/>
          <p:nvPr/>
        </p:nvSpPr>
        <p:spPr>
          <a:xfrm>
            <a:off x="3608439" y="2907388"/>
            <a:ext cx="8455742" cy="1435842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Mon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đàn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bứt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khổng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bay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Mũi tên: Phải Có Khía 10">
            <a:extLst>
              <a:ext uri="{FF2B5EF4-FFF2-40B4-BE49-F238E27FC236}">
                <a16:creationId xmlns="" xmlns:a16="http://schemas.microsoft.com/office/drawing/2014/main" id="{45BB3D2B-A055-0D6A-9C06-C55120AF2189}"/>
              </a:ext>
            </a:extLst>
          </p:cNvPr>
          <p:cNvSpPr/>
          <p:nvPr/>
        </p:nvSpPr>
        <p:spPr>
          <a:xfrm>
            <a:off x="3062326" y="3468170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AC7F9A79-215D-88A2-2102-1E068993B41B}"/>
              </a:ext>
            </a:extLst>
          </p:cNvPr>
          <p:cNvSpPr/>
          <p:nvPr/>
        </p:nvSpPr>
        <p:spPr>
          <a:xfrm>
            <a:off x="688260" y="3268614"/>
            <a:ext cx="2035695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cốt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lõi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B705ECA2-5985-B077-09DC-07813835F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821812"/>
              </p:ext>
            </p:extLst>
          </p:nvPr>
        </p:nvGraphicFramePr>
        <p:xfrm>
          <a:off x="595072" y="3691930"/>
          <a:ext cx="11001856" cy="2991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888">
                  <a:extLst>
                    <a:ext uri="{9D8B030D-6E8A-4147-A177-3AD203B41FA5}">
                      <a16:colId xmlns="" xmlns:a16="http://schemas.microsoft.com/office/drawing/2014/main" val="3090366203"/>
                    </a:ext>
                  </a:extLst>
                </a:gridCol>
                <a:gridCol w="3342968">
                  <a:extLst>
                    <a:ext uri="{9D8B030D-6E8A-4147-A177-3AD203B41FA5}">
                      <a16:colId xmlns="" xmlns:a16="http://schemas.microsoft.com/office/drawing/2014/main" val="3191534974"/>
                    </a:ext>
                  </a:extLst>
                </a:gridCol>
              </a:tblGrid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13765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chính là ai?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7356589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sự việc tiêu biểu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5140428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64254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2: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1896620"/>
                  </a:ext>
                </a:extLst>
              </a:tr>
              <a:tr h="498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3: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0967806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3D435C4-15A3-9652-668B-9BC9A1CE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737" y="2043710"/>
            <a:ext cx="7875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A7D58F9-4691-79F2-5278-7C5180B674E5}"/>
              </a:ext>
            </a:extLst>
          </p:cNvPr>
          <p:cNvSpPr txBox="1"/>
          <p:nvPr/>
        </p:nvSpPr>
        <p:spPr>
          <a:xfrm>
            <a:off x="980856" y="2628485"/>
            <a:ext cx="102302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3DFAD48-B33A-71E6-A159-34D7DD2D9C0B}"/>
              </a:ext>
            </a:extLst>
          </p:cNvPr>
          <p:cNvSpPr txBox="1"/>
          <p:nvPr/>
        </p:nvSpPr>
        <p:spPr>
          <a:xfrm>
            <a:off x="639453" y="1380227"/>
            <a:ext cx="60960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="" xmlns:a16="http://schemas.microsoft.com/office/drawing/2014/main" id="{A810D1F0-2AE9-EC8A-6EAE-7B6154116A44}"/>
              </a:ext>
            </a:extLst>
          </p:cNvPr>
          <p:cNvSpPr/>
          <p:nvPr/>
        </p:nvSpPr>
        <p:spPr>
          <a:xfrm>
            <a:off x="452284" y="182719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3226" y="160271"/>
            <a:ext cx="927047" cy="8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63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3DFAD48-B33A-71E6-A159-34D7DD2D9C0B}"/>
              </a:ext>
            </a:extLst>
          </p:cNvPr>
          <p:cNvSpPr txBox="1"/>
          <p:nvPr/>
        </p:nvSpPr>
        <p:spPr>
          <a:xfrm>
            <a:off x="452283" y="999824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="" xmlns:a16="http://schemas.microsoft.com/office/drawing/2014/main" id="{A810D1F0-2AE9-EC8A-6EAE-7B6154116A44}"/>
              </a:ext>
            </a:extLst>
          </p:cNvPr>
          <p:cNvSpPr/>
          <p:nvPr/>
        </p:nvSpPr>
        <p:spPr>
          <a:xfrm>
            <a:off x="452284" y="35043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0274" y="-87223"/>
            <a:ext cx="927047" cy="885321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C877BC-1893-BDAD-5E91-C9CFB0E8D9B5}"/>
              </a:ext>
            </a:extLst>
          </p:cNvPr>
          <p:cNvSpPr txBox="1"/>
          <p:nvPr/>
        </p:nvSpPr>
        <p:spPr>
          <a:xfrm>
            <a:off x="3112126" y="1543745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59E9A3DF-90C0-DF15-5ACF-47D5CAE6363A}"/>
              </a:ext>
            </a:extLst>
          </p:cNvPr>
          <p:cNvSpPr txBox="1"/>
          <p:nvPr/>
        </p:nvSpPr>
        <p:spPr>
          <a:xfrm>
            <a:off x="3112126" y="2938117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149DB24-A7F5-E5A1-6081-01B4A772BE07}"/>
              </a:ext>
            </a:extLst>
          </p:cNvPr>
          <p:cNvSpPr txBox="1"/>
          <p:nvPr/>
        </p:nvSpPr>
        <p:spPr>
          <a:xfrm>
            <a:off x="3112126" y="4304120"/>
            <a:ext cx="8627589" cy="129266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31ECB73F-02E3-3150-7161-9ABFEED94827}"/>
              </a:ext>
            </a:extLst>
          </p:cNvPr>
          <p:cNvSpPr txBox="1"/>
          <p:nvPr/>
        </p:nvSpPr>
        <p:spPr>
          <a:xfrm>
            <a:off x="3112126" y="5743465"/>
            <a:ext cx="8549147" cy="954107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Mon,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đuối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bay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="" xmlns:a16="http://schemas.microsoft.com/office/drawing/2014/main" id="{661C6646-6636-E05C-6115-8AD8BFF94FBB}"/>
              </a:ext>
            </a:extLst>
          </p:cNvPr>
          <p:cNvSpPr/>
          <p:nvPr/>
        </p:nvSpPr>
        <p:spPr>
          <a:xfrm>
            <a:off x="400466" y="2844073"/>
            <a:ext cx="1995949" cy="915518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90D240A1-5EF6-B18D-AB1F-999D94644E52}"/>
              </a:ext>
            </a:extLst>
          </p:cNvPr>
          <p:cNvSpPr/>
          <p:nvPr/>
        </p:nvSpPr>
        <p:spPr>
          <a:xfrm>
            <a:off x="452283" y="5743465"/>
            <a:ext cx="1995949" cy="87414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Mũi tên: Phải Có Khía 30">
            <a:extLst>
              <a:ext uri="{FF2B5EF4-FFF2-40B4-BE49-F238E27FC236}">
                <a16:creationId xmlns="" xmlns:a16="http://schemas.microsoft.com/office/drawing/2014/main" id="{C6B7BF7B-72D8-8E7E-AED8-E931172A7FA2}"/>
              </a:ext>
            </a:extLst>
          </p:cNvPr>
          <p:cNvSpPr/>
          <p:nvPr/>
        </p:nvSpPr>
        <p:spPr>
          <a:xfrm>
            <a:off x="2549121" y="6028135"/>
            <a:ext cx="411307" cy="41199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ũi tên: Phải Có Khía 31">
            <a:extLst>
              <a:ext uri="{FF2B5EF4-FFF2-40B4-BE49-F238E27FC236}">
                <a16:creationId xmlns="" xmlns:a16="http://schemas.microsoft.com/office/drawing/2014/main" id="{9EA62A7C-4770-24DF-EA8E-623A6D93D31A}"/>
              </a:ext>
            </a:extLst>
          </p:cNvPr>
          <p:cNvSpPr/>
          <p:nvPr/>
        </p:nvSpPr>
        <p:spPr>
          <a:xfrm rot="3231594">
            <a:off x="2166482" y="4098536"/>
            <a:ext cx="950591" cy="4089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ũi tên: Phải Có Khía 32">
            <a:extLst>
              <a:ext uri="{FF2B5EF4-FFF2-40B4-BE49-F238E27FC236}">
                <a16:creationId xmlns="" xmlns:a16="http://schemas.microsoft.com/office/drawing/2014/main" id="{D16BBAD0-01EE-30AC-F305-242E1B91A6B8}"/>
              </a:ext>
            </a:extLst>
          </p:cNvPr>
          <p:cNvSpPr/>
          <p:nvPr/>
        </p:nvSpPr>
        <p:spPr>
          <a:xfrm>
            <a:off x="2498313" y="3143327"/>
            <a:ext cx="462115" cy="47494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ũi tên: Phải Có Khía 33">
            <a:extLst>
              <a:ext uri="{FF2B5EF4-FFF2-40B4-BE49-F238E27FC236}">
                <a16:creationId xmlns="" xmlns:a16="http://schemas.microsoft.com/office/drawing/2014/main" id="{16069B1C-6062-B441-7D5E-317D15E8920F}"/>
              </a:ext>
            </a:extLst>
          </p:cNvPr>
          <p:cNvSpPr/>
          <p:nvPr/>
        </p:nvSpPr>
        <p:spPr>
          <a:xfrm rot="18354546">
            <a:off x="2220164" y="2163884"/>
            <a:ext cx="907786" cy="4243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7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ộn: Ngang 11">
            <a:extLst>
              <a:ext uri="{FF2B5EF4-FFF2-40B4-BE49-F238E27FC236}">
                <a16:creationId xmlns="" xmlns:a16="http://schemas.microsoft.com/office/drawing/2014/main" id="{A810D1F0-2AE9-EC8A-6EAE-7B6154116A44}"/>
              </a:ext>
            </a:extLst>
          </p:cNvPr>
          <p:cNvSpPr/>
          <p:nvPr/>
        </p:nvSpPr>
        <p:spPr>
          <a:xfrm>
            <a:off x="452284" y="182719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9703BC66-5030-A87F-15D7-B8682C1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3226" y="160271"/>
            <a:ext cx="927047" cy="88532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903B339C-B21B-8A54-93A8-C3B25754D4CE}"/>
              </a:ext>
            </a:extLst>
          </p:cNvPr>
          <p:cNvSpPr txBox="1"/>
          <p:nvPr/>
        </p:nvSpPr>
        <p:spPr>
          <a:xfrm>
            <a:off x="595072" y="1136796"/>
            <a:ext cx="474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64EFAAA-7C33-5A71-978A-32805780DEB2}"/>
              </a:ext>
            </a:extLst>
          </p:cNvPr>
          <p:cNvSpPr txBox="1"/>
          <p:nvPr/>
        </p:nvSpPr>
        <p:spPr>
          <a:xfrm>
            <a:off x="614626" y="1503198"/>
            <a:ext cx="678403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="" xmlns:a16="http://schemas.microsoft.com/office/drawing/2014/main" id="{D32C165D-ACA8-9696-C8EB-249DF2DB8518}"/>
              </a:ext>
            </a:extLst>
          </p:cNvPr>
          <p:cNvSpPr/>
          <p:nvPr/>
        </p:nvSpPr>
        <p:spPr>
          <a:xfrm>
            <a:off x="2095010" y="3472240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BDC58031-6517-EDCC-7DCC-A93F58F49B9A}"/>
              </a:ext>
            </a:extLst>
          </p:cNvPr>
          <p:cNvSpPr/>
          <p:nvPr/>
        </p:nvSpPr>
        <p:spPr>
          <a:xfrm>
            <a:off x="493446" y="3331344"/>
            <a:ext cx="1435927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="" xmlns:a16="http://schemas.microsoft.com/office/drawing/2014/main" id="{1484AD24-4508-0BAD-8546-2A1663EE87B2}"/>
              </a:ext>
            </a:extLst>
          </p:cNvPr>
          <p:cNvSpPr/>
          <p:nvPr/>
        </p:nvSpPr>
        <p:spPr>
          <a:xfrm>
            <a:off x="509330" y="5664914"/>
            <a:ext cx="1435927" cy="70391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nhỏ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F99EBB14-04CF-81B5-CB2B-14F63AF7CF3A}"/>
              </a:ext>
            </a:extLst>
          </p:cNvPr>
          <p:cNvSpPr txBox="1"/>
          <p:nvPr/>
        </p:nvSpPr>
        <p:spPr>
          <a:xfrm>
            <a:off x="2802821" y="2309049"/>
            <a:ext cx="7388941" cy="919739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37634BB7-127F-6377-F4F9-44CFB3E92123}"/>
              </a:ext>
            </a:extLst>
          </p:cNvPr>
          <p:cNvSpPr txBox="1"/>
          <p:nvPr/>
        </p:nvSpPr>
        <p:spPr>
          <a:xfrm>
            <a:off x="2802821" y="3448682"/>
            <a:ext cx="7369277" cy="492443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308F9CC7-DDDE-52D1-3821-886525D1F988}"/>
              </a:ext>
            </a:extLst>
          </p:cNvPr>
          <p:cNvSpPr txBox="1"/>
          <p:nvPr/>
        </p:nvSpPr>
        <p:spPr>
          <a:xfrm>
            <a:off x="2879021" y="4123278"/>
            <a:ext cx="8010652" cy="89255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="" xmlns:a16="http://schemas.microsoft.com/office/drawing/2014/main" id="{0FF6286F-C808-D6E8-9A73-AD37117C7469}"/>
              </a:ext>
            </a:extLst>
          </p:cNvPr>
          <p:cNvSpPr txBox="1"/>
          <p:nvPr/>
        </p:nvSpPr>
        <p:spPr>
          <a:xfrm>
            <a:off x="2802821" y="5197984"/>
            <a:ext cx="9158328" cy="1435842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trời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mưa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to,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ngủ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lo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bay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Mũi tên: Phải Có Khía 35">
            <a:extLst>
              <a:ext uri="{FF2B5EF4-FFF2-40B4-BE49-F238E27FC236}">
                <a16:creationId xmlns="" xmlns:a16="http://schemas.microsoft.com/office/drawing/2014/main" id="{F876E10F-5A62-463A-E773-40AE11177DD9}"/>
              </a:ext>
            </a:extLst>
          </p:cNvPr>
          <p:cNvSpPr/>
          <p:nvPr/>
        </p:nvSpPr>
        <p:spPr>
          <a:xfrm rot="2461308">
            <a:off x="2008874" y="4119345"/>
            <a:ext cx="747251" cy="33455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ũi tên: Phải Có Khía 36">
            <a:extLst>
              <a:ext uri="{FF2B5EF4-FFF2-40B4-BE49-F238E27FC236}">
                <a16:creationId xmlns="" xmlns:a16="http://schemas.microsoft.com/office/drawing/2014/main" id="{242BBB60-DF3B-10E9-A1B9-965C945545B1}"/>
              </a:ext>
            </a:extLst>
          </p:cNvPr>
          <p:cNvSpPr/>
          <p:nvPr/>
        </p:nvSpPr>
        <p:spPr>
          <a:xfrm rot="19317180" flipV="1">
            <a:off x="1952442" y="2967309"/>
            <a:ext cx="747251" cy="280956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ũi tên: Phải Có Khía 38">
            <a:extLst>
              <a:ext uri="{FF2B5EF4-FFF2-40B4-BE49-F238E27FC236}">
                <a16:creationId xmlns="" xmlns:a16="http://schemas.microsoft.com/office/drawing/2014/main" id="{684F96DF-BD15-CDB6-28F7-67B23A0FCC3B}"/>
              </a:ext>
            </a:extLst>
          </p:cNvPr>
          <p:cNvSpPr/>
          <p:nvPr/>
        </p:nvSpPr>
        <p:spPr>
          <a:xfrm>
            <a:off x="2151441" y="5864469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50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5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140"/>
            <a:ext cx="10515600" cy="5618823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TÓM TẮT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BẦY CHIM CHÌA VÔI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1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82AFE78E-A69B-300D-1D22-F5DAC82DCE9C}"/>
              </a:ext>
            </a:extLst>
          </p:cNvPr>
          <p:cNvSpPr/>
          <p:nvPr/>
        </p:nvSpPr>
        <p:spPr>
          <a:xfrm>
            <a:off x="491613" y="176981"/>
            <a:ext cx="11572568" cy="1076874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“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6B8CCBB-7017-71C3-1DE5-9BE56448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258CD1D-4B33-C16B-8BC1-8A2BE94D9507}"/>
              </a:ext>
            </a:extLst>
          </p:cNvPr>
          <p:cNvSpPr txBox="1"/>
          <p:nvPr/>
        </p:nvSpPr>
        <p:spPr>
          <a:xfrm>
            <a:off x="599768" y="1319600"/>
            <a:ext cx="5407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8FE50A6E-B5A6-AE68-8D4E-E30A19F42C3D}"/>
              </a:ext>
            </a:extLst>
          </p:cNvPr>
          <p:cNvSpPr txBox="1"/>
          <p:nvPr/>
        </p:nvSpPr>
        <p:spPr>
          <a:xfrm>
            <a:off x="599768" y="1986507"/>
            <a:ext cx="577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EB40E83-EF41-8B64-D939-E10B87F275C4}"/>
              </a:ext>
            </a:extLst>
          </p:cNvPr>
          <p:cNvSpPr txBox="1"/>
          <p:nvPr/>
        </p:nvSpPr>
        <p:spPr>
          <a:xfrm>
            <a:off x="599768" y="262063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5FC1FCF-9007-190C-1191-4A5182CAA8E7}"/>
              </a:ext>
            </a:extLst>
          </p:cNvPr>
          <p:cNvSpPr txBox="1"/>
          <p:nvPr/>
        </p:nvSpPr>
        <p:spPr>
          <a:xfrm>
            <a:off x="843148" y="3689263"/>
            <a:ext cx="10901547" cy="1932837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Yêu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vài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lưu ý khi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VB.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(SGK tr.27, 29).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Ưu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chế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vi-VN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vi-VN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vi-VN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1662546" y="1052568"/>
            <a:ext cx="8823366" cy="3556556"/>
          </a:xfrm>
          <a:prstGeom prst="wedgeEllipseCallout">
            <a:avLst>
              <a:gd name="adj1" fmla="val 47765"/>
              <a:gd name="adj2" fmla="val 46771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668" y="2691482"/>
            <a:ext cx="4081612" cy="434303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8B748CBC-50F2-8157-7267-8AD43A61C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095127"/>
              </p:ext>
            </p:extLst>
          </p:nvPr>
        </p:nvGraphicFramePr>
        <p:xfrm>
          <a:off x="167803" y="1559215"/>
          <a:ext cx="11856393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426">
                  <a:extLst>
                    <a:ext uri="{9D8B030D-6E8A-4147-A177-3AD203B41FA5}">
                      <a16:colId xmlns="" xmlns:a16="http://schemas.microsoft.com/office/drawing/2014/main" val="4038290373"/>
                    </a:ext>
                  </a:extLst>
                </a:gridCol>
                <a:gridCol w="9144000">
                  <a:extLst>
                    <a:ext uri="{9D8B030D-6E8A-4147-A177-3AD203B41FA5}">
                      <a16:colId xmlns="" xmlns:a16="http://schemas.microsoft.com/office/drawing/2014/main" val="2992504803"/>
                    </a:ext>
                  </a:extLst>
                </a:gridCol>
                <a:gridCol w="1818967">
                  <a:extLst>
                    <a:ext uri="{9D8B030D-6E8A-4147-A177-3AD203B41FA5}">
                      <a16:colId xmlns="" xmlns:a16="http://schemas.microsoft.com/office/drawing/2014/main" val="4007803542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 sửa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8108722"/>
                  </a:ext>
                </a:extLst>
              </a:tr>
              <a:tr h="742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8222852"/>
                  </a:ext>
                </a:extLst>
              </a:tr>
              <a:tr h="48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4234136"/>
                  </a:ext>
                </a:extLst>
              </a:tr>
              <a:tr h="4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7851871"/>
                  </a:ext>
                </a:extLst>
              </a:tr>
              <a:tr h="4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9031490"/>
                  </a:ext>
                </a:extLst>
              </a:tr>
              <a:tr h="50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7916580"/>
                  </a:ext>
                </a:extLst>
              </a:tr>
              <a:tr h="742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360387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CEEF95C2-F8E3-8C22-0B36-798D2B01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329" y="481997"/>
            <a:ext cx="101489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Nhiệm</a:t>
            </a:r>
            <a:r>
              <a:rPr kumimoji="0" lang="en-US" altLang="ja-JP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vụ</a:t>
            </a:r>
            <a:r>
              <a:rPr kumimoji="0" lang="en-US" altLang="ja-JP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7D87A52-5CD2-FA80-CF61-4466F6BB64D2}"/>
              </a:ext>
            </a:extLst>
          </p:cNvPr>
          <p:cNvSpPr txBox="1"/>
          <p:nvPr/>
        </p:nvSpPr>
        <p:spPr>
          <a:xfrm>
            <a:off x="2310579" y="0"/>
            <a:ext cx="8041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 CHỈNH SỬA BÀI VIẾT</a:t>
            </a: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4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B3976B49-BA07-B285-4D75-61233D2D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256795"/>
              </p:ext>
            </p:extLst>
          </p:nvPr>
        </p:nvGraphicFramePr>
        <p:xfrm>
          <a:off x="648929" y="2063611"/>
          <a:ext cx="1074665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59">
                  <a:extLst>
                    <a:ext uri="{9D8B030D-6E8A-4147-A177-3AD203B41FA5}">
                      <a16:colId xmlns="" xmlns:a16="http://schemas.microsoft.com/office/drawing/2014/main" val="3304925130"/>
                    </a:ext>
                  </a:extLst>
                </a:gridCol>
                <a:gridCol w="7000844">
                  <a:extLst>
                    <a:ext uri="{9D8B030D-6E8A-4147-A177-3AD203B41FA5}">
                      <a16:colId xmlns="" xmlns:a16="http://schemas.microsoft.com/office/drawing/2014/main" val="2851158004"/>
                    </a:ext>
                  </a:extLst>
                </a:gridCol>
                <a:gridCol w="1140179">
                  <a:extLst>
                    <a:ext uri="{9D8B030D-6E8A-4147-A177-3AD203B41FA5}">
                      <a16:colId xmlns="" xmlns:a16="http://schemas.microsoft.com/office/drawing/2014/main" val="1901111888"/>
                    </a:ext>
                  </a:extLst>
                </a:gridCol>
                <a:gridCol w="1791876">
                  <a:extLst>
                    <a:ext uri="{9D8B030D-6E8A-4147-A177-3AD203B41FA5}">
                      <a16:colId xmlns="" xmlns:a16="http://schemas.microsoft.com/office/drawing/2014/main" val="1136931075"/>
                    </a:ext>
                  </a:extLst>
                </a:gridCol>
              </a:tblGrid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9222686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2720199"/>
                  </a:ext>
                </a:extLst>
              </a:tr>
              <a:tr h="26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195658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97650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553116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0495229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5697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3BEAB47-29A0-D4CC-41DB-E7A5B140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73" y="769502"/>
            <a:ext cx="99421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9C98710-3AD9-C8ED-3887-543F5D8A92B7}"/>
              </a:ext>
            </a:extLst>
          </p:cNvPr>
          <p:cNvSpPr txBox="1"/>
          <p:nvPr/>
        </p:nvSpPr>
        <p:spPr>
          <a:xfrm>
            <a:off x="3244646" y="14963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0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="" xmlns:a16="http://schemas.microsoft.com/office/drawing/2014/main" id="{B5ECB91A-C0D5-88B5-341D-6CC8DD491C34}"/>
              </a:ext>
            </a:extLst>
          </p:cNvPr>
          <p:cNvSpPr/>
          <p:nvPr/>
        </p:nvSpPr>
        <p:spPr>
          <a:xfrm>
            <a:off x="250166" y="1281859"/>
            <a:ext cx="11717809" cy="4173760"/>
          </a:xfrm>
          <a:prstGeom prst="horizontalScroll">
            <a:avLst>
              <a:gd name="adj" fmla="val 13300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“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tr.33.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E1650EB-614A-D856-3C0C-AC3588834CEE}"/>
              </a:ext>
            </a:extLst>
          </p:cNvPr>
          <p:cNvSpPr txBox="1"/>
          <p:nvPr/>
        </p:nvSpPr>
        <p:spPr>
          <a:xfrm>
            <a:off x="3372465" y="662726"/>
            <a:ext cx="6096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0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C967285-29E7-243A-FDF9-293045CDAC33}"/>
              </a:ext>
            </a:extLst>
          </p:cNvPr>
          <p:cNvSpPr txBox="1"/>
          <p:nvPr/>
        </p:nvSpPr>
        <p:spPr>
          <a:xfrm>
            <a:off x="664030" y="4414270"/>
            <a:ext cx="10206134" cy="14358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Khung 6">
            <a:extLst>
              <a:ext uri="{FF2B5EF4-FFF2-40B4-BE49-F238E27FC236}">
                <a16:creationId xmlns="" xmlns:a16="http://schemas.microsoft.com/office/drawing/2014/main" id="{73B3F218-7C2E-8384-BB11-0191119C26D4}"/>
              </a:ext>
            </a:extLst>
          </p:cNvPr>
          <p:cNvSpPr/>
          <p:nvPr/>
        </p:nvSpPr>
        <p:spPr>
          <a:xfrm>
            <a:off x="292162" y="1170583"/>
            <a:ext cx="10932566" cy="5006282"/>
          </a:xfrm>
          <a:prstGeom prst="frame">
            <a:avLst>
              <a:gd name="adj1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6C7725E-A956-448A-1919-E61127C6E141}"/>
              </a:ext>
            </a:extLst>
          </p:cNvPr>
          <p:cNvSpPr txBox="1"/>
          <p:nvPr/>
        </p:nvSpPr>
        <p:spPr>
          <a:xfrm>
            <a:off x="783772" y="109607"/>
            <a:ext cx="1017969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7688F7D-9BAD-B933-AB4E-3C4761735BBD}"/>
              </a:ext>
            </a:extLst>
          </p:cNvPr>
          <p:cNvSpPr txBox="1"/>
          <p:nvPr/>
        </p:nvSpPr>
        <p:spPr>
          <a:xfrm>
            <a:off x="664029" y="1468137"/>
            <a:ext cx="10206135" cy="14358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9C928FB7-2BA8-9B77-3524-7045E339EA31}"/>
              </a:ext>
            </a:extLst>
          </p:cNvPr>
          <p:cNvSpPr txBox="1"/>
          <p:nvPr/>
        </p:nvSpPr>
        <p:spPr>
          <a:xfrm>
            <a:off x="664029" y="3201533"/>
            <a:ext cx="10206135" cy="9757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VB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30064BBE-8879-0A99-7D29-F663F76A3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921" y="4690929"/>
            <a:ext cx="1916079" cy="2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21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BCC3924A-A573-BDE1-E070-E0D26E7AD62B}"/>
              </a:ext>
            </a:extLst>
          </p:cNvPr>
          <p:cNvSpPr txBox="1"/>
          <p:nvPr/>
        </p:nvSpPr>
        <p:spPr>
          <a:xfrm>
            <a:off x="1102175" y="4371571"/>
            <a:ext cx="9792285" cy="1043619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CE4A2C4-34F2-480E-04BA-0752B2E79D9D}"/>
              </a:ext>
            </a:extLst>
          </p:cNvPr>
          <p:cNvSpPr txBox="1"/>
          <p:nvPr/>
        </p:nvSpPr>
        <p:spPr>
          <a:xfrm>
            <a:off x="1015481" y="328733"/>
            <a:ext cx="9577682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12A6D12-8C82-C26F-29A3-810A2D882B0C}"/>
              </a:ext>
            </a:extLst>
          </p:cNvPr>
          <p:cNvSpPr txBox="1"/>
          <p:nvPr/>
        </p:nvSpPr>
        <p:spPr>
          <a:xfrm>
            <a:off x="1058827" y="1572920"/>
            <a:ext cx="9878979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E4B5FF3-E29F-8FBD-CF54-FE178B471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044" y="4713479"/>
            <a:ext cx="1916079" cy="2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8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2409C2CE-68EE-CEDC-767F-3002187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544" y="1067076"/>
            <a:ext cx="8435225" cy="57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85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DE7E4E1-BBCE-7F05-60AC-EF59ACA6BE1C}"/>
              </a:ext>
            </a:extLst>
          </p:cNvPr>
          <p:cNvSpPr txBox="1"/>
          <p:nvPr/>
        </p:nvSpPr>
        <p:spPr>
          <a:xfrm>
            <a:off x="807422" y="389468"/>
            <a:ext cx="839557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="" xmlns:a16="http://schemas.microsoft.com/office/drawing/2014/main" id="{119A4704-6DAF-F276-EBBC-D2CD5560EC12}"/>
              </a:ext>
            </a:extLst>
          </p:cNvPr>
          <p:cNvSpPr/>
          <p:nvPr/>
        </p:nvSpPr>
        <p:spPr>
          <a:xfrm>
            <a:off x="363793" y="1349076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 ánh đúng nội dung của VB gốc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="" xmlns:a16="http://schemas.microsoft.com/office/drawing/2014/main" id="{C92C5851-B50A-7FC6-BB54-5267CF814488}"/>
              </a:ext>
            </a:extLst>
          </p:cNvPr>
          <p:cNvSpPr/>
          <p:nvPr/>
        </p:nvSpPr>
        <p:spPr>
          <a:xfrm>
            <a:off x="363793" y="4081265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ình chữ nhật: Góc Chéo Tròn 11">
            <a:extLst>
              <a:ext uri="{FF2B5EF4-FFF2-40B4-BE49-F238E27FC236}">
                <a16:creationId xmlns="" xmlns:a16="http://schemas.microsoft.com/office/drawing/2014/main" id="{BADA5169-423F-6C8A-FDEB-CF296B32EF49}"/>
              </a:ext>
            </a:extLst>
          </p:cNvPr>
          <p:cNvSpPr/>
          <p:nvPr/>
        </p:nvSpPr>
        <p:spPr>
          <a:xfrm>
            <a:off x="363793" y="2726567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Chéo Tròn 14">
            <a:extLst>
              <a:ext uri="{FF2B5EF4-FFF2-40B4-BE49-F238E27FC236}">
                <a16:creationId xmlns="" xmlns:a16="http://schemas.microsoft.com/office/drawing/2014/main" id="{2F0E4EAD-2564-95AC-7AB6-23B1F80F648E}"/>
              </a:ext>
            </a:extLst>
          </p:cNvPr>
          <p:cNvSpPr/>
          <p:nvPr/>
        </p:nvSpPr>
        <p:spPr>
          <a:xfrm>
            <a:off x="363793" y="5435963"/>
            <a:ext cx="4449098" cy="1160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00CC"/>
              </a:gs>
              <a:gs pos="100000">
                <a:srgbClr val="3366FF">
                  <a:alpha val="51765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55BC93FB-F439-BE3E-40DA-E9FC03D7A3BB}"/>
              </a:ext>
            </a:extLst>
          </p:cNvPr>
          <p:cNvSpPr txBox="1"/>
          <p:nvPr/>
        </p:nvSpPr>
        <p:spPr>
          <a:xfrm>
            <a:off x="5732207" y="1349076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B938C2D8-A5E1-F02A-8B3B-195525C19DEB}"/>
              </a:ext>
            </a:extLst>
          </p:cNvPr>
          <p:cNvSpPr txBox="1"/>
          <p:nvPr/>
        </p:nvSpPr>
        <p:spPr>
          <a:xfrm>
            <a:off x="5732207" y="2726567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4C3471E2-A43B-2D28-D601-818448C8698B}"/>
              </a:ext>
            </a:extLst>
          </p:cNvPr>
          <p:cNvSpPr txBox="1"/>
          <p:nvPr/>
        </p:nvSpPr>
        <p:spPr>
          <a:xfrm>
            <a:off x="5732207" y="4081265"/>
            <a:ext cx="6096000" cy="95410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khoá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then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chốt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tin.</a:t>
            </a:r>
            <a:endParaRPr lang="en-US" sz="28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BEA0EAA8-6D21-687A-D8E5-272292962466}"/>
              </a:ext>
            </a:extLst>
          </p:cNvPr>
          <p:cNvSpPr txBox="1"/>
          <p:nvPr/>
        </p:nvSpPr>
        <p:spPr>
          <a:xfrm>
            <a:off x="5713130" y="5211288"/>
            <a:ext cx="6096000" cy="1539139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Tuỳ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Mũi tên: Hình V 34">
            <a:extLst>
              <a:ext uri="{FF2B5EF4-FFF2-40B4-BE49-F238E27FC236}">
                <a16:creationId xmlns="" xmlns:a16="http://schemas.microsoft.com/office/drawing/2014/main" id="{D04A4574-B326-80F2-95FE-4DD7E2EF6522}"/>
              </a:ext>
            </a:extLst>
          </p:cNvPr>
          <p:cNvSpPr/>
          <p:nvPr/>
        </p:nvSpPr>
        <p:spPr>
          <a:xfrm>
            <a:off x="5073445" y="5793779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ũi tên: Hình V 35">
            <a:extLst>
              <a:ext uri="{FF2B5EF4-FFF2-40B4-BE49-F238E27FC236}">
                <a16:creationId xmlns="" xmlns:a16="http://schemas.microsoft.com/office/drawing/2014/main" id="{86D75124-FA05-C585-4953-1FF02C076C2E}"/>
              </a:ext>
            </a:extLst>
          </p:cNvPr>
          <p:cNvSpPr/>
          <p:nvPr/>
        </p:nvSpPr>
        <p:spPr>
          <a:xfrm>
            <a:off x="5073445" y="1699580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Mũi tên: Hình V 36">
            <a:extLst>
              <a:ext uri="{FF2B5EF4-FFF2-40B4-BE49-F238E27FC236}">
                <a16:creationId xmlns="" xmlns:a16="http://schemas.microsoft.com/office/drawing/2014/main" id="{3F789918-D485-768B-789E-CC58FC6B629C}"/>
              </a:ext>
            </a:extLst>
          </p:cNvPr>
          <p:cNvSpPr/>
          <p:nvPr/>
        </p:nvSpPr>
        <p:spPr>
          <a:xfrm>
            <a:off x="5073446" y="4336031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Mũi tên: Hình V 37">
            <a:extLst>
              <a:ext uri="{FF2B5EF4-FFF2-40B4-BE49-F238E27FC236}">
                <a16:creationId xmlns="" xmlns:a16="http://schemas.microsoft.com/office/drawing/2014/main" id="{137FB72E-7FC2-8D20-568F-419544F13B69}"/>
              </a:ext>
            </a:extLst>
          </p:cNvPr>
          <p:cNvSpPr/>
          <p:nvPr/>
        </p:nvSpPr>
        <p:spPr>
          <a:xfrm>
            <a:off x="5075905" y="2991487"/>
            <a:ext cx="398205" cy="444574"/>
          </a:xfrm>
          <a:prstGeom prst="chevr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 animBg="1"/>
      <p:bldP spid="22" grpId="0" animBg="1"/>
      <p:bldP spid="25" grpId="0" animBg="1"/>
      <p:bldP spid="2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36310F89-DCAE-692E-F8AF-1C68FD1CAB9D}"/>
              </a:ext>
            </a:extLst>
          </p:cNvPr>
          <p:cNvSpPr txBox="1"/>
          <p:nvPr/>
        </p:nvSpPr>
        <p:spPr>
          <a:xfrm>
            <a:off x="905745" y="330474"/>
            <a:ext cx="7520501" cy="5847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0066FF">
                  <a:alpha val="52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3ACF5935-988A-5B51-FFEB-23EFE453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447" y="1914831"/>
            <a:ext cx="4180553" cy="41805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F4D8EC7-CC85-510B-AA21-E4B01EDA4EE6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F8FC02E2-28BC-0E7A-D95A-960F87AB157E}"/>
              </a:ext>
            </a:extLst>
          </p:cNvPr>
          <p:cNvSpPr txBox="1"/>
          <p:nvPr/>
        </p:nvSpPr>
        <p:spPr>
          <a:xfrm>
            <a:off x="787759" y="2819038"/>
            <a:ext cx="7638487" cy="3521220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00AED2BC-786C-FABE-4105-6991AD4CE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087AEE6E-7A45-0798-26A7-5ADA0DA1E6CB}"/>
              </a:ext>
            </a:extLst>
          </p:cNvPr>
          <p:cNvSpPr/>
          <p:nvPr/>
        </p:nvSpPr>
        <p:spPr>
          <a:xfrm>
            <a:off x="2449342" y="2603163"/>
            <a:ext cx="5161936" cy="3790080"/>
          </a:xfrm>
          <a:prstGeom prst="wedgeEllipseCallout">
            <a:avLst>
              <a:gd name="adj1" fmla="val 68200"/>
              <a:gd name="adj2" fmla="val 23485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Sơn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Thuỷ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SGK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27-28)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06AD2E69-547B-AB50-0219-CB51813E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634" y="1914831"/>
            <a:ext cx="4081612" cy="43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5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B4B4D0C-69DD-DAD3-0773-DFDE61553124}"/>
              </a:ext>
            </a:extLst>
          </p:cNvPr>
          <p:cNvSpPr txBox="1"/>
          <p:nvPr/>
        </p:nvSpPr>
        <p:spPr>
          <a:xfrm>
            <a:off x="1005348" y="2723662"/>
            <a:ext cx="6976601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0713609-8EAF-F6B0-990A-676856D99873}"/>
              </a:ext>
            </a:extLst>
          </p:cNvPr>
          <p:cNvSpPr txBox="1"/>
          <p:nvPr/>
        </p:nvSpPr>
        <p:spPr>
          <a:xfrm>
            <a:off x="1005348" y="4190699"/>
            <a:ext cx="7520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="" xmlns:a16="http://schemas.microsoft.com/office/drawing/2014/main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55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26376B2-EF0F-5094-4BF7-ECDE1A378381}"/>
              </a:ext>
            </a:extLst>
          </p:cNvPr>
          <p:cNvSpPr txBox="1"/>
          <p:nvPr/>
        </p:nvSpPr>
        <p:spPr>
          <a:xfrm>
            <a:off x="3161659" y="1035748"/>
            <a:ext cx="2934341" cy="1567415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242F68B-A038-F4B3-1071-CA008A953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710" y="1061568"/>
            <a:ext cx="1128915" cy="107810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B4B4D0C-69DD-DAD3-0773-DFDE61553124}"/>
              </a:ext>
            </a:extLst>
          </p:cNvPr>
          <p:cNvSpPr txBox="1"/>
          <p:nvPr/>
        </p:nvSpPr>
        <p:spPr>
          <a:xfrm>
            <a:off x="1018122" y="2907190"/>
            <a:ext cx="7408124" cy="104361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0713609-8EAF-F6B0-990A-676856D99873}"/>
              </a:ext>
            </a:extLst>
          </p:cNvPr>
          <p:cNvSpPr txBox="1"/>
          <p:nvPr/>
        </p:nvSpPr>
        <p:spPr>
          <a:xfrm>
            <a:off x="1018122" y="4377820"/>
            <a:ext cx="7408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1026" name="Picture 2" descr="Blogs">
            <a:extLst>
              <a:ext uri="{FF2B5EF4-FFF2-40B4-BE49-F238E27FC236}">
                <a16:creationId xmlns="" xmlns:a16="http://schemas.microsoft.com/office/drawing/2014/main" id="{F4A431DE-F2FA-30F5-47E0-15B8CC31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622" y="1526073"/>
            <a:ext cx="3510025" cy="44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37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1999</Words>
  <Application>Microsoft Office PowerPoint</Application>
  <PresentationFormat>Custom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5</cp:revision>
  <dcterms:created xsi:type="dcterms:W3CDTF">2022-06-01T00:22:25Z</dcterms:created>
  <dcterms:modified xsi:type="dcterms:W3CDTF">2022-08-27T10:22:08Z</dcterms:modified>
</cp:coreProperties>
</file>