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46" r:id="rId3"/>
    <p:sldId id="356" r:id="rId4"/>
    <p:sldId id="306" r:id="rId5"/>
    <p:sldId id="359" r:id="rId6"/>
    <p:sldId id="360" r:id="rId7"/>
    <p:sldId id="348" r:id="rId8"/>
    <p:sldId id="900" r:id="rId9"/>
    <p:sldId id="352" r:id="rId10"/>
    <p:sldId id="344" r:id="rId11"/>
    <p:sldId id="901" r:id="rId12"/>
    <p:sldId id="288" r:id="rId13"/>
    <p:sldId id="291" r:id="rId14"/>
    <p:sldId id="295" r:id="rId15"/>
    <p:sldId id="293" r:id="rId16"/>
    <p:sldId id="287" r:id="rId17"/>
    <p:sldId id="341" r:id="rId18"/>
    <p:sldId id="309" r:id="rId19"/>
    <p:sldId id="910" r:id="rId20"/>
    <p:sldId id="304" r:id="rId21"/>
    <p:sldId id="265" r:id="rId22"/>
    <p:sldId id="904" r:id="rId23"/>
    <p:sldId id="902" r:id="rId24"/>
    <p:sldId id="905" r:id="rId25"/>
    <p:sldId id="294" r:id="rId26"/>
    <p:sldId id="906" r:id="rId27"/>
    <p:sldId id="316" r:id="rId28"/>
    <p:sldId id="908" r:id="rId29"/>
    <p:sldId id="911" r:id="rId30"/>
    <p:sldId id="270" r:id="rId31"/>
    <p:sldId id="912" r:id="rId32"/>
    <p:sldId id="305" r:id="rId33"/>
    <p:sldId id="913" r:id="rId34"/>
    <p:sldId id="915" r:id="rId35"/>
    <p:sldId id="914" r:id="rId36"/>
    <p:sldId id="345" r:id="rId37"/>
    <p:sldId id="917" r:id="rId38"/>
    <p:sldId id="308" r:id="rId39"/>
    <p:sldId id="353" r:id="rId40"/>
    <p:sldId id="354" r:id="rId41"/>
    <p:sldId id="301" r:id="rId42"/>
    <p:sldId id="317" r:id="rId43"/>
    <p:sldId id="362" r:id="rId44"/>
    <p:sldId id="25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E"/>
    <a:srgbClr val="441D61"/>
    <a:srgbClr val="C3EED3"/>
    <a:srgbClr val="EDB7AB"/>
    <a:srgbClr val="93B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3" autoAdjust="0"/>
    <p:restoredTop sz="94364" autoAdjust="0"/>
  </p:normalViewPr>
  <p:slideViewPr>
    <p:cSldViewPr>
      <p:cViewPr varScale="1">
        <p:scale>
          <a:sx n="82" d="100"/>
          <a:sy n="82" d="100"/>
        </p:scale>
        <p:origin x="67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7T17:39:31.913" idx="1">
    <p:pos x="10" y="10"/>
    <p:text>Sau khi chỉ ra sự hiểm họa của chiến tranh hạt nhân, tác giả không dẫn người đọc đến sự bi quan mà hướng họ tới một thái độ tích cực: Kêu gọi mọi người đứng lên đấu tranh, ngăn chặn chiến tranh hạt nhân cho một thế giới hòa bình.</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54CFF3-8AD1-4C84-A944-C9888FF467BD}"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BZ"/>
        </a:p>
      </dgm:t>
    </dgm:pt>
    <dgm:pt modelId="{2B3BE996-1ECA-4B6E-831D-16FC9915DB53}">
      <dgm:prSet custT="1"/>
      <dgm:spPr/>
      <dgm:t>
        <a:bodyPr/>
        <a:lstStyle/>
        <a:p>
          <a:pPr algn="just"/>
          <a:r>
            <a:rPr lang="en-US" sz="2400" b="1" i="0" dirty="0" err="1">
              <a:latin typeface="Times New Roman" panose="02020603050405020304" pitchFamily="18" charset="0"/>
              <a:cs typeface="Times New Roman" panose="02020603050405020304" pitchFamily="18" charset="0"/>
            </a:rPr>
            <a:t>Là</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loại</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vũ</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khí</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hủy</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diệt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hàng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loạt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mà</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năng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lượng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của</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nó</a:t>
          </a:r>
          <a:r>
            <a:rPr lang="en-US" sz="2400" b="1" i="0" dirty="0">
              <a:latin typeface="Times New Roman" panose="02020603050405020304" pitchFamily="18" charset="0"/>
              <a:cs typeface="Times New Roman" panose="02020603050405020304" pitchFamily="18" charset="0"/>
            </a:rPr>
            <a:t> do </a:t>
          </a:r>
          <a:r>
            <a:rPr lang="en-US" sz="2400" b="1" i="0" dirty="0" err="1">
              <a:latin typeface="Times New Roman" panose="02020603050405020304" pitchFamily="18" charset="0"/>
              <a:cs typeface="Times New Roman" panose="02020603050405020304" pitchFamily="18" charset="0"/>
            </a:rPr>
            <a:t>các</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phản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ứng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phân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hạch</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hạt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nhân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gây</a:t>
          </a:r>
          <a:r>
            <a:rPr lang="en-US" sz="2400" b="1" i="0" dirty="0">
              <a:latin typeface="Times New Roman" panose="02020603050405020304" pitchFamily="18" charset="0"/>
              <a:cs typeface="Times New Roman" panose="02020603050405020304" pitchFamily="18" charset="0"/>
            </a:rPr>
            <a:t> ra.   </a:t>
          </a:r>
          <a:endParaRPr lang="en-BZ" sz="2400" i="0" dirty="0">
            <a:latin typeface="Times New Roman" panose="02020603050405020304" pitchFamily="18" charset="0"/>
            <a:cs typeface="Times New Roman" panose="02020603050405020304" pitchFamily="18" charset="0"/>
          </a:endParaRPr>
        </a:p>
      </dgm:t>
    </dgm:pt>
    <dgm:pt modelId="{47127400-5C4B-4CF6-86A9-F6B8922BDBEC}" type="parTrans" cxnId="{7819C5AA-9124-4C3B-82E0-9AB5525BC161}">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D4AFC63F-7423-48C5-8BE5-41C804778995}" type="sibTrans" cxnId="{7819C5AA-9124-4C3B-82E0-9AB5525BC161}">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F65D7CF4-2C75-4D83-A104-F871BAD15DD1}">
      <dgm:prSet custT="1"/>
      <dgm:spPr/>
      <dgm:t>
        <a:bodyPr/>
        <a:lstStyle/>
        <a:p>
          <a:pPr algn="just"/>
          <a:r>
            <a:rPr lang="en-US" sz="2400" b="1" i="0" dirty="0" err="1">
              <a:latin typeface="Times New Roman" panose="02020603050405020304" pitchFamily="18" charset="0"/>
              <a:cs typeface="Times New Roman" panose="02020603050405020304" pitchFamily="18" charset="0"/>
            </a:rPr>
            <a:t>Một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vũ</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khí</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hạt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nhân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nhỏ</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nhất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cũng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có</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sức</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công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phá</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lớn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hơn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bất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kỳ</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vũ</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khí</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quy</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ước</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nào</a:t>
          </a:r>
          <a:r>
            <a:rPr lang="en-US" sz="2400" b="1" i="0" dirty="0">
              <a:latin typeface="Times New Roman" panose="02020603050405020304" pitchFamily="18" charset="0"/>
              <a:cs typeface="Times New Roman" panose="02020603050405020304" pitchFamily="18" charset="0"/>
            </a:rPr>
            <a:t>.</a:t>
          </a:r>
          <a:endParaRPr lang="en-BZ" sz="2400" i="0" dirty="0">
            <a:latin typeface="Times New Roman" panose="02020603050405020304" pitchFamily="18" charset="0"/>
            <a:cs typeface="Times New Roman" panose="02020603050405020304" pitchFamily="18" charset="0"/>
          </a:endParaRPr>
        </a:p>
      </dgm:t>
    </dgm:pt>
    <dgm:pt modelId="{12E7212F-F322-492C-B1AA-10A0E82146D3}" type="parTrans" cxnId="{F8114723-9C76-407B-8CD0-12609734284A}">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DCF8496B-2E4E-46EA-962D-57BCDCE91AFC}" type="sibTrans" cxnId="{F8114723-9C76-407B-8CD0-12609734284A}">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A6E33B5C-3349-44FD-AE8B-090E4058AB25}">
      <dgm:prSet custT="1"/>
      <dgm:spPr/>
      <dgm:t>
        <a:bodyPr/>
        <a:lstStyle/>
        <a:p>
          <a:pPr algn="just"/>
          <a:r>
            <a:rPr lang="en-US" sz="2400" b="1" i="0" dirty="0" err="1">
              <a:latin typeface="Times New Roman" panose="02020603050405020304" pitchFamily="18" charset="0"/>
              <a:cs typeface="Times New Roman" panose="02020603050405020304" pitchFamily="18" charset="0"/>
            </a:rPr>
            <a:t>Chiến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tranh</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hạt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nhân</a:t>
          </a:r>
          <a:r>
            <a:rPr lang="en-US" sz="2400" b="1" i="0" dirty="0">
              <a:latin typeface="Times New Roman" panose="02020603050405020304" pitchFamily="18" charset="0"/>
              <a:cs typeface="Times New Roman" panose="02020603050405020304" pitchFamily="18" charset="0"/>
            </a:rPr>
            <a:t>, hay </a:t>
          </a:r>
          <a:r>
            <a:rPr lang="en-US" sz="2400" b="1" i="0" dirty="0" err="1">
              <a:latin typeface="Times New Roman" panose="02020603050405020304" pitchFamily="18" charset="0"/>
              <a:cs typeface="Times New Roman" panose="02020603050405020304" pitchFamily="18" charset="0"/>
            </a:rPr>
            <a:t>chiến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tranh</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nguyên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tử</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là</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chiến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tranh</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mà</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trong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đó</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vũ</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khí</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hạt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nhân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được</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sử</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dụng</a:t>
          </a:r>
          <a:r>
            <a:rPr lang="en-US" sz="2400" b="1" i="0" dirty="0">
              <a:latin typeface="Times New Roman" panose="02020603050405020304" pitchFamily="18" charset="0"/>
              <a:cs typeface="Times New Roman" panose="02020603050405020304" pitchFamily="18" charset="0"/>
            </a:rPr>
            <a:t>.</a:t>
          </a:r>
          <a:endParaRPr lang="en-BZ" sz="2400" i="0" dirty="0">
            <a:latin typeface="Times New Roman" panose="02020603050405020304" pitchFamily="18" charset="0"/>
            <a:cs typeface="Times New Roman" panose="02020603050405020304" pitchFamily="18" charset="0"/>
          </a:endParaRPr>
        </a:p>
      </dgm:t>
    </dgm:pt>
    <dgm:pt modelId="{BAA820A2-D828-4B28-992F-12F6FE0F3372}" type="parTrans" cxnId="{AD9C6A19-8FD5-4D17-A9D1-8B8D22C99CE7}">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C5926207-E27D-4440-BA02-3F9D7E71D144}" type="sibTrans" cxnId="{AD9C6A19-8FD5-4D17-A9D1-8B8D22C99CE7}">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9098933C-75A5-4AE0-B13F-35BDBF877FC3}" type="pres">
      <dgm:prSet presAssocID="{3154CFF3-8AD1-4C84-A944-C9888FF467BD}" presName="linear" presStyleCnt="0">
        <dgm:presLayoutVars>
          <dgm:animLvl val="lvl"/>
          <dgm:resizeHandles val="exact"/>
        </dgm:presLayoutVars>
      </dgm:prSet>
      <dgm:spPr/>
    </dgm:pt>
    <dgm:pt modelId="{B895F30E-4E86-4BDB-8170-8155F7CAD1D7}" type="pres">
      <dgm:prSet presAssocID="{2B3BE996-1ECA-4B6E-831D-16FC9915DB53}" presName="parentText" presStyleLbl="node1" presStyleIdx="0" presStyleCnt="3">
        <dgm:presLayoutVars>
          <dgm:chMax val="0"/>
          <dgm:bulletEnabled val="1"/>
        </dgm:presLayoutVars>
      </dgm:prSet>
      <dgm:spPr/>
    </dgm:pt>
    <dgm:pt modelId="{D507A690-8370-4DFC-99CE-C2CAC6E27CF9}" type="pres">
      <dgm:prSet presAssocID="{D4AFC63F-7423-48C5-8BE5-41C804778995}" presName="spacer" presStyleCnt="0"/>
      <dgm:spPr/>
    </dgm:pt>
    <dgm:pt modelId="{7CCC0384-8142-4CE2-A603-CE1DED888CCC}" type="pres">
      <dgm:prSet presAssocID="{F65D7CF4-2C75-4D83-A104-F871BAD15DD1}" presName="parentText" presStyleLbl="node1" presStyleIdx="1" presStyleCnt="3">
        <dgm:presLayoutVars>
          <dgm:chMax val="0"/>
          <dgm:bulletEnabled val="1"/>
        </dgm:presLayoutVars>
      </dgm:prSet>
      <dgm:spPr/>
    </dgm:pt>
    <dgm:pt modelId="{2D532E42-9434-47EC-A083-BF5A302098A8}" type="pres">
      <dgm:prSet presAssocID="{DCF8496B-2E4E-46EA-962D-57BCDCE91AFC}" presName="spacer" presStyleCnt="0"/>
      <dgm:spPr/>
    </dgm:pt>
    <dgm:pt modelId="{A8651301-F393-4568-97B1-3AEBCAD130BE}" type="pres">
      <dgm:prSet presAssocID="{A6E33B5C-3349-44FD-AE8B-090E4058AB25}" presName="parentText" presStyleLbl="node1" presStyleIdx="2" presStyleCnt="3">
        <dgm:presLayoutVars>
          <dgm:chMax val="0"/>
          <dgm:bulletEnabled val="1"/>
        </dgm:presLayoutVars>
      </dgm:prSet>
      <dgm:spPr/>
    </dgm:pt>
  </dgm:ptLst>
  <dgm:cxnLst>
    <dgm:cxn modelId="{AD9C6A19-8FD5-4D17-A9D1-8B8D22C99CE7}" srcId="{3154CFF3-8AD1-4C84-A944-C9888FF467BD}" destId="{A6E33B5C-3349-44FD-AE8B-090E4058AB25}" srcOrd="2" destOrd="0" parTransId="{BAA820A2-D828-4B28-992F-12F6FE0F3372}" sibTransId="{C5926207-E27D-4440-BA02-3F9D7E71D144}"/>
    <dgm:cxn modelId="{F8114723-9C76-407B-8CD0-12609734284A}" srcId="{3154CFF3-8AD1-4C84-A944-C9888FF467BD}" destId="{F65D7CF4-2C75-4D83-A104-F871BAD15DD1}" srcOrd="1" destOrd="0" parTransId="{12E7212F-F322-492C-B1AA-10A0E82146D3}" sibTransId="{DCF8496B-2E4E-46EA-962D-57BCDCE91AFC}"/>
    <dgm:cxn modelId="{0268F439-7CA9-4B07-AE8A-59148057DB02}" type="presOf" srcId="{3154CFF3-8AD1-4C84-A944-C9888FF467BD}" destId="{9098933C-75A5-4AE0-B13F-35BDBF877FC3}" srcOrd="0" destOrd="0" presId="urn:microsoft.com/office/officeart/2005/8/layout/vList2"/>
    <dgm:cxn modelId="{BBD8ED62-5CB7-4EC1-95F1-2825641E1630}" type="presOf" srcId="{2B3BE996-1ECA-4B6E-831D-16FC9915DB53}" destId="{B895F30E-4E86-4BDB-8170-8155F7CAD1D7}" srcOrd="0" destOrd="0" presId="urn:microsoft.com/office/officeart/2005/8/layout/vList2"/>
    <dgm:cxn modelId="{0D803B88-4689-42C7-950F-744399CFE95A}" type="presOf" srcId="{A6E33B5C-3349-44FD-AE8B-090E4058AB25}" destId="{A8651301-F393-4568-97B1-3AEBCAD130BE}" srcOrd="0" destOrd="0" presId="urn:microsoft.com/office/officeart/2005/8/layout/vList2"/>
    <dgm:cxn modelId="{7819C5AA-9124-4C3B-82E0-9AB5525BC161}" srcId="{3154CFF3-8AD1-4C84-A944-C9888FF467BD}" destId="{2B3BE996-1ECA-4B6E-831D-16FC9915DB53}" srcOrd="0" destOrd="0" parTransId="{47127400-5C4B-4CF6-86A9-F6B8922BDBEC}" sibTransId="{D4AFC63F-7423-48C5-8BE5-41C804778995}"/>
    <dgm:cxn modelId="{9F8BD5C2-1AD0-418E-ACA3-65D32DAEDF91}" type="presOf" srcId="{F65D7CF4-2C75-4D83-A104-F871BAD15DD1}" destId="{7CCC0384-8142-4CE2-A603-CE1DED888CCC}" srcOrd="0" destOrd="0" presId="urn:microsoft.com/office/officeart/2005/8/layout/vList2"/>
    <dgm:cxn modelId="{3BA9131A-FB08-4390-96B2-6FC2370AF6D4}" type="presParOf" srcId="{9098933C-75A5-4AE0-B13F-35BDBF877FC3}" destId="{B895F30E-4E86-4BDB-8170-8155F7CAD1D7}" srcOrd="0" destOrd="0" presId="urn:microsoft.com/office/officeart/2005/8/layout/vList2"/>
    <dgm:cxn modelId="{339DE98C-9FBC-4F04-9A4F-D41764E12F88}" type="presParOf" srcId="{9098933C-75A5-4AE0-B13F-35BDBF877FC3}" destId="{D507A690-8370-4DFC-99CE-C2CAC6E27CF9}" srcOrd="1" destOrd="0" presId="urn:microsoft.com/office/officeart/2005/8/layout/vList2"/>
    <dgm:cxn modelId="{142FB111-EEDE-4BEE-A584-B22C503287D8}" type="presParOf" srcId="{9098933C-75A5-4AE0-B13F-35BDBF877FC3}" destId="{7CCC0384-8142-4CE2-A603-CE1DED888CCC}" srcOrd="2" destOrd="0" presId="urn:microsoft.com/office/officeart/2005/8/layout/vList2"/>
    <dgm:cxn modelId="{C3D923FB-7148-48C0-A479-75BBF0CC6152}" type="presParOf" srcId="{9098933C-75A5-4AE0-B13F-35BDBF877FC3}" destId="{2D532E42-9434-47EC-A083-BF5A302098A8}" srcOrd="3" destOrd="0" presId="urn:microsoft.com/office/officeart/2005/8/layout/vList2"/>
    <dgm:cxn modelId="{4CEA4E1A-A970-49A9-A2A8-D0678735A937}" type="presParOf" srcId="{9098933C-75A5-4AE0-B13F-35BDBF877FC3}" destId="{A8651301-F393-4568-97B1-3AEBCAD130B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776CF9-BE4D-4209-839C-791874408D1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BZ"/>
        </a:p>
      </dgm:t>
    </dgm:pt>
    <dgm:pt modelId="{0C1BD926-CC36-4338-92AF-DCA1180AF1F0}">
      <dgm:prSet custT="1"/>
      <dgm:spPr>
        <a:solidFill>
          <a:srgbClr val="284F6E"/>
        </a:solidFill>
      </dgm:spPr>
      <dgm:t>
        <a:bodyPr/>
        <a:lstStyle/>
        <a:p>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endParaRPr lang="en-BZ" sz="2800" dirty="0">
            <a:latin typeface="Times New Roman" panose="02020603050405020304" pitchFamily="18" charset="0"/>
            <a:cs typeface="Times New Roman" panose="02020603050405020304" pitchFamily="18" charset="0"/>
          </a:endParaRPr>
        </a:p>
      </dgm:t>
    </dgm:pt>
    <dgm:pt modelId="{123A4D12-1E82-40AC-A2A5-C667546499E0}" type="parTrans" cxnId="{21393721-DE67-4299-AD2C-6EB96AF4462C}">
      <dgm:prSet/>
      <dgm:spPr/>
      <dgm:t>
        <a:bodyPr/>
        <a:lstStyle/>
        <a:p>
          <a:endParaRPr lang="en-BZ" sz="2000">
            <a:latin typeface="Times New Roman" panose="02020603050405020304" pitchFamily="18" charset="0"/>
            <a:cs typeface="Times New Roman" panose="02020603050405020304" pitchFamily="18" charset="0"/>
          </a:endParaRPr>
        </a:p>
      </dgm:t>
    </dgm:pt>
    <dgm:pt modelId="{4F34CAF3-EFE9-46C2-9848-8FFE47F1F665}" type="sibTrans" cxnId="{21393721-DE67-4299-AD2C-6EB96AF4462C}">
      <dgm:prSet custT="1"/>
      <dgm:spPr>
        <a:solidFill>
          <a:srgbClr val="284F6E"/>
        </a:solidFill>
      </dgm:spPr>
      <dgm:t>
        <a:bodyPr/>
        <a:lstStyle/>
        <a:p>
          <a:endParaRPr lang="en-BZ" sz="2400">
            <a:latin typeface="Times New Roman" panose="02020603050405020304" pitchFamily="18" charset="0"/>
            <a:cs typeface="Times New Roman" panose="02020603050405020304" pitchFamily="18" charset="0"/>
          </a:endParaRPr>
        </a:p>
      </dgm:t>
    </dgm:pt>
    <dgm:pt modelId="{02613F83-C7A7-4482-AEF7-1396271F56AE}">
      <dgm:prSet custT="1"/>
      <dgm:spPr>
        <a:solidFill>
          <a:srgbClr val="284F6E"/>
        </a:solidFill>
      </dgm:spPr>
      <dgm:t>
        <a:bodyPr/>
        <a:lstStyle/>
        <a:p>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endParaRPr lang="en-BZ" sz="2800" dirty="0">
            <a:latin typeface="Times New Roman" panose="02020603050405020304" pitchFamily="18" charset="0"/>
            <a:cs typeface="Times New Roman" panose="02020603050405020304" pitchFamily="18" charset="0"/>
          </a:endParaRPr>
        </a:p>
      </dgm:t>
    </dgm:pt>
    <dgm:pt modelId="{76FFF508-B4CA-443E-9D84-D1C270A550FA}" type="parTrans" cxnId="{CC0924B8-7067-4C39-B3EA-A552019C2366}">
      <dgm:prSet/>
      <dgm:spPr/>
      <dgm:t>
        <a:bodyPr/>
        <a:lstStyle/>
        <a:p>
          <a:endParaRPr lang="en-BZ" sz="2000">
            <a:latin typeface="Times New Roman" panose="02020603050405020304" pitchFamily="18" charset="0"/>
            <a:cs typeface="Times New Roman" panose="02020603050405020304" pitchFamily="18" charset="0"/>
          </a:endParaRPr>
        </a:p>
      </dgm:t>
    </dgm:pt>
    <dgm:pt modelId="{C0E512C1-394E-47FE-A4F9-0CCD49E6C1D7}" type="sibTrans" cxnId="{CC0924B8-7067-4C39-B3EA-A552019C2366}">
      <dgm:prSet custT="1"/>
      <dgm:spPr>
        <a:solidFill>
          <a:srgbClr val="284F6E"/>
        </a:solidFill>
      </dgm:spPr>
      <dgm:t>
        <a:bodyPr/>
        <a:lstStyle/>
        <a:p>
          <a:endParaRPr lang="en-BZ" sz="2400">
            <a:latin typeface="Times New Roman" panose="02020603050405020304" pitchFamily="18" charset="0"/>
            <a:cs typeface="Times New Roman" panose="02020603050405020304" pitchFamily="18" charset="0"/>
          </a:endParaRPr>
        </a:p>
      </dgm:t>
    </dgm:pt>
    <dgm:pt modelId="{BD320FDB-5F36-45D8-A385-C95E62E3B5A4}">
      <dgm:prSet custT="1"/>
      <dgm:spPr>
        <a:solidFill>
          <a:srgbClr val="284F6E"/>
        </a:solidFill>
      </dgm:spPr>
      <dgm: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endParaRPr lang="en-BZ" sz="2800" dirty="0">
            <a:latin typeface="Times New Roman" panose="02020603050405020304" pitchFamily="18" charset="0"/>
            <a:cs typeface="Times New Roman" panose="02020603050405020304" pitchFamily="18" charset="0"/>
          </a:endParaRPr>
        </a:p>
      </dgm:t>
    </dgm:pt>
    <dgm:pt modelId="{2551B116-6CA7-432D-8F99-8768B16DE21C}" type="parTrans" cxnId="{E52EF052-7AA7-43E0-A0B1-BC9EB7005C1D}">
      <dgm:prSet/>
      <dgm:spPr/>
      <dgm:t>
        <a:bodyPr/>
        <a:lstStyle/>
        <a:p>
          <a:endParaRPr lang="en-BZ" sz="2000">
            <a:latin typeface="Times New Roman" panose="02020603050405020304" pitchFamily="18" charset="0"/>
            <a:cs typeface="Times New Roman" panose="02020603050405020304" pitchFamily="18" charset="0"/>
          </a:endParaRPr>
        </a:p>
      </dgm:t>
    </dgm:pt>
    <dgm:pt modelId="{B57F721D-91AB-440C-A0CA-20DD78881178}" type="sibTrans" cxnId="{E52EF052-7AA7-43E0-A0B1-BC9EB7005C1D}">
      <dgm:prSet custT="1"/>
      <dgm:spPr/>
      <dgm:t>
        <a:bodyPr/>
        <a:lstStyle/>
        <a:p>
          <a:endParaRPr lang="en-BZ" sz="2400">
            <a:latin typeface="Times New Roman" panose="02020603050405020304" pitchFamily="18" charset="0"/>
            <a:cs typeface="Times New Roman" panose="02020603050405020304" pitchFamily="18" charset="0"/>
          </a:endParaRPr>
        </a:p>
      </dgm:t>
    </dgm:pt>
    <dgm:pt modelId="{D63F55BF-D0B0-42DF-B5DA-3B65DE7E1B78}">
      <dgm:prSet custT="1"/>
      <dgm:spPr>
        <a:solidFill>
          <a:srgbClr val="284F6E"/>
        </a:solidFill>
      </dgm:spPr>
      <dgm:t>
        <a:bodyPr/>
        <a:lstStyle/>
        <a:p>
          <a:r>
            <a:rPr lang="en-BZ" sz="2800" dirty="0" err="1">
              <a:latin typeface="Times New Roman" panose="02020603050405020304" pitchFamily="18" charset="0"/>
              <a:cs typeface="Times New Roman" panose="02020603050405020304" pitchFamily="18" charset="0"/>
            </a:rPr>
            <a:t>Trái</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tim</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nhiệt</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huyết</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yêu</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hòa</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bình</a:t>
          </a:r>
          <a:endParaRPr lang="en-BZ" sz="2800" dirty="0">
            <a:latin typeface="Times New Roman" panose="02020603050405020304" pitchFamily="18" charset="0"/>
            <a:cs typeface="Times New Roman" panose="02020603050405020304" pitchFamily="18" charset="0"/>
          </a:endParaRPr>
        </a:p>
      </dgm:t>
    </dgm:pt>
    <dgm:pt modelId="{022C46F6-8B44-4BE1-8A44-054E88C58623}" type="parTrans" cxnId="{70B76A18-4004-46FF-8F44-BF0A68E7F41D}">
      <dgm:prSet/>
      <dgm:spPr/>
      <dgm:t>
        <a:bodyPr/>
        <a:lstStyle/>
        <a:p>
          <a:endParaRPr lang="en-BZ" sz="2000">
            <a:latin typeface="Times New Roman" panose="02020603050405020304" pitchFamily="18" charset="0"/>
            <a:cs typeface="Times New Roman" panose="02020603050405020304" pitchFamily="18" charset="0"/>
          </a:endParaRPr>
        </a:p>
      </dgm:t>
    </dgm:pt>
    <dgm:pt modelId="{4640AD16-99CE-4F80-BD16-5C790CA791DF}" type="sibTrans" cxnId="{70B76A18-4004-46FF-8F44-BF0A68E7F41D}">
      <dgm:prSet/>
      <dgm:spPr/>
      <dgm:t>
        <a:bodyPr/>
        <a:lstStyle/>
        <a:p>
          <a:endParaRPr lang="en-BZ" sz="2000">
            <a:latin typeface="Times New Roman" panose="02020603050405020304" pitchFamily="18" charset="0"/>
            <a:cs typeface="Times New Roman" panose="02020603050405020304" pitchFamily="18" charset="0"/>
          </a:endParaRPr>
        </a:p>
      </dgm:t>
    </dgm:pt>
    <dgm:pt modelId="{DD0D4BE8-8C42-4F4D-B1A4-D6AB02B99A5F}" type="pres">
      <dgm:prSet presAssocID="{BD776CF9-BE4D-4209-839C-791874408D13}" presName="Name0" presStyleCnt="0">
        <dgm:presLayoutVars>
          <dgm:dir/>
          <dgm:resizeHandles val="exact"/>
        </dgm:presLayoutVars>
      </dgm:prSet>
      <dgm:spPr/>
    </dgm:pt>
    <dgm:pt modelId="{A4D2FFB5-8609-40BA-A2B3-C1BB270E7D04}" type="pres">
      <dgm:prSet presAssocID="{0C1BD926-CC36-4338-92AF-DCA1180AF1F0}" presName="node" presStyleLbl="node1" presStyleIdx="0" presStyleCnt="4" custScaleX="123544">
        <dgm:presLayoutVars>
          <dgm:bulletEnabled val="1"/>
        </dgm:presLayoutVars>
      </dgm:prSet>
      <dgm:spPr/>
    </dgm:pt>
    <dgm:pt modelId="{6952DC1E-AFED-4CB0-B06C-E36863842C6C}" type="pres">
      <dgm:prSet presAssocID="{4F34CAF3-EFE9-46C2-9848-8FFE47F1F665}" presName="sibTrans" presStyleLbl="sibTrans2D1" presStyleIdx="0" presStyleCnt="3"/>
      <dgm:spPr/>
    </dgm:pt>
    <dgm:pt modelId="{D38340C9-342D-41D8-BE44-F4DB35AEC692}" type="pres">
      <dgm:prSet presAssocID="{4F34CAF3-EFE9-46C2-9848-8FFE47F1F665}" presName="connectorText" presStyleLbl="sibTrans2D1" presStyleIdx="0" presStyleCnt="3"/>
      <dgm:spPr/>
    </dgm:pt>
    <dgm:pt modelId="{4D538E08-A665-4BB0-944C-41829CD424A0}" type="pres">
      <dgm:prSet presAssocID="{02613F83-C7A7-4482-AEF7-1396271F56AE}" presName="node" presStyleLbl="node1" presStyleIdx="1" presStyleCnt="4" custScaleX="109224" custLinFactNeighborX="-15314" custLinFactNeighborY="895">
        <dgm:presLayoutVars>
          <dgm:bulletEnabled val="1"/>
        </dgm:presLayoutVars>
      </dgm:prSet>
      <dgm:spPr/>
    </dgm:pt>
    <dgm:pt modelId="{1043B569-D5ED-4527-8EC1-D40773295328}" type="pres">
      <dgm:prSet presAssocID="{C0E512C1-394E-47FE-A4F9-0CCD49E6C1D7}" presName="sibTrans" presStyleLbl="sibTrans2D1" presStyleIdx="1" presStyleCnt="3" custLinFactNeighborX="-14390" custLinFactNeighborY="-2470"/>
      <dgm:spPr/>
    </dgm:pt>
    <dgm:pt modelId="{5D815512-304A-4D61-8998-E1BF8896CD4C}" type="pres">
      <dgm:prSet presAssocID="{C0E512C1-394E-47FE-A4F9-0CCD49E6C1D7}" presName="connectorText" presStyleLbl="sibTrans2D1" presStyleIdx="1" presStyleCnt="3"/>
      <dgm:spPr/>
    </dgm:pt>
    <dgm:pt modelId="{4721B91F-8873-435F-A5A0-7A69C1732C7A}" type="pres">
      <dgm:prSet presAssocID="{BD320FDB-5F36-45D8-A385-C95E62E3B5A4}" presName="node" presStyleLbl="node1" presStyleIdx="2" presStyleCnt="4" custScaleX="136691" custLinFactNeighborX="-24014" custLinFactNeighborY="2351">
        <dgm:presLayoutVars>
          <dgm:bulletEnabled val="1"/>
        </dgm:presLayoutVars>
      </dgm:prSet>
      <dgm:spPr/>
    </dgm:pt>
    <dgm:pt modelId="{90C4BD2F-4EA1-478A-92C0-592B87E7DAE5}" type="pres">
      <dgm:prSet presAssocID="{B57F721D-91AB-440C-A0CA-20DD78881178}" presName="sibTrans" presStyleLbl="sibTrans2D1" presStyleIdx="2" presStyleCnt="3"/>
      <dgm:spPr/>
    </dgm:pt>
    <dgm:pt modelId="{80C44192-06DB-4AAD-A787-9CD9E8CEF8A3}" type="pres">
      <dgm:prSet presAssocID="{B57F721D-91AB-440C-A0CA-20DD78881178}" presName="connectorText" presStyleLbl="sibTrans2D1" presStyleIdx="2" presStyleCnt="3"/>
      <dgm:spPr/>
    </dgm:pt>
    <dgm:pt modelId="{1D3E250F-A797-46F7-9980-99D88F5BEDE3}" type="pres">
      <dgm:prSet presAssocID="{D63F55BF-D0B0-42DF-B5DA-3B65DE7E1B78}" presName="node" presStyleLbl="node1" presStyleIdx="3" presStyleCnt="4" custScaleX="135456">
        <dgm:presLayoutVars>
          <dgm:bulletEnabled val="1"/>
        </dgm:presLayoutVars>
      </dgm:prSet>
      <dgm:spPr/>
    </dgm:pt>
  </dgm:ptLst>
  <dgm:cxnLst>
    <dgm:cxn modelId="{FEA97617-5220-451C-B532-53BE8E5EFC48}" type="presOf" srcId="{02613F83-C7A7-4482-AEF7-1396271F56AE}" destId="{4D538E08-A665-4BB0-944C-41829CD424A0}" srcOrd="0" destOrd="0" presId="urn:microsoft.com/office/officeart/2005/8/layout/process1"/>
    <dgm:cxn modelId="{70B76A18-4004-46FF-8F44-BF0A68E7F41D}" srcId="{BD776CF9-BE4D-4209-839C-791874408D13}" destId="{D63F55BF-D0B0-42DF-B5DA-3B65DE7E1B78}" srcOrd="3" destOrd="0" parTransId="{022C46F6-8B44-4BE1-8A44-054E88C58623}" sibTransId="{4640AD16-99CE-4F80-BD16-5C790CA791DF}"/>
    <dgm:cxn modelId="{21393721-DE67-4299-AD2C-6EB96AF4462C}" srcId="{BD776CF9-BE4D-4209-839C-791874408D13}" destId="{0C1BD926-CC36-4338-92AF-DCA1180AF1F0}" srcOrd="0" destOrd="0" parTransId="{123A4D12-1E82-40AC-A2A5-C667546499E0}" sibTransId="{4F34CAF3-EFE9-46C2-9848-8FFE47F1F665}"/>
    <dgm:cxn modelId="{48DEA124-5495-4604-BCD2-3978C855F564}" type="presOf" srcId="{4F34CAF3-EFE9-46C2-9848-8FFE47F1F665}" destId="{6952DC1E-AFED-4CB0-B06C-E36863842C6C}" srcOrd="0" destOrd="0" presId="urn:microsoft.com/office/officeart/2005/8/layout/process1"/>
    <dgm:cxn modelId="{E055E929-D48A-42E7-B6EF-F08280B65D21}" type="presOf" srcId="{C0E512C1-394E-47FE-A4F9-0CCD49E6C1D7}" destId="{5D815512-304A-4D61-8998-E1BF8896CD4C}" srcOrd="1" destOrd="0" presId="urn:microsoft.com/office/officeart/2005/8/layout/process1"/>
    <dgm:cxn modelId="{BA88EE5D-511A-49AA-8327-EA125534E5DE}" type="presOf" srcId="{B57F721D-91AB-440C-A0CA-20DD78881178}" destId="{80C44192-06DB-4AAD-A787-9CD9E8CEF8A3}" srcOrd="1" destOrd="0" presId="urn:microsoft.com/office/officeart/2005/8/layout/process1"/>
    <dgm:cxn modelId="{E52EF052-7AA7-43E0-A0B1-BC9EB7005C1D}" srcId="{BD776CF9-BE4D-4209-839C-791874408D13}" destId="{BD320FDB-5F36-45D8-A385-C95E62E3B5A4}" srcOrd="2" destOrd="0" parTransId="{2551B116-6CA7-432D-8F99-8768B16DE21C}" sibTransId="{B57F721D-91AB-440C-A0CA-20DD78881178}"/>
    <dgm:cxn modelId="{2A59E675-7191-4C2F-9B42-96FF60DBB77C}" type="presOf" srcId="{4F34CAF3-EFE9-46C2-9848-8FFE47F1F665}" destId="{D38340C9-342D-41D8-BE44-F4DB35AEC692}" srcOrd="1" destOrd="0" presId="urn:microsoft.com/office/officeart/2005/8/layout/process1"/>
    <dgm:cxn modelId="{89128183-22A9-48AA-A90D-D768AE5B5FF9}" type="presOf" srcId="{0C1BD926-CC36-4338-92AF-DCA1180AF1F0}" destId="{A4D2FFB5-8609-40BA-A2B3-C1BB270E7D04}" srcOrd="0" destOrd="0" presId="urn:microsoft.com/office/officeart/2005/8/layout/process1"/>
    <dgm:cxn modelId="{CC0924B8-7067-4C39-B3EA-A552019C2366}" srcId="{BD776CF9-BE4D-4209-839C-791874408D13}" destId="{02613F83-C7A7-4482-AEF7-1396271F56AE}" srcOrd="1" destOrd="0" parTransId="{76FFF508-B4CA-443E-9D84-D1C270A550FA}" sibTransId="{C0E512C1-394E-47FE-A4F9-0CCD49E6C1D7}"/>
    <dgm:cxn modelId="{9BA002BA-3FC3-49F8-9A70-515393CF9F56}" type="presOf" srcId="{D63F55BF-D0B0-42DF-B5DA-3B65DE7E1B78}" destId="{1D3E250F-A797-46F7-9980-99D88F5BEDE3}" srcOrd="0" destOrd="0" presId="urn:microsoft.com/office/officeart/2005/8/layout/process1"/>
    <dgm:cxn modelId="{8E7ADCDC-C405-4F29-B915-6533F1F7A81E}" type="presOf" srcId="{B57F721D-91AB-440C-A0CA-20DD78881178}" destId="{90C4BD2F-4EA1-478A-92C0-592B87E7DAE5}" srcOrd="0" destOrd="0" presId="urn:microsoft.com/office/officeart/2005/8/layout/process1"/>
    <dgm:cxn modelId="{D78715ED-73F6-4743-97A1-E27D94C38E3E}" type="presOf" srcId="{BD776CF9-BE4D-4209-839C-791874408D13}" destId="{DD0D4BE8-8C42-4F4D-B1A4-D6AB02B99A5F}" srcOrd="0" destOrd="0" presId="urn:microsoft.com/office/officeart/2005/8/layout/process1"/>
    <dgm:cxn modelId="{F91057F3-1A4B-49A6-B31F-3AC24A67DCE7}" type="presOf" srcId="{BD320FDB-5F36-45D8-A385-C95E62E3B5A4}" destId="{4721B91F-8873-435F-A5A0-7A69C1732C7A}" srcOrd="0" destOrd="0" presId="urn:microsoft.com/office/officeart/2005/8/layout/process1"/>
    <dgm:cxn modelId="{C6D5E1FD-1CE9-455A-BEBA-42C2CD3D95CD}" type="presOf" srcId="{C0E512C1-394E-47FE-A4F9-0CCD49E6C1D7}" destId="{1043B569-D5ED-4527-8EC1-D40773295328}" srcOrd="0" destOrd="0" presId="urn:microsoft.com/office/officeart/2005/8/layout/process1"/>
    <dgm:cxn modelId="{59BC5ACF-0401-4D5C-89C7-5F0212484439}" type="presParOf" srcId="{DD0D4BE8-8C42-4F4D-B1A4-D6AB02B99A5F}" destId="{A4D2FFB5-8609-40BA-A2B3-C1BB270E7D04}" srcOrd="0" destOrd="0" presId="urn:microsoft.com/office/officeart/2005/8/layout/process1"/>
    <dgm:cxn modelId="{F85A5AED-41F1-40B8-B913-94114F2A4B4E}" type="presParOf" srcId="{DD0D4BE8-8C42-4F4D-B1A4-D6AB02B99A5F}" destId="{6952DC1E-AFED-4CB0-B06C-E36863842C6C}" srcOrd="1" destOrd="0" presId="urn:microsoft.com/office/officeart/2005/8/layout/process1"/>
    <dgm:cxn modelId="{2014025C-408C-4647-91D0-5E7EAA2EE3E1}" type="presParOf" srcId="{6952DC1E-AFED-4CB0-B06C-E36863842C6C}" destId="{D38340C9-342D-41D8-BE44-F4DB35AEC692}" srcOrd="0" destOrd="0" presId="urn:microsoft.com/office/officeart/2005/8/layout/process1"/>
    <dgm:cxn modelId="{F3EFE9E0-2E7A-4503-8D04-65C4BC0D531A}" type="presParOf" srcId="{DD0D4BE8-8C42-4F4D-B1A4-D6AB02B99A5F}" destId="{4D538E08-A665-4BB0-944C-41829CD424A0}" srcOrd="2" destOrd="0" presId="urn:microsoft.com/office/officeart/2005/8/layout/process1"/>
    <dgm:cxn modelId="{61E83CC9-8923-4393-94B9-F1CC3E444BB9}" type="presParOf" srcId="{DD0D4BE8-8C42-4F4D-B1A4-D6AB02B99A5F}" destId="{1043B569-D5ED-4527-8EC1-D40773295328}" srcOrd="3" destOrd="0" presId="urn:microsoft.com/office/officeart/2005/8/layout/process1"/>
    <dgm:cxn modelId="{FB7E7BE2-7CC4-4BB2-8792-52A02FAD1121}" type="presParOf" srcId="{1043B569-D5ED-4527-8EC1-D40773295328}" destId="{5D815512-304A-4D61-8998-E1BF8896CD4C}" srcOrd="0" destOrd="0" presId="urn:microsoft.com/office/officeart/2005/8/layout/process1"/>
    <dgm:cxn modelId="{D2C3DE4A-777A-441D-8893-42BD1C2DE80F}" type="presParOf" srcId="{DD0D4BE8-8C42-4F4D-B1A4-D6AB02B99A5F}" destId="{4721B91F-8873-435F-A5A0-7A69C1732C7A}" srcOrd="4" destOrd="0" presId="urn:microsoft.com/office/officeart/2005/8/layout/process1"/>
    <dgm:cxn modelId="{5A466A40-ECC9-42D3-ABB0-21B0538A343B}" type="presParOf" srcId="{DD0D4BE8-8C42-4F4D-B1A4-D6AB02B99A5F}" destId="{90C4BD2F-4EA1-478A-92C0-592B87E7DAE5}" srcOrd="5" destOrd="0" presId="urn:microsoft.com/office/officeart/2005/8/layout/process1"/>
    <dgm:cxn modelId="{BC1AC425-B939-4A24-92C6-1AC26E3F032E}" type="presParOf" srcId="{90C4BD2F-4EA1-478A-92C0-592B87E7DAE5}" destId="{80C44192-06DB-4AAD-A787-9CD9E8CEF8A3}" srcOrd="0" destOrd="0" presId="urn:microsoft.com/office/officeart/2005/8/layout/process1"/>
    <dgm:cxn modelId="{21B17DA9-DAE8-425C-B055-2B263D5B2D3F}" type="presParOf" srcId="{DD0D4BE8-8C42-4F4D-B1A4-D6AB02B99A5F}" destId="{1D3E250F-A797-46F7-9980-99D88F5BEDE3}"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5F30E-4E86-4BDB-8170-8155F7CAD1D7}">
      <dsp:nvSpPr>
        <dsp:cNvPr id="0" name=""/>
        <dsp:cNvSpPr/>
      </dsp:nvSpPr>
      <dsp:spPr>
        <a:xfrm>
          <a:off x="0" y="664804"/>
          <a:ext cx="5945407" cy="125482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i="0" kern="1200" dirty="0" err="1">
              <a:latin typeface="Times New Roman" panose="02020603050405020304" pitchFamily="18" charset="0"/>
              <a:cs typeface="Times New Roman" panose="02020603050405020304" pitchFamily="18" charset="0"/>
            </a:rPr>
            <a:t>Là</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loại</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vũ</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khí</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hủy</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diệt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hàng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loạt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mà</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năng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lượng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của</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nó</a:t>
          </a:r>
          <a:r>
            <a:rPr lang="en-US" sz="2400" b="1" i="0" kern="1200" dirty="0">
              <a:latin typeface="Times New Roman" panose="02020603050405020304" pitchFamily="18" charset="0"/>
              <a:cs typeface="Times New Roman" panose="02020603050405020304" pitchFamily="18" charset="0"/>
            </a:rPr>
            <a:t> do </a:t>
          </a:r>
          <a:r>
            <a:rPr lang="en-US" sz="2400" b="1" i="0" kern="1200" dirty="0" err="1">
              <a:latin typeface="Times New Roman" panose="02020603050405020304" pitchFamily="18" charset="0"/>
              <a:cs typeface="Times New Roman" panose="02020603050405020304" pitchFamily="18" charset="0"/>
            </a:rPr>
            <a:t>các</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phản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ứng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phân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hạch</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hạt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nhân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gây</a:t>
          </a:r>
          <a:r>
            <a:rPr lang="en-US" sz="2400" b="1" i="0" kern="1200" dirty="0">
              <a:latin typeface="Times New Roman" panose="02020603050405020304" pitchFamily="18" charset="0"/>
              <a:cs typeface="Times New Roman" panose="02020603050405020304" pitchFamily="18" charset="0"/>
            </a:rPr>
            <a:t> ra.   </a:t>
          </a:r>
          <a:endParaRPr lang="en-BZ" sz="2400" i="0" kern="1200" dirty="0">
            <a:latin typeface="Times New Roman" panose="02020603050405020304" pitchFamily="18" charset="0"/>
            <a:cs typeface="Times New Roman" panose="02020603050405020304" pitchFamily="18" charset="0"/>
          </a:endParaRPr>
        </a:p>
      </dsp:txBody>
      <dsp:txXfrm>
        <a:off x="61256" y="726060"/>
        <a:ext cx="5822895" cy="1132313"/>
      </dsp:txXfrm>
    </dsp:sp>
    <dsp:sp modelId="{7CCC0384-8142-4CE2-A603-CE1DED888CCC}">
      <dsp:nvSpPr>
        <dsp:cNvPr id="0" name=""/>
        <dsp:cNvSpPr/>
      </dsp:nvSpPr>
      <dsp:spPr>
        <a:xfrm>
          <a:off x="0" y="2106830"/>
          <a:ext cx="5945407" cy="1254825"/>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i="0" kern="1200" dirty="0" err="1">
              <a:latin typeface="Times New Roman" panose="02020603050405020304" pitchFamily="18" charset="0"/>
              <a:cs typeface="Times New Roman" panose="02020603050405020304" pitchFamily="18" charset="0"/>
            </a:rPr>
            <a:t>Một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vũ</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khí</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hạt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nhân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nhỏ</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nhất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cũng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có</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sức</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công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phá</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lớn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hơn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bất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kỳ</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vũ</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khí</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quy</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ước</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nào</a:t>
          </a:r>
          <a:r>
            <a:rPr lang="en-US" sz="2400" b="1" i="0" kern="1200" dirty="0">
              <a:latin typeface="Times New Roman" panose="02020603050405020304" pitchFamily="18" charset="0"/>
              <a:cs typeface="Times New Roman" panose="02020603050405020304" pitchFamily="18" charset="0"/>
            </a:rPr>
            <a:t>.</a:t>
          </a:r>
          <a:endParaRPr lang="en-BZ" sz="2400" i="0" kern="1200" dirty="0">
            <a:latin typeface="Times New Roman" panose="02020603050405020304" pitchFamily="18" charset="0"/>
            <a:cs typeface="Times New Roman" panose="02020603050405020304" pitchFamily="18" charset="0"/>
          </a:endParaRPr>
        </a:p>
      </dsp:txBody>
      <dsp:txXfrm>
        <a:off x="61256" y="2168086"/>
        <a:ext cx="5822895" cy="1132313"/>
      </dsp:txXfrm>
    </dsp:sp>
    <dsp:sp modelId="{A8651301-F393-4568-97B1-3AEBCAD130BE}">
      <dsp:nvSpPr>
        <dsp:cNvPr id="0" name=""/>
        <dsp:cNvSpPr/>
      </dsp:nvSpPr>
      <dsp:spPr>
        <a:xfrm>
          <a:off x="0" y="3548855"/>
          <a:ext cx="5945407" cy="125482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i="0" kern="1200" dirty="0" err="1">
              <a:latin typeface="Times New Roman" panose="02020603050405020304" pitchFamily="18" charset="0"/>
              <a:cs typeface="Times New Roman" panose="02020603050405020304" pitchFamily="18" charset="0"/>
            </a:rPr>
            <a:t>Chiến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tranh</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hạt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nhân</a:t>
          </a:r>
          <a:r>
            <a:rPr lang="en-US" sz="2400" b="1" i="0" kern="1200" dirty="0">
              <a:latin typeface="Times New Roman" panose="02020603050405020304" pitchFamily="18" charset="0"/>
              <a:cs typeface="Times New Roman" panose="02020603050405020304" pitchFamily="18" charset="0"/>
            </a:rPr>
            <a:t>, hay </a:t>
          </a:r>
          <a:r>
            <a:rPr lang="en-US" sz="2400" b="1" i="0" kern="1200" dirty="0" err="1">
              <a:latin typeface="Times New Roman" panose="02020603050405020304" pitchFamily="18" charset="0"/>
              <a:cs typeface="Times New Roman" panose="02020603050405020304" pitchFamily="18" charset="0"/>
            </a:rPr>
            <a:t>chiến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tranh</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nguyên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tử</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là</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chiến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tranh</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mà</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trong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đó</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vũ</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khí</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hạt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nhân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được</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sử</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dụng</a:t>
          </a:r>
          <a:r>
            <a:rPr lang="en-US" sz="2400" b="1" i="0" kern="1200" dirty="0">
              <a:latin typeface="Times New Roman" panose="02020603050405020304" pitchFamily="18" charset="0"/>
              <a:cs typeface="Times New Roman" panose="02020603050405020304" pitchFamily="18" charset="0"/>
            </a:rPr>
            <a:t>.</a:t>
          </a:r>
          <a:endParaRPr lang="en-BZ" sz="2400" i="0" kern="1200" dirty="0">
            <a:latin typeface="Times New Roman" panose="02020603050405020304" pitchFamily="18" charset="0"/>
            <a:cs typeface="Times New Roman" panose="02020603050405020304" pitchFamily="18" charset="0"/>
          </a:endParaRPr>
        </a:p>
      </dsp:txBody>
      <dsp:txXfrm>
        <a:off x="61256" y="3610111"/>
        <a:ext cx="5822895" cy="1132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2FFB5-8609-40BA-A2B3-C1BB270E7D04}">
      <dsp:nvSpPr>
        <dsp:cNvPr id="0" name=""/>
        <dsp:cNvSpPr/>
      </dsp:nvSpPr>
      <dsp:spPr>
        <a:xfrm>
          <a:off x="9756" y="100402"/>
          <a:ext cx="2318532" cy="1407523"/>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Thái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nghiêm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khắc</a:t>
          </a:r>
          <a:endParaRPr lang="en-BZ" sz="2800" kern="1200" dirty="0">
            <a:latin typeface="Times New Roman" panose="02020603050405020304" pitchFamily="18" charset="0"/>
            <a:cs typeface="Times New Roman" panose="02020603050405020304" pitchFamily="18" charset="0"/>
          </a:endParaRPr>
        </a:p>
      </dsp:txBody>
      <dsp:txXfrm>
        <a:off x="50981" y="141627"/>
        <a:ext cx="2236082" cy="1325073"/>
      </dsp:txXfrm>
    </dsp:sp>
    <dsp:sp modelId="{6952DC1E-AFED-4CB0-B06C-E36863842C6C}">
      <dsp:nvSpPr>
        <dsp:cNvPr id="0" name=""/>
        <dsp:cNvSpPr/>
      </dsp:nvSpPr>
      <dsp:spPr>
        <a:xfrm rot="15357">
          <a:off x="2487217" y="578096"/>
          <a:ext cx="336932" cy="465418"/>
        </a:xfrm>
        <a:prstGeom prst="rightArrow">
          <a:avLst>
            <a:gd name="adj1" fmla="val 60000"/>
            <a:gd name="adj2" fmla="val 50000"/>
          </a:avLst>
        </a:prstGeom>
        <a:solidFill>
          <a:srgbClr val="284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latin typeface="Times New Roman" panose="02020603050405020304" pitchFamily="18" charset="0"/>
            <a:cs typeface="Times New Roman" panose="02020603050405020304" pitchFamily="18" charset="0"/>
          </a:endParaRPr>
        </a:p>
      </dsp:txBody>
      <dsp:txXfrm>
        <a:off x="2487218" y="670954"/>
        <a:ext cx="235852" cy="279250"/>
      </dsp:txXfrm>
    </dsp:sp>
    <dsp:sp modelId="{4D538E08-A665-4BB0-944C-41829CD424A0}">
      <dsp:nvSpPr>
        <dsp:cNvPr id="0" name=""/>
        <dsp:cNvSpPr/>
      </dsp:nvSpPr>
      <dsp:spPr>
        <a:xfrm>
          <a:off x="2964005" y="112999"/>
          <a:ext cx="2049791" cy="1407523"/>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liệt</a:t>
          </a:r>
          <a:endParaRPr lang="en-BZ" sz="2800" kern="1200" dirty="0">
            <a:latin typeface="Times New Roman" panose="02020603050405020304" pitchFamily="18" charset="0"/>
            <a:cs typeface="Times New Roman" panose="02020603050405020304" pitchFamily="18" charset="0"/>
          </a:endParaRPr>
        </a:p>
      </dsp:txBody>
      <dsp:txXfrm>
        <a:off x="3005230" y="154224"/>
        <a:ext cx="1967341" cy="1325073"/>
      </dsp:txXfrm>
    </dsp:sp>
    <dsp:sp modelId="{1043B569-D5ED-4527-8EC1-D40773295328}">
      <dsp:nvSpPr>
        <dsp:cNvPr id="0" name=""/>
        <dsp:cNvSpPr/>
      </dsp:nvSpPr>
      <dsp:spPr>
        <a:xfrm rot="23539">
          <a:off x="5132862" y="581991"/>
          <a:ext cx="363252" cy="465418"/>
        </a:xfrm>
        <a:prstGeom prst="rightArrow">
          <a:avLst>
            <a:gd name="adj1" fmla="val 60000"/>
            <a:gd name="adj2" fmla="val 50000"/>
          </a:avLst>
        </a:prstGeom>
        <a:solidFill>
          <a:srgbClr val="284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latin typeface="Times New Roman" panose="02020603050405020304" pitchFamily="18" charset="0"/>
            <a:cs typeface="Times New Roman" panose="02020603050405020304" pitchFamily="18" charset="0"/>
          </a:endParaRPr>
        </a:p>
      </dsp:txBody>
      <dsp:txXfrm>
        <a:off x="5132863" y="674702"/>
        <a:ext cx="254276" cy="279250"/>
      </dsp:txXfrm>
    </dsp:sp>
    <dsp:sp modelId="{4721B91F-8873-435F-A5A0-7A69C1732C7A}">
      <dsp:nvSpPr>
        <dsp:cNvPr id="0" name=""/>
        <dsp:cNvSpPr/>
      </dsp:nvSpPr>
      <dsp:spPr>
        <a:xfrm>
          <a:off x="5699163" y="133492"/>
          <a:ext cx="2565260" cy="1407523"/>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Cách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endParaRPr lang="en-BZ" sz="2800" kern="1200" dirty="0">
            <a:latin typeface="Times New Roman" panose="02020603050405020304" pitchFamily="18" charset="0"/>
            <a:cs typeface="Times New Roman" panose="02020603050405020304" pitchFamily="18" charset="0"/>
          </a:endParaRPr>
        </a:p>
      </dsp:txBody>
      <dsp:txXfrm>
        <a:off x="5740388" y="174717"/>
        <a:ext cx="2482810" cy="1325073"/>
      </dsp:txXfrm>
    </dsp:sp>
    <dsp:sp modelId="{90C4BD2F-4EA1-478A-92C0-592B87E7DAE5}">
      <dsp:nvSpPr>
        <dsp:cNvPr id="0" name=""/>
        <dsp:cNvSpPr/>
      </dsp:nvSpPr>
      <dsp:spPr>
        <a:xfrm rot="21567355">
          <a:off x="8497148" y="587812"/>
          <a:ext cx="493421" cy="465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latin typeface="Times New Roman" panose="02020603050405020304" pitchFamily="18" charset="0"/>
            <a:cs typeface="Times New Roman" panose="02020603050405020304" pitchFamily="18" charset="0"/>
          </a:endParaRPr>
        </a:p>
      </dsp:txBody>
      <dsp:txXfrm>
        <a:off x="8497151" y="681559"/>
        <a:ext cx="353796" cy="279250"/>
      </dsp:txXfrm>
    </dsp:sp>
    <dsp:sp modelId="{1D3E250F-A797-46F7-9980-99D88F5BEDE3}">
      <dsp:nvSpPr>
        <dsp:cNvPr id="0" name=""/>
        <dsp:cNvSpPr/>
      </dsp:nvSpPr>
      <dsp:spPr>
        <a:xfrm>
          <a:off x="9195365" y="100402"/>
          <a:ext cx="2542083" cy="1407523"/>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kern="1200" dirty="0" err="1">
              <a:latin typeface="Times New Roman" panose="02020603050405020304" pitchFamily="18" charset="0"/>
              <a:cs typeface="Times New Roman" panose="02020603050405020304" pitchFamily="18" charset="0"/>
            </a:rPr>
            <a:t>Trái</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tim</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nhiệt</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huyết</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yêu</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hòa</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bình</a:t>
          </a:r>
          <a:endParaRPr lang="en-BZ" sz="2800" kern="1200" dirty="0">
            <a:latin typeface="Times New Roman" panose="02020603050405020304" pitchFamily="18" charset="0"/>
            <a:cs typeface="Times New Roman" panose="02020603050405020304" pitchFamily="18" charset="0"/>
          </a:endParaRPr>
        </a:p>
      </dsp:txBody>
      <dsp:txXfrm>
        <a:off x="9236590" y="141627"/>
        <a:ext cx="2459633" cy="13250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095EC3-1D35-41B7-A469-8312B7F7AB84}" type="datetimeFigureOut">
              <a:rPr lang="en-US" smtClean="0"/>
              <a:t>3/31/2025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ECB99-4981-4C47-8D6F-40ABC41C88A3}" type="slidenum">
              <a:rPr lang="en-US" smtClean="0"/>
              <a:t>‹#›</a:t>
            </a:fld>
            <a:endParaRPr lang="en-US"/>
          </a:p>
        </p:txBody>
      </p:sp>
    </p:spTree>
    <p:extLst>
      <p:ext uri="{BB962C8B-B14F-4D97-AF65-F5344CB8AC3E}">
        <p14:creationId xmlns:p14="http://schemas.microsoft.com/office/powerpoint/2010/main" val="3384312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16016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10</a:t>
            </a:fld>
            <a:endParaRPr lang="en-US"/>
          </a:p>
        </p:txBody>
      </p:sp>
    </p:spTree>
    <p:extLst>
      <p:ext uri="{BB962C8B-B14F-4D97-AF65-F5344CB8AC3E}">
        <p14:creationId xmlns:p14="http://schemas.microsoft.com/office/powerpoint/2010/main" val="4131273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11</a:t>
            </a:fld>
            <a:endParaRPr lang="en-US"/>
          </a:p>
        </p:txBody>
      </p:sp>
    </p:spTree>
    <p:extLst>
      <p:ext uri="{BB962C8B-B14F-4D97-AF65-F5344CB8AC3E}">
        <p14:creationId xmlns:p14="http://schemas.microsoft.com/office/powerpoint/2010/main" val="654957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12</a:t>
            </a:fld>
            <a:endParaRPr lang="en-US"/>
          </a:p>
        </p:txBody>
      </p:sp>
    </p:spTree>
    <p:extLst>
      <p:ext uri="{BB962C8B-B14F-4D97-AF65-F5344CB8AC3E}">
        <p14:creationId xmlns:p14="http://schemas.microsoft.com/office/powerpoint/2010/main" val="91124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13</a:t>
            </a:fld>
            <a:endParaRPr lang="en-US"/>
          </a:p>
        </p:txBody>
      </p:sp>
    </p:spTree>
    <p:extLst>
      <p:ext uri="{BB962C8B-B14F-4D97-AF65-F5344CB8AC3E}">
        <p14:creationId xmlns:p14="http://schemas.microsoft.com/office/powerpoint/2010/main" val="268714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14</a:t>
            </a:fld>
            <a:endParaRPr lang="en-US"/>
          </a:p>
        </p:txBody>
      </p:sp>
    </p:spTree>
    <p:extLst>
      <p:ext uri="{BB962C8B-B14F-4D97-AF65-F5344CB8AC3E}">
        <p14:creationId xmlns:p14="http://schemas.microsoft.com/office/powerpoint/2010/main" val="2512735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15</a:t>
            </a:fld>
            <a:endParaRPr lang="en-US"/>
          </a:p>
        </p:txBody>
      </p:sp>
    </p:spTree>
    <p:extLst>
      <p:ext uri="{BB962C8B-B14F-4D97-AF65-F5344CB8AC3E}">
        <p14:creationId xmlns:p14="http://schemas.microsoft.com/office/powerpoint/2010/main" val="51148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16</a:t>
            </a:fld>
            <a:endParaRPr lang="en-US"/>
          </a:p>
        </p:txBody>
      </p:sp>
    </p:spTree>
    <p:extLst>
      <p:ext uri="{BB962C8B-B14F-4D97-AF65-F5344CB8AC3E}">
        <p14:creationId xmlns:p14="http://schemas.microsoft.com/office/powerpoint/2010/main" val="889192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17</a:t>
            </a:fld>
            <a:endParaRPr lang="en-US"/>
          </a:p>
        </p:txBody>
      </p:sp>
    </p:spTree>
    <p:extLst>
      <p:ext uri="{BB962C8B-B14F-4D97-AF65-F5344CB8AC3E}">
        <p14:creationId xmlns:p14="http://schemas.microsoft.com/office/powerpoint/2010/main" val="378532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18</a:t>
            </a:fld>
            <a:endParaRPr lang="en-US"/>
          </a:p>
        </p:txBody>
      </p:sp>
    </p:spTree>
    <p:extLst>
      <p:ext uri="{BB962C8B-B14F-4D97-AF65-F5344CB8AC3E}">
        <p14:creationId xmlns:p14="http://schemas.microsoft.com/office/powerpoint/2010/main" val="978935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19</a:t>
            </a:fld>
            <a:endParaRPr lang="en-US"/>
          </a:p>
        </p:txBody>
      </p:sp>
    </p:spTree>
    <p:extLst>
      <p:ext uri="{BB962C8B-B14F-4D97-AF65-F5344CB8AC3E}">
        <p14:creationId xmlns:p14="http://schemas.microsoft.com/office/powerpoint/2010/main" val="1702503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a:t>
            </a:fld>
            <a:endParaRPr lang="en-US"/>
          </a:p>
        </p:txBody>
      </p:sp>
    </p:spTree>
    <p:extLst>
      <p:ext uri="{BB962C8B-B14F-4D97-AF65-F5344CB8AC3E}">
        <p14:creationId xmlns:p14="http://schemas.microsoft.com/office/powerpoint/2010/main" val="1336343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20</a:t>
            </a:fld>
            <a:endParaRPr lang="en-US"/>
          </a:p>
        </p:txBody>
      </p:sp>
    </p:spTree>
    <p:extLst>
      <p:ext uri="{BB962C8B-B14F-4D97-AF65-F5344CB8AC3E}">
        <p14:creationId xmlns:p14="http://schemas.microsoft.com/office/powerpoint/2010/main" val="3867917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21</a:t>
            </a:fld>
            <a:endParaRPr lang="en-US"/>
          </a:p>
        </p:txBody>
      </p:sp>
    </p:spTree>
    <p:extLst>
      <p:ext uri="{BB962C8B-B14F-4D97-AF65-F5344CB8AC3E}">
        <p14:creationId xmlns:p14="http://schemas.microsoft.com/office/powerpoint/2010/main" val="3958132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22</a:t>
            </a:fld>
            <a:endParaRPr lang="en-US"/>
          </a:p>
        </p:txBody>
      </p:sp>
    </p:spTree>
    <p:extLst>
      <p:ext uri="{BB962C8B-B14F-4D97-AF65-F5344CB8AC3E}">
        <p14:creationId xmlns:p14="http://schemas.microsoft.com/office/powerpoint/2010/main" val="3816247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23</a:t>
            </a:fld>
            <a:endParaRPr lang="en-US"/>
          </a:p>
        </p:txBody>
      </p:sp>
    </p:spTree>
    <p:extLst>
      <p:ext uri="{BB962C8B-B14F-4D97-AF65-F5344CB8AC3E}">
        <p14:creationId xmlns:p14="http://schemas.microsoft.com/office/powerpoint/2010/main" val="674018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24</a:t>
            </a:fld>
            <a:endParaRPr lang="en-US"/>
          </a:p>
        </p:txBody>
      </p:sp>
    </p:spTree>
    <p:extLst>
      <p:ext uri="{BB962C8B-B14F-4D97-AF65-F5344CB8AC3E}">
        <p14:creationId xmlns:p14="http://schemas.microsoft.com/office/powerpoint/2010/main" val="1370380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25</a:t>
            </a:fld>
            <a:endParaRPr lang="en-US"/>
          </a:p>
        </p:txBody>
      </p:sp>
    </p:spTree>
    <p:extLst>
      <p:ext uri="{BB962C8B-B14F-4D97-AF65-F5344CB8AC3E}">
        <p14:creationId xmlns:p14="http://schemas.microsoft.com/office/powerpoint/2010/main" val="1181766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26</a:t>
            </a:fld>
            <a:endParaRPr lang="en-US"/>
          </a:p>
        </p:txBody>
      </p:sp>
    </p:spTree>
    <p:extLst>
      <p:ext uri="{BB962C8B-B14F-4D97-AF65-F5344CB8AC3E}">
        <p14:creationId xmlns:p14="http://schemas.microsoft.com/office/powerpoint/2010/main" val="1486156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8D5853-C931-404E-AF59-CEC58E5EAC82}"/>
              </a:ext>
            </a:extLst>
          </p:cNvPr>
          <p:cNvSpPr>
            <a:spLocks noGrp="1" noChangeArrowheads="1"/>
          </p:cNvSpPr>
          <p:nvPr>
            <p:ph type="sldNum" sz="quarter" idx="5"/>
          </p:nvPr>
        </p:nvSpPr>
        <p:spPr>
          <a:ln/>
        </p:spPr>
        <p:txBody>
          <a:bodyPr/>
          <a:lstStyle/>
          <a:p>
            <a:fld id="{873C3E53-F208-4449-A311-1947BD12FE5F}" type="slidenum">
              <a:rPr lang="en-US" altLang="en-US"/>
              <a:pPr/>
              <a:t>27</a:t>
            </a:fld>
            <a:endParaRPr lang="en-US" altLang="en-US"/>
          </a:p>
        </p:txBody>
      </p:sp>
      <p:sp>
        <p:nvSpPr>
          <p:cNvPr id="271362" name="Rectangle 2">
            <a:extLst>
              <a:ext uri="{FF2B5EF4-FFF2-40B4-BE49-F238E27FC236}">
                <a16:creationId xmlns:a16="http://schemas.microsoft.com/office/drawing/2014/main" id="{65F76C1A-C8E2-4587-99E9-B68841B4FFDA}"/>
              </a:ext>
            </a:extLst>
          </p:cNvPr>
          <p:cNvSpPr>
            <a:spLocks noGrp="1" noRot="1" noChangeAspect="1" noChangeArrowheads="1" noTextEdit="1"/>
          </p:cNvSpPr>
          <p:nvPr>
            <p:ph type="sldImg"/>
          </p:nvPr>
        </p:nvSpPr>
        <p:spPr>
          <a:ln/>
        </p:spPr>
      </p:sp>
      <p:sp>
        <p:nvSpPr>
          <p:cNvPr id="271363" name="Rectangle 3">
            <a:extLst>
              <a:ext uri="{FF2B5EF4-FFF2-40B4-BE49-F238E27FC236}">
                <a16:creationId xmlns:a16="http://schemas.microsoft.com/office/drawing/2014/main" id="{B41ACCD1-7C02-47B1-9D77-71117BDA1509}"/>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28</a:t>
            </a:fld>
            <a:endParaRPr lang="en-US"/>
          </a:p>
        </p:txBody>
      </p:sp>
    </p:spTree>
    <p:extLst>
      <p:ext uri="{BB962C8B-B14F-4D97-AF65-F5344CB8AC3E}">
        <p14:creationId xmlns:p14="http://schemas.microsoft.com/office/powerpoint/2010/main" val="2961517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29</a:t>
            </a:fld>
            <a:endParaRPr lang="en-US"/>
          </a:p>
        </p:txBody>
      </p:sp>
    </p:spTree>
    <p:extLst>
      <p:ext uri="{BB962C8B-B14F-4D97-AF65-F5344CB8AC3E}">
        <p14:creationId xmlns:p14="http://schemas.microsoft.com/office/powerpoint/2010/main" val="4275186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a:t>
            </a:fld>
            <a:endParaRPr lang="en-US"/>
          </a:p>
        </p:txBody>
      </p:sp>
    </p:spTree>
    <p:extLst>
      <p:ext uri="{BB962C8B-B14F-4D97-AF65-F5344CB8AC3E}">
        <p14:creationId xmlns:p14="http://schemas.microsoft.com/office/powerpoint/2010/main" val="4022212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30</a:t>
            </a:fld>
            <a:endParaRPr lang="en-US"/>
          </a:p>
        </p:txBody>
      </p:sp>
    </p:spTree>
    <p:extLst>
      <p:ext uri="{BB962C8B-B14F-4D97-AF65-F5344CB8AC3E}">
        <p14:creationId xmlns:p14="http://schemas.microsoft.com/office/powerpoint/2010/main" val="3400251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31</a:t>
            </a:fld>
            <a:endParaRPr lang="en-US"/>
          </a:p>
        </p:txBody>
      </p:sp>
    </p:spTree>
    <p:extLst>
      <p:ext uri="{BB962C8B-B14F-4D97-AF65-F5344CB8AC3E}">
        <p14:creationId xmlns:p14="http://schemas.microsoft.com/office/powerpoint/2010/main" val="3839159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32</a:t>
            </a:fld>
            <a:endParaRPr lang="en-US"/>
          </a:p>
        </p:txBody>
      </p:sp>
    </p:spTree>
    <p:extLst>
      <p:ext uri="{BB962C8B-B14F-4D97-AF65-F5344CB8AC3E}">
        <p14:creationId xmlns:p14="http://schemas.microsoft.com/office/powerpoint/2010/main" val="3517086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33</a:t>
            </a:fld>
            <a:endParaRPr lang="en-US"/>
          </a:p>
        </p:txBody>
      </p:sp>
    </p:spTree>
    <p:extLst>
      <p:ext uri="{BB962C8B-B14F-4D97-AF65-F5344CB8AC3E}">
        <p14:creationId xmlns:p14="http://schemas.microsoft.com/office/powerpoint/2010/main" val="386389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34</a:t>
            </a:fld>
            <a:endParaRPr lang="en-US"/>
          </a:p>
        </p:txBody>
      </p:sp>
    </p:spTree>
    <p:extLst>
      <p:ext uri="{BB962C8B-B14F-4D97-AF65-F5344CB8AC3E}">
        <p14:creationId xmlns:p14="http://schemas.microsoft.com/office/powerpoint/2010/main" val="2825452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35</a:t>
            </a:fld>
            <a:endParaRPr lang="en-US"/>
          </a:p>
        </p:txBody>
      </p:sp>
    </p:spTree>
    <p:extLst>
      <p:ext uri="{BB962C8B-B14F-4D97-AF65-F5344CB8AC3E}">
        <p14:creationId xmlns:p14="http://schemas.microsoft.com/office/powerpoint/2010/main" val="590551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36</a:t>
            </a:fld>
            <a:endParaRPr lang="en-US"/>
          </a:p>
        </p:txBody>
      </p:sp>
    </p:spTree>
    <p:extLst>
      <p:ext uri="{BB962C8B-B14F-4D97-AF65-F5344CB8AC3E}">
        <p14:creationId xmlns:p14="http://schemas.microsoft.com/office/powerpoint/2010/main" val="2804794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37</a:t>
            </a:fld>
            <a:endParaRPr lang="en-US"/>
          </a:p>
        </p:txBody>
      </p:sp>
    </p:spTree>
    <p:extLst>
      <p:ext uri="{BB962C8B-B14F-4D97-AF65-F5344CB8AC3E}">
        <p14:creationId xmlns:p14="http://schemas.microsoft.com/office/powerpoint/2010/main" val="34946428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38</a:t>
            </a:fld>
            <a:endParaRPr lang="en-US"/>
          </a:p>
        </p:txBody>
      </p:sp>
    </p:spTree>
    <p:extLst>
      <p:ext uri="{BB962C8B-B14F-4D97-AF65-F5344CB8AC3E}">
        <p14:creationId xmlns:p14="http://schemas.microsoft.com/office/powerpoint/2010/main" val="1307232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39</a:t>
            </a:fld>
            <a:endParaRPr lang="en-US"/>
          </a:p>
        </p:txBody>
      </p:sp>
    </p:spTree>
    <p:extLst>
      <p:ext uri="{BB962C8B-B14F-4D97-AF65-F5344CB8AC3E}">
        <p14:creationId xmlns:p14="http://schemas.microsoft.com/office/powerpoint/2010/main" val="558949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a:t>
            </a:fld>
            <a:endParaRPr lang="en-US"/>
          </a:p>
        </p:txBody>
      </p:sp>
    </p:spTree>
    <p:extLst>
      <p:ext uri="{BB962C8B-B14F-4D97-AF65-F5344CB8AC3E}">
        <p14:creationId xmlns:p14="http://schemas.microsoft.com/office/powerpoint/2010/main" val="4108875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40</a:t>
            </a:fld>
            <a:endParaRPr lang="en-US"/>
          </a:p>
        </p:txBody>
      </p:sp>
    </p:spTree>
    <p:extLst>
      <p:ext uri="{BB962C8B-B14F-4D97-AF65-F5344CB8AC3E}">
        <p14:creationId xmlns:p14="http://schemas.microsoft.com/office/powerpoint/2010/main" val="916206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9B98A0-C8D6-4E5F-9BB0-8CE93263F635}"/>
              </a:ext>
            </a:extLst>
          </p:cNvPr>
          <p:cNvSpPr>
            <a:spLocks noGrp="1" noChangeArrowheads="1"/>
          </p:cNvSpPr>
          <p:nvPr>
            <p:ph type="sldNum" sz="quarter" idx="5"/>
          </p:nvPr>
        </p:nvSpPr>
        <p:spPr>
          <a:ln/>
        </p:spPr>
        <p:txBody>
          <a:bodyPr/>
          <a:lstStyle/>
          <a:p>
            <a:fld id="{EC7DE967-E823-4BA8-A543-BBFD5433741E}" type="slidenum">
              <a:rPr lang="en-US" altLang="en-US"/>
              <a:pPr/>
              <a:t>41</a:t>
            </a:fld>
            <a:endParaRPr lang="en-US" altLang="en-US"/>
          </a:p>
        </p:txBody>
      </p:sp>
      <p:sp>
        <p:nvSpPr>
          <p:cNvPr id="284674" name="Rectangle 2">
            <a:extLst>
              <a:ext uri="{FF2B5EF4-FFF2-40B4-BE49-F238E27FC236}">
                <a16:creationId xmlns:a16="http://schemas.microsoft.com/office/drawing/2014/main" id="{DAD4FE71-0FEC-4786-AAED-17103AD7AEFD}"/>
              </a:ext>
            </a:extLst>
          </p:cNvPr>
          <p:cNvSpPr>
            <a:spLocks noGrp="1" noRot="1" noChangeAspect="1" noChangeArrowheads="1" noTextEdit="1"/>
          </p:cNvSpPr>
          <p:nvPr>
            <p:ph type="sldImg"/>
          </p:nvPr>
        </p:nvSpPr>
        <p:spPr>
          <a:ln/>
        </p:spPr>
      </p:sp>
      <p:sp>
        <p:nvSpPr>
          <p:cNvPr id="284675" name="Rectangle 3">
            <a:extLst>
              <a:ext uri="{FF2B5EF4-FFF2-40B4-BE49-F238E27FC236}">
                <a16:creationId xmlns:a16="http://schemas.microsoft.com/office/drawing/2014/main" id="{75069C67-0F99-4D34-93B1-B4278B09E94B}"/>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0992F6-C859-43E3-BD90-C762EDB614D0}"/>
              </a:ext>
            </a:extLst>
          </p:cNvPr>
          <p:cNvSpPr>
            <a:spLocks noGrp="1" noChangeArrowheads="1"/>
          </p:cNvSpPr>
          <p:nvPr>
            <p:ph type="sldNum" sz="quarter" idx="5"/>
          </p:nvPr>
        </p:nvSpPr>
        <p:spPr>
          <a:ln/>
        </p:spPr>
        <p:txBody>
          <a:bodyPr/>
          <a:lstStyle/>
          <a:p>
            <a:fld id="{071A085E-7A18-4295-9DED-D0B38ABC4287}" type="slidenum">
              <a:rPr lang="en-US" altLang="en-US"/>
              <a:pPr/>
              <a:t>42</a:t>
            </a:fld>
            <a:endParaRPr lang="en-US" altLang="en-US"/>
          </a:p>
        </p:txBody>
      </p:sp>
      <p:sp>
        <p:nvSpPr>
          <p:cNvPr id="268290" name="Rectangle 2">
            <a:extLst>
              <a:ext uri="{FF2B5EF4-FFF2-40B4-BE49-F238E27FC236}">
                <a16:creationId xmlns:a16="http://schemas.microsoft.com/office/drawing/2014/main" id="{741D9A0B-219B-46F7-AB8C-8793DC1EDBBC}"/>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7D6B6CBF-87F8-426F-AFA6-867AE57A2E48}"/>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43</a:t>
            </a:fld>
            <a:endParaRPr lang="en-US"/>
          </a:p>
        </p:txBody>
      </p:sp>
    </p:spTree>
    <p:extLst>
      <p:ext uri="{BB962C8B-B14F-4D97-AF65-F5344CB8AC3E}">
        <p14:creationId xmlns:p14="http://schemas.microsoft.com/office/powerpoint/2010/main" val="1144712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44</a:t>
            </a:fld>
            <a:endParaRPr lang="en-US"/>
          </a:p>
        </p:txBody>
      </p:sp>
    </p:spTree>
    <p:extLst>
      <p:ext uri="{BB962C8B-B14F-4D97-AF65-F5344CB8AC3E}">
        <p14:creationId xmlns:p14="http://schemas.microsoft.com/office/powerpoint/2010/main" val="630648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a:t>
            </a:fld>
            <a:endParaRPr lang="en-US"/>
          </a:p>
        </p:txBody>
      </p:sp>
    </p:spTree>
    <p:extLst>
      <p:ext uri="{BB962C8B-B14F-4D97-AF65-F5344CB8AC3E}">
        <p14:creationId xmlns:p14="http://schemas.microsoft.com/office/powerpoint/2010/main" val="1546545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6</a:t>
            </a:fld>
            <a:endParaRPr lang="en-US"/>
          </a:p>
        </p:txBody>
      </p:sp>
    </p:spTree>
    <p:extLst>
      <p:ext uri="{BB962C8B-B14F-4D97-AF65-F5344CB8AC3E}">
        <p14:creationId xmlns:p14="http://schemas.microsoft.com/office/powerpoint/2010/main" val="3695667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7</a:t>
            </a:fld>
            <a:endParaRPr lang="en-US"/>
          </a:p>
        </p:txBody>
      </p:sp>
    </p:spTree>
    <p:extLst>
      <p:ext uri="{BB962C8B-B14F-4D97-AF65-F5344CB8AC3E}">
        <p14:creationId xmlns:p14="http://schemas.microsoft.com/office/powerpoint/2010/main" val="315909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8</a:t>
            </a:fld>
            <a:endParaRPr lang="en-US"/>
          </a:p>
        </p:txBody>
      </p:sp>
    </p:spTree>
    <p:extLst>
      <p:ext uri="{BB962C8B-B14F-4D97-AF65-F5344CB8AC3E}">
        <p14:creationId xmlns:p14="http://schemas.microsoft.com/office/powerpoint/2010/main" val="555434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9</a:t>
            </a:fld>
            <a:endParaRPr lang="en-US"/>
          </a:p>
        </p:txBody>
      </p:sp>
    </p:spTree>
    <p:extLst>
      <p:ext uri="{BB962C8B-B14F-4D97-AF65-F5344CB8AC3E}">
        <p14:creationId xmlns:p14="http://schemas.microsoft.com/office/powerpoint/2010/main" val="265781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6EB45B-8A1C-4934-AE6C-AC9AF345B452}"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6950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89777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70611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80780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EB45B-8A1C-4934-AE6C-AC9AF345B452}"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5486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6EB45B-8A1C-4934-AE6C-AC9AF345B452}"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72754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6EB45B-8A1C-4934-AE6C-AC9AF345B452}"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52636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6EB45B-8A1C-4934-AE6C-AC9AF345B452}"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609555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EB45B-8A1C-4934-AE6C-AC9AF345B452}"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037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3485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530874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EB45B-8A1C-4934-AE6C-AC9AF345B452}" type="datetimeFigureOut">
              <a:rPr lang="en-US" smtClean="0"/>
              <a:t>3/31/2025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1475F-F65B-4E12-B383-4D58CE23EA2A}" type="slidenum">
              <a:rPr lang="en-US" smtClean="0"/>
              <a:t>‹#›</a:t>
            </a:fld>
            <a:endParaRPr lang="en-US"/>
          </a:p>
        </p:txBody>
      </p:sp>
    </p:spTree>
    <p:extLst>
      <p:ext uri="{BB962C8B-B14F-4D97-AF65-F5344CB8AC3E}">
        <p14:creationId xmlns:p14="http://schemas.microsoft.com/office/powerpoint/2010/main" val="2861098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0" y="4595"/>
            <a:ext cx="12192000"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63384" y="814596"/>
            <a:ext cx="11569787" cy="11526128"/>
          </a:xfrm>
          <a:prstGeom prst="rect">
            <a:avLst/>
          </a:prstGeom>
          <a:noFill/>
          <a:ln w="9525">
            <a:noFill/>
          </a:ln>
        </p:spPr>
      </p:pic>
      <p:sp>
        <p:nvSpPr>
          <p:cNvPr id="2055" name="文本框 2054"/>
          <p:cNvSpPr txBox="1"/>
          <p:nvPr/>
        </p:nvSpPr>
        <p:spPr>
          <a:xfrm>
            <a:off x="7032104" y="6021288"/>
            <a:ext cx="3452564" cy="646331"/>
          </a:xfrm>
          <a:prstGeom prst="rect">
            <a:avLst/>
          </a:prstGeom>
          <a:noFill/>
          <a:ln w="9525">
            <a:noFill/>
          </a:ln>
        </p:spPr>
        <p:txBody>
          <a:bodyPr wrap="square">
            <a:spAutoFit/>
          </a:bodyPr>
          <a:lstStyle/>
          <a:p>
            <a:pPr defTabSz="1085915">
              <a:spcBef>
                <a:spcPct val="50000"/>
              </a:spcBef>
            </a:pPr>
            <a:r>
              <a:rPr lang="en-SG" altLang="zh-CN" sz="3600" dirty="0">
                <a:latin typeface="Times New Roman" panose="02020603050405020304" pitchFamily="18" charset="0"/>
                <a:ea typeface="黑体" panose="02010600030101010101" pitchFamily="2" charset="-122"/>
                <a:cs typeface="Times New Roman" panose="02020603050405020304" pitchFamily="18" charset="0"/>
              </a:rPr>
              <a:t>_G.G </a:t>
            </a:r>
            <a:r>
              <a:rPr lang="en-SG" altLang="zh-CN" sz="3600" dirty="0" err="1">
                <a:latin typeface="Times New Roman" panose="02020603050405020304" pitchFamily="18" charset="0"/>
                <a:ea typeface="黑体" panose="02010600030101010101" pitchFamily="2" charset="-122"/>
                <a:cs typeface="Times New Roman" panose="02020603050405020304" pitchFamily="18" charset="0"/>
              </a:rPr>
              <a:t>Mác-két</a:t>
            </a:r>
            <a:r>
              <a:rPr lang="en-SG" altLang="zh-CN" sz="3600" dirty="0">
                <a:latin typeface="Times New Roman" panose="02020603050405020304" pitchFamily="18" charset="0"/>
                <a:ea typeface="黑体" panose="02010600030101010101" pitchFamily="2" charset="-122"/>
                <a:cs typeface="Times New Roman" panose="02020603050405020304" pitchFamily="18" charset="0"/>
              </a:rPr>
              <a:t>_</a:t>
            </a:r>
            <a:endParaRPr lang="zh-CN" altLang="en-US" sz="3600" dirty="0">
              <a:latin typeface="Times New Roman" panose="02020603050405020304" pitchFamily="18" charset="0"/>
              <a:ea typeface="黑体" panose="02010600030101010101" pitchFamily="2" charset="-122"/>
              <a:cs typeface="Times New Roman" panose="02020603050405020304" pitchFamily="18" charset="0"/>
            </a:endParaRPr>
          </a:p>
        </p:txBody>
      </p:sp>
      <p:sp>
        <p:nvSpPr>
          <p:cNvPr id="2056" name="文本框 2055"/>
          <p:cNvSpPr txBox="1"/>
          <p:nvPr/>
        </p:nvSpPr>
        <p:spPr>
          <a:xfrm>
            <a:off x="2927648" y="3717032"/>
            <a:ext cx="7056784" cy="1938992"/>
          </a:xfrm>
          <a:prstGeom prst="rect">
            <a:avLst/>
          </a:prstGeom>
          <a:noFill/>
          <a:ln w="9525">
            <a:noFill/>
          </a:ln>
        </p:spPr>
        <p:txBody>
          <a:bodyPr wrap="square">
            <a:spAutoFit/>
          </a:bodyPr>
          <a:lstStyle/>
          <a:p>
            <a:pPr algn="ctr" defTabSz="1085915">
              <a:spcBef>
                <a:spcPct val="50000"/>
              </a:spcBef>
            </a:pP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Đấu</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tranh</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cho</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một</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thế</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giới</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hòa</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bình</a:t>
            </a:r>
            <a:endParaRPr lang="en-US"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3215680" y="81369"/>
            <a:ext cx="8635999" cy="3602182"/>
            <a:chOff x="1768764" y="1950767"/>
            <a:chExt cx="8635999"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1768764" y="1950767"/>
              <a:ext cx="8635999"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B64476-2BB2-4DA2-B508-5CF6DC37360F}"/>
                </a:ext>
              </a:extLst>
            </p:cNvPr>
            <p:cNvSpPr/>
            <p:nvPr/>
          </p:nvSpPr>
          <p:spPr>
            <a:xfrm>
              <a:off x="1945410" y="2120485"/>
              <a:ext cx="8289635"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6000" b="1" dirty="0">
                  <a:solidFill>
                    <a:srgbClr val="FF0000"/>
                  </a:solidFill>
                  <a:latin typeface="Times New Roman" panose="02020603050405020304" pitchFamily="18" charset="0"/>
                  <a:cs typeface="Times New Roman" panose="02020603050405020304" pitchFamily="18" charset="0"/>
                </a:rPr>
                <a:t>1. </a:t>
              </a:r>
              <a:r>
                <a:rPr lang="en-US" sz="6000" b="1" dirty="0" err="1">
                  <a:solidFill>
                    <a:srgbClr val="FF0000"/>
                  </a:solidFill>
                  <a:latin typeface="Times New Roman" panose="02020603050405020304" pitchFamily="18" charset="0"/>
                  <a:cs typeface="Times New Roman" panose="02020603050405020304" pitchFamily="18" charset="0"/>
                </a:rPr>
                <a:t>Nguy</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cơ</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chiến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tranh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hạt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nhân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đe</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dọa</a:t>
              </a:r>
              <a:r>
                <a:rPr lang="en-US" sz="6000" b="1" dirty="0">
                  <a:solidFill>
                    <a:srgbClr val="FF0000"/>
                  </a:solidFill>
                  <a:latin typeface="Times New Roman" panose="02020603050405020304" pitchFamily="18" charset="0"/>
                  <a:cs typeface="Times New Roman" panose="02020603050405020304" pitchFamily="18" charset="0"/>
                </a:rPr>
                <a:t> s</a:t>
              </a:r>
              <a:r>
                <a:rPr lang="en-SG" sz="6000" b="1" dirty="0">
                  <a:solidFill>
                    <a:srgbClr val="FF0000"/>
                  </a:solidFill>
                  <a:latin typeface="Times New Roman" panose="02020603050405020304" pitchFamily="18" charset="0"/>
                  <a:cs typeface="Times New Roman" panose="02020603050405020304" pitchFamily="18" charset="0"/>
                </a:rPr>
                <a:t>ự </a:t>
              </a:r>
              <a:r>
                <a:rPr lang="en-SG" sz="6000" b="1" dirty="0" err="1">
                  <a:solidFill>
                    <a:srgbClr val="FF0000"/>
                  </a:solidFill>
                  <a:latin typeface="Times New Roman" panose="02020603050405020304" pitchFamily="18" charset="0"/>
                  <a:cs typeface="Times New Roman" panose="02020603050405020304" pitchFamily="18" charset="0"/>
                </a:rPr>
                <a:t>sống</a:t>
              </a:r>
              <a:r>
                <a:rPr lang="en-SG" sz="6000" b="1" dirty="0">
                  <a:solidFill>
                    <a:srgbClr val="FF0000"/>
                  </a:solidFill>
                  <a:latin typeface="Times New Roman" panose="02020603050405020304" pitchFamily="18" charset="0"/>
                  <a:cs typeface="Times New Roman" panose="02020603050405020304" pitchFamily="18" charset="0"/>
                </a:rPr>
                <a:t> con ng</a:t>
              </a:r>
              <a:r>
                <a:rPr lang="vi-VN" sz="6000" b="1" dirty="0">
                  <a:solidFill>
                    <a:srgbClr val="FF0000"/>
                  </a:solidFill>
                  <a:latin typeface="Times New Roman" panose="02020603050405020304" pitchFamily="18" charset="0"/>
                  <a:cs typeface="Times New Roman" panose="02020603050405020304" pitchFamily="18" charset="0"/>
                </a:rPr>
                <a:t>ư</a:t>
              </a:r>
              <a:r>
                <a:rPr lang="en-SG" sz="6000" b="1" dirty="0" err="1">
                  <a:solidFill>
                    <a:srgbClr val="FF0000"/>
                  </a:solidFill>
                  <a:latin typeface="Times New Roman" panose="02020603050405020304" pitchFamily="18" charset="0"/>
                  <a:cs typeface="Times New Roman" panose="02020603050405020304" pitchFamily="18" charset="0"/>
                </a:rPr>
                <a:t>ời</a:t>
              </a:r>
              <a:endParaRPr lang="en-SG" sz="6000" b="1" dirty="0">
                <a:solidFill>
                  <a:srgbClr val="FF0000"/>
                </a:solidFill>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0" y="0"/>
            <a:ext cx="2958201" cy="2708920"/>
          </a:xfrm>
          <a:prstGeom prst="rect">
            <a:avLst/>
          </a:prstGeom>
        </p:spPr>
      </p:pic>
      <p:pic>
        <p:nvPicPr>
          <p:cNvPr id="8" name="Picture 7">
            <a:extLst>
              <a:ext uri="{FF2B5EF4-FFF2-40B4-BE49-F238E27FC236}">
                <a16:creationId xmlns:a16="http://schemas.microsoft.com/office/drawing/2014/main" id="{C2C09486-BAD5-4017-A45F-E3473204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Tree>
    <p:extLst>
      <p:ext uri="{BB962C8B-B14F-4D97-AF65-F5344CB8AC3E}">
        <p14:creationId xmlns:p14="http://schemas.microsoft.com/office/powerpoint/2010/main" val="1524417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o vũ khí hạt nhân Ấn Độ đáng gờm như thế nào?">
            <a:extLst>
              <a:ext uri="{FF2B5EF4-FFF2-40B4-BE49-F238E27FC236}">
                <a16:creationId xmlns:a16="http://schemas.microsoft.com/office/drawing/2014/main" id="{85080CFC-806C-4618-A00B-EA8020A439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80" t="9091" r="18878"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Sơ đồ 2">
            <a:extLst>
              <a:ext uri="{FF2B5EF4-FFF2-40B4-BE49-F238E27FC236}">
                <a16:creationId xmlns:a16="http://schemas.microsoft.com/office/drawing/2014/main" id="{0478A2CB-7D63-48E9-B975-CFBE4EDCD869}"/>
              </a:ext>
            </a:extLst>
          </p:cNvPr>
          <p:cNvGraphicFramePr/>
          <p:nvPr>
            <p:extLst>
              <p:ext uri="{D42A27DB-BD31-4B8C-83A1-F6EECF244321}">
                <p14:modId xmlns:p14="http://schemas.microsoft.com/office/powerpoint/2010/main" val="1667375636"/>
              </p:ext>
            </p:extLst>
          </p:nvPr>
        </p:nvGraphicFramePr>
        <p:xfrm>
          <a:off x="182520" y="1095153"/>
          <a:ext cx="5945407" cy="5468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Hộp Văn bản 9">
            <a:extLst>
              <a:ext uri="{FF2B5EF4-FFF2-40B4-BE49-F238E27FC236}">
                <a16:creationId xmlns:a16="http://schemas.microsoft.com/office/drawing/2014/main" id="{3789F88F-1016-4B56-B215-7B43409AC387}"/>
              </a:ext>
            </a:extLst>
          </p:cNvPr>
          <p:cNvSpPr txBox="1"/>
          <p:nvPr/>
        </p:nvSpPr>
        <p:spPr>
          <a:xfrm>
            <a:off x="396537" y="116632"/>
            <a:ext cx="2927438" cy="1200329"/>
          </a:xfrm>
          <a:prstGeom prst="rect">
            <a:avLst/>
          </a:prstGeom>
          <a:noFill/>
        </p:spPr>
        <p:txBody>
          <a:bodyPr wrap="square">
            <a:spAutoFit/>
          </a:bodyPr>
          <a:lstStyle/>
          <a:p>
            <a:pPr algn="ctr"/>
            <a:r>
              <a:rPr lang="en-US" altLang="en-US" sz="3600" b="1" dirty="0">
                <a:solidFill>
                  <a:srgbClr val="FF0000"/>
                </a:solidFill>
                <a:latin typeface="Times New Roman" panose="02020603050405020304" pitchFamily="18" charset="0"/>
                <a:cs typeface="Times New Roman" panose="02020603050405020304" pitchFamily="18" charset="0"/>
              </a:rPr>
              <a:t>VŨ KHÍ HẠT NHÂN :</a:t>
            </a:r>
            <a:endParaRPr lang="en-BZ"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525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graphicEl>
                                              <a:dgm id="{B895F30E-4E86-4BDB-8170-8155F7CAD1D7}"/>
                                            </p:graphicEl>
                                          </p:spTgt>
                                        </p:tgtEl>
                                        <p:attrNameLst>
                                          <p:attrName>style.visibility</p:attrName>
                                        </p:attrNameLst>
                                      </p:cBhvr>
                                      <p:to>
                                        <p:strVal val="visible"/>
                                      </p:to>
                                    </p:set>
                                    <p:animEffect transition="in" filter="wipe(up)">
                                      <p:cBhvr>
                                        <p:cTn id="7" dur="500"/>
                                        <p:tgtEl>
                                          <p:spTgt spid="3">
                                            <p:graphicEl>
                                              <a:dgm id="{B895F30E-4E86-4BDB-8170-8155F7CAD1D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graphicEl>
                                              <a:dgm id="{7CCC0384-8142-4CE2-A603-CE1DED888CCC}"/>
                                            </p:graphicEl>
                                          </p:spTgt>
                                        </p:tgtEl>
                                        <p:attrNameLst>
                                          <p:attrName>style.visibility</p:attrName>
                                        </p:attrNameLst>
                                      </p:cBhvr>
                                      <p:to>
                                        <p:strVal val="visible"/>
                                      </p:to>
                                    </p:set>
                                    <p:animEffect transition="in" filter="wipe(up)">
                                      <p:cBhvr>
                                        <p:cTn id="12" dur="500"/>
                                        <p:tgtEl>
                                          <p:spTgt spid="3">
                                            <p:graphicEl>
                                              <a:dgm id="{7CCC0384-8142-4CE2-A603-CE1DED888CC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graphicEl>
                                              <a:dgm id="{A8651301-F393-4568-97B1-3AEBCAD130BE}"/>
                                            </p:graphicEl>
                                          </p:spTgt>
                                        </p:tgtEl>
                                        <p:attrNameLst>
                                          <p:attrName>style.visibility</p:attrName>
                                        </p:attrNameLst>
                                      </p:cBhvr>
                                      <p:to>
                                        <p:strVal val="visible"/>
                                      </p:to>
                                    </p:set>
                                    <p:animEffect transition="in" filter="wipe(up)">
                                      <p:cBhvr>
                                        <p:cTn id="17" dur="500"/>
                                        <p:tgtEl>
                                          <p:spTgt spid="3">
                                            <p:graphicEl>
                                              <a:dgm id="{A8651301-F393-4568-97B1-3AEBCAD130B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55074EFF-A41F-431D-84B2-DC60E5C19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348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a:extLst>
              <a:ext uri="{FF2B5EF4-FFF2-40B4-BE49-F238E27FC236}">
                <a16:creationId xmlns:a16="http://schemas.microsoft.com/office/drawing/2014/main" id="{1DC52B47-D6CD-4FC0-B818-AB58AC32C2EF}"/>
              </a:ext>
            </a:extLst>
          </p:cNvPr>
          <p:cNvSpPr>
            <a:spLocks noChangeArrowheads="1"/>
          </p:cNvSpPr>
          <p:nvPr/>
        </p:nvSpPr>
        <p:spPr bwMode="auto">
          <a:xfrm>
            <a:off x="9912424" y="1988840"/>
            <a:ext cx="2663280" cy="2736304"/>
          </a:xfrm>
          <a:prstGeom prst="rect">
            <a:avLst/>
          </a:prstGeom>
          <a:noFill/>
          <a:ln w="9525">
            <a:noFill/>
            <a:miter lim="800000"/>
            <a:headEnd/>
            <a:tailEnd/>
          </a:ln>
        </p:spPr>
        <p:txBody>
          <a:bodyPr wrap="none" anchor="ct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latin typeface="Times New Roman" panose="02020603050405020304" pitchFamily="18" charset="0"/>
                <a:cs typeface="Times New Roman" panose="02020603050405020304" pitchFamily="18" charset="0"/>
              </a:rPr>
              <a:t>Bom A </a:t>
            </a:r>
          </a:p>
          <a:p>
            <a:pPr algn="ctr" eaLnBrk="1" hangingPunct="1"/>
            <a:r>
              <a:rPr lang="en-US" altLang="en-US" dirty="0">
                <a:latin typeface="Times New Roman" panose="02020603050405020304" pitchFamily="18" charset="0"/>
                <a:cs typeface="Times New Roman" panose="02020603050405020304" pitchFamily="18" charset="0"/>
              </a:rPr>
              <a:t>hay </a:t>
            </a:r>
            <a:r>
              <a:rPr lang="en-US" altLang="en-US" dirty="0" err="1">
                <a:latin typeface="Times New Roman" panose="02020603050405020304" pitchFamily="18" charset="0"/>
                <a:cs typeface="Times New Roman" panose="02020603050405020304" pitchFamily="18" charset="0"/>
              </a:rPr>
              <a:t>còn</a:t>
            </a:r>
            <a:r>
              <a:rPr lang="en-US" altLang="en-US" dirty="0">
                <a:latin typeface="Times New Roman" panose="02020603050405020304" pitchFamily="18" charset="0"/>
                <a:cs typeface="Times New Roman" panose="02020603050405020304" pitchFamily="18" charset="0"/>
              </a:rPr>
              <a:t> </a:t>
            </a:r>
          </a:p>
          <a:p>
            <a:pPr algn="ctr" eaLnBrk="1" hangingPunct="1"/>
            <a:r>
              <a:rPr lang="en-US" altLang="en-US" dirty="0" err="1">
                <a:latin typeface="Times New Roman" panose="02020603050405020304" pitchFamily="18" charset="0"/>
                <a:cs typeface="Times New Roman" panose="02020603050405020304" pitchFamily="18" charset="0"/>
              </a:rPr>
              <a:t>gọi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p>
          <a:p>
            <a:pPr algn="ctr" eaLnBrk="1" hangingPunct="1"/>
            <a:r>
              <a:rPr lang="en-US" altLang="en-US" dirty="0" err="1">
                <a:latin typeface="Times New Roman" panose="02020603050405020304" pitchFamily="18" charset="0"/>
                <a:cs typeface="Times New Roman" panose="02020603050405020304" pitchFamily="18" charset="0"/>
              </a:rPr>
              <a:t>bom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hạt</a:t>
            </a:r>
            <a:r>
              <a:rPr lang="en-US" altLang="en-US" dirty="0">
                <a:latin typeface="Times New Roman" panose="02020603050405020304" pitchFamily="18" charset="0"/>
                <a:cs typeface="Times New Roman" panose="02020603050405020304" pitchFamily="18" charset="0"/>
              </a:rPr>
              <a:t> </a:t>
            </a:r>
          </a:p>
          <a:p>
            <a:pPr algn="ctr" eaLnBrk="1" hangingPunct="1"/>
            <a:r>
              <a:rPr lang="en-US" altLang="en-US" dirty="0" err="1">
                <a:latin typeface="Times New Roman" panose="02020603050405020304" pitchFamily="18" charset="0"/>
                <a:cs typeface="Times New Roman" panose="02020603050405020304" pitchFamily="18" charset="0"/>
              </a:rPr>
              <a:t>nhân</a:t>
            </a:r>
            <a:endParaRPr lang="en-US" altLang="en-US"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6">
            <a:extLst>
              <a:ext uri="{FF2B5EF4-FFF2-40B4-BE49-F238E27FC236}">
                <a16:creationId xmlns:a16="http://schemas.microsoft.com/office/drawing/2014/main" id="{BD7AF496-9AE0-4F13-9A2E-18328BD698C6}"/>
              </a:ext>
            </a:extLst>
          </p:cNvPr>
          <p:cNvGrpSpPr>
            <a:grpSpLocks/>
          </p:cNvGrpSpPr>
          <p:nvPr/>
        </p:nvGrpSpPr>
        <p:grpSpPr bwMode="auto">
          <a:xfrm>
            <a:off x="0" y="0"/>
            <a:ext cx="12072938" cy="6845300"/>
            <a:chOff x="0" y="0"/>
            <a:chExt cx="7605" cy="4312"/>
          </a:xfrm>
        </p:grpSpPr>
        <p:pic>
          <p:nvPicPr>
            <p:cNvPr id="17411" name="Picture 4">
              <a:extLst>
                <a:ext uri="{FF2B5EF4-FFF2-40B4-BE49-F238E27FC236}">
                  <a16:creationId xmlns:a16="http://schemas.microsoft.com/office/drawing/2014/main" id="{D9242A4C-6898-4661-9FAF-BC2420750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a:extLst>
                <a:ext uri="{FF2B5EF4-FFF2-40B4-BE49-F238E27FC236}">
                  <a16:creationId xmlns:a16="http://schemas.microsoft.com/office/drawing/2014/main" id="{EA158DB9-662F-4ACB-9C3B-C830DC1F966E}"/>
                </a:ext>
              </a:extLst>
            </p:cNvPr>
            <p:cNvSpPr txBox="1">
              <a:spLocks noChangeArrowheads="1"/>
            </p:cNvSpPr>
            <p:nvPr/>
          </p:nvSpPr>
          <p:spPr bwMode="auto">
            <a:xfrm>
              <a:off x="5836" y="633"/>
              <a:ext cx="1769" cy="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Fat-Man, </a:t>
              </a:r>
              <a:r>
                <a:rPr lang="en-US" altLang="en-US" sz="4000" b="1" dirty="0" err="1">
                  <a:solidFill>
                    <a:srgbClr val="FF0000"/>
                  </a:solidFill>
                  <a:latin typeface="Times New Roman" panose="02020603050405020304" pitchFamily="18" charset="0"/>
                  <a:cs typeface="Times New Roman" panose="02020603050405020304" pitchFamily="18" charset="0"/>
                </a:rPr>
                <a:t>vũ</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khí</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hạt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nhân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có</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sức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công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phá</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tương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đương</a:t>
              </a:r>
              <a:r>
                <a:rPr lang="en-US" altLang="en-US" sz="4000" b="1" dirty="0">
                  <a:solidFill>
                    <a:srgbClr val="FF0000"/>
                  </a:solidFill>
                  <a:latin typeface="Times New Roman" panose="02020603050405020304" pitchFamily="18" charset="0"/>
                  <a:cs typeface="Times New Roman" panose="02020603050405020304" pitchFamily="18" charset="0"/>
                </a:rPr>
                <a:t> 10 </a:t>
              </a:r>
              <a:r>
                <a:rPr lang="en-US" altLang="en-US" sz="4000" b="1" dirty="0" err="1">
                  <a:solidFill>
                    <a:srgbClr val="FF0000"/>
                  </a:solidFill>
                  <a:latin typeface="Times New Roman" panose="02020603050405020304" pitchFamily="18" charset="0"/>
                  <a:cs typeface="Times New Roman" panose="02020603050405020304" pitchFamily="18" charset="0"/>
                </a:rPr>
                <a:t>triệu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tấn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thuốc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nổ</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9E58AE43-50DA-4844-843C-B5B44DBFD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a:extLst>
              <a:ext uri="{FF2B5EF4-FFF2-40B4-BE49-F238E27FC236}">
                <a16:creationId xmlns:a16="http://schemas.microsoft.com/office/drawing/2014/main" id="{42889EF7-7D0F-4C8B-A411-74B91109B680}"/>
              </a:ext>
            </a:extLst>
          </p:cNvPr>
          <p:cNvSpPr>
            <a:spLocks noChangeArrowheads="1"/>
          </p:cNvSpPr>
          <p:nvPr/>
        </p:nvSpPr>
        <p:spPr bwMode="auto">
          <a:xfrm rot="10759807" flipV="1">
            <a:off x="8399480" y="4227203"/>
            <a:ext cx="363793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Times New Roman" panose="02020603050405020304" pitchFamily="18" charset="0"/>
                <a:cs typeface="Times New Roman" panose="02020603050405020304" pitchFamily="18" charset="0"/>
              </a:rPr>
              <a:t>Năm</a:t>
            </a:r>
            <a:r>
              <a:rPr lang="en-US" altLang="en-US" sz="2400" b="1" dirty="0">
                <a:solidFill>
                  <a:srgbClr val="0000CC"/>
                </a:solidFill>
                <a:latin typeface="Times New Roman" panose="02020603050405020304" pitchFamily="18" charset="0"/>
                <a:cs typeface="Times New Roman" panose="02020603050405020304" pitchFamily="18" charset="0"/>
              </a:rPr>
              <a:t> 2001, </a:t>
            </a:r>
            <a:r>
              <a:rPr lang="en-US" altLang="en-US" sz="2400" b="1" dirty="0" err="1">
                <a:solidFill>
                  <a:srgbClr val="0000CC"/>
                </a:solidFill>
                <a:latin typeface="Times New Roman" panose="02020603050405020304" pitchFamily="18" charset="0"/>
                <a:cs typeface="Times New Roman" panose="02020603050405020304" pitchFamily="18" charset="0"/>
              </a:rPr>
              <a:t>Ấn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Độ</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đã</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mua</a:t>
            </a:r>
            <a:r>
              <a:rPr lang="en-US" altLang="en-US" sz="2400" b="1" dirty="0">
                <a:solidFill>
                  <a:srgbClr val="0000CC"/>
                </a:solidFill>
                <a:latin typeface="Times New Roman" panose="02020603050405020304" pitchFamily="18" charset="0"/>
                <a:cs typeface="Times New Roman" panose="02020603050405020304" pitchFamily="18" charset="0"/>
              </a:rPr>
              <a:t> 60 </a:t>
            </a:r>
            <a:r>
              <a:rPr lang="en-US" altLang="en-US" sz="2400" b="1" dirty="0" err="1">
                <a:solidFill>
                  <a:srgbClr val="0000CC"/>
                </a:solidFill>
                <a:latin typeface="Times New Roman" panose="02020603050405020304" pitchFamily="18" charset="0"/>
                <a:cs typeface="Times New Roman" panose="02020603050405020304" pitchFamily="18" charset="0"/>
              </a:rPr>
              <a:t>chiến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đấu</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cơ</a:t>
            </a:r>
            <a:r>
              <a:rPr lang="en-US" altLang="en-US" sz="2400" b="1" dirty="0">
                <a:solidFill>
                  <a:srgbClr val="0000CC"/>
                </a:solidFill>
                <a:latin typeface="Times New Roman" panose="02020603050405020304" pitchFamily="18" charset="0"/>
                <a:cs typeface="Times New Roman" panose="02020603050405020304" pitchFamily="18" charset="0"/>
              </a:rPr>
              <a:t> Sukhoi-30. </a:t>
            </a:r>
            <a:r>
              <a:rPr lang="en-US" altLang="en-US" sz="2400" b="1" dirty="0" err="1">
                <a:solidFill>
                  <a:srgbClr val="0000CC"/>
                </a:solidFill>
                <a:latin typeface="Times New Roman" panose="02020603050405020304" pitchFamily="18" charset="0"/>
                <a:cs typeface="Times New Roman" panose="02020603050405020304" pitchFamily="18" charset="0"/>
              </a:rPr>
              <a:t>Chiếc</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phản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lực</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cơ</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hai</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chỗ</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có</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thể</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tải</a:t>
            </a:r>
            <a:r>
              <a:rPr lang="en-US" altLang="en-US" sz="2400" b="1" dirty="0">
                <a:solidFill>
                  <a:srgbClr val="0000CC"/>
                </a:solidFill>
                <a:latin typeface="Times New Roman" panose="02020603050405020304" pitchFamily="18" charset="0"/>
                <a:cs typeface="Times New Roman" panose="02020603050405020304" pitchFamily="18" charset="0"/>
              </a:rPr>
              <a:t> 8 </a:t>
            </a:r>
            <a:r>
              <a:rPr lang="en-US" altLang="en-US" sz="2400" b="1" dirty="0" err="1">
                <a:solidFill>
                  <a:srgbClr val="0000CC"/>
                </a:solidFill>
                <a:latin typeface="Times New Roman" panose="02020603050405020304" pitchFamily="18" charset="0"/>
                <a:cs typeface="Times New Roman" panose="02020603050405020304" pitchFamily="18" charset="0"/>
              </a:rPr>
              <a:t>tấn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vũ</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khí</a:t>
            </a:r>
            <a:r>
              <a:rPr lang="en-US" altLang="en-US" sz="2400" b="1" dirty="0">
                <a:solidFill>
                  <a:srgbClr val="0000CC"/>
                </a:solidFill>
                <a:latin typeface="Times New Roman" panose="02020603050405020304" pitchFamily="18" charset="0"/>
                <a:cs typeface="Times New Roman" panose="02020603050405020304" pitchFamily="18" charset="0"/>
              </a:rPr>
              <a:t>, bao </a:t>
            </a:r>
            <a:r>
              <a:rPr lang="en-US" altLang="en-US" sz="2400" b="1" dirty="0" err="1">
                <a:solidFill>
                  <a:srgbClr val="0000CC"/>
                </a:solidFill>
                <a:latin typeface="Times New Roman" panose="02020603050405020304" pitchFamily="18" charset="0"/>
                <a:cs typeface="Times New Roman" panose="02020603050405020304" pitchFamily="18" charset="0"/>
              </a:rPr>
              <a:t>gồm</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bom</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hạt</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nhân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và</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có</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vận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tốc</a:t>
            </a:r>
            <a:r>
              <a:rPr lang="en-US" altLang="en-US" sz="2400" b="1" dirty="0">
                <a:solidFill>
                  <a:srgbClr val="0000CC"/>
                </a:solidFill>
                <a:latin typeface="Times New Roman" panose="02020603050405020304" pitchFamily="18" charset="0"/>
                <a:cs typeface="Times New Roman" panose="02020603050405020304" pitchFamily="18" charset="0"/>
              </a:rPr>
              <a:t> 3.200 km/</a:t>
            </a:r>
            <a:r>
              <a:rPr lang="en-US" altLang="en-US" sz="2400" b="1" dirty="0" err="1">
                <a:solidFill>
                  <a:srgbClr val="0000CC"/>
                </a:solidFill>
                <a:latin typeface="Times New Roman" panose="02020603050405020304" pitchFamily="18" charset="0"/>
                <a:cs typeface="Times New Roman" panose="02020603050405020304" pitchFamily="18" charset="0"/>
              </a:rPr>
              <a:t>giờ</a:t>
            </a:r>
            <a:r>
              <a:rPr lang="en-US" altLang="en-US" sz="2400" b="1" dirty="0">
                <a:solidFill>
                  <a:srgbClr val="0000CC"/>
                </a:solidFill>
                <a:latin typeface="Times New Roman" panose="02020603050405020304" pitchFamily="18" charset="0"/>
                <a:cs typeface="Times New Roman" panose="02020603050405020304" pitchFamily="18" charset="0"/>
              </a:rPr>
              <a:t>. </a:t>
            </a:r>
          </a:p>
        </p:txBody>
      </p:sp>
      <p:sp>
        <p:nvSpPr>
          <p:cNvPr id="20484" name="Rectangle 7">
            <a:extLst>
              <a:ext uri="{FF2B5EF4-FFF2-40B4-BE49-F238E27FC236}">
                <a16:creationId xmlns:a16="http://schemas.microsoft.com/office/drawing/2014/main" id="{CF236EFC-A985-4E42-BB22-DF32BF9BFA23}"/>
              </a:ext>
            </a:extLst>
          </p:cNvPr>
          <p:cNvSpPr>
            <a:spLocks noChangeArrowheads="1"/>
          </p:cNvSpPr>
          <p:nvPr/>
        </p:nvSpPr>
        <p:spPr bwMode="auto">
          <a:xfrm rot="10796572" flipV="1">
            <a:off x="1055729" y="265898"/>
            <a:ext cx="105285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r>
              <a:rPr lang="en-US" altLang="en-US" b="1" dirty="0" err="1">
                <a:latin typeface="Times New Roman" panose="02020603050405020304" pitchFamily="18" charset="0"/>
                <a:cs typeface="Times New Roman" panose="02020603050405020304" pitchFamily="18" charset="0"/>
              </a:rPr>
              <a:t>Phản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lực</a:t>
            </a:r>
            <a:r>
              <a:rPr lang="en-US" altLang="en-US" b="1" dirty="0">
                <a:latin typeface="Times New Roman" panose="02020603050405020304" pitchFamily="18" charset="0"/>
                <a:cs typeface="Times New Roman" panose="02020603050405020304" pitchFamily="18" charset="0"/>
              </a:rPr>
              <a:t> Sukhoi – 30MKI </a:t>
            </a: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thể</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vũ</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khí</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nhân</a:t>
            </a:r>
            <a:endParaRPr lang="en-US" altLang="en-US"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
            <a:extLst>
              <a:ext uri="{FF2B5EF4-FFF2-40B4-BE49-F238E27FC236}">
                <a16:creationId xmlns:a16="http://schemas.microsoft.com/office/drawing/2014/main" id="{C898C4D9-9F47-4F56-AEAC-E28C5DD86C9B}"/>
              </a:ext>
            </a:extLst>
          </p:cNvPr>
          <p:cNvGrpSpPr>
            <a:grpSpLocks/>
          </p:cNvGrpSpPr>
          <p:nvPr/>
        </p:nvGrpSpPr>
        <p:grpSpPr bwMode="auto">
          <a:xfrm>
            <a:off x="0" y="0"/>
            <a:ext cx="12072938" cy="6858000"/>
            <a:chOff x="0" y="0"/>
            <a:chExt cx="7605" cy="4320"/>
          </a:xfrm>
        </p:grpSpPr>
        <p:pic>
          <p:nvPicPr>
            <p:cNvPr id="18435" name="Picture 4">
              <a:extLst>
                <a:ext uri="{FF2B5EF4-FFF2-40B4-BE49-F238E27FC236}">
                  <a16:creationId xmlns:a16="http://schemas.microsoft.com/office/drawing/2014/main" id="{11FCEAA4-80E9-4540-81D1-7DD7AAA92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7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5">
              <a:extLst>
                <a:ext uri="{FF2B5EF4-FFF2-40B4-BE49-F238E27FC236}">
                  <a16:creationId xmlns:a16="http://schemas.microsoft.com/office/drawing/2014/main" id="{027FB46D-CFD5-4511-A5D7-1E42613B8EC2}"/>
                </a:ext>
              </a:extLst>
            </p:cNvPr>
            <p:cNvSpPr txBox="1">
              <a:spLocks noChangeArrowheads="1"/>
            </p:cNvSpPr>
            <p:nvPr/>
          </p:nvSpPr>
          <p:spPr bwMode="auto">
            <a:xfrm>
              <a:off x="3477" y="119"/>
              <a:ext cx="4128"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000" dirty="0" err="1">
                  <a:solidFill>
                    <a:srgbClr val="FF0000"/>
                  </a:solidFill>
                  <a:latin typeface="Times New Roman" panose="02020603050405020304" pitchFamily="18" charset="0"/>
                  <a:cs typeface="Times New Roman" panose="02020603050405020304" pitchFamily="18" charset="0"/>
                </a:rPr>
                <a:t>Máy</a:t>
              </a:r>
              <a:r>
                <a:rPr lang="en-US" altLang="en-US" sz="3000" dirty="0">
                  <a:solidFill>
                    <a:srgbClr val="FF0000"/>
                  </a:solidFill>
                  <a:latin typeface="Times New Roman" panose="02020603050405020304" pitchFamily="18" charset="0"/>
                  <a:cs typeface="Times New Roman" panose="02020603050405020304" pitchFamily="18" charset="0"/>
                </a:rPr>
                <a:t> bay B2A - </a:t>
              </a:r>
              <a:r>
                <a:rPr lang="en-US" altLang="en-US" sz="3000" dirty="0" err="1">
                  <a:solidFill>
                    <a:srgbClr val="FF0000"/>
                  </a:solidFill>
                  <a:latin typeface="Times New Roman" panose="02020603050405020304" pitchFamily="18" charset="0"/>
                  <a:cs typeface="Times New Roman" panose="02020603050405020304" pitchFamily="18" charset="0"/>
                </a:rPr>
                <a:t>máy</a:t>
              </a:r>
              <a:r>
                <a:rPr lang="en-US" altLang="en-US" sz="3000" dirty="0">
                  <a:solidFill>
                    <a:srgbClr val="FF0000"/>
                  </a:solidFill>
                  <a:latin typeface="Times New Roman" panose="02020603050405020304" pitchFamily="18" charset="0"/>
                  <a:cs typeface="Times New Roman" panose="02020603050405020304" pitchFamily="18" charset="0"/>
                </a:rPr>
                <a:t> bay </a:t>
              </a:r>
              <a:r>
                <a:rPr lang="en-US" altLang="en-US" sz="3000" dirty="0" err="1">
                  <a:solidFill>
                    <a:srgbClr val="FF0000"/>
                  </a:solidFill>
                  <a:latin typeface="Times New Roman" panose="02020603050405020304" pitchFamily="18" charset="0"/>
                  <a:cs typeface="Times New Roman" panose="02020603050405020304" pitchFamily="18" charset="0"/>
                </a:rPr>
                <a:t>ném</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bom</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chiến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lược</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tàng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hình</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hiện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đại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nhất</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thế</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giới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có</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thể</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tấn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công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bằng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vũ</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khí</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hạt</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nhân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và</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vũ</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khí</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thông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thường</a:t>
              </a:r>
              <a:endParaRPr lang="en-US" altLang="en-US" sz="3000" dirty="0">
                <a:solidFill>
                  <a:srgbClr val="FF0000"/>
                </a:solidFill>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FD201487-626B-46BC-8A41-5E05F1365C60}"/>
              </a:ext>
            </a:extLst>
          </p:cNvPr>
          <p:cNvGrpSpPr/>
          <p:nvPr/>
        </p:nvGrpSpPr>
        <p:grpSpPr>
          <a:xfrm>
            <a:off x="5517065" y="2348880"/>
            <a:ext cx="6672262" cy="4509120"/>
            <a:chOff x="5519738" y="2376589"/>
            <a:chExt cx="6672262" cy="4509120"/>
          </a:xfrm>
        </p:grpSpPr>
        <p:pic>
          <p:nvPicPr>
            <p:cNvPr id="5" name="Picture 4">
              <a:extLst>
                <a:ext uri="{FF2B5EF4-FFF2-40B4-BE49-F238E27FC236}">
                  <a16:creationId xmlns:a16="http://schemas.microsoft.com/office/drawing/2014/main" id="{B727D89C-807A-4C64-A00F-D6588CF06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8" y="2376589"/>
              <a:ext cx="6672262" cy="450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8084F680-38D7-4C8C-90C0-1F0C6B7D4140}"/>
                </a:ext>
              </a:extLst>
            </p:cNvPr>
            <p:cNvSpPr txBox="1">
              <a:spLocks noChangeArrowheads="1"/>
            </p:cNvSpPr>
            <p:nvPr/>
          </p:nvSpPr>
          <p:spPr bwMode="auto">
            <a:xfrm>
              <a:off x="5735960" y="2664621"/>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err="1">
                  <a:solidFill>
                    <a:srgbClr val="FF0000"/>
                  </a:solidFill>
                  <a:latin typeface="Times New Roman" panose="02020603050405020304" pitchFamily="18" charset="0"/>
                  <a:cs typeface="Times New Roman" panose="02020603050405020304" pitchFamily="18" charset="0"/>
                </a:rPr>
                <a:t>Tàu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hạt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nhân</a:t>
              </a:r>
              <a:r>
                <a:rPr lang="en-US" altLang="en-US" b="1" dirty="0">
                  <a:solidFill>
                    <a:srgbClr val="FF0000"/>
                  </a:solidFill>
                  <a:latin typeface="Times New Roman" panose="02020603050405020304" pitchFamily="18" charset="0"/>
                  <a:cs typeface="Times New Roman" panose="02020603050405020304" pitchFamily="18" charset="0"/>
                </a:rPr>
                <a:t> Nga</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6">
            <a:extLst>
              <a:ext uri="{FF2B5EF4-FFF2-40B4-BE49-F238E27FC236}">
                <a16:creationId xmlns:a16="http://schemas.microsoft.com/office/drawing/2014/main" id="{E86CD772-11EE-491F-BBE6-34A834061B75}"/>
              </a:ext>
            </a:extLst>
          </p:cNvPr>
          <p:cNvGrpSpPr>
            <a:grpSpLocks/>
          </p:cNvGrpSpPr>
          <p:nvPr/>
        </p:nvGrpSpPr>
        <p:grpSpPr bwMode="auto">
          <a:xfrm>
            <a:off x="0" y="0"/>
            <a:ext cx="5791200" cy="6858000"/>
            <a:chOff x="0" y="0"/>
            <a:chExt cx="3648" cy="4320"/>
          </a:xfrm>
        </p:grpSpPr>
        <p:pic>
          <p:nvPicPr>
            <p:cNvPr id="8195" name="Picture 4">
              <a:extLst>
                <a:ext uri="{FF2B5EF4-FFF2-40B4-BE49-F238E27FC236}">
                  <a16:creationId xmlns:a16="http://schemas.microsoft.com/office/drawing/2014/main" id="{D38C28BF-A5A6-4B6D-9711-6E850B340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4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a:extLst>
                <a:ext uri="{FF2B5EF4-FFF2-40B4-BE49-F238E27FC236}">
                  <a16:creationId xmlns:a16="http://schemas.microsoft.com/office/drawing/2014/main" id="{0AF088C8-94C9-4DEF-A515-4D2C1B49A9A0}"/>
                </a:ext>
              </a:extLst>
            </p:cNvPr>
            <p:cNvSpPr txBox="1">
              <a:spLocks noChangeArrowheads="1"/>
            </p:cNvSpPr>
            <p:nvPr/>
          </p:nvSpPr>
          <p:spPr bwMode="auto">
            <a:xfrm>
              <a:off x="0" y="2160"/>
              <a:ext cx="1296"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Times New Roman" panose="02020603050405020304" pitchFamily="18" charset="0"/>
                  <a:cs typeface="Times New Roman" panose="02020603050405020304" pitchFamily="18" charset="0"/>
                </a:rPr>
                <a:t>BOM NGUYÊN TỬ MỸ NÉM XUỐNG NHẬT  NĂM 1945</a:t>
              </a:r>
            </a:p>
          </p:txBody>
        </p:sp>
      </p:grpSp>
      <p:grpSp>
        <p:nvGrpSpPr>
          <p:cNvPr id="2" name="Group 1">
            <a:extLst>
              <a:ext uri="{FF2B5EF4-FFF2-40B4-BE49-F238E27FC236}">
                <a16:creationId xmlns:a16="http://schemas.microsoft.com/office/drawing/2014/main" id="{AB803D0F-33F1-4E37-9BB1-04C85733D8F4}"/>
              </a:ext>
            </a:extLst>
          </p:cNvPr>
          <p:cNvGrpSpPr/>
          <p:nvPr/>
        </p:nvGrpSpPr>
        <p:grpSpPr>
          <a:xfrm>
            <a:off x="5791200" y="0"/>
            <a:ext cx="6400800" cy="6858000"/>
            <a:chOff x="5791200" y="0"/>
            <a:chExt cx="6400800" cy="6858000"/>
          </a:xfrm>
        </p:grpSpPr>
        <p:pic>
          <p:nvPicPr>
            <p:cNvPr id="5" name="Picture 4">
              <a:extLst>
                <a:ext uri="{FF2B5EF4-FFF2-40B4-BE49-F238E27FC236}">
                  <a16:creationId xmlns:a16="http://schemas.microsoft.com/office/drawing/2014/main" id="{25D6DEFB-9798-4971-BF44-3892D771C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1E778B16-8ACF-4CD2-96E6-B754506FBD80}"/>
                </a:ext>
              </a:extLst>
            </p:cNvPr>
            <p:cNvSpPr txBox="1">
              <a:spLocks noChangeArrowheads="1"/>
            </p:cNvSpPr>
            <p:nvPr/>
          </p:nvSpPr>
          <p:spPr bwMode="auto">
            <a:xfrm>
              <a:off x="6014592" y="332656"/>
              <a:ext cx="61774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Times New Roman" panose="02020603050405020304" pitchFamily="18" charset="0"/>
                  <a:cs typeface="Times New Roman" panose="02020603050405020304" pitchFamily="18" charset="0"/>
                </a:rPr>
                <a:t>MỘT VỤ TH</a:t>
              </a:r>
              <a:r>
                <a:rPr lang="en-SG" altLang="en-US" sz="2400" b="1" dirty="0">
                  <a:solidFill>
                    <a:schemeClr val="bg1"/>
                  </a:solidFill>
                  <a:latin typeface="Times New Roman" panose="02020603050405020304" pitchFamily="18" charset="0"/>
                  <a:cs typeface="Times New Roman" panose="02020603050405020304" pitchFamily="18" charset="0"/>
                </a:rPr>
                <a:t>Ử NGHIỆM </a:t>
              </a:r>
              <a:r>
                <a:rPr lang="en-US" altLang="en-US" sz="2400" b="1" dirty="0">
                  <a:solidFill>
                    <a:schemeClr val="bg1"/>
                  </a:solidFill>
                  <a:latin typeface="Times New Roman" panose="02020603050405020304" pitchFamily="18" charset="0"/>
                  <a:cs typeface="Times New Roman" panose="02020603050405020304" pitchFamily="18" charset="0"/>
                </a:rPr>
                <a:t>BOM HẠT NHÂN</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DF07E9-189E-4B3D-AF7C-322C6C8CEC34}"/>
              </a:ext>
            </a:extLst>
          </p:cNvPr>
          <p:cNvSpPr/>
          <p:nvPr/>
        </p:nvSpPr>
        <p:spPr>
          <a:xfrm>
            <a:off x="2927648" y="404664"/>
            <a:ext cx="8640960"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FF0000"/>
                </a:solidFill>
                <a:latin typeface="Times New Roman" panose="02020603050405020304" pitchFamily="18" charset="0"/>
                <a:cs typeface="Times New Roman" panose="02020603050405020304" pitchFamily="18" charset="0"/>
              </a:rPr>
              <a:t>Chiến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đe</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dọa</a:t>
            </a:r>
            <a:r>
              <a:rPr lang="en-US" sz="3600" b="1" dirty="0">
                <a:solidFill>
                  <a:srgbClr val="FF0000"/>
                </a:solidFill>
                <a:latin typeface="Times New Roman" panose="02020603050405020304" pitchFamily="18" charset="0"/>
                <a:cs typeface="Times New Roman" panose="02020603050405020304" pitchFamily="18" charset="0"/>
              </a:rPr>
              <a:t> s</a:t>
            </a:r>
            <a:r>
              <a:rPr lang="en-SG" sz="3600" b="1" dirty="0">
                <a:solidFill>
                  <a:srgbClr val="FF0000"/>
                </a:solidFill>
                <a:latin typeface="Times New Roman" panose="02020603050405020304" pitchFamily="18" charset="0"/>
                <a:cs typeface="Times New Roman" panose="02020603050405020304" pitchFamily="18" charset="0"/>
              </a:rPr>
              <a:t>ự </a:t>
            </a:r>
            <a:r>
              <a:rPr lang="en-SG" sz="3600" b="1" dirty="0" err="1">
                <a:solidFill>
                  <a:srgbClr val="FF0000"/>
                </a:solidFill>
                <a:latin typeface="Times New Roman" panose="02020603050405020304" pitchFamily="18" charset="0"/>
                <a:cs typeface="Times New Roman" panose="02020603050405020304" pitchFamily="18" charset="0"/>
              </a:rPr>
              <a:t>sống</a:t>
            </a:r>
            <a:r>
              <a:rPr lang="en-SG" sz="3600" b="1" dirty="0">
                <a:solidFill>
                  <a:srgbClr val="FF0000"/>
                </a:solidFill>
                <a:latin typeface="Times New Roman" panose="02020603050405020304" pitchFamily="18" charset="0"/>
                <a:cs typeface="Times New Roman" panose="02020603050405020304" pitchFamily="18" charset="0"/>
              </a:rPr>
              <a:t> con ng</a:t>
            </a:r>
            <a:r>
              <a:rPr lang="vi-VN" sz="3600" b="1" dirty="0">
                <a:solidFill>
                  <a:srgbClr val="FF0000"/>
                </a:solidFill>
                <a:latin typeface="Times New Roman" panose="02020603050405020304" pitchFamily="18" charset="0"/>
                <a:cs typeface="Times New Roman" panose="02020603050405020304" pitchFamily="18" charset="0"/>
              </a:rPr>
              <a:t>ư</a:t>
            </a:r>
            <a:r>
              <a:rPr lang="en-SG" sz="3600" b="1" dirty="0" err="1">
                <a:solidFill>
                  <a:srgbClr val="FF0000"/>
                </a:solidFill>
                <a:latin typeface="Times New Roman" panose="02020603050405020304" pitchFamily="18" charset="0"/>
                <a:cs typeface="Times New Roman" panose="02020603050405020304" pitchFamily="18" charset="0"/>
              </a:rPr>
              <a:t>ời</a:t>
            </a:r>
            <a:endParaRPr lang="en-SG" sz="3600" b="1" dirty="0">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9399A137-9450-4BE5-A841-09D2575E674E}"/>
              </a:ext>
            </a:extLst>
          </p:cNvPr>
          <p:cNvSpPr/>
          <p:nvPr/>
        </p:nvSpPr>
        <p:spPr>
          <a:xfrm>
            <a:off x="2783632"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Lí</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lẽ</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CE53DBD-D3CF-48D3-9019-ADE82C5CCFEF}"/>
              </a:ext>
            </a:extLst>
          </p:cNvPr>
          <p:cNvSpPr/>
          <p:nvPr/>
        </p:nvSpPr>
        <p:spPr>
          <a:xfrm>
            <a:off x="5231904"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Dẫn</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chứng</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126A274-5018-40C0-866A-65E645990A5A}"/>
              </a:ext>
            </a:extLst>
          </p:cNvPr>
          <p:cNvSpPr/>
          <p:nvPr/>
        </p:nvSpPr>
        <p:spPr>
          <a:xfrm>
            <a:off x="7680176"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Nghệ</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thuật</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lập</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luận</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C804A68-520F-4A9D-8AC0-B5C06E728F6F}"/>
              </a:ext>
            </a:extLst>
          </p:cNvPr>
          <p:cNvSpPr/>
          <p:nvPr/>
        </p:nvSpPr>
        <p:spPr>
          <a:xfrm>
            <a:off x="10128448"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Thái</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độ</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của</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tác</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giả</a:t>
            </a:r>
            <a:endParaRPr lang="en-SG" sz="3200" b="1" dirty="0">
              <a:solidFill>
                <a:srgbClr val="0070C0"/>
              </a:solidFill>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D7B0ADB6-22B8-424A-995A-B32A7367AD89}"/>
              </a:ext>
            </a:extLst>
          </p:cNvPr>
          <p:cNvCxnSpPr>
            <a:cxnSpLocks/>
            <a:stCxn id="2" idx="2"/>
            <a:endCxn id="3" idx="0"/>
          </p:cNvCxnSpPr>
          <p:nvPr/>
        </p:nvCxnSpPr>
        <p:spPr>
          <a:xfrm flipH="1">
            <a:off x="3611724" y="1916832"/>
            <a:ext cx="3636404"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0EA54C1-5199-47F1-B234-C17B5A5232D9}"/>
              </a:ext>
            </a:extLst>
          </p:cNvPr>
          <p:cNvCxnSpPr>
            <a:cxnSpLocks/>
            <a:stCxn id="2" idx="2"/>
            <a:endCxn id="4" idx="0"/>
          </p:cNvCxnSpPr>
          <p:nvPr/>
        </p:nvCxnSpPr>
        <p:spPr>
          <a:xfrm flipH="1">
            <a:off x="6059996" y="1916832"/>
            <a:ext cx="118813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445BE9A-C6E9-41F4-9631-FA63D697A37C}"/>
              </a:ext>
            </a:extLst>
          </p:cNvPr>
          <p:cNvCxnSpPr>
            <a:cxnSpLocks/>
            <a:stCxn id="2" idx="2"/>
            <a:endCxn id="5" idx="0"/>
          </p:cNvCxnSpPr>
          <p:nvPr/>
        </p:nvCxnSpPr>
        <p:spPr>
          <a:xfrm>
            <a:off x="7248128" y="1916832"/>
            <a:ext cx="1260140"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6DA207D-6F2D-431E-B100-2073E45D9A3B}"/>
              </a:ext>
            </a:extLst>
          </p:cNvPr>
          <p:cNvCxnSpPr>
            <a:cxnSpLocks/>
            <a:stCxn id="2" idx="2"/>
            <a:endCxn id="6" idx="0"/>
          </p:cNvCxnSpPr>
          <p:nvPr/>
        </p:nvCxnSpPr>
        <p:spPr>
          <a:xfrm>
            <a:off x="7248128" y="1916832"/>
            <a:ext cx="370841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1B665BC2-8A35-44F3-AF63-0F76D59BAF2B}"/>
              </a:ext>
            </a:extLst>
          </p:cNvPr>
          <p:cNvSpPr/>
          <p:nvPr/>
        </p:nvSpPr>
        <p:spPr>
          <a:xfrm rot="16200000">
            <a:off x="-2672916" y="2672916"/>
            <a:ext cx="6858000" cy="151216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4800" dirty="0">
                <a:solidFill>
                  <a:srgbClr val="FF0000"/>
                </a:solidFill>
                <a:latin typeface="Times New Roman" panose="02020603050405020304" pitchFamily="18" charset="0"/>
                <a:cs typeface="Times New Roman" panose="02020603050405020304" pitchFamily="18" charset="0"/>
              </a:rPr>
              <a:t>PHIẾU BÀI TẬP 1</a:t>
            </a:r>
          </a:p>
        </p:txBody>
      </p:sp>
    </p:spTree>
    <p:extLst>
      <p:ext uri="{BB962C8B-B14F-4D97-AF65-F5344CB8AC3E}">
        <p14:creationId xmlns:p14="http://schemas.microsoft.com/office/powerpoint/2010/main" val="2409871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6">
            <a:extLst>
              <a:ext uri="{FF2B5EF4-FFF2-40B4-BE49-F238E27FC236}">
                <a16:creationId xmlns:a16="http://schemas.microsoft.com/office/drawing/2014/main" id="{41B281D2-342D-49A2-952D-A044DB19A19A}"/>
              </a:ext>
            </a:extLst>
          </p:cNvPr>
          <p:cNvSpPr>
            <a:spLocks noChangeArrowheads="1"/>
          </p:cNvSpPr>
          <p:nvPr/>
        </p:nvSpPr>
        <p:spPr bwMode="auto">
          <a:xfrm>
            <a:off x="19050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1" name="Rectangle 27">
            <a:extLst>
              <a:ext uri="{FF2B5EF4-FFF2-40B4-BE49-F238E27FC236}">
                <a16:creationId xmlns:a16="http://schemas.microsoft.com/office/drawing/2014/main" id="{CC921421-B2AE-462D-A652-86C6361852C3}"/>
              </a:ext>
            </a:extLst>
          </p:cNvPr>
          <p:cNvSpPr>
            <a:spLocks noChangeArrowheads="1"/>
          </p:cNvSpPr>
          <p:nvPr/>
        </p:nvSpPr>
        <p:spPr bwMode="auto">
          <a:xfrm>
            <a:off x="1905000" y="1187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2" name="Rectangle 28">
            <a:extLst>
              <a:ext uri="{FF2B5EF4-FFF2-40B4-BE49-F238E27FC236}">
                <a16:creationId xmlns:a16="http://schemas.microsoft.com/office/drawing/2014/main" id="{6AC0F2CF-B521-48E7-875A-99D2DA570F74}"/>
              </a:ext>
            </a:extLst>
          </p:cNvPr>
          <p:cNvSpPr>
            <a:spLocks noChangeArrowheads="1"/>
          </p:cNvSpPr>
          <p:nvPr/>
        </p:nvSpPr>
        <p:spPr bwMode="auto">
          <a:xfrm>
            <a:off x="1828800" y="3962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3" name="Rectangle 29">
            <a:extLst>
              <a:ext uri="{FF2B5EF4-FFF2-40B4-BE49-F238E27FC236}">
                <a16:creationId xmlns:a16="http://schemas.microsoft.com/office/drawing/2014/main" id="{42EB426D-55EA-4170-807B-362E364FADB6}"/>
              </a:ext>
            </a:extLst>
          </p:cNvPr>
          <p:cNvSpPr>
            <a:spLocks noChangeArrowheads="1"/>
          </p:cNvSpPr>
          <p:nvPr/>
        </p:nvSpPr>
        <p:spPr bwMode="auto">
          <a:xfrm>
            <a:off x="1828800" y="423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pic>
        <p:nvPicPr>
          <p:cNvPr id="14" name="Picture 7" descr="images">
            <a:extLst>
              <a:ext uri="{FF2B5EF4-FFF2-40B4-BE49-F238E27FC236}">
                <a16:creationId xmlns:a16="http://schemas.microsoft.com/office/drawing/2014/main" id="{BEDC21E3-8CD2-4DB1-80E9-324454491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12" y="116632"/>
            <a:ext cx="2880320"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đầu đạn hạt nhân">
            <a:extLst>
              <a:ext uri="{FF2B5EF4-FFF2-40B4-BE49-F238E27FC236}">
                <a16:creationId xmlns:a16="http://schemas.microsoft.com/office/drawing/2014/main" id="{0C7FBF94-6A26-413E-A426-F0E751102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96" y="2348880"/>
            <a:ext cx="2901268"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tải xuống">
            <a:extLst>
              <a:ext uri="{FF2B5EF4-FFF2-40B4-BE49-F238E27FC236}">
                <a16:creationId xmlns:a16="http://schemas.microsoft.com/office/drawing/2014/main" id="{15887CC6-8AA0-4B29-B21B-5F29DFD47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11" y="4619615"/>
            <a:ext cx="2880320"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76D307BC-D8D6-4FDE-845E-BF1AE4EF1808}"/>
              </a:ext>
            </a:extLst>
          </p:cNvPr>
          <p:cNvSpPr/>
          <p:nvPr/>
        </p:nvSpPr>
        <p:spPr>
          <a:xfrm>
            <a:off x="3671354" y="2347550"/>
            <a:ext cx="3528392" cy="38884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0000CC"/>
                </a:solidFill>
                <a:latin typeface="Times New Roman" panose="02020603050405020304" pitchFamily="18" charset="0"/>
                <a:cs typeface="Times New Roman" panose="02020603050405020304" pitchFamily="18" charset="0"/>
              </a:rPr>
              <a:t>Chiến</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tranh</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hạt</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nhân</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là</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sự</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tàn</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phá</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huỷ</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diệt</a:t>
            </a:r>
            <a:endParaRPr lang="en-US" altLang="en-US" sz="4000" dirty="0">
              <a:solidFill>
                <a:srgbClr val="0000CC"/>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17FC54CC-D5F3-41F1-AE57-84C770FBF40A}"/>
              </a:ext>
            </a:extLst>
          </p:cNvPr>
          <p:cNvSpPr/>
          <p:nvPr/>
        </p:nvSpPr>
        <p:spPr>
          <a:xfrm>
            <a:off x="8040216" y="2346829"/>
            <a:ext cx="3528392" cy="388843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a:solidFill>
                  <a:srgbClr val="0000CC"/>
                </a:solidFill>
                <a:latin typeface="Times New Roman" panose="02020603050405020304" pitchFamily="18" charset="0"/>
                <a:cs typeface="Times New Roman" panose="02020603050405020304" pitchFamily="18" charset="0"/>
              </a:rPr>
              <a:t>Phát minh hạt nhân quyết định  sự sống còn trên thế giới</a:t>
            </a:r>
            <a:endParaRPr lang="en-SG" sz="400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EB718F36-DD24-45E5-82FD-65CC0591774B}"/>
              </a:ext>
            </a:extLst>
          </p:cNvPr>
          <p:cNvSpPr/>
          <p:nvPr/>
        </p:nvSpPr>
        <p:spPr>
          <a:xfrm>
            <a:off x="6023992" y="692696"/>
            <a:ext cx="2880320" cy="96946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400" b="1" dirty="0" err="1">
                <a:solidFill>
                  <a:srgbClr val="FF0000"/>
                </a:solidFill>
                <a:latin typeface="Times New Roman" panose="02020603050405020304" pitchFamily="18" charset="0"/>
                <a:cs typeface="Times New Roman" panose="02020603050405020304" pitchFamily="18" charset="0"/>
              </a:rPr>
              <a:t>Lý</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lẽ</a:t>
            </a:r>
            <a:endParaRPr lang="en-US" altLang="en-US" sz="44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4)">
                                      <p:cBhvr>
                                        <p:cTn id="11" dur="2000"/>
                                        <p:tgtEl>
                                          <p:spTgt spid="15"/>
                                        </p:tgtEl>
                                      </p:cBhvr>
                                    </p:animEffect>
                                  </p:childTnLst>
                                </p:cTn>
                              </p:par>
                            </p:childTnLst>
                          </p:cTn>
                        </p:par>
                        <p:par>
                          <p:cTn id="12" fill="hold">
                            <p:stCondLst>
                              <p:cond delay="4000"/>
                            </p:stCondLst>
                            <p:childTnLst>
                              <p:par>
                                <p:cTn id="13" presetID="21"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4)">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6">
            <a:extLst>
              <a:ext uri="{FF2B5EF4-FFF2-40B4-BE49-F238E27FC236}">
                <a16:creationId xmlns:a16="http://schemas.microsoft.com/office/drawing/2014/main" id="{41B281D2-342D-49A2-952D-A044DB19A19A}"/>
              </a:ext>
            </a:extLst>
          </p:cNvPr>
          <p:cNvSpPr>
            <a:spLocks noChangeArrowheads="1"/>
          </p:cNvSpPr>
          <p:nvPr/>
        </p:nvSpPr>
        <p:spPr bwMode="auto">
          <a:xfrm>
            <a:off x="19050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1" name="Rectangle 27">
            <a:extLst>
              <a:ext uri="{FF2B5EF4-FFF2-40B4-BE49-F238E27FC236}">
                <a16:creationId xmlns:a16="http://schemas.microsoft.com/office/drawing/2014/main" id="{CC921421-B2AE-462D-A652-86C6361852C3}"/>
              </a:ext>
            </a:extLst>
          </p:cNvPr>
          <p:cNvSpPr>
            <a:spLocks noChangeArrowheads="1"/>
          </p:cNvSpPr>
          <p:nvPr/>
        </p:nvSpPr>
        <p:spPr bwMode="auto">
          <a:xfrm>
            <a:off x="1905000" y="1187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2" name="Rectangle 28">
            <a:extLst>
              <a:ext uri="{FF2B5EF4-FFF2-40B4-BE49-F238E27FC236}">
                <a16:creationId xmlns:a16="http://schemas.microsoft.com/office/drawing/2014/main" id="{6AC0F2CF-B521-48E7-875A-99D2DA570F74}"/>
              </a:ext>
            </a:extLst>
          </p:cNvPr>
          <p:cNvSpPr>
            <a:spLocks noChangeArrowheads="1"/>
          </p:cNvSpPr>
          <p:nvPr/>
        </p:nvSpPr>
        <p:spPr bwMode="auto">
          <a:xfrm>
            <a:off x="1828800" y="3962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3" name="Rectangle 29">
            <a:extLst>
              <a:ext uri="{FF2B5EF4-FFF2-40B4-BE49-F238E27FC236}">
                <a16:creationId xmlns:a16="http://schemas.microsoft.com/office/drawing/2014/main" id="{42EB426D-55EA-4170-807B-362E364FADB6}"/>
              </a:ext>
            </a:extLst>
          </p:cNvPr>
          <p:cNvSpPr>
            <a:spLocks noChangeArrowheads="1"/>
          </p:cNvSpPr>
          <p:nvPr/>
        </p:nvSpPr>
        <p:spPr bwMode="auto">
          <a:xfrm>
            <a:off x="1828800" y="423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 name="Rectangle: Rounded Corners 1">
            <a:extLst>
              <a:ext uri="{FF2B5EF4-FFF2-40B4-BE49-F238E27FC236}">
                <a16:creationId xmlns:a16="http://schemas.microsoft.com/office/drawing/2014/main" id="{76D307BC-D8D6-4FDE-845E-BF1AE4EF1808}"/>
              </a:ext>
            </a:extLst>
          </p:cNvPr>
          <p:cNvSpPr/>
          <p:nvPr/>
        </p:nvSpPr>
        <p:spPr>
          <a:xfrm>
            <a:off x="3215680" y="2347550"/>
            <a:ext cx="2667000" cy="38884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altLang="en-US" sz="4800" b="1" dirty="0">
                <a:solidFill>
                  <a:srgbClr val="FF0000"/>
                </a:solidFill>
                <a:latin typeface="Times New Roman" panose="02020603050405020304" pitchFamily="18" charset="0"/>
                <a:cs typeface="Times New Roman" panose="02020603050405020304" pitchFamily="18" charset="0"/>
              </a:rPr>
              <a:t>50.000</a:t>
            </a:r>
            <a:r>
              <a:rPr lang="en-US" altLang="en-US" sz="4000" b="1" dirty="0">
                <a:solidFill>
                  <a:srgbClr val="FFFFFF"/>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đầu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đạn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hạt</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nhân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được</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bố</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trí</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khắp</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hành</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tinh</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17FC54CC-D5F3-41F1-AE57-84C770FBF40A}"/>
              </a:ext>
            </a:extLst>
          </p:cNvPr>
          <p:cNvSpPr/>
          <p:nvPr/>
        </p:nvSpPr>
        <p:spPr>
          <a:xfrm>
            <a:off x="6168008" y="2349007"/>
            <a:ext cx="2667000" cy="388843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altLang="en-US" sz="4000" b="1" dirty="0" err="1">
                <a:solidFill>
                  <a:schemeClr val="tx1"/>
                </a:solidFill>
                <a:latin typeface="Times New Roman" panose="02020603050405020304" pitchFamily="18" charset="0"/>
                <a:cs typeface="Times New Roman" panose="02020603050405020304" pitchFamily="18" charset="0"/>
              </a:rPr>
              <a:t>Mỗi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người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đang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ngồi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trên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800" b="1" dirty="0">
                <a:solidFill>
                  <a:srgbClr val="FF0000"/>
                </a:solidFill>
                <a:latin typeface="Times New Roman" panose="02020603050405020304" pitchFamily="18" charset="0"/>
                <a:cs typeface="Times New Roman" panose="02020603050405020304" pitchFamily="18" charset="0"/>
              </a:rPr>
              <a:t>4 </a:t>
            </a:r>
            <a:r>
              <a:rPr lang="en-US" altLang="en-US" sz="4800" b="1" dirty="0" err="1">
                <a:solidFill>
                  <a:srgbClr val="FF0000"/>
                </a:solidFill>
                <a:latin typeface="Times New Roman" panose="02020603050405020304" pitchFamily="18" charset="0"/>
                <a:cs typeface="Times New Roman" panose="02020603050405020304" pitchFamily="18" charset="0"/>
              </a:rPr>
              <a:t>tấn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thuốc</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nổ</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EB718F36-DD24-45E5-82FD-65CC0591774B}"/>
              </a:ext>
            </a:extLst>
          </p:cNvPr>
          <p:cNvSpPr/>
          <p:nvPr/>
        </p:nvSpPr>
        <p:spPr>
          <a:xfrm>
            <a:off x="5735960" y="548680"/>
            <a:ext cx="3096344" cy="111348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400" b="1" dirty="0" err="1">
                <a:solidFill>
                  <a:srgbClr val="FF0000"/>
                </a:solidFill>
                <a:latin typeface="Times New Roman" panose="02020603050405020304" pitchFamily="18" charset="0"/>
                <a:cs typeface="Times New Roman" panose="02020603050405020304" pitchFamily="18" charset="0"/>
              </a:rPr>
              <a:t>Dẫn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a:t>
            </a:r>
            <a:r>
              <a:rPr lang="en-SG" altLang="en-US" sz="4400" b="1" dirty="0" err="1">
                <a:solidFill>
                  <a:srgbClr val="FF0000"/>
                </a:solidFill>
                <a:latin typeface="Times New Roman" panose="02020603050405020304" pitchFamily="18" charset="0"/>
                <a:cs typeface="Times New Roman" panose="02020603050405020304" pitchFamily="18" charset="0"/>
              </a:rPr>
              <a:t>ứng</a:t>
            </a:r>
            <a:endParaRPr lang="en-US" altLang="en-US" sz="4400" dirty="0">
              <a:solidFill>
                <a:srgbClr val="0000CC"/>
              </a:solidFill>
              <a:latin typeface="Times New Roman" panose="02020603050405020304" pitchFamily="18" charset="0"/>
              <a:cs typeface="Times New Roman" panose="02020603050405020304" pitchFamily="18" charset="0"/>
            </a:endParaRPr>
          </a:p>
        </p:txBody>
      </p:sp>
      <p:pic>
        <p:nvPicPr>
          <p:cNvPr id="12" name="Picture 9" descr="tải xuống (2)">
            <a:extLst>
              <a:ext uri="{FF2B5EF4-FFF2-40B4-BE49-F238E27FC236}">
                <a16:creationId xmlns:a16="http://schemas.microsoft.com/office/drawing/2014/main" id="{4BC3BAB5-547B-4B57-B27D-F4E9C3510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32" y="116632"/>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images (4)">
            <a:extLst>
              <a:ext uri="{FF2B5EF4-FFF2-40B4-BE49-F238E27FC236}">
                <a16:creationId xmlns:a16="http://schemas.microsoft.com/office/drawing/2014/main" id="{895CA288-D5F3-42E3-913E-EA5FBC4FA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32" y="2348880"/>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images (2)">
            <a:extLst>
              <a:ext uri="{FF2B5EF4-FFF2-40B4-BE49-F238E27FC236}">
                <a16:creationId xmlns:a16="http://schemas.microsoft.com/office/drawing/2014/main" id="{C99B1F6C-9AEB-4F22-BD89-AB655F990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32" y="4638130"/>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5FBBDBB6-64EB-4E23-8704-9A49EA41C78C}"/>
              </a:ext>
            </a:extLst>
          </p:cNvPr>
          <p:cNvSpPr/>
          <p:nvPr/>
        </p:nvSpPr>
        <p:spPr>
          <a:xfrm>
            <a:off x="9120336" y="2347550"/>
            <a:ext cx="2667000" cy="38884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50000"/>
              </a:spcBef>
              <a:spcAft>
                <a:spcPct val="0"/>
              </a:spcAft>
            </a:pPr>
            <a:r>
              <a:rPr lang="en-US" altLang="en-US" sz="4000" b="1" dirty="0" err="1">
                <a:solidFill>
                  <a:schemeClr val="tx1"/>
                </a:solidFill>
                <a:latin typeface="Times New Roman" panose="02020603050405020304" pitchFamily="18" charset="0"/>
                <a:cs typeface="Times New Roman" panose="02020603050405020304" pitchFamily="18" charset="0"/>
              </a:rPr>
              <a:t>Tiêu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diệt</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800" b="1" dirty="0">
                <a:solidFill>
                  <a:srgbClr val="FF0000"/>
                </a:solidFill>
                <a:latin typeface="Times New Roman" panose="02020603050405020304" pitchFamily="18" charset="0"/>
                <a:cs typeface="Times New Roman" panose="02020603050405020304" pitchFamily="18" charset="0"/>
              </a:rPr>
              <a:t>12 </a:t>
            </a:r>
            <a:r>
              <a:rPr lang="en-US" altLang="en-US" sz="4800" b="1" dirty="0" err="1">
                <a:solidFill>
                  <a:srgbClr val="FF0000"/>
                </a:solidFill>
                <a:latin typeface="Times New Roman" panose="02020603050405020304" pitchFamily="18" charset="0"/>
                <a:cs typeface="Times New Roman" panose="02020603050405020304" pitchFamily="18" charset="0"/>
              </a:rPr>
              <a:t>lần</a:t>
            </a:r>
            <a:r>
              <a:rPr lang="en-US" altLang="en-US" sz="4800" b="1" dirty="0">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sự</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sống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Trái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Đất</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34134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4)">
                                      <p:cBhvr>
                                        <p:cTn id="11" dur="2000"/>
                                        <p:tgtEl>
                                          <p:spTgt spid="13"/>
                                        </p:tgtEl>
                                      </p:cBhvr>
                                    </p:animEffect>
                                  </p:childTnLst>
                                </p:cTn>
                              </p:par>
                            </p:childTnLst>
                          </p:cTn>
                        </p:par>
                        <p:par>
                          <p:cTn id="12" fill="hold">
                            <p:stCondLst>
                              <p:cond delay="4000"/>
                            </p:stCondLst>
                            <p:childTnLst>
                              <p:par>
                                <p:cTn id="13" presetID="21"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4)">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2999656" y="1844824"/>
            <a:ext cx="1152128" cy="3170099"/>
          </a:xfrm>
          <a:prstGeom prst="rect">
            <a:avLst/>
          </a:prstGeom>
          <a:noFill/>
        </p:spPr>
        <p:txBody>
          <a:bodyPr wrap="square" rtlCol="0">
            <a:spAutoFit/>
          </a:bodyPr>
          <a:lstStyle/>
          <a:p>
            <a:r>
              <a:rPr lang="en-SG" sz="20000" dirty="0">
                <a:latin typeface="Times New Roman" panose="02020603050405020304" pitchFamily="18" charset="0"/>
                <a:cs typeface="Times New Roman" panose="02020603050405020304" pitchFamily="18" charset="0"/>
              </a:rPr>
              <a:t>I </a:t>
            </a:r>
          </a:p>
        </p:txBody>
      </p:sp>
      <p:sp>
        <p:nvSpPr>
          <p:cNvPr id="5" name="TextBox 4">
            <a:extLst>
              <a:ext uri="{FF2B5EF4-FFF2-40B4-BE49-F238E27FC236}">
                <a16:creationId xmlns:a16="http://schemas.microsoft.com/office/drawing/2014/main" id="{E488BBF0-DC65-4B8A-8D16-12B2ABDE111D}"/>
              </a:ext>
            </a:extLst>
          </p:cNvPr>
          <p:cNvSpPr txBox="1"/>
          <p:nvPr/>
        </p:nvSpPr>
        <p:spPr>
          <a:xfrm>
            <a:off x="6528048" y="836712"/>
            <a:ext cx="4752528" cy="5447645"/>
          </a:xfrm>
          <a:prstGeom prst="rect">
            <a:avLst/>
          </a:prstGeom>
          <a:noFill/>
        </p:spPr>
        <p:txBody>
          <a:bodyPr wrap="square" rtlCol="0">
            <a:spAutoFit/>
          </a:bodyPr>
          <a:lstStyle/>
          <a:p>
            <a:pPr algn="ctr"/>
            <a:r>
              <a:rPr lang="en-SG" sz="11600" dirty="0" err="1">
                <a:latin typeface="Times New Roman" panose="02020603050405020304" pitchFamily="18" charset="0"/>
                <a:cs typeface="Times New Roman" panose="02020603050405020304" pitchFamily="18" charset="0"/>
              </a:rPr>
              <a:t>Tìm</a:t>
            </a:r>
            <a:r>
              <a:rPr lang="en-SG" sz="11600" dirty="0">
                <a:latin typeface="Times New Roman" panose="02020603050405020304" pitchFamily="18" charset="0"/>
                <a:cs typeface="Times New Roman" panose="02020603050405020304" pitchFamily="18" charset="0"/>
              </a:rPr>
              <a:t> </a:t>
            </a:r>
            <a:r>
              <a:rPr lang="en-SG" sz="11600" dirty="0" err="1">
                <a:latin typeface="Times New Roman" panose="02020603050405020304" pitchFamily="18" charset="0"/>
                <a:cs typeface="Times New Roman" panose="02020603050405020304" pitchFamily="18" charset="0"/>
              </a:rPr>
              <a:t>hiểu</a:t>
            </a:r>
            <a:r>
              <a:rPr lang="en-SG" sz="11600" dirty="0">
                <a:latin typeface="Times New Roman" panose="02020603050405020304" pitchFamily="18" charset="0"/>
                <a:cs typeface="Times New Roman" panose="02020603050405020304" pitchFamily="18" charset="0"/>
              </a:rPr>
              <a:t> </a:t>
            </a:r>
            <a:r>
              <a:rPr lang="en-SG" sz="11600" dirty="0" err="1">
                <a:latin typeface="Times New Roman" panose="02020603050405020304" pitchFamily="18" charset="0"/>
                <a:cs typeface="Times New Roman" panose="02020603050405020304" pitchFamily="18" charset="0"/>
              </a:rPr>
              <a:t>chung</a:t>
            </a:r>
            <a:endParaRPr lang="en-SG" sz="1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06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hanh gÆ°Æ¡m Äa mÃ´ clet">
            <a:extLst>
              <a:ext uri="{FF2B5EF4-FFF2-40B4-BE49-F238E27FC236}">
                <a16:creationId xmlns:a16="http://schemas.microsoft.com/office/drawing/2014/main" id="{9233F4E6-5022-4B1E-98E0-85D6EC8628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81" r="26479" b="-3"/>
          <a:stretch/>
        </p:blipFill>
        <p:spPr bwMode="auto">
          <a:xfrm>
            <a:off x="-1" y="6"/>
            <a:ext cx="3922776" cy="3937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98E3ACE-37F9-44AE-A56B-0A356A0BF8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9" r="23011" b="-3"/>
          <a:stretch/>
        </p:blipFill>
        <p:spPr bwMode="auto">
          <a:xfrm>
            <a:off x="4131633" y="10"/>
            <a:ext cx="3922776" cy="3937599"/>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id="{D263070A-C31E-46E3-9C66-83A648D62A1A}"/>
              </a:ext>
            </a:extLst>
          </p:cNvPr>
          <p:cNvSpPr>
            <a:spLocks noGrp="1"/>
          </p:cNvSpPr>
          <p:nvPr>
            <p:ph type="title"/>
          </p:nvPr>
        </p:nvSpPr>
        <p:spPr>
          <a:xfrm>
            <a:off x="865325" y="4462819"/>
            <a:ext cx="2869683" cy="1608383"/>
          </a:xfrm>
        </p:spPr>
        <p:txBody>
          <a:bodyPr>
            <a:normAutofit/>
          </a:bodyPr>
          <a:lstStyle/>
          <a:p>
            <a:pPr algn="ctr"/>
            <a:r>
              <a:rPr lang="en-BZ" sz="3200" dirty="0" err="1">
                <a:latin typeface="Times New Roman" panose="02020603050405020304" pitchFamily="18" charset="0"/>
                <a:cs typeface="Times New Roman" panose="02020603050405020304" pitchFamily="18" charset="0"/>
              </a:rPr>
              <a:t>Như</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thanh</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gươm</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Đa-mô-clet</a:t>
            </a:r>
            <a:endParaRPr lang="en-BZ" sz="3200" dirty="0">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id="{4078CF8F-58FE-4E6D-8EDF-1163D9FE2E2A}"/>
              </a:ext>
            </a:extLst>
          </p:cNvPr>
          <p:cNvSpPr>
            <a:spLocks noGrp="1"/>
          </p:cNvSpPr>
          <p:nvPr>
            <p:ph idx="1"/>
          </p:nvPr>
        </p:nvSpPr>
        <p:spPr>
          <a:xfrm>
            <a:off x="4000322" y="4464872"/>
            <a:ext cx="3977744" cy="1608383"/>
          </a:xfrm>
        </p:spPr>
        <p:txBody>
          <a:bodyPr anchor="ctr">
            <a:noAutofit/>
          </a:bodyPr>
          <a:lstStyle/>
          <a:p>
            <a:pPr marL="0" indent="0">
              <a:buNone/>
            </a:pPr>
            <a:r>
              <a:rPr lang="en-BZ" sz="3200" dirty="0">
                <a:latin typeface="Times New Roman" panose="02020603050405020304" pitchFamily="18" charset="0"/>
                <a:cs typeface="Times New Roman" panose="02020603050405020304" pitchFamily="18" charset="0"/>
              </a:rPr>
              <a:t>Thanh </a:t>
            </a:r>
            <a:r>
              <a:rPr lang="en-BZ" sz="3200" dirty="0" err="1">
                <a:latin typeface="Times New Roman" panose="02020603050405020304" pitchFamily="18" charset="0"/>
                <a:cs typeface="Times New Roman" panose="02020603050405020304" pitchFamily="18" charset="0"/>
              </a:rPr>
              <a:t>gươm</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rất</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sắc</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được</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treo</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lơ</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lửng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chỉ</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bằng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một</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sợi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lông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đuôi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ngựa</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trên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ngai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vàng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trên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đầu</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nhà</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vua</a:t>
            </a:r>
            <a:endParaRPr lang="en-BZ" sz="3200" dirty="0">
              <a:latin typeface="Times New Roman" panose="02020603050405020304" pitchFamily="18" charset="0"/>
              <a:cs typeface="Times New Roman" panose="02020603050405020304" pitchFamily="18" charset="0"/>
            </a:endParaRPr>
          </a:p>
        </p:txBody>
      </p:sp>
      <p:pic>
        <p:nvPicPr>
          <p:cNvPr id="5122" name="Picture 2" descr="Thanh gươm của Damocles - Hànộimới">
            <a:extLst>
              <a:ext uri="{FF2B5EF4-FFF2-40B4-BE49-F238E27FC236}">
                <a16:creationId xmlns:a16="http://schemas.microsoft.com/office/drawing/2014/main" id="{D6947376-EDA4-4C9E-AE86-047DAA9F7B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74" r="5870" b="-3"/>
          <a:stretch/>
        </p:blipFill>
        <p:spPr bwMode="auto">
          <a:xfrm>
            <a:off x="8269224" y="-6"/>
            <a:ext cx="3922776" cy="630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4228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4"/>
          <p:cNvSpPr>
            <a:spLocks noChangeArrowheads="1"/>
          </p:cNvSpPr>
          <p:nvPr/>
        </p:nvSpPr>
        <p:spPr bwMode="auto">
          <a:xfrm>
            <a:off x="407368" y="1124744"/>
            <a:ext cx="3990109"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endParaRPr lang="en-US" altLang="en-US">
              <a:solidFill>
                <a:srgbClr val="000000"/>
              </a:solidFill>
              <a:latin typeface="Times New Roman" panose="02020603050405020304" pitchFamily="18" charset="0"/>
              <a:cs typeface="Times New Roman" panose="02020603050405020304" pitchFamily="18" charset="0"/>
            </a:endParaRPr>
          </a:p>
        </p:txBody>
      </p:sp>
      <p:sp>
        <p:nvSpPr>
          <p:cNvPr id="24583" name="AutoShape 7"/>
          <p:cNvSpPr>
            <a:spLocks noChangeArrowheads="1"/>
          </p:cNvSpPr>
          <p:nvPr/>
        </p:nvSpPr>
        <p:spPr bwMode="auto">
          <a:xfrm>
            <a:off x="4293569" y="1200944"/>
            <a:ext cx="4073236"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fontAlgn="base">
              <a:spcBef>
                <a:spcPct val="0"/>
              </a:spcBef>
              <a:spcAft>
                <a:spcPct val="0"/>
              </a:spcAft>
            </a:pPr>
            <a:endParaRPr lang="en-BZ">
              <a:solidFill>
                <a:srgbClr val="000000"/>
              </a:solidFill>
              <a:latin typeface="Times New Roman" panose="02020603050405020304" pitchFamily="18" charset="0"/>
              <a:cs typeface="Times New Roman" panose="02020603050405020304" pitchFamily="18" charset="0"/>
            </a:endParaRPr>
          </a:p>
        </p:txBody>
      </p:sp>
      <p:sp>
        <p:nvSpPr>
          <p:cNvPr id="24584" name="AutoShape 8"/>
          <p:cNvSpPr>
            <a:spLocks noChangeArrowheads="1"/>
          </p:cNvSpPr>
          <p:nvPr/>
        </p:nvSpPr>
        <p:spPr bwMode="auto">
          <a:xfrm>
            <a:off x="8103569" y="1200944"/>
            <a:ext cx="3657600"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fontAlgn="base">
              <a:spcBef>
                <a:spcPct val="0"/>
              </a:spcBef>
              <a:spcAft>
                <a:spcPct val="0"/>
              </a:spcAft>
            </a:pPr>
            <a:endParaRPr lang="en-BZ">
              <a:solidFill>
                <a:srgbClr val="000000"/>
              </a:solidFill>
              <a:latin typeface="Times New Roman" panose="02020603050405020304" pitchFamily="18" charset="0"/>
              <a:cs typeface="Times New Roman" panose="02020603050405020304" pitchFamily="18" charset="0"/>
            </a:endParaRPr>
          </a:p>
        </p:txBody>
      </p:sp>
      <p:sp>
        <p:nvSpPr>
          <p:cNvPr id="24585" name="Text Box 9"/>
          <p:cNvSpPr txBox="1">
            <a:spLocks noChangeArrowheads="1"/>
          </p:cNvSpPr>
          <p:nvPr/>
        </p:nvSpPr>
        <p:spPr bwMode="auto">
          <a:xfrm>
            <a:off x="904527" y="1674168"/>
            <a:ext cx="3035749"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u="sng" dirty="0" err="1">
                <a:solidFill>
                  <a:srgbClr val="FF0000"/>
                </a:solidFill>
                <a:latin typeface="Times New Roman" panose="02020603050405020304" pitchFamily="18" charset="0"/>
                <a:cs typeface="Times New Roman" panose="02020603050405020304" pitchFamily="18" charset="0"/>
              </a:rPr>
              <a:t>Vào</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đề</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trực</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tiếp</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chứng</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cớ</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cụ</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thể</a:t>
            </a:r>
            <a:r>
              <a:rPr lang="en-US" altLang="en-US" sz="2800" b="1" u="sng" dirty="0">
                <a:solidFill>
                  <a:srgbClr val="FF0000"/>
                </a:solidFill>
                <a:latin typeface="Times New Roman" panose="02020603050405020304" pitchFamily="18" charset="0"/>
                <a:cs typeface="Times New Roman" panose="02020603050405020304" pitchFamily="18" charset="0"/>
              </a:rPr>
              <a:t>: </a:t>
            </a:r>
          </a:p>
          <a:p>
            <a:pPr algn="ctr" fontAlgn="base">
              <a:spcBef>
                <a:spcPct val="50000"/>
              </a:spcBef>
              <a:spcAft>
                <a:spcPct val="0"/>
              </a:spcAft>
            </a:pPr>
            <a:r>
              <a:rPr lang="en-US" altLang="en-US" sz="2800" b="1" i="1" dirty="0" err="1">
                <a:solidFill>
                  <a:srgbClr val="000000"/>
                </a:solidFill>
                <a:latin typeface="Times New Roman" panose="02020603050405020304" pitchFamily="18" charset="0"/>
                <a:cs typeface="Times New Roman" panose="02020603050405020304" pitchFamily="18" charset="0"/>
              </a:rPr>
              <a:t>Hôm</a:t>
            </a:r>
            <a:r>
              <a:rPr lang="en-US" altLang="en-US" sz="2800" b="1" i="1" dirty="0">
                <a:solidFill>
                  <a:srgbClr val="000000"/>
                </a:solidFill>
                <a:latin typeface="Times New Roman" panose="02020603050405020304" pitchFamily="18" charset="0"/>
                <a:cs typeface="Times New Roman" panose="02020603050405020304" pitchFamily="18" charset="0"/>
              </a:rPr>
              <a:t> nay </a:t>
            </a:r>
            <a:r>
              <a:rPr lang="en-US" altLang="en-US" sz="2800" b="1" i="1" dirty="0" err="1">
                <a:solidFill>
                  <a:srgbClr val="000000"/>
                </a:solidFill>
                <a:latin typeface="Times New Roman" panose="02020603050405020304" pitchFamily="18" charset="0"/>
                <a:cs typeface="Times New Roman" panose="02020603050405020304" pitchFamily="18" charset="0"/>
              </a:rPr>
              <a:t>ngày</a:t>
            </a:r>
            <a:r>
              <a:rPr lang="en-US" altLang="en-US" sz="2800" b="1" i="1" dirty="0">
                <a:solidFill>
                  <a:srgbClr val="000000"/>
                </a:solidFill>
                <a:latin typeface="Times New Roman" panose="02020603050405020304" pitchFamily="18" charset="0"/>
                <a:cs typeface="Times New Roman" panose="02020603050405020304" pitchFamily="18" charset="0"/>
              </a:rPr>
              <a:t>…, 50.000 </a:t>
            </a:r>
            <a:r>
              <a:rPr lang="en-US" altLang="en-US" sz="2800" b="1" i="1" dirty="0" err="1">
                <a:solidFill>
                  <a:srgbClr val="000000"/>
                </a:solidFill>
                <a:latin typeface="Times New Roman" panose="02020603050405020304" pitchFamily="18" charset="0"/>
                <a:cs typeface="Times New Roman" panose="02020603050405020304" pitchFamily="18" charset="0"/>
              </a:rPr>
              <a:t>đầu</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đạn</a:t>
            </a:r>
            <a:r>
              <a:rPr lang="en-US" altLang="en-US" sz="2800" b="1" i="1" dirty="0">
                <a:solidFill>
                  <a:srgbClr val="000000"/>
                </a:solidFill>
                <a:latin typeface="Times New Roman" panose="02020603050405020304" pitchFamily="18" charset="0"/>
                <a:cs typeface="Times New Roman" panose="02020603050405020304" pitchFamily="18" charset="0"/>
              </a:rPr>
              <a:t>, 4 </a:t>
            </a:r>
            <a:r>
              <a:rPr lang="en-US" altLang="en-US" sz="2800" b="1" i="1" dirty="0" err="1">
                <a:solidFill>
                  <a:srgbClr val="000000"/>
                </a:solidFill>
                <a:latin typeface="Times New Roman" panose="02020603050405020304" pitchFamily="18" charset="0"/>
                <a:cs typeface="Times New Roman" panose="02020603050405020304" pitchFamily="18" charset="0"/>
              </a:rPr>
              <a:t>tấn</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thuốc</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nổ</a:t>
            </a:r>
            <a:r>
              <a:rPr lang="en-US" altLang="en-US" sz="2800" b="1" i="1" dirty="0">
                <a:solidFill>
                  <a:srgbClr val="000000"/>
                </a:solidFill>
                <a:latin typeface="Times New Roman" panose="02020603050405020304" pitchFamily="18" charset="0"/>
                <a:cs typeface="Times New Roman" panose="02020603050405020304" pitchFamily="18" charset="0"/>
              </a:rPr>
              <a:t>, 12 </a:t>
            </a:r>
            <a:r>
              <a:rPr lang="en-US" altLang="en-US" sz="2800" b="1" i="1" dirty="0" err="1">
                <a:solidFill>
                  <a:srgbClr val="000000"/>
                </a:solidFill>
                <a:latin typeface="Times New Roman" panose="02020603050405020304" pitchFamily="18" charset="0"/>
                <a:cs typeface="Times New Roman" panose="02020603050405020304" pitchFamily="18" charset="0"/>
              </a:rPr>
              <a:t>lần</a:t>
            </a:r>
            <a:r>
              <a:rPr lang="en-US" altLang="en-US" sz="2800" b="1" i="1" dirty="0">
                <a:solidFill>
                  <a:srgbClr val="000000"/>
                </a:solidFill>
                <a:latin typeface="Times New Roman" panose="02020603050405020304" pitchFamily="18" charset="0"/>
                <a:cs typeface="Times New Roman" panose="02020603050405020304" pitchFamily="18" charset="0"/>
              </a:rPr>
              <a:t>, 4 </a:t>
            </a:r>
            <a:r>
              <a:rPr lang="en-US" altLang="en-US" sz="2800" b="1" i="1" dirty="0" err="1">
                <a:solidFill>
                  <a:srgbClr val="000000"/>
                </a:solidFill>
                <a:latin typeface="Times New Roman" panose="02020603050405020304" pitchFamily="18" charset="0"/>
                <a:cs typeface="Times New Roman" panose="02020603050405020304" pitchFamily="18" charset="0"/>
              </a:rPr>
              <a:t>hành</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tinh</a:t>
            </a:r>
            <a:r>
              <a:rPr lang="en-US" altLang="en-US" sz="2800" b="1" i="1" dirty="0">
                <a:solidFill>
                  <a:srgbClr val="000000"/>
                </a:solidFill>
                <a:latin typeface="Times New Roman" panose="02020603050405020304" pitchFamily="18" charset="0"/>
                <a:cs typeface="Times New Roman" panose="02020603050405020304" pitchFamily="18" charset="0"/>
              </a:rPr>
              <a:t>, 41 </a:t>
            </a:r>
            <a:r>
              <a:rPr lang="en-US" altLang="en-US" sz="2800" b="1" i="1" dirty="0" err="1">
                <a:solidFill>
                  <a:srgbClr val="000000"/>
                </a:solidFill>
                <a:latin typeface="Times New Roman" panose="02020603050405020304" pitchFamily="18" charset="0"/>
                <a:cs typeface="Times New Roman" panose="02020603050405020304" pitchFamily="18" charset="0"/>
              </a:rPr>
              <a:t>năm</a:t>
            </a:r>
            <a:r>
              <a:rPr lang="en-US" altLang="en-US" sz="2800" b="1" i="1" dirty="0">
                <a:solidFill>
                  <a:srgbClr val="000000"/>
                </a:solidFill>
                <a:latin typeface="Times New Roman" panose="02020603050405020304" pitchFamily="18" charset="0"/>
                <a:cs typeface="Times New Roman" panose="02020603050405020304" pitchFamily="18" charset="0"/>
              </a:rPr>
              <a:t>…</a:t>
            </a:r>
          </a:p>
        </p:txBody>
      </p:sp>
      <p:sp>
        <p:nvSpPr>
          <p:cNvPr id="24586" name="Text Box 10"/>
          <p:cNvSpPr txBox="1">
            <a:spLocks noChangeArrowheads="1"/>
          </p:cNvSpPr>
          <p:nvPr/>
        </p:nvSpPr>
        <p:spPr bwMode="auto">
          <a:xfrm>
            <a:off x="4750769" y="1674168"/>
            <a:ext cx="3158836"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u="sng" dirty="0">
                <a:solidFill>
                  <a:srgbClr val="FF0000"/>
                </a:solidFill>
                <a:latin typeface="Times New Roman" panose="02020603050405020304" pitchFamily="18" charset="0"/>
                <a:cs typeface="Times New Roman" panose="02020603050405020304" pitchFamily="18" charset="0"/>
              </a:rPr>
              <a:t>So </a:t>
            </a:r>
            <a:r>
              <a:rPr lang="en-US" altLang="en-US" sz="2800" b="1" u="sng" dirty="0" err="1">
                <a:solidFill>
                  <a:srgbClr val="FF0000"/>
                </a:solidFill>
                <a:latin typeface="Times New Roman" panose="02020603050405020304" pitchFamily="18" charset="0"/>
                <a:cs typeface="Times New Roman" panose="02020603050405020304" pitchFamily="18" charset="0"/>
              </a:rPr>
              <a:t>sánh</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tưởng</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tượng</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hợp</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lí</a:t>
            </a:r>
            <a:r>
              <a:rPr lang="en-US" altLang="en-US" sz="2800" b="1" u="sng" dirty="0">
                <a:solidFill>
                  <a:srgbClr val="FF0000"/>
                </a:solidFill>
                <a:latin typeface="Times New Roman" panose="02020603050405020304" pitchFamily="18" charset="0"/>
                <a:cs typeface="Times New Roman" panose="02020603050405020304" pitchFamily="18" charset="0"/>
              </a:rPr>
              <a:t>:</a:t>
            </a:r>
          </a:p>
          <a:p>
            <a:pPr algn="ctr" fontAlgn="base">
              <a:spcBef>
                <a:spcPct val="50000"/>
              </a:spcBef>
              <a:spcAft>
                <a:spcPct val="0"/>
              </a:spcAft>
            </a:pPr>
            <a:r>
              <a:rPr lang="en-US" altLang="en-US" sz="2800" b="1" i="1" dirty="0" err="1">
                <a:solidFill>
                  <a:srgbClr val="000000"/>
                </a:solidFill>
                <a:latin typeface="Times New Roman" panose="02020603050405020304" pitchFamily="18" charset="0"/>
                <a:cs typeface="Times New Roman" panose="02020603050405020304" pitchFamily="18" charset="0"/>
              </a:rPr>
              <a:t>Đang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ngồi</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trên</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nổ</a:t>
            </a:r>
            <a:r>
              <a:rPr lang="en-US" altLang="en-US" sz="2800" b="1" i="1" dirty="0">
                <a:solidFill>
                  <a:srgbClr val="000000"/>
                </a:solidFill>
                <a:latin typeface="Times New Roman" panose="02020603050405020304" pitchFamily="18" charset="0"/>
                <a:cs typeface="Times New Roman" panose="02020603050405020304" pitchFamily="18" charset="0"/>
              </a:rPr>
              <a:t> tung </a:t>
            </a:r>
            <a:r>
              <a:rPr lang="en-US" altLang="en-US" sz="2800" b="1" i="1" dirty="0" err="1">
                <a:solidFill>
                  <a:srgbClr val="000000"/>
                </a:solidFill>
                <a:latin typeface="Times New Roman" panose="02020603050405020304" pitchFamily="18" charset="0"/>
                <a:cs typeface="Times New Roman" panose="02020603050405020304" pitchFamily="18" charset="0"/>
              </a:rPr>
              <a:t>hết</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thảy</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nguy</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cơ</a:t>
            </a:r>
            <a:r>
              <a:rPr lang="en-US" altLang="en-US" sz="2800" b="1" i="1" dirty="0">
                <a:solidFill>
                  <a:srgbClr val="000000"/>
                </a:solidFill>
                <a:latin typeface="Times New Roman" panose="02020603050405020304" pitchFamily="18" charset="0"/>
                <a:cs typeface="Times New Roman" panose="02020603050405020304" pitchFamily="18" charset="0"/>
              </a:rPr>
              <a:t>…</a:t>
            </a:r>
            <a:r>
              <a:rPr lang="en-US" altLang="en-US" sz="2800" b="1" i="1" dirty="0" err="1">
                <a:solidFill>
                  <a:srgbClr val="000000"/>
                </a:solidFill>
                <a:latin typeface="Times New Roman" panose="02020603050405020304" pitchFamily="18" charset="0"/>
                <a:cs typeface="Times New Roman" panose="02020603050405020304" pitchFamily="18" charset="0"/>
              </a:rPr>
              <a:t>như</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thanh</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gươm</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Đa-mô-clet</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đứa</a:t>
            </a:r>
            <a:r>
              <a:rPr lang="en-US" altLang="en-US" sz="2800" b="1" i="1" dirty="0">
                <a:solidFill>
                  <a:srgbClr val="000000"/>
                </a:solidFill>
                <a:latin typeface="Times New Roman" panose="02020603050405020304" pitchFamily="18" charset="0"/>
                <a:cs typeface="Times New Roman" panose="02020603050405020304" pitchFamily="18" charset="0"/>
              </a:rPr>
              <a:t> con </a:t>
            </a:r>
            <a:r>
              <a:rPr lang="en-US" altLang="en-US" sz="2800" b="1" i="1" dirty="0" err="1">
                <a:solidFill>
                  <a:srgbClr val="000000"/>
                </a:solidFill>
                <a:latin typeface="Times New Roman" panose="02020603050405020304" pitchFamily="18" charset="0"/>
                <a:cs typeface="Times New Roman" panose="02020603050405020304" pitchFamily="18" charset="0"/>
              </a:rPr>
              <a:t>của</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tài</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năng</a:t>
            </a:r>
            <a:r>
              <a:rPr lang="en-US" altLang="en-US" sz="2800" b="1" i="1" dirty="0">
                <a:solidFill>
                  <a:srgbClr val="000000"/>
                </a:solidFill>
                <a:latin typeface="Times New Roman" panose="02020603050405020304" pitchFamily="18" charset="0"/>
                <a:cs typeface="Times New Roman" panose="02020603050405020304" pitchFamily="18" charset="0"/>
              </a:rPr>
              <a:t>…</a:t>
            </a:r>
          </a:p>
        </p:txBody>
      </p:sp>
      <p:sp>
        <p:nvSpPr>
          <p:cNvPr id="24587" name="Text Box 11"/>
          <p:cNvSpPr txBox="1">
            <a:spLocks noChangeArrowheads="1"/>
          </p:cNvSpPr>
          <p:nvPr/>
        </p:nvSpPr>
        <p:spPr bwMode="auto">
          <a:xfrm>
            <a:off x="8544272" y="1750367"/>
            <a:ext cx="2726704"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u="sng" dirty="0" err="1">
                <a:solidFill>
                  <a:srgbClr val="FF0000"/>
                </a:solidFill>
                <a:latin typeface="Times New Roman" panose="02020603050405020304" pitchFamily="18" charset="0"/>
                <a:cs typeface="Times New Roman" panose="02020603050405020304" pitchFamily="18" charset="0"/>
              </a:rPr>
              <a:t>Điệp</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ngữ</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từ</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phủ</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định</a:t>
            </a:r>
            <a:r>
              <a:rPr lang="en-US" altLang="en-US" sz="2800" b="1" u="sng" dirty="0">
                <a:solidFill>
                  <a:srgbClr val="FF0000"/>
                </a:solidFill>
                <a:latin typeface="Times New Roman" panose="02020603050405020304" pitchFamily="18" charset="0"/>
                <a:cs typeface="Times New Roman" panose="02020603050405020304" pitchFamily="18" charset="0"/>
              </a:rPr>
              <a:t>:</a:t>
            </a:r>
          </a:p>
          <a:p>
            <a:pPr algn="ctr" fontAlgn="base">
              <a:spcBef>
                <a:spcPct val="50000"/>
              </a:spcBef>
              <a:spcAft>
                <a:spcPct val="0"/>
              </a:spcAft>
            </a:pPr>
            <a:r>
              <a:rPr lang="en-US" altLang="en-US" sz="2800" b="1" i="1" dirty="0" err="1">
                <a:solidFill>
                  <a:srgbClr val="000000"/>
                </a:solidFill>
                <a:latin typeface="Times New Roman" panose="02020603050405020304" pitchFamily="18" charset="0"/>
                <a:cs typeface="Times New Roman" panose="02020603050405020304" pitchFamily="18" charset="0"/>
              </a:rPr>
              <a:t>Không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có</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một</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ngành</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khoa</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học</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nào</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không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có</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một</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đứa</a:t>
            </a:r>
            <a:r>
              <a:rPr lang="en-US" altLang="en-US" sz="2800" b="1" i="1" dirty="0">
                <a:solidFill>
                  <a:srgbClr val="000000"/>
                </a:solidFill>
                <a:latin typeface="Times New Roman" panose="02020603050405020304" pitchFamily="18" charset="0"/>
                <a:cs typeface="Times New Roman" panose="02020603050405020304" pitchFamily="18" charset="0"/>
              </a:rPr>
              <a:t> con </a:t>
            </a:r>
            <a:r>
              <a:rPr lang="en-US" altLang="en-US" sz="2800" b="1" i="1" dirty="0" err="1">
                <a:solidFill>
                  <a:srgbClr val="000000"/>
                </a:solidFill>
                <a:latin typeface="Times New Roman" panose="02020603050405020304" pitchFamily="18" charset="0"/>
                <a:cs typeface="Times New Roman" panose="02020603050405020304" pitchFamily="18" charset="0"/>
              </a:rPr>
              <a:t>nào</a:t>
            </a:r>
            <a:r>
              <a:rPr lang="en-US" altLang="en-US" sz="2800" b="1" i="1" dirty="0">
                <a:solidFill>
                  <a:srgbClr val="000000"/>
                </a:solidFill>
                <a:latin typeface="Times New Roman" panose="02020603050405020304" pitchFamily="18" charset="0"/>
                <a:cs typeface="Times New Roman" panose="02020603050405020304" pitchFamily="18" charset="0"/>
              </a:rPr>
              <a:t>…</a:t>
            </a:r>
          </a:p>
        </p:txBody>
      </p:sp>
      <p:sp>
        <p:nvSpPr>
          <p:cNvPr id="24588" name="Text Box 12"/>
          <p:cNvSpPr txBox="1">
            <a:spLocks noChangeArrowheads="1"/>
          </p:cNvSpPr>
          <p:nvPr/>
        </p:nvSpPr>
        <p:spPr bwMode="auto">
          <a:xfrm>
            <a:off x="3276600" y="304800"/>
            <a:ext cx="609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b="1" dirty="0">
                <a:latin typeface="Times New Roman" panose="02020603050405020304" pitchFamily="18" charset="0"/>
                <a:cs typeface="Times New Roman" panose="02020603050405020304" pitchFamily="18" charset="0"/>
              </a:rPr>
              <a:t>NGHỆ THUẬT LẬP LUẬN</a:t>
            </a:r>
          </a:p>
        </p:txBody>
      </p:sp>
      <p:sp>
        <p:nvSpPr>
          <p:cNvPr id="9" name="Text Box 42">
            <a:extLst>
              <a:ext uri="{FF2B5EF4-FFF2-40B4-BE49-F238E27FC236}">
                <a16:creationId xmlns:a16="http://schemas.microsoft.com/office/drawing/2014/main" id="{EAA1FF63-62E0-4ACA-8BF2-15D856A94701}"/>
              </a:ext>
            </a:extLst>
          </p:cNvPr>
          <p:cNvSpPr txBox="1">
            <a:spLocks noChangeArrowheads="1"/>
          </p:cNvSpPr>
          <p:nvPr/>
        </p:nvSpPr>
        <p:spPr bwMode="auto">
          <a:xfrm>
            <a:off x="263352" y="6021288"/>
            <a:ext cx="11593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b="1" dirty="0" err="1">
                <a:solidFill>
                  <a:srgbClr val="006600"/>
                </a:solidFill>
                <a:latin typeface="Times New Roman" panose="02020603050405020304" pitchFamily="18" charset="0"/>
                <a:cs typeface="Times New Roman" panose="02020603050405020304" pitchFamily="18" charset="0"/>
              </a:rPr>
              <a:t>Tác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mạnh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mẽ</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và</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khơi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gợi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đồng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tình</a:t>
            </a:r>
            <a:r>
              <a:rPr lang="en-US" altLang="en-US" b="1" dirty="0">
                <a:solidFill>
                  <a:srgbClr val="0066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78725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4588">
                                            <p:txEl>
                                              <p:pRg st="0" end="0"/>
                                            </p:txEl>
                                          </p:spTgt>
                                        </p:tgtEl>
                                        <p:attrNameLst>
                                          <p:attrName>style.visibility</p:attrName>
                                        </p:attrNameLst>
                                      </p:cBhvr>
                                      <p:to>
                                        <p:strVal val="visible"/>
                                      </p:to>
                                    </p:set>
                                    <p:animEffect transition="in" filter="blinds(horizontal)">
                                      <p:cBhvr>
                                        <p:cTn id="7" dur="500"/>
                                        <p:tgtEl>
                                          <p:spTgt spid="245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4585">
                                            <p:txEl>
                                              <p:pRg st="0" end="0"/>
                                            </p:txEl>
                                          </p:spTgt>
                                        </p:tgtEl>
                                        <p:attrNameLst>
                                          <p:attrName>style.visibility</p:attrName>
                                        </p:attrNameLst>
                                      </p:cBhvr>
                                      <p:to>
                                        <p:strVal val="visible"/>
                                      </p:to>
                                    </p:set>
                                    <p:animEffect transition="in" filter="blinds(horizontal)">
                                      <p:cBhvr>
                                        <p:cTn id="12" dur="500"/>
                                        <p:tgtEl>
                                          <p:spTgt spid="2458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4585">
                                            <p:txEl>
                                              <p:pRg st="1" end="1"/>
                                            </p:txEl>
                                          </p:spTgt>
                                        </p:tgtEl>
                                        <p:attrNameLst>
                                          <p:attrName>style.visibility</p:attrName>
                                        </p:attrNameLst>
                                      </p:cBhvr>
                                      <p:to>
                                        <p:strVal val="visible"/>
                                      </p:to>
                                    </p:set>
                                    <p:animEffect transition="in" filter="box(in)">
                                      <p:cBhvr>
                                        <p:cTn id="17" dur="500"/>
                                        <p:tgtEl>
                                          <p:spTgt spid="2458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4586">
                                            <p:txEl>
                                              <p:pRg st="0" end="0"/>
                                            </p:txEl>
                                          </p:spTgt>
                                        </p:tgtEl>
                                        <p:attrNameLst>
                                          <p:attrName>style.visibility</p:attrName>
                                        </p:attrNameLst>
                                      </p:cBhvr>
                                      <p:to>
                                        <p:strVal val="visible"/>
                                      </p:to>
                                    </p:set>
                                    <p:animEffect transition="in" filter="diamond(in)">
                                      <p:cBhvr>
                                        <p:cTn id="22" dur="2000"/>
                                        <p:tgtEl>
                                          <p:spTgt spid="2458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24586">
                                            <p:txEl>
                                              <p:pRg st="1" end="1"/>
                                            </p:txEl>
                                          </p:spTgt>
                                        </p:tgtEl>
                                        <p:attrNameLst>
                                          <p:attrName>style.visibility</p:attrName>
                                        </p:attrNameLst>
                                      </p:cBhvr>
                                      <p:to>
                                        <p:strVal val="visible"/>
                                      </p:to>
                                    </p:set>
                                    <p:animEffect transition="in" filter="diamond(in)">
                                      <p:cBhvr>
                                        <p:cTn id="27" dur="2000"/>
                                        <p:tgtEl>
                                          <p:spTgt spid="24586">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24587">
                                            <p:txEl>
                                              <p:pRg st="0" end="0"/>
                                            </p:txEl>
                                          </p:spTgt>
                                        </p:tgtEl>
                                        <p:attrNameLst>
                                          <p:attrName>style.visibility</p:attrName>
                                        </p:attrNameLst>
                                      </p:cBhvr>
                                      <p:to>
                                        <p:strVal val="visible"/>
                                      </p:to>
                                    </p:set>
                                    <p:animEffect transition="in" filter="diamond(in)">
                                      <p:cBhvr>
                                        <p:cTn id="32" dur="2000"/>
                                        <p:tgtEl>
                                          <p:spTgt spid="24587">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24587">
                                            <p:txEl>
                                              <p:pRg st="1" end="1"/>
                                            </p:txEl>
                                          </p:spTgt>
                                        </p:tgtEl>
                                        <p:attrNameLst>
                                          <p:attrName>style.visibility</p:attrName>
                                        </p:attrNameLst>
                                      </p:cBhvr>
                                      <p:to>
                                        <p:strVal val="visible"/>
                                      </p:to>
                                    </p:set>
                                    <p:animEffect transition="in" filter="diamond(in)">
                                      <p:cBhvr>
                                        <p:cTn id="37" dur="2000"/>
                                        <p:tgtEl>
                                          <p:spTgt spid="2458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ECD5ED4-418A-47A8-BB34-1C43BBA7A42B}"/>
              </a:ext>
            </a:extLst>
          </p:cNvPr>
          <p:cNvSpPr>
            <a:spLocks noGrp="1"/>
          </p:cNvSpPr>
          <p:nvPr>
            <p:ph type="title"/>
          </p:nvPr>
        </p:nvSpPr>
        <p:spPr>
          <a:xfrm>
            <a:off x="479376" y="764704"/>
            <a:ext cx="5426025" cy="5544616"/>
          </a:xfrm>
        </p:spPr>
        <p:txBody>
          <a:bodyPr vert="horz" lIns="91440" tIns="45720" rIns="91440" bIns="45720" rtlCol="0" anchor="t">
            <a:noAutofit/>
          </a:bodyPr>
          <a:lstStyle/>
          <a:p>
            <a:r>
              <a:rPr lang="en-US" sz="6000" dirty="0">
                <a:latin typeface="Times New Roman" panose="02020603050405020304" pitchFamily="18" charset="0"/>
                <a:cs typeface="Times New Roman" panose="02020603050405020304" pitchFamily="18" charset="0"/>
                <a:sym typeface="Wingdings" panose="05000000000000000000" pitchFamily="2" charset="2"/>
              </a:rPr>
              <a:t> </a:t>
            </a:r>
            <a:r>
              <a:rPr lang="en-US" sz="6000" dirty="0" err="1">
                <a:latin typeface="Times New Roman" panose="02020603050405020304" pitchFamily="18" charset="0"/>
                <a:cs typeface="Times New Roman" panose="02020603050405020304" pitchFamily="18" charset="0"/>
              </a:rPr>
              <a:t>Nguy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cơ</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khủng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khiếp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nghiêm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trọng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chiến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tranh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hạt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nhân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với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toàn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nhân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loại</a:t>
            </a:r>
            <a:r>
              <a:rPr lang="en-US" sz="6000" dirty="0">
                <a:latin typeface="Times New Roman" panose="02020603050405020304" pitchFamily="18" charset="0"/>
                <a:cs typeface="Times New Roman" panose="02020603050405020304" pitchFamily="18" charset="0"/>
              </a:rPr>
              <a:t>.</a:t>
            </a:r>
          </a:p>
        </p:txBody>
      </p:sp>
      <p:pic>
        <p:nvPicPr>
          <p:cNvPr id="4" name="Picture 4" descr="Image result for thanh gÆ°Æ¡m Äa mÃ´ clet">
            <a:extLst>
              <a:ext uri="{FF2B5EF4-FFF2-40B4-BE49-F238E27FC236}">
                <a16:creationId xmlns:a16="http://schemas.microsoft.com/office/drawing/2014/main" id="{3EB1D13C-6E6B-4348-B613-69B39A7DD3C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086" r="-1" b="-1"/>
          <a:stretch/>
        </p:blipFill>
        <p:spPr bwMode="auto">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2659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1862282" y="1627909"/>
            <a:ext cx="8635999" cy="3602182"/>
            <a:chOff x="1768764" y="1950767"/>
            <a:chExt cx="8635999"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1768764" y="1950767"/>
              <a:ext cx="8635999"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B64476-2BB2-4DA2-B508-5CF6DC37360F}"/>
                </a:ext>
              </a:extLst>
            </p:cNvPr>
            <p:cNvSpPr/>
            <p:nvPr/>
          </p:nvSpPr>
          <p:spPr>
            <a:xfrm>
              <a:off x="1945410" y="2120485"/>
              <a:ext cx="8289635"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2.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Sự</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tốn</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kém</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và</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phi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lí</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của</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chiến</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tranh</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hạt</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nhân</a:t>
              </a:r>
              <a:endPar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endParaRPr>
            </a:p>
          </p:txBody>
        </p:sp>
      </p:grpSp>
      <p:pic>
        <p:nvPicPr>
          <p:cNvPr id="7" name="Picture 6">
            <a:extLst>
              <a:ext uri="{FF2B5EF4-FFF2-40B4-BE49-F238E27FC236}">
                <a16:creationId xmlns:a16="http://schemas.microsoft.com/office/drawing/2014/main"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0" y="0"/>
            <a:ext cx="2958201" cy="2708920"/>
          </a:xfrm>
          <a:prstGeom prst="rect">
            <a:avLst/>
          </a:prstGeom>
        </p:spPr>
      </p:pic>
      <p:pic>
        <p:nvPicPr>
          <p:cNvPr id="8" name="Picture 7">
            <a:extLst>
              <a:ext uri="{FF2B5EF4-FFF2-40B4-BE49-F238E27FC236}">
                <a16:creationId xmlns:a16="http://schemas.microsoft.com/office/drawing/2014/main" id="{C2C09486-BAD5-4017-A45F-E3473204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Tree>
    <p:extLst>
      <p:ext uri="{BB962C8B-B14F-4D97-AF65-F5344CB8AC3E}">
        <p14:creationId xmlns:p14="http://schemas.microsoft.com/office/powerpoint/2010/main" val="33831691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902A3D-9281-40C5-B996-E46B4C40BC76}"/>
              </a:ext>
            </a:extLst>
          </p:cNvPr>
          <p:cNvSpPr>
            <a:spLocks noGrp="1"/>
          </p:cNvSpPr>
          <p:nvPr>
            <p:ph type="title"/>
          </p:nvPr>
        </p:nvSpPr>
        <p:spPr>
          <a:xfrm>
            <a:off x="565619" y="541421"/>
            <a:ext cx="4450261" cy="2887579"/>
          </a:xfrm>
        </p:spPr>
        <p:txBody>
          <a:bodyPr vert="horz" lIns="91440" tIns="45720" rIns="91440" bIns="45720" rtlCol="0" anchor="b">
            <a:noAutofit/>
          </a:bodyPr>
          <a:lstStyle/>
          <a:p>
            <a:pPr algn="ct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Liệt</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kê</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và</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so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sánh</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chi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phí</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cho</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chiến</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tranh</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và</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chi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phí</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cho</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cuộc</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sống</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a:t>
            </a:r>
          </a:p>
        </p:txBody>
      </p:sp>
      <p:pic>
        <p:nvPicPr>
          <p:cNvPr id="5" name="Chỗ dành sẵn cho Nội dung 4" descr="Ảnh có chứa trong nhà&#10;&#10;Mô tả được tạo tự động">
            <a:extLst>
              <a:ext uri="{FF2B5EF4-FFF2-40B4-BE49-F238E27FC236}">
                <a16:creationId xmlns:a16="http://schemas.microsoft.com/office/drawing/2014/main" id="{51C028B0-B055-46CF-A40B-F0AC468DE7D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745585" y="0"/>
            <a:ext cx="5880796" cy="5880796"/>
          </a:xfrm>
          <a:prstGeom prst="rect">
            <a:avLst/>
          </a:prstGeom>
        </p:spPr>
      </p:pic>
      <p:sp>
        <p:nvSpPr>
          <p:cNvPr id="6" name="Hình chữ nhật: Góc Tròn 5">
            <a:extLst>
              <a:ext uri="{FF2B5EF4-FFF2-40B4-BE49-F238E27FC236}">
                <a16:creationId xmlns:a16="http://schemas.microsoft.com/office/drawing/2014/main" id="{B00FE3A6-9A81-4C0B-A1D4-21E03DA1B020}"/>
              </a:ext>
            </a:extLst>
          </p:cNvPr>
          <p:cNvSpPr/>
          <p:nvPr/>
        </p:nvSpPr>
        <p:spPr>
          <a:xfrm>
            <a:off x="5932150" y="4293096"/>
            <a:ext cx="5507665" cy="17798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4400" dirty="0">
                <a:latin typeface="Times New Roman" panose="02020603050405020304" pitchFamily="18" charset="0"/>
                <a:cs typeface="Times New Roman" panose="02020603050405020304" pitchFamily="18" charset="0"/>
              </a:rPr>
              <a:t>THẢO LUẬN NHÓM</a:t>
            </a:r>
          </a:p>
        </p:txBody>
      </p:sp>
      <p:pic>
        <p:nvPicPr>
          <p:cNvPr id="7" name="đồng hồ 3 phút nền màu sắc">
            <a:hlinkClick r:id="" action="ppaction://media"/>
            <a:extLst>
              <a:ext uri="{FF2B5EF4-FFF2-40B4-BE49-F238E27FC236}">
                <a16:creationId xmlns:a16="http://schemas.microsoft.com/office/drawing/2014/main" id="{955176A8-3BF4-4067-9056-1E875E9079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6952" y="3771480"/>
            <a:ext cx="3667593" cy="2535211"/>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1629824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8" name="TextBox 4"/>
          <p:cNvSpPr txBox="1">
            <a:spLocks noChangeArrowheads="1"/>
          </p:cNvSpPr>
          <p:nvPr/>
        </p:nvSpPr>
        <p:spPr bwMode="auto">
          <a:xfrm>
            <a:off x="145774" y="220581"/>
            <a:ext cx="8454887" cy="523220"/>
          </a:xfrm>
          <a:prstGeom prst="rect">
            <a:avLst/>
          </a:prstGeom>
          <a:ln/>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dirty="0">
                <a:solidFill>
                  <a:srgbClr val="333399"/>
                </a:solidFill>
                <a:latin typeface="Times New Roman" panose="02020603050405020304" pitchFamily="18" charset="0"/>
                <a:cs typeface="Times New Roman" panose="02020603050405020304" pitchFamily="18" charset="0"/>
              </a:rPr>
              <a:t>SỰ TỐN KÉM CỦA CHIẾN TRANH HẠT NHÂN</a:t>
            </a:r>
          </a:p>
        </p:txBody>
      </p:sp>
      <p:grpSp>
        <p:nvGrpSpPr>
          <p:cNvPr id="2" name="Group 4"/>
          <p:cNvGrpSpPr/>
          <p:nvPr/>
        </p:nvGrpSpPr>
        <p:grpSpPr>
          <a:xfrm>
            <a:off x="3135208" y="2172444"/>
            <a:ext cx="2860556" cy="3854872"/>
            <a:chOff x="3811342" y="3112107"/>
            <a:chExt cx="2492387" cy="3517293"/>
          </a:xfrm>
        </p:grpSpPr>
        <p:grpSp>
          <p:nvGrpSpPr>
            <p:cNvPr id="3" name="Group 10"/>
            <p:cNvGrpSpPr>
              <a:grpSpLocks/>
            </p:cNvGrpSpPr>
            <p:nvPr/>
          </p:nvGrpSpPr>
          <p:grpSpPr bwMode="auto">
            <a:xfrm>
              <a:off x="3935414" y="3113088"/>
              <a:ext cx="2357437" cy="3516312"/>
              <a:chOff x="457200" y="1239996"/>
              <a:chExt cx="2177144" cy="2804886"/>
            </a:xfrm>
            <a:solidFill>
              <a:schemeClr val="accent2">
                <a:lumMod val="20000"/>
                <a:lumOff val="80000"/>
              </a:schemeClr>
            </a:solidFill>
          </p:grpSpPr>
          <p:sp>
            <p:nvSpPr>
              <p:cNvPr id="12" name="Rectangle 11"/>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13" name="Rectangle 12"/>
              <p:cNvSpPr/>
              <p:nvPr/>
            </p:nvSpPr>
            <p:spPr>
              <a:xfrm>
                <a:off x="536369" y="1340034"/>
                <a:ext cx="2018806" cy="2602276"/>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4" name="Group 13"/>
            <p:cNvGrpSpPr>
              <a:grpSpLocks/>
            </p:cNvGrpSpPr>
            <p:nvPr/>
          </p:nvGrpSpPr>
          <p:grpSpPr bwMode="auto">
            <a:xfrm flipV="1">
              <a:off x="3811342" y="3112107"/>
              <a:ext cx="2198687" cy="835159"/>
              <a:chOff x="4764720" y="2444487"/>
              <a:chExt cx="2732359" cy="830693"/>
            </a:xfrm>
          </p:grpSpPr>
          <p:pic>
            <p:nvPicPr>
              <p:cNvPr id="3095" name="Freeform 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flipV="1">
                <a:off x="4764720" y="2444487"/>
                <a:ext cx="2732359" cy="769729"/>
              </a:xfrm>
              <a:prstGeom prst="rect">
                <a:avLst/>
              </a:prstGeom>
              <a:noFill/>
              <a:extLst>
                <a:ext uri="{909E8E84-426E-40DD-AFC4-6F175D3DCCD1}">
                  <a14:hiddenFill xmlns:a14="http://schemas.microsoft.com/office/drawing/2010/main">
                    <a:solidFill>
                      <a:srgbClr val="FFFFFF"/>
                    </a:solidFill>
                  </a14:hiddenFill>
                </a:ext>
              </a:extLst>
            </p:spPr>
          </p:pic>
          <p:sp>
            <p:nvSpPr>
              <p:cNvPr id="16" name="Pie 15"/>
              <p:cNvSpPr/>
              <p:nvPr/>
            </p:nvSpPr>
            <p:spPr bwMode="gray">
              <a:xfrm>
                <a:off x="4791751" y="3095173"/>
                <a:ext cx="303815"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0" name="TextBox 29"/>
            <p:cNvSpPr txBox="1"/>
            <p:nvPr/>
          </p:nvSpPr>
          <p:spPr>
            <a:xfrm>
              <a:off x="4320638" y="3338794"/>
              <a:ext cx="1066121" cy="625744"/>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600" b="1" dirty="0">
                  <a:solidFill>
                    <a:srgbClr val="FFFF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 TẾ</a:t>
              </a:r>
            </a:p>
          </p:txBody>
        </p:sp>
        <p:sp>
          <p:nvSpPr>
            <p:cNvPr id="3112" name="Rectangle 33"/>
            <p:cNvSpPr>
              <a:spLocks noChangeArrowheads="1"/>
            </p:cNvSpPr>
            <p:nvPr/>
          </p:nvSpPr>
          <p:spPr bwMode="auto">
            <a:xfrm>
              <a:off x="3865329" y="3900477"/>
              <a:ext cx="2438400" cy="21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dirty="0" err="1">
                  <a:solidFill>
                    <a:srgbClr val="333399"/>
                  </a:solidFill>
                  <a:latin typeface="Times New Roman" panose="02020603050405020304" pitchFamily="18" charset="0"/>
                  <a:cs typeface="Times New Roman" panose="02020603050405020304" pitchFamily="18" charset="0"/>
                </a:rPr>
                <a:t>Phòng</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bệnh</a:t>
              </a:r>
              <a:r>
                <a:rPr lang="en-US" altLang="en-US" sz="2800" b="1" dirty="0">
                  <a:solidFill>
                    <a:srgbClr val="333399"/>
                  </a:solidFill>
                  <a:latin typeface="Times New Roman" panose="02020603050405020304" pitchFamily="18" charset="0"/>
                  <a:cs typeface="Times New Roman" panose="02020603050405020304" pitchFamily="18" charset="0"/>
                </a:rPr>
                <a:t> 14 </a:t>
              </a:r>
              <a:r>
                <a:rPr lang="en-US" altLang="en-US" sz="2800" b="1" dirty="0" err="1">
                  <a:solidFill>
                    <a:srgbClr val="333399"/>
                  </a:solidFill>
                  <a:latin typeface="Times New Roman" panose="02020603050405020304" pitchFamily="18" charset="0"/>
                  <a:cs typeface="Times New Roman" panose="02020603050405020304" pitchFamily="18" charset="0"/>
                </a:rPr>
                <a:t>năm</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bảo</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vệ</a:t>
              </a:r>
              <a:r>
                <a:rPr lang="en-US" altLang="en-US" sz="2800" b="1" dirty="0">
                  <a:solidFill>
                    <a:srgbClr val="333399"/>
                  </a:solidFill>
                  <a:latin typeface="Times New Roman" panose="02020603050405020304" pitchFamily="18" charset="0"/>
                  <a:cs typeface="Times New Roman" panose="02020603050405020304" pitchFamily="18" charset="0"/>
                </a:rPr>
                <a:t> 1 </a:t>
              </a:r>
              <a:r>
                <a:rPr lang="en-US" altLang="en-US" sz="2800" b="1" dirty="0" err="1">
                  <a:solidFill>
                    <a:srgbClr val="333399"/>
                  </a:solidFill>
                  <a:latin typeface="Times New Roman" panose="02020603050405020304" pitchFamily="18" charset="0"/>
                  <a:cs typeface="Times New Roman" panose="02020603050405020304" pitchFamily="18" charset="0"/>
                </a:rPr>
                <a:t>tỉ</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người</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cứu</a:t>
              </a:r>
              <a:r>
                <a:rPr lang="en-US" altLang="en-US" sz="2800" b="1" dirty="0">
                  <a:solidFill>
                    <a:srgbClr val="333399"/>
                  </a:solidFill>
                  <a:latin typeface="Times New Roman" panose="02020603050405020304" pitchFamily="18" charset="0"/>
                  <a:cs typeface="Times New Roman" panose="02020603050405020304" pitchFamily="18" charset="0"/>
                </a:rPr>
                <a:t> 14 </a:t>
              </a:r>
              <a:r>
                <a:rPr lang="en-US" altLang="en-US" sz="2800" b="1" dirty="0" err="1">
                  <a:solidFill>
                    <a:srgbClr val="333399"/>
                  </a:solidFill>
                  <a:latin typeface="Times New Roman" panose="02020603050405020304" pitchFamily="18" charset="0"/>
                  <a:cs typeface="Times New Roman" panose="02020603050405020304" pitchFamily="18" charset="0"/>
                </a:rPr>
                <a:t>triệu</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trẻ</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em</a:t>
              </a:r>
              <a:endParaRPr lang="en-US" altLang="en-US" sz="2800" b="1" dirty="0">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2400" b="1" dirty="0">
                <a:solidFill>
                  <a:srgbClr val="333399"/>
                </a:solidFill>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121541" y="1496509"/>
            <a:ext cx="2898294" cy="3620521"/>
            <a:chOff x="5853558" y="2057400"/>
            <a:chExt cx="2525268" cy="3505200"/>
          </a:xfrm>
        </p:grpSpPr>
        <p:grpSp>
          <p:nvGrpSpPr>
            <p:cNvPr id="7" name="Group 16"/>
            <p:cNvGrpSpPr>
              <a:grpSpLocks/>
            </p:cNvGrpSpPr>
            <p:nvPr/>
          </p:nvGrpSpPr>
          <p:grpSpPr bwMode="auto">
            <a:xfrm>
              <a:off x="6019801" y="2057400"/>
              <a:ext cx="2359025" cy="3505200"/>
              <a:chOff x="457200" y="1239996"/>
              <a:chExt cx="2177144" cy="2804886"/>
            </a:xfrm>
            <a:solidFill>
              <a:schemeClr val="accent2">
                <a:lumMod val="20000"/>
                <a:lumOff val="80000"/>
              </a:schemeClr>
            </a:solidFill>
          </p:grpSpPr>
          <p:sp>
            <p:nvSpPr>
              <p:cNvPr id="18" name="Rectangle 1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19" name="Rectangle 18"/>
              <p:cNvSpPr/>
              <p:nvPr/>
            </p:nvSpPr>
            <p:spPr>
              <a:xfrm>
                <a:off x="536316" y="1340352"/>
                <a:ext cx="2018913" cy="2601633"/>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8" name="Group 19"/>
            <p:cNvGrpSpPr>
              <a:grpSpLocks/>
            </p:cNvGrpSpPr>
            <p:nvPr/>
          </p:nvGrpSpPr>
          <p:grpSpPr bwMode="auto">
            <a:xfrm flipV="1">
              <a:off x="5863502" y="2057403"/>
              <a:ext cx="2496495" cy="844132"/>
              <a:chOff x="4852904" y="2423534"/>
              <a:chExt cx="3102452" cy="839619"/>
            </a:xfrm>
          </p:grpSpPr>
          <p:pic>
            <p:nvPicPr>
              <p:cNvPr id="3087" name="Freeform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flipV="1">
                <a:off x="4852904" y="2423534"/>
                <a:ext cx="3102452" cy="804495"/>
              </a:xfrm>
              <a:prstGeom prst="rect">
                <a:avLst/>
              </a:prstGeom>
              <a:noFill/>
              <a:extLst>
                <a:ext uri="{909E8E84-426E-40DD-AFC4-6F175D3DCCD1}">
                  <a14:hiddenFill xmlns:a14="http://schemas.microsoft.com/office/drawing/2010/main">
                    <a:solidFill>
                      <a:srgbClr val="FFFFFF"/>
                    </a:solidFill>
                  </a14:hiddenFill>
                </a:ext>
              </a:extLst>
            </p:spPr>
          </p:pic>
          <p:sp>
            <p:nvSpPr>
              <p:cNvPr id="22" name="Pie 21"/>
              <p:cNvSpPr/>
              <p:nvPr/>
            </p:nvSpPr>
            <p:spPr bwMode="gray">
              <a:xfrm>
                <a:off x="4863498" y="3083146"/>
                <a:ext cx="303815" cy="180007"/>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1" name="TextBox 30"/>
            <p:cNvSpPr txBox="1"/>
            <p:nvPr/>
          </p:nvSpPr>
          <p:spPr>
            <a:xfrm>
              <a:off x="5853558" y="2279815"/>
              <a:ext cx="2402582" cy="566149"/>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THỰC PHẨM</a:t>
              </a:r>
            </a:p>
          </p:txBody>
        </p:sp>
        <p:sp>
          <p:nvSpPr>
            <p:cNvPr id="3113" name="Rectangle 34"/>
            <p:cNvSpPr>
              <a:spLocks noChangeArrowheads="1"/>
            </p:cNvSpPr>
            <p:nvPr/>
          </p:nvSpPr>
          <p:spPr bwMode="auto">
            <a:xfrm>
              <a:off x="6338268" y="2860846"/>
              <a:ext cx="1808783" cy="2175205"/>
            </a:xfrm>
            <a:prstGeom prst="rect">
              <a:avLst/>
            </a:prstGeom>
            <a:no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dirty="0" err="1">
                  <a:solidFill>
                    <a:srgbClr val="333399"/>
                  </a:solidFill>
                  <a:latin typeface="Times New Roman" panose="02020603050405020304" pitchFamily="18" charset="0"/>
                  <a:cs typeface="Times New Roman" panose="02020603050405020304" pitchFamily="18" charset="0"/>
                </a:rPr>
                <a:t>Cứu</a:t>
              </a:r>
              <a:r>
                <a:rPr lang="en-US" altLang="en-US" sz="2800" b="1" dirty="0">
                  <a:solidFill>
                    <a:srgbClr val="333399"/>
                  </a:solidFill>
                  <a:latin typeface="Times New Roman" panose="02020603050405020304" pitchFamily="18" charset="0"/>
                  <a:cs typeface="Times New Roman" panose="02020603050405020304" pitchFamily="18" charset="0"/>
                </a:rPr>
                <a:t> 575 </a:t>
              </a:r>
              <a:r>
                <a:rPr lang="en-US" altLang="en-US" sz="2800" b="1" dirty="0" err="1">
                  <a:solidFill>
                    <a:srgbClr val="333399"/>
                  </a:solidFill>
                  <a:latin typeface="Times New Roman" panose="02020603050405020304" pitchFamily="18" charset="0"/>
                  <a:cs typeface="Times New Roman" panose="02020603050405020304" pitchFamily="18" charset="0"/>
                </a:rPr>
                <a:t>triệu</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người</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suy</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dinh</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dưỡng</a:t>
              </a:r>
              <a:endParaRPr lang="en-US" altLang="en-US" sz="2800" b="1" dirty="0">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2800" b="1" dirty="0">
                <a:solidFill>
                  <a:srgbClr val="333399"/>
                </a:solidFill>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9167149" y="760069"/>
            <a:ext cx="2892330" cy="3620521"/>
            <a:chOff x="9013626" y="972104"/>
            <a:chExt cx="3013078" cy="3620521"/>
          </a:xfrm>
        </p:grpSpPr>
        <p:grpSp>
          <p:nvGrpSpPr>
            <p:cNvPr id="11" name="Group 22"/>
            <p:cNvGrpSpPr>
              <a:grpSpLocks/>
            </p:cNvGrpSpPr>
            <p:nvPr/>
          </p:nvGrpSpPr>
          <p:grpSpPr bwMode="auto">
            <a:xfrm>
              <a:off x="9134865" y="972104"/>
              <a:ext cx="2886051" cy="3620521"/>
              <a:chOff x="457200" y="1239996"/>
              <a:chExt cx="2177144" cy="2804886"/>
            </a:xfrm>
            <a:solidFill>
              <a:schemeClr val="accent2">
                <a:lumMod val="20000"/>
                <a:lumOff val="80000"/>
              </a:schemeClr>
            </a:solidFill>
          </p:grpSpPr>
          <p:sp>
            <p:nvSpPr>
              <p:cNvPr id="24" name="Rectangle 23"/>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25" name="Rectangle 24"/>
              <p:cNvSpPr/>
              <p:nvPr/>
            </p:nvSpPr>
            <p:spPr>
              <a:xfrm>
                <a:off x="536919" y="1340352"/>
                <a:ext cx="2017707" cy="2601633"/>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14" name="Group 25"/>
            <p:cNvGrpSpPr>
              <a:grpSpLocks/>
            </p:cNvGrpSpPr>
            <p:nvPr/>
          </p:nvGrpSpPr>
          <p:grpSpPr bwMode="auto">
            <a:xfrm flipV="1">
              <a:off x="9013626" y="977953"/>
              <a:ext cx="2847412" cy="869228"/>
              <a:chOff x="4887288" y="2345848"/>
              <a:chExt cx="3660564" cy="864579"/>
            </a:xfrm>
          </p:grpSpPr>
          <p:pic>
            <p:nvPicPr>
              <p:cNvPr id="3079" name="Freeform 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flipV="1">
                <a:off x="4888287" y="2345848"/>
                <a:ext cx="3659565" cy="804495"/>
              </a:xfrm>
              <a:prstGeom prst="rect">
                <a:avLst/>
              </a:prstGeom>
              <a:noFill/>
              <a:extLst>
                <a:ext uri="{909E8E84-426E-40DD-AFC4-6F175D3DCCD1}">
                  <a14:hiddenFill xmlns:a14="http://schemas.microsoft.com/office/drawing/2010/main">
                    <a:solidFill>
                      <a:srgbClr val="FFFFFF"/>
                    </a:solidFill>
                  </a14:hiddenFill>
                </a:ext>
              </a:extLst>
            </p:spPr>
          </p:pic>
          <p:sp>
            <p:nvSpPr>
              <p:cNvPr id="28" name="Pie 27"/>
              <p:cNvSpPr/>
              <p:nvPr/>
            </p:nvSpPr>
            <p:spPr bwMode="gray">
              <a:xfrm>
                <a:off x="4887288" y="3030420"/>
                <a:ext cx="304086"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2" name="TextBox 31"/>
            <p:cNvSpPr txBox="1"/>
            <p:nvPr/>
          </p:nvSpPr>
          <p:spPr>
            <a:xfrm>
              <a:off x="9203758" y="1194118"/>
              <a:ext cx="2366618" cy="584775"/>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 DỤC</a:t>
              </a:r>
            </a:p>
          </p:txBody>
        </p:sp>
        <p:sp>
          <p:nvSpPr>
            <p:cNvPr id="3114" name="Rectangle 35"/>
            <p:cNvSpPr>
              <a:spLocks noChangeArrowheads="1"/>
            </p:cNvSpPr>
            <p:nvPr/>
          </p:nvSpPr>
          <p:spPr bwMode="auto">
            <a:xfrm>
              <a:off x="9201841" y="2121643"/>
              <a:ext cx="28248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dirty="0" err="1">
                  <a:solidFill>
                    <a:srgbClr val="333399"/>
                  </a:solidFill>
                  <a:latin typeface="Times New Roman" panose="02020603050405020304" pitchFamily="18" charset="0"/>
                  <a:cs typeface="Times New Roman" panose="02020603050405020304" pitchFamily="18" charset="0"/>
                </a:rPr>
                <a:t>Xóa</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nạn</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mù</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chữ</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cho</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thế</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giới</a:t>
              </a:r>
              <a:endParaRPr lang="en-US" altLang="en-US" sz="2800" b="1" dirty="0">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2800" b="1" dirty="0">
                <a:solidFill>
                  <a:srgbClr val="333399"/>
                </a:solidFill>
                <a:latin typeface="Times New Roman" panose="02020603050405020304" pitchFamily="18" charset="0"/>
                <a:cs typeface="Times New Roman" panose="02020603050405020304" pitchFamily="18" charset="0"/>
              </a:endParaRPr>
            </a:p>
          </p:txBody>
        </p:sp>
      </p:grpSp>
      <p:grpSp>
        <p:nvGrpSpPr>
          <p:cNvPr id="17" name="Group 7"/>
          <p:cNvGrpSpPr/>
          <p:nvPr/>
        </p:nvGrpSpPr>
        <p:grpSpPr>
          <a:xfrm>
            <a:off x="0" y="2656910"/>
            <a:ext cx="2962446" cy="3949952"/>
            <a:chOff x="1524000" y="3747447"/>
            <a:chExt cx="2581162" cy="3124200"/>
          </a:xfrm>
        </p:grpSpPr>
        <p:grpSp>
          <p:nvGrpSpPr>
            <p:cNvPr id="20" name="Group 4"/>
            <p:cNvGrpSpPr>
              <a:grpSpLocks/>
            </p:cNvGrpSpPr>
            <p:nvPr/>
          </p:nvGrpSpPr>
          <p:grpSpPr bwMode="auto">
            <a:xfrm>
              <a:off x="1676401" y="3747447"/>
              <a:ext cx="2359025" cy="3124200"/>
              <a:chOff x="457200" y="1239996"/>
              <a:chExt cx="2177144" cy="2804886"/>
            </a:xfrm>
            <a:solidFill>
              <a:schemeClr val="accent2">
                <a:lumMod val="20000"/>
                <a:lumOff val="80000"/>
              </a:schemeClr>
            </a:solidFill>
          </p:grpSpPr>
          <p:sp>
            <p:nvSpPr>
              <p:cNvPr id="48" name="Rectangle 4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333399"/>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536316" y="1339763"/>
                <a:ext cx="2018913" cy="2602501"/>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333399"/>
                  </a:solidFill>
                  <a:latin typeface="Times New Roman" panose="02020603050405020304" pitchFamily="18" charset="0"/>
                  <a:cs typeface="Times New Roman" panose="02020603050405020304" pitchFamily="18" charset="0"/>
                </a:endParaRPr>
              </a:p>
            </p:txBody>
          </p:sp>
        </p:grpSp>
        <p:grpSp>
          <p:nvGrpSpPr>
            <p:cNvPr id="21" name="Group 7"/>
            <p:cNvGrpSpPr>
              <a:grpSpLocks/>
            </p:cNvGrpSpPr>
            <p:nvPr/>
          </p:nvGrpSpPr>
          <p:grpSpPr bwMode="auto">
            <a:xfrm flipV="1">
              <a:off x="1524000" y="3747447"/>
              <a:ext cx="2362200" cy="814388"/>
              <a:chOff x="4763053" y="2429435"/>
              <a:chExt cx="2840865" cy="833718"/>
            </a:xfrm>
          </p:grpSpPr>
          <p:grpSp>
            <p:nvGrpSpPr>
              <p:cNvPr id="23" name="Freeform 8"/>
              <p:cNvGrpSpPr>
                <a:grpSpLocks/>
              </p:cNvGrpSpPr>
              <p:nvPr/>
            </p:nvGrpSpPr>
            <p:grpSpPr bwMode="auto">
              <a:xfrm flipV="1">
                <a:off x="4750694" y="2409791"/>
                <a:ext cx="2875539" cy="804495"/>
                <a:chOff x="219456" y="4376928"/>
                <a:chExt cx="2127504" cy="713232"/>
              </a:xfrm>
            </p:grpSpPr>
            <p:pic>
              <p:nvPicPr>
                <p:cNvPr id="53" name="Freeform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19456" y="4376928"/>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33"/>
                <p:cNvSpPr txBox="1">
                  <a:spLocks noChangeArrowheads="1"/>
                </p:cNvSpPr>
                <p:nvPr/>
              </p:nvSpPr>
              <p:spPr bwMode="auto">
                <a:xfrm rot="10800000">
                  <a:off x="234327" y="4391010"/>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Times New Roman" panose="02020603050405020304" pitchFamily="18" charset="0"/>
                    <a:cs typeface="Times New Roman" panose="02020603050405020304" pitchFamily="18" charset="0"/>
                  </a:endParaRPr>
                </a:p>
              </p:txBody>
            </p:sp>
          </p:grpSp>
          <p:sp>
            <p:nvSpPr>
              <p:cNvPr id="52" name="Pie 51"/>
              <p:cNvSpPr/>
              <p:nvPr/>
            </p:nvSpPr>
            <p:spPr bwMode="gray">
              <a:xfrm>
                <a:off x="4763053" y="3084383"/>
                <a:ext cx="303561" cy="178770"/>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Times New Roman" panose="02020603050405020304" pitchFamily="18" charset="0"/>
                  <a:cs typeface="Times New Roman" panose="02020603050405020304" pitchFamily="18" charset="0"/>
                </a:endParaRPr>
              </a:p>
            </p:txBody>
          </p:sp>
        </p:grpSp>
        <p:sp>
          <p:nvSpPr>
            <p:cNvPr id="55" name="TextBox 54"/>
            <p:cNvSpPr txBox="1"/>
            <p:nvPr/>
          </p:nvSpPr>
          <p:spPr>
            <a:xfrm>
              <a:off x="1828800" y="3982691"/>
              <a:ext cx="1820666" cy="566149"/>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CỨU TRỢ</a:t>
              </a:r>
            </a:p>
          </p:txBody>
        </p:sp>
        <p:sp>
          <p:nvSpPr>
            <p:cNvPr id="56" name="Rectangle 32"/>
            <p:cNvSpPr>
              <a:spLocks noChangeArrowheads="1"/>
            </p:cNvSpPr>
            <p:nvPr/>
          </p:nvSpPr>
          <p:spPr bwMode="auto">
            <a:xfrm>
              <a:off x="1590562" y="4408872"/>
              <a:ext cx="2514600" cy="13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dirty="0">
                  <a:solidFill>
                    <a:srgbClr val="333399"/>
                  </a:solidFill>
                  <a:latin typeface="Times New Roman" panose="02020603050405020304" pitchFamily="18" charset="0"/>
                  <a:cs typeface="Times New Roman" panose="02020603050405020304" pitchFamily="18" charset="0"/>
                </a:rPr>
                <a:t>500 </a:t>
              </a:r>
              <a:r>
                <a:rPr lang="en-US" altLang="en-US" sz="2800" b="1" dirty="0" err="1">
                  <a:solidFill>
                    <a:srgbClr val="333399"/>
                  </a:solidFill>
                  <a:latin typeface="Times New Roman" panose="02020603050405020304" pitchFamily="18" charset="0"/>
                  <a:cs typeface="Times New Roman" panose="02020603050405020304" pitchFamily="18" charset="0"/>
                </a:rPr>
                <a:t>triệu</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trẻ</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em</a:t>
              </a:r>
              <a:r>
                <a:rPr lang="en-US" altLang="en-US" sz="2800" b="1" dirty="0">
                  <a:solidFill>
                    <a:srgbClr val="333399"/>
                  </a:solidFill>
                  <a:latin typeface="Times New Roman" panose="02020603050405020304" pitchFamily="18" charset="0"/>
                  <a:cs typeface="Times New Roman" panose="02020603050405020304" pitchFamily="18" charset="0"/>
                </a:rPr>
                <a:t>- 100 </a:t>
              </a:r>
              <a:r>
                <a:rPr lang="en-US" altLang="en-US" sz="2800" b="1" dirty="0" err="1">
                  <a:solidFill>
                    <a:srgbClr val="333399"/>
                  </a:solidFill>
                  <a:latin typeface="Times New Roman" panose="02020603050405020304" pitchFamily="18" charset="0"/>
                  <a:cs typeface="Times New Roman" panose="02020603050405020304" pitchFamily="18" charset="0"/>
                </a:rPr>
                <a:t>tỉ</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đô</a:t>
              </a:r>
              <a:r>
                <a:rPr lang="en-US" altLang="en-US" sz="2800" b="1" dirty="0">
                  <a:solidFill>
                    <a:srgbClr val="333399"/>
                  </a:solidFill>
                  <a:latin typeface="Times New Roman" panose="02020603050405020304" pitchFamily="18" charset="0"/>
                  <a:cs typeface="Times New Roman" panose="02020603050405020304" pitchFamily="18" charset="0"/>
                </a:rPr>
                <a:t> la</a:t>
              </a:r>
            </a:p>
            <a:p>
              <a:pPr algn="ctr" fontAlgn="base">
                <a:spcBef>
                  <a:spcPct val="0"/>
                </a:spcBef>
                <a:spcAft>
                  <a:spcPct val="0"/>
                </a:spcAft>
              </a:pPr>
              <a:endParaRPr lang="en-US" altLang="en-US" sz="2800" b="1" dirty="0">
                <a:solidFill>
                  <a:srgbClr val="333399"/>
                </a:solidFill>
                <a:latin typeface="Times New Roman" panose="02020603050405020304" pitchFamily="18" charset="0"/>
                <a:cs typeface="Times New Roman" panose="02020603050405020304" pitchFamily="18" charset="0"/>
              </a:endParaRPr>
            </a:p>
          </p:txBody>
        </p:sp>
      </p:grpSp>
      <p:sp>
        <p:nvSpPr>
          <p:cNvPr id="57" name="Hộp Văn bản 56">
            <a:extLst>
              <a:ext uri="{FF2B5EF4-FFF2-40B4-BE49-F238E27FC236}">
                <a16:creationId xmlns:a16="http://schemas.microsoft.com/office/drawing/2014/main" id="{08D63AFC-6C9E-46F8-B954-60E6F60468A7}"/>
              </a:ext>
            </a:extLst>
          </p:cNvPr>
          <p:cNvSpPr txBox="1"/>
          <p:nvPr/>
        </p:nvSpPr>
        <p:spPr>
          <a:xfrm>
            <a:off x="174913" y="4732872"/>
            <a:ext cx="2536226" cy="1815882"/>
          </a:xfrm>
          <a:prstGeom prst="rect">
            <a:avLst/>
          </a:prstGeom>
          <a:noFill/>
        </p:spPr>
        <p:txBody>
          <a:bodyPr wrap="square">
            <a:spAutoFit/>
          </a:bodyPr>
          <a:lstStyle/>
          <a:p>
            <a:pPr algn="ctr" fontAlgn="base">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100 </a:t>
            </a:r>
            <a:r>
              <a:rPr lang="en-US" altLang="en-US" sz="2800" b="1" dirty="0" err="1">
                <a:solidFill>
                  <a:srgbClr val="FF0000"/>
                </a:solidFill>
                <a:latin typeface="Times New Roman" panose="02020603050405020304" pitchFamily="18" charset="0"/>
                <a:cs typeface="Times New Roman" panose="02020603050405020304" pitchFamily="18" charset="0"/>
              </a:rPr>
              <a:t>máy</a:t>
            </a:r>
            <a:r>
              <a:rPr lang="en-US" altLang="en-US" sz="2800" b="1" dirty="0">
                <a:solidFill>
                  <a:srgbClr val="FF0000"/>
                </a:solidFill>
                <a:latin typeface="Times New Roman" panose="02020603050405020304" pitchFamily="18" charset="0"/>
                <a:cs typeface="Times New Roman" panose="02020603050405020304" pitchFamily="18" charset="0"/>
              </a:rPr>
              <a:t> bay </a:t>
            </a:r>
            <a:r>
              <a:rPr lang="en-US" altLang="en-US" sz="2800" b="1" dirty="0" err="1">
                <a:solidFill>
                  <a:srgbClr val="FF0000"/>
                </a:solidFill>
                <a:latin typeface="Times New Roman" panose="02020603050405020304" pitchFamily="18" charset="0"/>
                <a:cs typeface="Times New Roman" panose="02020603050405020304" pitchFamily="18" charset="0"/>
              </a:rPr>
              <a:t>ném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bom</a:t>
            </a:r>
            <a:r>
              <a:rPr lang="en-US" altLang="en-US" sz="2800" b="1" dirty="0">
                <a:solidFill>
                  <a:srgbClr val="FF0000"/>
                </a:solidFill>
                <a:latin typeface="Times New Roman" panose="02020603050405020304" pitchFamily="18" charset="0"/>
                <a:cs typeface="Times New Roman" panose="02020603050405020304" pitchFamily="18" charset="0"/>
              </a:rPr>
              <a:t>, 7000 </a:t>
            </a:r>
            <a:r>
              <a:rPr lang="en-US" altLang="en-US" sz="2800" b="1" dirty="0" err="1">
                <a:solidFill>
                  <a:srgbClr val="FF0000"/>
                </a:solidFill>
                <a:latin typeface="Times New Roman" panose="02020603050405020304" pitchFamily="18" charset="0"/>
                <a:cs typeface="Times New Roman" panose="02020603050405020304" pitchFamily="18" charset="0"/>
              </a:rPr>
              <a:t>tên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lửa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vượt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châu</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58" name="Hộp Văn bản 57">
            <a:extLst>
              <a:ext uri="{FF2B5EF4-FFF2-40B4-BE49-F238E27FC236}">
                <a16:creationId xmlns:a16="http://schemas.microsoft.com/office/drawing/2014/main" id="{B19B1967-1286-4CF6-B30F-F945CB4404F0}"/>
              </a:ext>
            </a:extLst>
          </p:cNvPr>
          <p:cNvSpPr txBox="1"/>
          <p:nvPr/>
        </p:nvSpPr>
        <p:spPr>
          <a:xfrm>
            <a:off x="3277605" y="5144263"/>
            <a:ext cx="2744977" cy="523220"/>
          </a:xfrm>
          <a:prstGeom prst="rect">
            <a:avLst/>
          </a:prstGeom>
          <a:noFill/>
        </p:spPr>
        <p:txBody>
          <a:bodyPr wrap="square">
            <a:spAutoFit/>
          </a:bodyPr>
          <a:lstStyle/>
          <a:p>
            <a:pPr algn="ctr" fontAlgn="base">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10 </a:t>
            </a:r>
            <a:r>
              <a:rPr lang="en-US" altLang="en-US" sz="2800" b="1" dirty="0" err="1">
                <a:solidFill>
                  <a:srgbClr val="FF0000"/>
                </a:solidFill>
                <a:latin typeface="Times New Roman" panose="02020603050405020304" pitchFamily="18" charset="0"/>
                <a:cs typeface="Times New Roman" panose="02020603050405020304" pitchFamily="18" charset="0"/>
              </a:rPr>
              <a:t>tàu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sân</a:t>
            </a:r>
            <a:r>
              <a:rPr lang="en-US" altLang="en-US" sz="2800" b="1" dirty="0">
                <a:solidFill>
                  <a:srgbClr val="FF0000"/>
                </a:solidFill>
                <a:latin typeface="Times New Roman" panose="02020603050405020304" pitchFamily="18" charset="0"/>
                <a:cs typeface="Times New Roman" panose="02020603050405020304" pitchFamily="18" charset="0"/>
              </a:rPr>
              <a:t> bay</a:t>
            </a:r>
          </a:p>
        </p:txBody>
      </p:sp>
      <p:sp>
        <p:nvSpPr>
          <p:cNvPr id="59" name="Hộp Văn bản 58">
            <a:extLst>
              <a:ext uri="{FF2B5EF4-FFF2-40B4-BE49-F238E27FC236}">
                <a16:creationId xmlns:a16="http://schemas.microsoft.com/office/drawing/2014/main" id="{6E8015FE-F192-4D9A-8BA2-23955C75908C}"/>
              </a:ext>
            </a:extLst>
          </p:cNvPr>
          <p:cNvSpPr txBox="1"/>
          <p:nvPr/>
        </p:nvSpPr>
        <p:spPr>
          <a:xfrm>
            <a:off x="6358602" y="4182460"/>
            <a:ext cx="2593348" cy="954107"/>
          </a:xfrm>
          <a:prstGeom prst="rect">
            <a:avLst/>
          </a:prstGeom>
          <a:noFill/>
        </p:spPr>
        <p:txBody>
          <a:bodyPr wrap="square">
            <a:spAutoFit/>
          </a:bodyPr>
          <a:lstStyle/>
          <a:p>
            <a:pPr algn="ctr" fontAlgn="base">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149 </a:t>
            </a:r>
            <a:r>
              <a:rPr lang="en-US" altLang="en-US" sz="2800" b="1" dirty="0" err="1">
                <a:solidFill>
                  <a:srgbClr val="FF0000"/>
                </a:solidFill>
                <a:latin typeface="Times New Roman" panose="02020603050405020304" pitchFamily="18" charset="0"/>
                <a:cs typeface="Times New Roman" panose="02020603050405020304" pitchFamily="18" charset="0"/>
              </a:rPr>
              <a:t>tên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lửa</a:t>
            </a:r>
            <a:r>
              <a:rPr lang="en-US" altLang="en-US" sz="2800" b="1" dirty="0">
                <a:solidFill>
                  <a:srgbClr val="FF0000"/>
                </a:solidFill>
                <a:latin typeface="Times New Roman" panose="02020603050405020304" pitchFamily="18" charset="0"/>
                <a:cs typeface="Times New Roman" panose="02020603050405020304" pitchFamily="18" charset="0"/>
              </a:rPr>
              <a:t> MX</a:t>
            </a:r>
          </a:p>
          <a:p>
            <a:pPr algn="ctr" fontAlgn="base">
              <a:spcBef>
                <a:spcPct val="0"/>
              </a:spcBef>
              <a:spcAft>
                <a:spcPct val="0"/>
              </a:spcAft>
            </a:pP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60" name="Hộp Văn bản 59">
            <a:extLst>
              <a:ext uri="{FF2B5EF4-FFF2-40B4-BE49-F238E27FC236}">
                <a16:creationId xmlns:a16="http://schemas.microsoft.com/office/drawing/2014/main" id="{5C30DAB4-D011-496A-8E95-9A5B09EE4491}"/>
              </a:ext>
            </a:extLst>
          </p:cNvPr>
          <p:cNvSpPr txBox="1"/>
          <p:nvPr/>
        </p:nvSpPr>
        <p:spPr>
          <a:xfrm>
            <a:off x="9389113" y="3104668"/>
            <a:ext cx="2567511" cy="954107"/>
          </a:xfrm>
          <a:prstGeom prst="rect">
            <a:avLst/>
          </a:prstGeom>
          <a:noFill/>
        </p:spPr>
        <p:txBody>
          <a:bodyPr wrap="square">
            <a:spAutoFit/>
          </a:bodyPr>
          <a:lstStyle/>
          <a:p>
            <a:pPr algn="ctr" fontAlgn="base">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Hai </a:t>
            </a:r>
            <a:r>
              <a:rPr lang="en-US" altLang="en-US" sz="2800" b="1" dirty="0" err="1">
                <a:solidFill>
                  <a:srgbClr val="FF0000"/>
                </a:solidFill>
                <a:latin typeface="Times New Roman" panose="02020603050405020304" pitchFamily="18" charset="0"/>
                <a:cs typeface="Times New Roman" panose="02020603050405020304" pitchFamily="18" charset="0"/>
              </a:rPr>
              <a:t>tàu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ngầm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hạt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nhân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9014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98"/>
                                        </p:tgtEl>
                                        <p:attrNameLst>
                                          <p:attrName>style.visibility</p:attrName>
                                        </p:attrNameLst>
                                      </p:cBhvr>
                                      <p:to>
                                        <p:strVal val="visible"/>
                                      </p:to>
                                    </p:set>
                                    <p:animEffect transition="in" filter="blinds(horizontal)">
                                      <p:cBhvr>
                                        <p:cTn id="7" dur="1250"/>
                                        <p:tgtEl>
                                          <p:spTgt spid="3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additive="base">
                                        <p:cTn id="18" dur="500" fill="hold"/>
                                        <p:tgtEl>
                                          <p:spTgt spid="57"/>
                                        </p:tgtEl>
                                        <p:attrNameLst>
                                          <p:attrName>ppt_x</p:attrName>
                                        </p:attrNameLst>
                                      </p:cBhvr>
                                      <p:tavLst>
                                        <p:tav tm="0">
                                          <p:val>
                                            <p:strVal val="#ppt_x"/>
                                          </p:val>
                                        </p:tav>
                                        <p:tav tm="100000">
                                          <p:val>
                                            <p:strVal val="#ppt_x"/>
                                          </p:val>
                                        </p:tav>
                                      </p:tavLst>
                                    </p:anim>
                                    <p:anim calcmode="lin" valueType="num">
                                      <p:cBhvr additive="base">
                                        <p:cTn id="1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500" fill="hold"/>
                                        <p:tgtEl>
                                          <p:spTgt spid="58"/>
                                        </p:tgtEl>
                                        <p:attrNameLst>
                                          <p:attrName>ppt_x</p:attrName>
                                        </p:attrNameLst>
                                      </p:cBhvr>
                                      <p:tavLst>
                                        <p:tav tm="0">
                                          <p:val>
                                            <p:strVal val="#ppt_x"/>
                                          </p:val>
                                        </p:tav>
                                        <p:tav tm="100000">
                                          <p:val>
                                            <p:strVal val="#ppt_x"/>
                                          </p:val>
                                        </p:tav>
                                      </p:tavLst>
                                    </p:anim>
                                    <p:anim calcmode="lin" valueType="num">
                                      <p:cBhvr additive="base">
                                        <p:cTn id="3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 calcmode="lin" valueType="num">
                                      <p:cBhvr additive="base">
                                        <p:cTn id="42" dur="500" fill="hold"/>
                                        <p:tgtEl>
                                          <p:spTgt spid="59"/>
                                        </p:tgtEl>
                                        <p:attrNameLst>
                                          <p:attrName>ppt_x</p:attrName>
                                        </p:attrNameLst>
                                      </p:cBhvr>
                                      <p:tavLst>
                                        <p:tav tm="0">
                                          <p:val>
                                            <p:strVal val="#ppt_x"/>
                                          </p:val>
                                        </p:tav>
                                        <p:tav tm="100000">
                                          <p:val>
                                            <p:strVal val="#ppt_x"/>
                                          </p:val>
                                        </p:tav>
                                      </p:tavLst>
                                    </p:anim>
                                    <p:anim calcmode="lin" valueType="num">
                                      <p:cBhvr additive="base">
                                        <p:cTn id="4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500" fill="hold"/>
                                        <p:tgtEl>
                                          <p:spTgt spid="60"/>
                                        </p:tgtEl>
                                        <p:attrNameLst>
                                          <p:attrName>ppt_x</p:attrName>
                                        </p:attrNameLst>
                                      </p:cBhvr>
                                      <p:tavLst>
                                        <p:tav tm="0">
                                          <p:val>
                                            <p:strVal val="#ppt_x"/>
                                          </p:val>
                                        </p:tav>
                                        <p:tav tm="100000">
                                          <p:val>
                                            <p:strVal val="#ppt_x"/>
                                          </p:val>
                                        </p:tav>
                                      </p:tavLst>
                                    </p:anim>
                                    <p:anim calcmode="lin" valueType="num">
                                      <p:cBhvr additive="base">
                                        <p:cTn id="5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8" grpId="0" animBg="1"/>
      <p:bldP spid="57" grpId="0"/>
      <p:bldP spid="58" grpId="0"/>
      <p:bldP spid="59" grpId="0"/>
      <p:bldP spid="6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ráº» em nghÃ¨o khá»">
            <a:extLst>
              <a:ext uri="{FF2B5EF4-FFF2-40B4-BE49-F238E27FC236}">
                <a16:creationId xmlns:a16="http://schemas.microsoft.com/office/drawing/2014/main" id="{1EEF504D-53DF-4EFD-9742-15FB7B2EB4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37" r="26111"/>
          <a:stretch/>
        </p:blipFill>
        <p:spPr bwMode="auto">
          <a:xfrm>
            <a:off x="119336" y="108376"/>
            <a:ext cx="2167044" cy="23488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FC10A62-2B7C-43F5-B96A-C098CA43911D}"/>
              </a:ext>
            </a:extLst>
          </p:cNvPr>
          <p:cNvSpPr/>
          <p:nvPr/>
        </p:nvSpPr>
        <p:spPr>
          <a:xfrm>
            <a:off x="119336" y="2708920"/>
            <a:ext cx="5112568"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Chi </a:t>
            </a:r>
            <a:r>
              <a:rPr lang="en-US" sz="3200" b="1" dirty="0" err="1">
                <a:solidFill>
                  <a:srgbClr val="0070C0"/>
                </a:solidFill>
                <a:latin typeface="Times New Roman" panose="02020603050405020304" pitchFamily="18" charset="0"/>
                <a:cs typeface="Times New Roman" panose="02020603050405020304" pitchFamily="18" charset="0"/>
              </a:rPr>
              <a:t>phí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sống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quá</a:t>
            </a:r>
            <a:r>
              <a:rPr lang="en-US" sz="3200" b="1" dirty="0">
                <a:solidFill>
                  <a:srgbClr val="0070C0"/>
                </a:solidFill>
                <a:latin typeface="Times New Roman" panose="02020603050405020304" pitchFamily="18" charset="0"/>
                <a:cs typeface="Times New Roman" panose="02020603050405020304" pitchFamily="18" charset="0"/>
              </a:rPr>
              <a:t> </a:t>
            </a:r>
          </a:p>
          <a:p>
            <a:pPr algn="ctr"/>
            <a:r>
              <a:rPr lang="en-US" sz="3200" b="1" dirty="0" err="1">
                <a:solidFill>
                  <a:srgbClr val="0070C0"/>
                </a:solidFill>
                <a:latin typeface="Times New Roman" panose="02020603050405020304" pitchFamily="18" charset="0"/>
                <a:cs typeface="Times New Roman" panose="02020603050405020304" pitchFamily="18" charset="0"/>
              </a:rPr>
              <a:t>thấp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chỉ</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giấc</a:t>
            </a:r>
            <a:r>
              <a:rPr lang="en-US" sz="3200" b="1" dirty="0">
                <a:solidFill>
                  <a:srgbClr val="0070C0"/>
                </a:solidFill>
                <a:latin typeface="Times New Roman" panose="02020603050405020304" pitchFamily="18" charset="0"/>
                <a:cs typeface="Times New Roman" panose="02020603050405020304" pitchFamily="18" charset="0"/>
              </a:rPr>
              <a:t> m</a:t>
            </a:r>
            <a:r>
              <a:rPr lang="vi-VN" sz="3200" b="1" dirty="0">
                <a:solidFill>
                  <a:srgbClr val="0070C0"/>
                </a:solidFill>
                <a:latin typeface="Times New Roman" panose="02020603050405020304" pitchFamily="18" charset="0"/>
                <a:cs typeface="Times New Roman" panose="02020603050405020304" pitchFamily="18" charset="0"/>
              </a:rPr>
              <a:t>ơ</a:t>
            </a:r>
            <a:r>
              <a:rPr lang="en-US" sz="3200" b="1" dirty="0">
                <a:solidFill>
                  <a:srgbClr val="0070C0"/>
                </a:solidFill>
                <a:latin typeface="Times New Roman" panose="02020603050405020304" pitchFamily="18" charset="0"/>
                <a:cs typeface="Times New Roman" panose="02020603050405020304" pitchFamily="18" charset="0"/>
              </a:rPr>
              <a:t>)</a:t>
            </a:r>
            <a:endParaRPr lang="en-SG" sz="3200" dirty="0">
              <a:solidFill>
                <a:srgbClr val="0070C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DF2935EA-B4C8-498A-B287-95F93AC73B26}"/>
              </a:ext>
            </a:extLst>
          </p:cNvPr>
          <p:cNvSpPr/>
          <p:nvPr/>
        </p:nvSpPr>
        <p:spPr>
          <a:xfrm>
            <a:off x="6168008" y="2708920"/>
            <a:ext cx="5904656"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Chi </a:t>
            </a:r>
            <a:r>
              <a:rPr lang="en-US" sz="3200" b="1" dirty="0" err="1">
                <a:solidFill>
                  <a:srgbClr val="0070C0"/>
                </a:solidFill>
                <a:latin typeface="Times New Roman" panose="02020603050405020304" pitchFamily="18" charset="0"/>
                <a:cs typeface="Times New Roman" panose="02020603050405020304" pitchFamily="18" charset="0"/>
              </a:rPr>
              <a:t>phí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tranh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hạt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quá</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cao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đang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thực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hiện</a:t>
            </a:r>
            <a:r>
              <a:rPr lang="en-US" sz="3200" b="1" dirty="0">
                <a:solidFill>
                  <a:srgbClr val="0070C0"/>
                </a:solidFill>
                <a:latin typeface="Times New Roman" panose="02020603050405020304" pitchFamily="18" charset="0"/>
                <a:cs typeface="Times New Roman" panose="02020603050405020304" pitchFamily="18" charset="0"/>
              </a:rPr>
              <a:t> đ</a:t>
            </a:r>
            <a:r>
              <a:rPr lang="vi-VN" sz="3200" b="1" dirty="0">
                <a:solidFill>
                  <a:srgbClr val="0070C0"/>
                </a:solidFill>
                <a:latin typeface="Times New Roman" panose="02020603050405020304" pitchFamily="18" charset="0"/>
                <a:cs typeface="Times New Roman" panose="02020603050405020304" pitchFamily="18" charset="0"/>
              </a:rPr>
              <a:t>ư</a:t>
            </a:r>
            <a:r>
              <a:rPr lang="en-US" sz="3200" b="1" dirty="0" err="1">
                <a:solidFill>
                  <a:srgbClr val="0070C0"/>
                </a:solidFill>
                <a:latin typeface="Times New Roman" panose="02020603050405020304" pitchFamily="18" charset="0"/>
                <a:cs typeface="Times New Roman" panose="02020603050405020304" pitchFamily="18" charset="0"/>
              </a:rPr>
              <a:t>ợc</a:t>
            </a:r>
            <a:r>
              <a:rPr lang="en-US" sz="3200" b="1" dirty="0">
                <a:solidFill>
                  <a:srgbClr val="0070C0"/>
                </a:solidFill>
                <a:latin typeface="Times New Roman" panose="02020603050405020304" pitchFamily="18" charset="0"/>
                <a:cs typeface="Times New Roman" panose="02020603050405020304" pitchFamily="18" charset="0"/>
              </a:rPr>
              <a:t>)</a:t>
            </a:r>
            <a:endParaRPr lang="en-SG" sz="3200" dirty="0">
              <a:solidFill>
                <a:srgbClr val="0070C0"/>
              </a:solidFill>
              <a:latin typeface="Times New Roman" panose="02020603050405020304" pitchFamily="18" charset="0"/>
              <a:cs typeface="Times New Roman" panose="02020603050405020304" pitchFamily="18" charset="0"/>
            </a:endParaRPr>
          </a:p>
        </p:txBody>
      </p:sp>
      <p:pic>
        <p:nvPicPr>
          <p:cNvPr id="9" name="Picture 8" descr="Image result for xÃ³a náº¡n mÃ¹ chá»¯ cho tráº» em tháº¿ giá»i">
            <a:extLst>
              <a:ext uri="{FF2B5EF4-FFF2-40B4-BE49-F238E27FC236}">
                <a16:creationId xmlns:a16="http://schemas.microsoft.com/office/drawing/2014/main" id="{8850F97A-AFCE-4164-B36C-70F0834EEC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0" t="5933" r="14389" b="981"/>
          <a:stretch/>
        </p:blipFill>
        <p:spPr bwMode="auto">
          <a:xfrm>
            <a:off x="2423591" y="108376"/>
            <a:ext cx="280831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Ã u sÃ¢n bay">
            <a:extLst>
              <a:ext uri="{FF2B5EF4-FFF2-40B4-BE49-F238E27FC236}">
                <a16:creationId xmlns:a16="http://schemas.microsoft.com/office/drawing/2014/main" id="{06224554-32C1-4E8D-9713-ADB668322B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83" r="14627"/>
          <a:stretch/>
        </p:blipFill>
        <p:spPr bwMode="auto">
          <a:xfrm>
            <a:off x="9506101" y="108377"/>
            <a:ext cx="256656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mÃ¡y bay quÃ¢n sá»±">
            <a:extLst>
              <a:ext uri="{FF2B5EF4-FFF2-40B4-BE49-F238E27FC236}">
                <a16:creationId xmlns:a16="http://schemas.microsoft.com/office/drawing/2014/main" id="{8A142E78-BA06-43AD-AD47-2CE0DB6CDD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74" r="14423" b="-3"/>
          <a:stretch/>
        </p:blipFill>
        <p:spPr bwMode="auto">
          <a:xfrm>
            <a:off x="6168008" y="108376"/>
            <a:ext cx="3228590" cy="234888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93C0B81-002E-4C87-A331-B30517655612}"/>
              </a:ext>
            </a:extLst>
          </p:cNvPr>
          <p:cNvCxnSpPr>
            <a:cxnSpLocks/>
            <a:stCxn id="3" idx="2"/>
            <a:endCxn id="14" idx="0"/>
          </p:cNvCxnSpPr>
          <p:nvPr/>
        </p:nvCxnSpPr>
        <p:spPr>
          <a:xfrm>
            <a:off x="2675620" y="4149080"/>
            <a:ext cx="3420380"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72CCE25-7DB8-442B-A3A9-7790A45D9616}"/>
              </a:ext>
            </a:extLst>
          </p:cNvPr>
          <p:cNvSpPr/>
          <p:nvPr/>
        </p:nvSpPr>
        <p:spPr>
          <a:xfrm>
            <a:off x="1199455" y="5157192"/>
            <a:ext cx="9793089" cy="14401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Chi </a:t>
            </a:r>
            <a:r>
              <a:rPr lang="en-US" sz="3200" b="1" dirty="0" err="1">
                <a:solidFill>
                  <a:srgbClr val="FF0000"/>
                </a:solidFill>
                <a:latin typeface="Times New Roman" panose="02020603050405020304" pitchFamily="18" charset="0"/>
                <a:cs typeface="Times New Roman" panose="02020603050405020304" pitchFamily="18" charset="0"/>
              </a:rPr>
              <a:t>phí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tốn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kém</a:t>
            </a:r>
            <a:r>
              <a:rPr lang="en-US" sz="3200" b="1" dirty="0">
                <a:solidFill>
                  <a:srgbClr val="FF0000"/>
                </a:solidFill>
                <a:latin typeface="Times New Roman" panose="02020603050405020304" pitchFamily="18" charset="0"/>
                <a:cs typeface="Times New Roman" panose="02020603050405020304" pitchFamily="18" charset="0"/>
              </a:rPr>
              <a:t>, phi </a:t>
            </a:r>
            <a:r>
              <a:rPr lang="en-US" sz="3200" b="1" dirty="0" err="1">
                <a:solidFill>
                  <a:srgbClr val="FF0000"/>
                </a:solidFill>
                <a:latin typeface="Times New Roman" panose="02020603050405020304" pitchFamily="18" charset="0"/>
                <a:cs typeface="Times New Roman" panose="02020603050405020304" pitchFamily="18" charset="0"/>
              </a:rPr>
              <a:t>lí</a:t>
            </a: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năng</a:t>
            </a:r>
            <a:r>
              <a:rPr lang="en-US" sz="3200" b="1" dirty="0">
                <a:solidFill>
                  <a:srgbClr val="FF0000"/>
                </a:solidFill>
                <a:latin typeface="Times New Roman" panose="02020603050405020304" pitchFamily="18" charset="0"/>
                <a:cs typeface="Times New Roman" panose="02020603050405020304" pitchFamily="18" charset="0"/>
              </a:rPr>
              <a:t> đ</a:t>
            </a:r>
            <a:r>
              <a:rPr lang="vi-VN" sz="3200" b="1" dirty="0">
                <a:solidFill>
                  <a:srgbClr val="FF0000"/>
                </a:solidFill>
                <a:latin typeface="Times New Roman" panose="02020603050405020304" pitchFamily="18" charset="0"/>
                <a:cs typeface="Times New Roman" panose="02020603050405020304" pitchFamily="18" charset="0"/>
              </a:rPr>
              <a:t>ư</a:t>
            </a:r>
            <a:r>
              <a:rPr lang="en-US" sz="3200" b="1" dirty="0" err="1">
                <a:solidFill>
                  <a:srgbClr val="FF0000"/>
                </a:solidFill>
                <a:latin typeface="Times New Roman" panose="02020603050405020304" pitchFamily="18" charset="0"/>
                <a:cs typeface="Times New Roman" panose="02020603050405020304" pitchFamily="18" charset="0"/>
              </a:rPr>
              <a:t>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tốt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đẹp</a:t>
            </a:r>
            <a:r>
              <a:rPr lang="en-US" sz="3200" b="1" dirty="0">
                <a:solidFill>
                  <a:srgbClr val="FF0000"/>
                </a:solidFill>
                <a:latin typeface="Times New Roman" panose="02020603050405020304" pitchFamily="18" charset="0"/>
                <a:cs typeface="Times New Roman" panose="02020603050405020304" pitchFamily="18" charset="0"/>
              </a:rPr>
              <a:t> h</a:t>
            </a:r>
            <a:r>
              <a:rPr lang="vi-VN" sz="3200" b="1" dirty="0">
                <a:solidFill>
                  <a:srgbClr val="FF0000"/>
                </a:solidFill>
                <a:latin typeface="Times New Roman" panose="02020603050405020304" pitchFamily="18" charset="0"/>
                <a:cs typeface="Times New Roman" panose="02020603050405020304" pitchFamily="18" charset="0"/>
              </a:rPr>
              <a:t>ơ</a:t>
            </a:r>
            <a:r>
              <a:rPr lang="en-US" sz="3200" b="1" dirty="0">
                <a:solidFill>
                  <a:srgbClr val="FF0000"/>
                </a:solidFill>
                <a:latin typeface="Times New Roman" panose="02020603050405020304" pitchFamily="18" charset="0"/>
                <a:cs typeface="Times New Roman" panose="02020603050405020304" pitchFamily="18" charset="0"/>
              </a:rPr>
              <a:t>n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con ng</a:t>
            </a:r>
            <a:r>
              <a:rPr lang="vi-VN" sz="3200" b="1" dirty="0">
                <a:solidFill>
                  <a:srgbClr val="FF0000"/>
                </a:solidFill>
                <a:latin typeface="Times New Roman" panose="02020603050405020304" pitchFamily="18" charset="0"/>
                <a:cs typeface="Times New Roman" panose="02020603050405020304" pitchFamily="18" charset="0"/>
              </a:rPr>
              <a:t>ư</a:t>
            </a:r>
            <a:r>
              <a:rPr lang="en-US" sz="3200" b="1" dirty="0" err="1">
                <a:solidFill>
                  <a:srgbClr val="FF0000"/>
                </a:solidFill>
                <a:latin typeface="Times New Roman" panose="02020603050405020304" pitchFamily="18" charset="0"/>
                <a:cs typeface="Times New Roman" panose="02020603050405020304" pitchFamily="18" charset="0"/>
              </a:rPr>
              <a:t>ời</a:t>
            </a:r>
            <a:endParaRPr lang="en-SG" sz="3200" dirty="0">
              <a:solidFill>
                <a:srgbClr val="0070C0"/>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0FB601DD-B788-46BE-B180-498F57DCC50B}"/>
              </a:ext>
            </a:extLst>
          </p:cNvPr>
          <p:cNvCxnSpPr>
            <a:cxnSpLocks/>
            <a:stCxn id="8" idx="2"/>
            <a:endCxn id="14" idx="0"/>
          </p:cNvCxnSpPr>
          <p:nvPr/>
        </p:nvCxnSpPr>
        <p:spPr>
          <a:xfrm flipH="1">
            <a:off x="6096000" y="4149080"/>
            <a:ext cx="3024336"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885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AutoShape 3">
            <a:extLst>
              <a:ext uri="{FF2B5EF4-FFF2-40B4-BE49-F238E27FC236}">
                <a16:creationId xmlns:a16="http://schemas.microsoft.com/office/drawing/2014/main" id="{AE75615D-F0D4-429E-8C3D-BC59635B9CE3}"/>
              </a:ext>
            </a:extLst>
          </p:cNvPr>
          <p:cNvSpPr>
            <a:spLocks noGrp="1" noChangeArrowheads="1"/>
          </p:cNvSpPr>
          <p:nvPr>
            <p:ph type="body" sz="half" idx="1"/>
          </p:nvPr>
        </p:nvSpPr>
        <p:spPr>
          <a:xfrm>
            <a:off x="119336" y="2202804"/>
            <a:ext cx="5903686" cy="3276600"/>
          </a:xfrm>
          <a:prstGeom prst="downArrowCallout">
            <a:avLst>
              <a:gd name="adj1" fmla="val 30814"/>
              <a:gd name="adj2" fmla="val 30814"/>
              <a:gd name="adj3" fmla="val 16667"/>
              <a:gd name="adj4" fmla="val 66667"/>
            </a:avLst>
          </a:prstGeom>
          <a:solidFill>
            <a:schemeClr val="accent6">
              <a:lumMod val="20000"/>
              <a:lumOff val="80000"/>
            </a:schemeClr>
          </a:solidFill>
          <a:ln/>
        </p:spPr>
        <p:txBody>
          <a:bodyPr>
            <a:noAutofit/>
          </a:bodyPr>
          <a:lstStyle/>
          <a:p>
            <a:pPr marL="0" indent="0">
              <a:lnSpc>
                <a:spcPct val="80000"/>
              </a:lnSpc>
              <a:buNone/>
            </a:pPr>
            <a:endParaRPr lang="en-US" altLang="en-US" sz="800" b="1" dirty="0">
              <a:latin typeface="Times New Roman" panose="02020603050405020304" pitchFamily="18" charset="0"/>
              <a:cs typeface="Times New Roman" panose="02020603050405020304" pitchFamily="18" charset="0"/>
            </a:endParaRPr>
          </a:p>
          <a:p>
            <a:pPr marL="0" indent="0">
              <a:lnSpc>
                <a:spcPct val="80000"/>
              </a:lnSpc>
              <a:buNone/>
            </a:pPr>
            <a:r>
              <a:rPr lang="en-US" altLang="en-US" sz="2400" b="1" dirty="0">
                <a:latin typeface="Times New Roman" panose="02020603050405020304" pitchFamily="18" charset="0"/>
                <a:cs typeface="Times New Roman" panose="02020603050405020304" pitchFamily="18" charset="0"/>
              </a:rPr>
              <a:t>- 380 </a:t>
            </a:r>
            <a:r>
              <a:rPr lang="en-US" altLang="en-US" sz="2400" b="1" dirty="0" err="1">
                <a:latin typeface="Times New Roman" panose="02020603050405020304" pitchFamily="18" charset="0"/>
                <a:cs typeface="Times New Roman" panose="02020603050405020304" pitchFamily="18" charset="0"/>
              </a:rPr>
              <a:t>triệu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bướm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mới</a:t>
            </a:r>
            <a:r>
              <a:rPr lang="en-US" altLang="en-US" sz="2400" b="1" dirty="0">
                <a:latin typeface="Times New Roman" panose="02020603050405020304" pitchFamily="18" charset="0"/>
                <a:cs typeface="Times New Roman" panose="02020603050405020304" pitchFamily="18" charset="0"/>
              </a:rPr>
              <a:t> bay </a:t>
            </a:r>
            <a:r>
              <a:rPr lang="en-US" altLang="en-US" sz="2400" b="1" dirty="0" err="1">
                <a:latin typeface="Times New Roman" panose="02020603050405020304" pitchFamily="18" charset="0"/>
                <a:cs typeface="Times New Roman" panose="02020603050405020304" pitchFamily="18" charset="0"/>
              </a:rPr>
              <a:t>được</a:t>
            </a:r>
            <a:endParaRPr lang="en-US" altLang="en-US" sz="2400" b="1" dirty="0">
              <a:latin typeface="Times New Roman" panose="02020603050405020304" pitchFamily="18" charset="0"/>
              <a:cs typeface="Times New Roman" panose="02020603050405020304" pitchFamily="18" charset="0"/>
            </a:endParaRPr>
          </a:p>
          <a:p>
            <a:pPr marL="0" indent="0">
              <a:lnSpc>
                <a:spcPct val="80000"/>
              </a:lnSpc>
              <a:buNone/>
            </a:pPr>
            <a:r>
              <a:rPr lang="en-US" altLang="en-US" sz="2400" b="1" dirty="0">
                <a:latin typeface="Times New Roman" panose="02020603050405020304" pitchFamily="18" charset="0"/>
                <a:cs typeface="Times New Roman" panose="02020603050405020304" pitchFamily="18" charset="0"/>
              </a:rPr>
              <a:t>- 180 </a:t>
            </a:r>
            <a:r>
              <a:rPr lang="en-US" altLang="en-US" sz="2400" b="1" dirty="0" err="1">
                <a:latin typeface="Times New Roman" panose="02020603050405020304" pitchFamily="18" charset="0"/>
                <a:cs typeface="Times New Roman" panose="02020603050405020304" pitchFamily="18" charset="0"/>
              </a:rPr>
              <a:t>triệu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bông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nở</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đẹp</a:t>
            </a:r>
            <a:endParaRPr lang="en-US" altLang="en-US" sz="2400" b="1" dirty="0">
              <a:latin typeface="Times New Roman" panose="02020603050405020304" pitchFamily="18" charset="0"/>
              <a:cs typeface="Times New Roman" panose="02020603050405020304" pitchFamily="18" charset="0"/>
            </a:endParaRPr>
          </a:p>
          <a:p>
            <a:pPr marL="0" indent="0">
              <a:lnSpc>
                <a:spcPct val="80000"/>
              </a:lnSpc>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Trải</a:t>
            </a:r>
            <a:r>
              <a:rPr lang="en-US" altLang="en-US" sz="2400" b="1" dirty="0">
                <a:latin typeface="Times New Roman" panose="02020603050405020304" pitchFamily="18" charset="0"/>
                <a:cs typeface="Times New Roman" panose="02020603050405020304" pitchFamily="18" charset="0"/>
              </a:rPr>
              <a:t> qua 4 </a:t>
            </a:r>
            <a:r>
              <a:rPr lang="en-US" altLang="en-US" sz="2400" b="1" dirty="0" err="1">
                <a:latin typeface="Times New Roman" panose="02020603050405020304" pitchFamily="18" charset="0"/>
                <a:cs typeface="Times New Roman" panose="02020603050405020304" pitchFamily="18" charset="0"/>
              </a:rPr>
              <a:t>kỉ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chất</a:t>
            </a:r>
            <a:r>
              <a:rPr lang="en-US" altLang="en-US" sz="2400" b="1" dirty="0">
                <a:latin typeface="Times New Roman" panose="02020603050405020304" pitchFamily="18" charset="0"/>
                <a:cs typeface="Times New Roman" panose="02020603050405020304" pitchFamily="18" charset="0"/>
              </a:rPr>
              <a:t> con </a:t>
            </a:r>
            <a:r>
              <a:rPr lang="en-US" altLang="en-US" sz="2400" b="1" dirty="0" err="1">
                <a:latin typeface="Times New Roman" panose="02020603050405020304" pitchFamily="18" charset="0"/>
                <a:cs typeface="Times New Roman" panose="02020603050405020304" pitchFamily="18" charset="0"/>
              </a:rPr>
              <a:t>người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hay </a:t>
            </a:r>
            <a:r>
              <a:rPr lang="en-US" altLang="en-US" sz="2400" b="1" dirty="0" err="1">
                <a:latin typeface="Times New Roman" panose="02020603050405020304" pitchFamily="18" charset="0"/>
                <a:cs typeface="Times New Roman" panose="02020603050405020304" pitchFamily="18" charset="0"/>
              </a:rPr>
              <a:t>hơn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chim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chết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vì</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yêu</a:t>
            </a:r>
            <a:endParaRPr lang="en-US" altLang="en-US" sz="2400" b="1" dirty="0">
              <a:latin typeface="Times New Roman" panose="02020603050405020304" pitchFamily="18" charset="0"/>
              <a:cs typeface="Times New Roman" panose="02020603050405020304" pitchFamily="18" charset="0"/>
            </a:endParaRPr>
          </a:p>
        </p:txBody>
      </p:sp>
      <p:sp>
        <p:nvSpPr>
          <p:cNvPr id="200711" name="Text Box 7">
            <a:extLst>
              <a:ext uri="{FF2B5EF4-FFF2-40B4-BE49-F238E27FC236}">
                <a16:creationId xmlns:a16="http://schemas.microsoft.com/office/drawing/2014/main" id="{428EC8A6-50C7-40EB-9712-D96A2E83D274}"/>
              </a:ext>
            </a:extLst>
          </p:cNvPr>
          <p:cNvSpPr txBox="1">
            <a:spLocks noChangeArrowheads="1"/>
          </p:cNvSpPr>
          <p:nvPr/>
        </p:nvSpPr>
        <p:spPr bwMode="auto">
          <a:xfrm>
            <a:off x="2074606" y="5302479"/>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chemeClr val="hlink"/>
                </a:solidFill>
                <a:latin typeface="Times New Roman" panose="02020603050405020304" pitchFamily="18" charset="0"/>
                <a:cs typeface="Times New Roman" panose="02020603050405020304" pitchFamily="18" charset="0"/>
              </a:rPr>
              <a:t>Quá</a:t>
            </a:r>
            <a:r>
              <a:rPr lang="en-US" altLang="en-US" sz="2400" b="1" dirty="0">
                <a:solidFill>
                  <a:schemeClr val="hlink"/>
                </a:solidFill>
                <a:latin typeface="Times New Roman" panose="02020603050405020304" pitchFamily="18" charset="0"/>
                <a:cs typeface="Times New Roman" panose="02020603050405020304" pitchFamily="18" charset="0"/>
              </a:rPr>
              <a:t> </a:t>
            </a:r>
            <a:r>
              <a:rPr lang="en-US" altLang="en-US" sz="2400" b="1" dirty="0" err="1">
                <a:solidFill>
                  <a:schemeClr val="hlink"/>
                </a:solidFill>
                <a:latin typeface="Times New Roman" panose="02020603050405020304" pitchFamily="18" charset="0"/>
                <a:cs typeface="Times New Roman" panose="02020603050405020304" pitchFamily="18" charset="0"/>
              </a:rPr>
              <a:t>trình</a:t>
            </a:r>
            <a:r>
              <a:rPr lang="en-US" altLang="en-US" sz="2400" b="1" dirty="0">
                <a:solidFill>
                  <a:schemeClr val="hlink"/>
                </a:solidFill>
                <a:latin typeface="Times New Roman" panose="02020603050405020304" pitchFamily="18" charset="0"/>
                <a:cs typeface="Times New Roman" panose="02020603050405020304" pitchFamily="18" charset="0"/>
              </a:rPr>
              <a:t> </a:t>
            </a:r>
            <a:r>
              <a:rPr lang="en-US" altLang="en-US" sz="2400" b="1" dirty="0" err="1">
                <a:solidFill>
                  <a:schemeClr val="hlink"/>
                </a:solidFill>
                <a:latin typeface="Times New Roman" panose="02020603050405020304" pitchFamily="18" charset="0"/>
                <a:cs typeface="Times New Roman" panose="02020603050405020304" pitchFamily="18" charset="0"/>
              </a:rPr>
              <a:t>lâu</a:t>
            </a:r>
            <a:r>
              <a:rPr lang="en-US" altLang="en-US" sz="2400" b="1" dirty="0">
                <a:solidFill>
                  <a:schemeClr val="hlink"/>
                </a:solidFill>
                <a:latin typeface="Times New Roman" panose="02020603050405020304" pitchFamily="18" charset="0"/>
                <a:cs typeface="Times New Roman" panose="02020603050405020304" pitchFamily="18" charset="0"/>
              </a:rPr>
              <a:t> </a:t>
            </a:r>
            <a:r>
              <a:rPr lang="en-US" altLang="en-US" sz="2400" b="1" dirty="0" err="1">
                <a:solidFill>
                  <a:schemeClr val="hlink"/>
                </a:solidFill>
                <a:latin typeface="Times New Roman" panose="02020603050405020304" pitchFamily="18" charset="0"/>
                <a:cs typeface="Times New Roman" panose="02020603050405020304" pitchFamily="18" charset="0"/>
              </a:rPr>
              <a:t>dài</a:t>
            </a:r>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sp>
        <p:nvSpPr>
          <p:cNvPr id="200712" name="Text Box 8">
            <a:extLst>
              <a:ext uri="{FF2B5EF4-FFF2-40B4-BE49-F238E27FC236}">
                <a16:creationId xmlns:a16="http://schemas.microsoft.com/office/drawing/2014/main" id="{4F993A5C-76B9-4579-9A5C-6DE03CDA21A5}"/>
              </a:ext>
            </a:extLst>
          </p:cNvPr>
          <p:cNvSpPr txBox="1">
            <a:spLocks noChangeArrowheads="1"/>
          </p:cNvSpPr>
          <p:nvPr/>
        </p:nvSpPr>
        <p:spPr bwMode="auto">
          <a:xfrm>
            <a:off x="7994622" y="5077178"/>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chemeClr val="hlink"/>
                </a:solidFill>
                <a:latin typeface="Times New Roman" panose="02020603050405020304" pitchFamily="18" charset="0"/>
                <a:cs typeface="Times New Roman" panose="02020603050405020304" pitchFamily="18" charset="0"/>
              </a:rPr>
              <a:t>Thời</a:t>
            </a:r>
            <a:r>
              <a:rPr lang="en-US" altLang="en-US" sz="2400" b="1" dirty="0">
                <a:solidFill>
                  <a:schemeClr val="hlink"/>
                </a:solidFill>
                <a:latin typeface="Times New Roman" panose="02020603050405020304" pitchFamily="18" charset="0"/>
                <a:cs typeface="Times New Roman" panose="02020603050405020304" pitchFamily="18" charset="0"/>
              </a:rPr>
              <a:t> </a:t>
            </a:r>
            <a:r>
              <a:rPr lang="en-US" altLang="en-US" sz="2400" b="1" dirty="0" err="1">
                <a:solidFill>
                  <a:schemeClr val="hlink"/>
                </a:solidFill>
                <a:latin typeface="Times New Roman" panose="02020603050405020304" pitchFamily="18" charset="0"/>
                <a:cs typeface="Times New Roman" panose="02020603050405020304" pitchFamily="18" charset="0"/>
              </a:rPr>
              <a:t>gian</a:t>
            </a:r>
            <a:r>
              <a:rPr lang="en-US" altLang="en-US" sz="2400" b="1" dirty="0">
                <a:solidFill>
                  <a:schemeClr val="hlink"/>
                </a:solidFill>
                <a:latin typeface="Times New Roman" panose="02020603050405020304" pitchFamily="18" charset="0"/>
                <a:cs typeface="Times New Roman" panose="02020603050405020304" pitchFamily="18" charset="0"/>
              </a:rPr>
              <a:t> </a:t>
            </a:r>
            <a:r>
              <a:rPr lang="en-US" altLang="en-US" sz="2400" b="1" dirty="0" err="1">
                <a:solidFill>
                  <a:schemeClr val="hlink"/>
                </a:solidFill>
                <a:latin typeface="Times New Roman" panose="02020603050405020304" pitchFamily="18" charset="0"/>
                <a:cs typeface="Times New Roman" panose="02020603050405020304" pitchFamily="18" charset="0"/>
              </a:rPr>
              <a:t>ngắn</a:t>
            </a:r>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grpSp>
        <p:nvGrpSpPr>
          <p:cNvPr id="200726" name="Group 22">
            <a:extLst>
              <a:ext uri="{FF2B5EF4-FFF2-40B4-BE49-F238E27FC236}">
                <a16:creationId xmlns:a16="http://schemas.microsoft.com/office/drawing/2014/main" id="{A33977BD-9CD6-4180-9383-12ADACE7E494}"/>
              </a:ext>
            </a:extLst>
          </p:cNvPr>
          <p:cNvGrpSpPr>
            <a:grpSpLocks/>
          </p:cNvGrpSpPr>
          <p:nvPr/>
        </p:nvGrpSpPr>
        <p:grpSpPr bwMode="auto">
          <a:xfrm>
            <a:off x="4943872" y="5337548"/>
            <a:ext cx="2743200" cy="573531"/>
            <a:chOff x="2256" y="3264"/>
            <a:chExt cx="1584" cy="317"/>
          </a:xfrm>
        </p:grpSpPr>
        <p:sp>
          <p:nvSpPr>
            <p:cNvPr id="200713" name="Line 9">
              <a:extLst>
                <a:ext uri="{FF2B5EF4-FFF2-40B4-BE49-F238E27FC236}">
                  <a16:creationId xmlns:a16="http://schemas.microsoft.com/office/drawing/2014/main" id="{8DAEE74A-9075-4687-8BB3-B41721E78EF3}"/>
                </a:ext>
              </a:extLst>
            </p:cNvPr>
            <p:cNvSpPr>
              <a:spLocks noChangeShapeType="1"/>
            </p:cNvSpPr>
            <p:nvPr/>
          </p:nvSpPr>
          <p:spPr bwMode="auto">
            <a:xfrm flipH="1">
              <a:off x="2256" y="3264"/>
              <a:ext cx="1584" cy="0"/>
            </a:xfrm>
            <a:prstGeom prst="line">
              <a:avLst/>
            </a:prstGeom>
            <a:noFill/>
            <a:ln w="3810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latin typeface="Times New Roman" panose="02020603050405020304" pitchFamily="18" charset="0"/>
                <a:cs typeface="Times New Roman" panose="02020603050405020304" pitchFamily="18" charset="0"/>
              </a:endParaRPr>
            </a:p>
          </p:txBody>
        </p:sp>
        <p:sp>
          <p:nvSpPr>
            <p:cNvPr id="200718" name="Text Box 14">
              <a:extLst>
                <a:ext uri="{FF2B5EF4-FFF2-40B4-BE49-F238E27FC236}">
                  <a16:creationId xmlns:a16="http://schemas.microsoft.com/office/drawing/2014/main" id="{30E1A93B-AA98-47CF-B246-1952A451DD39}"/>
                </a:ext>
              </a:extLst>
            </p:cNvPr>
            <p:cNvSpPr txBox="1">
              <a:spLocks noChangeArrowheads="1"/>
            </p:cNvSpPr>
            <p:nvPr/>
          </p:nvSpPr>
          <p:spPr bwMode="auto">
            <a:xfrm>
              <a:off x="2448" y="3360"/>
              <a:ext cx="1248"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solidFill>
                    <a:srgbClr val="800000"/>
                  </a:solidFill>
                  <a:latin typeface="Times New Roman" panose="02020603050405020304" pitchFamily="18" charset="0"/>
                  <a:cs typeface="Times New Roman" panose="02020603050405020304" pitchFamily="18" charset="0"/>
                </a:rPr>
                <a:t>Bấm nút 1 cái</a:t>
              </a:r>
            </a:p>
          </p:txBody>
        </p:sp>
      </p:grpSp>
      <p:sp>
        <p:nvSpPr>
          <p:cNvPr id="200721" name="AutoShape 17">
            <a:extLst>
              <a:ext uri="{FF2B5EF4-FFF2-40B4-BE49-F238E27FC236}">
                <a16:creationId xmlns:a16="http://schemas.microsoft.com/office/drawing/2014/main" id="{65CFA779-EDAD-4D92-AFF6-96E4D834C47E}"/>
              </a:ext>
            </a:extLst>
          </p:cNvPr>
          <p:cNvSpPr>
            <a:spLocks noChangeArrowheads="1"/>
          </p:cNvSpPr>
          <p:nvPr/>
        </p:nvSpPr>
        <p:spPr bwMode="auto">
          <a:xfrm>
            <a:off x="6835164" y="2211313"/>
            <a:ext cx="4714800" cy="2952548"/>
          </a:xfrm>
          <a:prstGeom prst="downArrowCallout">
            <a:avLst>
              <a:gd name="adj1" fmla="val 27326"/>
              <a:gd name="adj2" fmla="val 27326"/>
              <a:gd name="adj3" fmla="val 16667"/>
              <a:gd name="adj4" fmla="val 66667"/>
            </a:avLst>
          </a:prstGeom>
          <a:solidFill>
            <a:schemeClr val="accent6">
              <a:lumMod val="20000"/>
              <a:lumOff val="80000"/>
            </a:schemeClr>
          </a:solidFill>
          <a:ln>
            <a:noFill/>
          </a:ln>
          <a:effectLst/>
        </p:spPr>
        <p:txBody>
          <a:bodyPr/>
          <a:lstStyle>
            <a:lvl1pPr marL="342900" indent="-34290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9pPr>
          </a:lstStyle>
          <a:p>
            <a:pPr marL="0" indent="0" eaLnBrk="1" hangingPunct="1">
              <a:buNone/>
            </a:pPr>
            <a:endParaRPr lang="en-US" altLang="en-US" sz="2400" b="1" dirty="0">
              <a:latin typeface="Times New Roman" panose="02020603050405020304" pitchFamily="18" charset="0"/>
              <a:cs typeface="Times New Roman" panose="02020603050405020304" pitchFamily="18" charset="0"/>
            </a:endParaRPr>
          </a:p>
          <a:p>
            <a:pPr marL="0" indent="0" algn="ctr" eaLnBrk="1" hangingPunct="1">
              <a:buNone/>
            </a:pPr>
            <a:r>
              <a:rPr lang="en-US" altLang="en-US" sz="2400" b="1" dirty="0" err="1">
                <a:latin typeface="Times New Roman" panose="02020603050405020304" pitchFamily="18" charset="0"/>
                <a:cs typeface="Times New Roman" panose="02020603050405020304" pitchFamily="18" charset="0"/>
              </a:rPr>
              <a:t>Chỉ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cần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bấm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nút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qúa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hóa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trở</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xuất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nó</a:t>
            </a:r>
            <a:r>
              <a:rPr lang="en-US" altLang="en-US" sz="2400" b="1" dirty="0">
                <a:latin typeface="Times New Roman" panose="02020603050405020304" pitchFamily="18" charset="0"/>
                <a:cs typeface="Times New Roman" panose="02020603050405020304" pitchFamily="18" charset="0"/>
              </a:rPr>
              <a:t>.</a:t>
            </a:r>
          </a:p>
        </p:txBody>
      </p:sp>
      <p:grpSp>
        <p:nvGrpSpPr>
          <p:cNvPr id="200727" name="Group 23">
            <a:extLst>
              <a:ext uri="{FF2B5EF4-FFF2-40B4-BE49-F238E27FC236}">
                <a16:creationId xmlns:a16="http://schemas.microsoft.com/office/drawing/2014/main" id="{BDFFD3F8-71E5-4991-B5E2-4C651DF27BC8}"/>
              </a:ext>
            </a:extLst>
          </p:cNvPr>
          <p:cNvGrpSpPr>
            <a:grpSpLocks/>
          </p:cNvGrpSpPr>
          <p:nvPr/>
        </p:nvGrpSpPr>
        <p:grpSpPr bwMode="auto">
          <a:xfrm>
            <a:off x="1751012" y="5255618"/>
            <a:ext cx="7441552" cy="1704975"/>
            <a:chOff x="767" y="3115"/>
            <a:chExt cx="4633" cy="1074"/>
          </a:xfrm>
        </p:grpSpPr>
        <p:sp>
          <p:nvSpPr>
            <p:cNvPr id="200717" name="AutoShape 13">
              <a:extLst>
                <a:ext uri="{FF2B5EF4-FFF2-40B4-BE49-F238E27FC236}">
                  <a16:creationId xmlns:a16="http://schemas.microsoft.com/office/drawing/2014/main" id="{A58358D4-5278-4B28-938A-641D71568DE0}"/>
                </a:ext>
              </a:extLst>
            </p:cNvPr>
            <p:cNvSpPr>
              <a:spLocks noChangeArrowheads="1"/>
            </p:cNvSpPr>
            <p:nvPr/>
          </p:nvSpPr>
          <p:spPr bwMode="auto">
            <a:xfrm>
              <a:off x="1632" y="3633"/>
              <a:ext cx="3768" cy="418"/>
            </a:xfrm>
            <a:prstGeom prst="roundRect">
              <a:avLst>
                <a:gd name="adj" fmla="val 16667"/>
              </a:avLst>
            </a:prstGeom>
            <a:solidFill>
              <a:schemeClr val="tx2">
                <a:lumMod val="40000"/>
                <a:lumOff val="60000"/>
              </a:schemeClr>
            </a:solidFill>
            <a:ln w="3810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lnSpc>
                  <a:spcPct val="150000"/>
                </a:lnSpc>
                <a:spcBef>
                  <a:spcPct val="20000"/>
                </a:spcBef>
                <a:buClr>
                  <a:schemeClr val="folHlink"/>
                </a:buClr>
                <a:buSzPct val="60000"/>
                <a:buFont typeface="Wingdings" panose="05000000000000000000" pitchFamily="2" charset="2"/>
                <a:buNone/>
              </a:pPr>
              <a:r>
                <a:rPr lang="en-US" altLang="en-US" sz="2400" b="1" dirty="0" err="1">
                  <a:solidFill>
                    <a:schemeClr val="bg1"/>
                  </a:solidFill>
                  <a:latin typeface="Times New Roman" panose="02020603050405020304" pitchFamily="18" charset="0"/>
                  <a:cs typeface="Times New Roman" panose="02020603050405020304" pitchFamily="18" charset="0"/>
                </a:rPr>
                <a:t>Trở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với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điểm</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xuất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phát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của</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nó</a:t>
              </a:r>
              <a:r>
                <a:rPr lang="en-US" altLang="en-US" sz="2400" b="1" dirty="0">
                  <a:solidFill>
                    <a:schemeClr val="bg1"/>
                  </a:solidFill>
                  <a:latin typeface="Times New Roman" panose="02020603050405020304" pitchFamily="18" charset="0"/>
                  <a:cs typeface="Times New Roman" panose="02020603050405020304" pitchFamily="18" charset="0"/>
                </a:rPr>
                <a:t>.</a:t>
              </a:r>
            </a:p>
          </p:txBody>
        </p:sp>
        <p:sp>
          <p:nvSpPr>
            <p:cNvPr id="200724" name="AutoShape 20">
              <a:extLst>
                <a:ext uri="{FF2B5EF4-FFF2-40B4-BE49-F238E27FC236}">
                  <a16:creationId xmlns:a16="http://schemas.microsoft.com/office/drawing/2014/main" id="{A9CED529-ACA2-42EA-827D-181345AD726B}"/>
                </a:ext>
              </a:extLst>
            </p:cNvPr>
            <p:cNvSpPr>
              <a:spLocks noChangeArrowheads="1"/>
            </p:cNvSpPr>
            <p:nvPr/>
          </p:nvSpPr>
          <p:spPr bwMode="auto">
            <a:xfrm rot="19438293">
              <a:off x="767" y="3115"/>
              <a:ext cx="285" cy="1074"/>
            </a:xfrm>
            <a:prstGeom prst="curvedRightArrow">
              <a:avLst>
                <a:gd name="adj1" fmla="val 75368"/>
                <a:gd name="adj2" fmla="val 15073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Times New Roman" panose="02020603050405020304" pitchFamily="18" charset="0"/>
                <a:cs typeface="Times New Roman" panose="02020603050405020304" pitchFamily="18" charset="0"/>
              </a:endParaRPr>
            </a:p>
          </p:txBody>
        </p:sp>
      </p:grpSp>
      <p:sp>
        <p:nvSpPr>
          <p:cNvPr id="17" name="Rectangle: Rounded Corners 16">
            <a:extLst>
              <a:ext uri="{FF2B5EF4-FFF2-40B4-BE49-F238E27FC236}">
                <a16:creationId xmlns:a16="http://schemas.microsoft.com/office/drawing/2014/main" id="{943A00DC-3BF6-4DB8-9CC8-1FE4E31E8545}"/>
              </a:ext>
            </a:extLst>
          </p:cNvPr>
          <p:cNvSpPr/>
          <p:nvPr/>
        </p:nvSpPr>
        <p:spPr>
          <a:xfrm>
            <a:off x="744195" y="1192168"/>
            <a:ext cx="4653968" cy="10191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00" b="1" dirty="0">
              <a:solidFill>
                <a:srgbClr val="FF0000"/>
              </a:solidFill>
              <a:latin typeface="Times New Roman" panose="02020603050405020304" pitchFamily="18" charset="0"/>
              <a:cs typeface="Times New Roman" panose="02020603050405020304" pitchFamily="18" charset="0"/>
            </a:endParaRPr>
          </a:p>
          <a:p>
            <a:pPr algn="ctr">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Sự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tiến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hóa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nhiên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con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3E5946D8-53E5-43F4-B4E9-43CB548ED06F}"/>
              </a:ext>
            </a:extLst>
          </p:cNvPr>
          <p:cNvSpPr/>
          <p:nvPr/>
        </p:nvSpPr>
        <p:spPr>
          <a:xfrm>
            <a:off x="6865580" y="1192168"/>
            <a:ext cx="4653968" cy="10191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00" b="1" dirty="0">
              <a:solidFill>
                <a:srgbClr val="FF0000"/>
              </a:solidFill>
              <a:latin typeface="Times New Roman" panose="02020603050405020304" pitchFamily="18" charset="0"/>
              <a:cs typeface="Times New Roman" panose="02020603050405020304" pitchFamily="18" charset="0"/>
            </a:endParaRPr>
          </a:p>
          <a:p>
            <a:pPr algn="ctr">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Sự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phát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triển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khoa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trí</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tuệ</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8EF98BE-3A75-44CE-BBC5-29A5EF47F55B}"/>
              </a:ext>
            </a:extLst>
          </p:cNvPr>
          <p:cNvSpPr/>
          <p:nvPr/>
        </p:nvSpPr>
        <p:spPr>
          <a:xfrm>
            <a:off x="119336" y="82420"/>
            <a:ext cx="1207266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Chiến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trí</a:t>
            </a:r>
            <a:r>
              <a:rPr lang="en-US" sz="3200" b="1" dirty="0">
                <a:solidFill>
                  <a:srgbClr val="FF0000"/>
                </a:solidFill>
                <a:latin typeface="Times New Roman" panose="02020603050405020304" pitchFamily="18" charset="0"/>
                <a:cs typeface="Times New Roman" panose="02020603050405020304" pitchFamily="18" charset="0"/>
              </a:rPr>
              <a:t> con </a:t>
            </a:r>
            <a:r>
              <a:rPr lang="vi-VN" sz="3200" b="1" dirty="0">
                <a:solidFill>
                  <a:srgbClr val="FF0000"/>
                </a:solidFill>
                <a:latin typeface="Times New Roman" panose="02020603050405020304" pitchFamily="18" charset="0"/>
                <a:cs typeface="Times New Roman" panose="02020603050405020304" pitchFamily="18" charset="0"/>
              </a:rPr>
              <a:t>người mà còn phản lại sự tiến hóa của tự nhiên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0707">
                                            <p:bg/>
                                          </p:spTgt>
                                        </p:tgtEl>
                                        <p:attrNameLst>
                                          <p:attrName>style.visibility</p:attrName>
                                        </p:attrNameLst>
                                      </p:cBhvr>
                                      <p:to>
                                        <p:strVal val="visible"/>
                                      </p:to>
                                    </p:set>
                                    <p:animEffect transition="in" filter="blinds(horizontal)">
                                      <p:cBhvr>
                                        <p:cTn id="15" dur="500"/>
                                        <p:tgtEl>
                                          <p:spTgt spid="200707">
                                            <p:bg/>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00707">
                                            <p:txEl>
                                              <p:pRg st="1" end="1"/>
                                            </p:txEl>
                                          </p:spTgt>
                                        </p:tgtEl>
                                        <p:attrNameLst>
                                          <p:attrName>style.visibility</p:attrName>
                                        </p:attrNameLst>
                                      </p:cBhvr>
                                      <p:to>
                                        <p:strVal val="visible"/>
                                      </p:to>
                                    </p:set>
                                    <p:animEffect transition="in" filter="blinds(horizontal)">
                                      <p:cBhvr>
                                        <p:cTn id="20" dur="500"/>
                                        <p:tgtEl>
                                          <p:spTgt spid="20070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00707">
                                            <p:txEl>
                                              <p:pRg st="2" end="2"/>
                                            </p:txEl>
                                          </p:spTgt>
                                        </p:tgtEl>
                                        <p:attrNameLst>
                                          <p:attrName>style.visibility</p:attrName>
                                        </p:attrNameLst>
                                      </p:cBhvr>
                                      <p:to>
                                        <p:strVal val="visible"/>
                                      </p:to>
                                    </p:set>
                                    <p:animEffect transition="in" filter="blinds(horizontal)">
                                      <p:cBhvr>
                                        <p:cTn id="25" dur="500"/>
                                        <p:tgtEl>
                                          <p:spTgt spid="20070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00707">
                                            <p:txEl>
                                              <p:pRg st="3" end="3"/>
                                            </p:txEl>
                                          </p:spTgt>
                                        </p:tgtEl>
                                        <p:attrNameLst>
                                          <p:attrName>style.visibility</p:attrName>
                                        </p:attrNameLst>
                                      </p:cBhvr>
                                      <p:to>
                                        <p:strVal val="visible"/>
                                      </p:to>
                                    </p:set>
                                    <p:animEffect transition="in" filter="blinds(horizontal)">
                                      <p:cBhvr>
                                        <p:cTn id="30" dur="500"/>
                                        <p:tgtEl>
                                          <p:spTgt spid="20070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0721"/>
                                        </p:tgtEl>
                                        <p:attrNameLst>
                                          <p:attrName>style.visibility</p:attrName>
                                        </p:attrNameLst>
                                      </p:cBhvr>
                                      <p:to>
                                        <p:strVal val="visible"/>
                                      </p:to>
                                    </p:set>
                                    <p:animEffect transition="in" filter="blinds(horizontal)">
                                      <p:cBhvr>
                                        <p:cTn id="35" dur="500"/>
                                        <p:tgtEl>
                                          <p:spTgt spid="20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00711"/>
                                        </p:tgtEl>
                                        <p:attrNameLst>
                                          <p:attrName>style.visibility</p:attrName>
                                        </p:attrNameLst>
                                      </p:cBhvr>
                                      <p:to>
                                        <p:strVal val="visible"/>
                                      </p:to>
                                    </p:set>
                                    <p:animEffect transition="in" filter="blinds(horizontal)">
                                      <p:cBhvr>
                                        <p:cTn id="40" dur="500"/>
                                        <p:tgtEl>
                                          <p:spTgt spid="2007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0712"/>
                                        </p:tgtEl>
                                        <p:attrNameLst>
                                          <p:attrName>style.visibility</p:attrName>
                                        </p:attrNameLst>
                                      </p:cBhvr>
                                      <p:to>
                                        <p:strVal val="visible"/>
                                      </p:to>
                                    </p:set>
                                    <p:animEffect transition="in" filter="blinds(horizontal)">
                                      <p:cBhvr>
                                        <p:cTn id="45" dur="500"/>
                                        <p:tgtEl>
                                          <p:spTgt spid="2007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200726"/>
                                        </p:tgtEl>
                                        <p:attrNameLst>
                                          <p:attrName>style.visibility</p:attrName>
                                        </p:attrNameLst>
                                      </p:cBhvr>
                                      <p:to>
                                        <p:strVal val="visible"/>
                                      </p:to>
                                    </p:set>
                                    <p:animEffect transition="in" filter="box(in)">
                                      <p:cBhvr>
                                        <p:cTn id="50" dur="500"/>
                                        <p:tgtEl>
                                          <p:spTgt spid="20072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nodeType="clickEffect">
                                  <p:stCondLst>
                                    <p:cond delay="0"/>
                                  </p:stCondLst>
                                  <p:childTnLst>
                                    <p:set>
                                      <p:cBhvr>
                                        <p:cTn id="54" dur="1" fill="hold">
                                          <p:stCondLst>
                                            <p:cond delay="0"/>
                                          </p:stCondLst>
                                        </p:cTn>
                                        <p:tgtEl>
                                          <p:spTgt spid="200727"/>
                                        </p:tgtEl>
                                        <p:attrNameLst>
                                          <p:attrName>style.visibility</p:attrName>
                                        </p:attrNameLst>
                                      </p:cBhvr>
                                      <p:to>
                                        <p:strVal val="visible"/>
                                      </p:to>
                                    </p:set>
                                    <p:animEffect transition="in" filter="box(in)">
                                      <p:cBhvr>
                                        <p:cTn id="55" dur="500"/>
                                        <p:tgtEl>
                                          <p:spTgt spid="20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nimBg="1"/>
      <p:bldP spid="200711" grpId="0"/>
      <p:bldP spid="200712" grpId="0"/>
      <p:bldP spid="200721"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2 tỷ người chết nếu chiến tranh hạt nhân Ấn Độ-Pakistan nổ ra">
            <a:extLst>
              <a:ext uri="{FF2B5EF4-FFF2-40B4-BE49-F238E27FC236}">
                <a16:creationId xmlns:a16="http://schemas.microsoft.com/office/drawing/2014/main" id="{7EC3B75E-50FC-4086-A940-629C61B95864}"/>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16261"/>
          <a:stretch/>
        </p:blipFill>
        <p:spPr bwMode="auto">
          <a:xfrm>
            <a:off x="6083786" y="-168316"/>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028" name="Picture 4" descr="Kịch bản chiến tranh hạt nhân Mỹ-Triều Tiên: Hàng chục vạn lính Mỹ nằm trong">
            <a:extLst>
              <a:ext uri="{FF2B5EF4-FFF2-40B4-BE49-F238E27FC236}">
                <a16:creationId xmlns:a16="http://schemas.microsoft.com/office/drawing/2014/main" id="{9B169C55-370B-4CFC-BD90-728D409A7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16" r="261" b="3"/>
          <a:stretch/>
        </p:blipFill>
        <p:spPr bwMode="auto">
          <a:xfrm>
            <a:off x="6089904" y="2487166"/>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2448361-81D7-486A-9C30-0581FE88635F}"/>
              </a:ext>
            </a:extLst>
          </p:cNvPr>
          <p:cNvGrpSpPr/>
          <p:nvPr/>
        </p:nvGrpSpPr>
        <p:grpSpPr>
          <a:xfrm>
            <a:off x="335360" y="1526518"/>
            <a:ext cx="5760640" cy="968125"/>
            <a:chOff x="1136878" y="6196"/>
            <a:chExt cx="4855034" cy="968125"/>
          </a:xfrm>
          <a:solidFill>
            <a:schemeClr val="accent3">
              <a:lumMod val="20000"/>
              <a:lumOff val="80000"/>
            </a:schemeClr>
          </a:solidFill>
        </p:grpSpPr>
        <p:sp>
          <p:nvSpPr>
            <p:cNvPr id="7" name="Rectangle: Rounded Corners 6">
              <a:extLst>
                <a:ext uri="{FF2B5EF4-FFF2-40B4-BE49-F238E27FC236}">
                  <a16:creationId xmlns:a16="http://schemas.microsoft.com/office/drawing/2014/main" id="{3CE98A95-1581-47CD-819D-D4316612A37D}"/>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F8B84780-5360-41BA-9AF1-469A0F8ADCE1}"/>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2400" kern="1200" dirty="0" err="1">
                  <a:solidFill>
                    <a:schemeClr val="tx1"/>
                  </a:solidFill>
                  <a:latin typeface="Times New Roman" panose="02020603050405020304" pitchFamily="18" charset="0"/>
                  <a:cs typeface="Times New Roman" panose="02020603050405020304" pitchFamily="18" charset="0"/>
                </a:rPr>
                <a:t>Liệt</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kê</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chứng</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cứ</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xác</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thực</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số</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liệu</a:t>
              </a:r>
              <a:r>
                <a:rPr lang="en-BZ" sz="2400" kern="1200" dirty="0">
                  <a:solidFill>
                    <a:schemeClr val="tx1"/>
                  </a:solidFill>
                  <a:latin typeface="Times New Roman" panose="02020603050405020304" pitchFamily="18" charset="0"/>
                  <a:cs typeface="Times New Roman" panose="02020603050405020304" pitchFamily="18" charset="0"/>
                </a:rPr>
                <a:t> so </a:t>
              </a:r>
              <a:r>
                <a:rPr lang="en-BZ" sz="2400" kern="1200" dirty="0" err="1">
                  <a:solidFill>
                    <a:schemeClr val="tx1"/>
                  </a:solidFill>
                  <a:latin typeface="Times New Roman" panose="02020603050405020304" pitchFamily="18" charset="0"/>
                  <a:cs typeface="Times New Roman" panose="02020603050405020304" pitchFamily="18" charset="0"/>
                </a:rPr>
                <a:t>sánh</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cụ</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thể</a:t>
              </a:r>
              <a:endParaRPr lang="en-BZ" sz="2400" kern="1200" dirty="0">
                <a:solidFill>
                  <a:schemeClr val="tx1"/>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75C9A092-E8B0-4713-A1DC-CFAFF2277233}"/>
              </a:ext>
            </a:extLst>
          </p:cNvPr>
          <p:cNvGrpSpPr/>
          <p:nvPr/>
        </p:nvGrpSpPr>
        <p:grpSpPr>
          <a:xfrm>
            <a:off x="2929919" y="2708920"/>
            <a:ext cx="435656" cy="363047"/>
            <a:chOff x="3346568" y="1034829"/>
            <a:chExt cx="435656" cy="363047"/>
          </a:xfrm>
        </p:grpSpPr>
        <p:sp>
          <p:nvSpPr>
            <p:cNvPr id="10" name="Arrow: Right 9">
              <a:extLst>
                <a:ext uri="{FF2B5EF4-FFF2-40B4-BE49-F238E27FC236}">
                  <a16:creationId xmlns:a16="http://schemas.microsoft.com/office/drawing/2014/main" id="{0C7E066E-5473-4CCF-A424-1EE4FC3FCCB8}"/>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Arrow: Right 4">
              <a:extLst>
                <a:ext uri="{FF2B5EF4-FFF2-40B4-BE49-F238E27FC236}">
                  <a16:creationId xmlns:a16="http://schemas.microsoft.com/office/drawing/2014/main" id="{4EA53282-74F6-4965-8A6E-3051DBF5E09F}"/>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2400" kern="1200">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A4288500-0567-448F-9D57-5A565A21C82F}"/>
              </a:ext>
            </a:extLst>
          </p:cNvPr>
          <p:cNvGrpSpPr/>
          <p:nvPr/>
        </p:nvGrpSpPr>
        <p:grpSpPr>
          <a:xfrm>
            <a:off x="330818" y="3342637"/>
            <a:ext cx="5760640" cy="997849"/>
            <a:chOff x="1647759" y="2299271"/>
            <a:chExt cx="3833273" cy="764379"/>
          </a:xfrm>
          <a:solidFill>
            <a:schemeClr val="accent6">
              <a:lumMod val="20000"/>
              <a:lumOff val="80000"/>
            </a:schemeClr>
          </a:solidFill>
        </p:grpSpPr>
        <p:sp>
          <p:nvSpPr>
            <p:cNvPr id="13" name="Rectangle: Rounded Corners 12">
              <a:extLst>
                <a:ext uri="{FF2B5EF4-FFF2-40B4-BE49-F238E27FC236}">
                  <a16:creationId xmlns:a16="http://schemas.microsoft.com/office/drawing/2014/main" id="{2F9BD6AE-45D9-4E84-A952-36352303A6CB}"/>
                </a:ext>
              </a:extLst>
            </p:cNvPr>
            <p:cNvSpPr/>
            <p:nvPr/>
          </p:nvSpPr>
          <p:spPr>
            <a:xfrm>
              <a:off x="1647759" y="2299271"/>
              <a:ext cx="3833273" cy="76437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Rectangle: Rounded Corners 4">
              <a:extLst>
                <a:ext uri="{FF2B5EF4-FFF2-40B4-BE49-F238E27FC236}">
                  <a16:creationId xmlns:a16="http://schemas.microsoft.com/office/drawing/2014/main" id="{C49B3BE9-2708-424A-BA03-E85052E2F2D9}"/>
                </a:ext>
              </a:extLst>
            </p:cNvPr>
            <p:cNvSpPr txBox="1"/>
            <p:nvPr/>
          </p:nvSpPr>
          <p:spPr>
            <a:xfrm>
              <a:off x="1670147" y="2321659"/>
              <a:ext cx="3788497" cy="7196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Nghệ</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phản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văn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châm</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biếm</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đả</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kích</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thâm</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sâu</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BZ" sz="24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EDDFAA4-F3D5-491F-8239-1F444BDEF80B}"/>
              </a:ext>
            </a:extLst>
          </p:cNvPr>
          <p:cNvGrpSpPr/>
          <p:nvPr/>
        </p:nvGrpSpPr>
        <p:grpSpPr>
          <a:xfrm>
            <a:off x="2927648" y="4587335"/>
            <a:ext cx="435656" cy="363047"/>
            <a:chOff x="3346568" y="1034829"/>
            <a:chExt cx="435656" cy="363047"/>
          </a:xfrm>
        </p:grpSpPr>
        <p:sp>
          <p:nvSpPr>
            <p:cNvPr id="16" name="Arrow: Right 15">
              <a:extLst>
                <a:ext uri="{FF2B5EF4-FFF2-40B4-BE49-F238E27FC236}">
                  <a16:creationId xmlns:a16="http://schemas.microsoft.com/office/drawing/2014/main" id="{6FB244A8-4F95-4EC0-B9C1-1BCEA0D1749D}"/>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7" name="Arrow: Right 4">
              <a:extLst>
                <a:ext uri="{FF2B5EF4-FFF2-40B4-BE49-F238E27FC236}">
                  <a16:creationId xmlns:a16="http://schemas.microsoft.com/office/drawing/2014/main" id="{516935B6-1A51-4606-9953-77E92F3D5CB8}"/>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2400" kern="120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6846230D-DEE6-4FE5-A0A0-6E77FD30D2B8}"/>
              </a:ext>
            </a:extLst>
          </p:cNvPr>
          <p:cNvGrpSpPr/>
          <p:nvPr/>
        </p:nvGrpSpPr>
        <p:grpSpPr>
          <a:xfrm>
            <a:off x="362780" y="5064610"/>
            <a:ext cx="5722601" cy="1265283"/>
            <a:chOff x="1647759" y="3931701"/>
            <a:chExt cx="3852967" cy="1547184"/>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9A320823-0FE2-40FE-AC72-2229A4B68557}"/>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Rectangle: Rounded Corners 4">
              <a:extLst>
                <a:ext uri="{FF2B5EF4-FFF2-40B4-BE49-F238E27FC236}">
                  <a16:creationId xmlns:a16="http://schemas.microsoft.com/office/drawing/2014/main" id="{B3F488C8-B915-4F91-8F88-0DB239CD02C3}"/>
                </a:ext>
              </a:extLst>
            </p:cNvPr>
            <p:cNvSpPr txBox="1"/>
            <p:nvPr/>
          </p:nvSpPr>
          <p:spPr>
            <a:xfrm>
              <a:off x="1726262" y="3956859"/>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tranh</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hạt</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hiểm</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họa</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đe</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dọa</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toàn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bộ</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trên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trái</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ngược</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lợi</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ích</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phát</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triển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thế</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giới</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endParaRPr lang="en-BZ" sz="2400" kern="1200" dirty="0">
                <a:solidFill>
                  <a:schemeClr val="tx1"/>
                </a:solidFill>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415035FB-186C-4BCB-9C7A-32BED3467065}"/>
              </a:ext>
            </a:extLst>
          </p:cNvPr>
          <p:cNvGrpSpPr/>
          <p:nvPr/>
        </p:nvGrpSpPr>
        <p:grpSpPr>
          <a:xfrm>
            <a:off x="1862298" y="245408"/>
            <a:ext cx="2540173" cy="968125"/>
            <a:chOff x="1136878" y="6196"/>
            <a:chExt cx="4855034" cy="968125"/>
          </a:xfrm>
          <a:solidFill>
            <a:schemeClr val="tx2">
              <a:lumMod val="20000"/>
              <a:lumOff val="80000"/>
            </a:schemeClr>
          </a:solidFill>
        </p:grpSpPr>
        <p:sp>
          <p:nvSpPr>
            <p:cNvPr id="24" name="Rectangle: Rounded Corners 23">
              <a:extLst>
                <a:ext uri="{FF2B5EF4-FFF2-40B4-BE49-F238E27FC236}">
                  <a16:creationId xmlns:a16="http://schemas.microsoft.com/office/drawing/2014/main" id="{8EEE7A2A-4DCB-4C32-8B8A-7E592C80F457}"/>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5" name="Rectangle: Rounded Corners 4">
              <a:extLst>
                <a:ext uri="{FF2B5EF4-FFF2-40B4-BE49-F238E27FC236}">
                  <a16:creationId xmlns:a16="http://schemas.microsoft.com/office/drawing/2014/main" id="{9E241F75-C24C-47A7-A458-00B5B53200F8}"/>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2400" b="1" kern="1200" dirty="0">
                  <a:solidFill>
                    <a:srgbClr val="FF0000"/>
                  </a:solidFill>
                  <a:latin typeface="Times New Roman" panose="02020603050405020304" pitchFamily="18" charset="0"/>
                  <a:cs typeface="Times New Roman" panose="02020603050405020304" pitchFamily="18" charset="0"/>
                </a:rPr>
                <a:t>NGHỆ THUẬT</a:t>
              </a:r>
            </a:p>
          </p:txBody>
        </p:sp>
      </p:grpSp>
    </p:spTree>
    <p:extLst>
      <p:ext uri="{BB962C8B-B14F-4D97-AF65-F5344CB8AC3E}">
        <p14:creationId xmlns:p14="http://schemas.microsoft.com/office/powerpoint/2010/main" val="28441945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strips(downLeft)">
                                      <p:cBhvr>
                                        <p:cTn id="7" dur="750"/>
                                        <p:tgtEl>
                                          <p:spTgt spid="1030"/>
                                        </p:tgtEl>
                                      </p:cBhvr>
                                    </p:animEffect>
                                  </p:childTnLst>
                                </p:cTn>
                              </p:par>
                            </p:childTnLst>
                          </p:cTn>
                        </p:par>
                        <p:par>
                          <p:cTn id="8" fill="hold">
                            <p:stCondLst>
                              <p:cond delay="750"/>
                            </p:stCondLst>
                            <p:childTnLst>
                              <p:par>
                                <p:cTn id="9" presetID="18" presetClass="entr" presetSubtype="12"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strips(downLeft)">
                                      <p:cBhvr>
                                        <p:cTn id="11" dur="75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94932877-7774-4471-BE2E-4DB54D3748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3860" y="0"/>
            <a:ext cx="3085812" cy="5619822"/>
          </a:xfrm>
          <a:prstGeom prst="rect">
            <a:avLst/>
          </a:prstGeom>
        </p:spPr>
      </p:pic>
      <p:sp>
        <p:nvSpPr>
          <p:cNvPr id="2" name="Tiêu đề 1">
            <a:extLst>
              <a:ext uri="{FF2B5EF4-FFF2-40B4-BE49-F238E27FC236}">
                <a16:creationId xmlns:a16="http://schemas.microsoft.com/office/drawing/2014/main" id="{2821A312-ED31-41B0-A7CE-63F9B8C5CB02}"/>
              </a:ext>
            </a:extLst>
          </p:cNvPr>
          <p:cNvSpPr>
            <a:spLocks noGrp="1"/>
          </p:cNvSpPr>
          <p:nvPr>
            <p:ph type="title"/>
          </p:nvPr>
        </p:nvSpPr>
        <p:spPr>
          <a:xfrm>
            <a:off x="565973" y="5733256"/>
            <a:ext cx="11139854" cy="930447"/>
          </a:xfrm>
        </p:spPr>
        <p:txBody>
          <a:bodyPr vert="horz" lIns="91440" tIns="45720" rIns="91440" bIns="45720" rtlCol="0" anchor="b">
            <a:normAutofit/>
          </a:bodyPr>
          <a:lstStyle/>
          <a:p>
            <a:pPr algn="ctr"/>
            <a:r>
              <a:rPr lang="en-US" sz="4800" b="1" dirty="0">
                <a:latin typeface="Times New Roman" panose="02020603050405020304" pitchFamily="18" charset="0"/>
                <a:cs typeface="Times New Roman" panose="02020603050405020304" pitchFamily="18" charset="0"/>
              </a:rPr>
              <a:t>S</a:t>
            </a:r>
            <a:r>
              <a:rPr lang="en-BZ" sz="4800" b="1" dirty="0">
                <a:latin typeface="Times New Roman" panose="02020603050405020304" pitchFamily="18" charset="0"/>
                <a:cs typeface="Times New Roman" panose="02020603050405020304" pitchFamily="18" charset="0"/>
              </a:rPr>
              <a:t>ự </a:t>
            </a:r>
            <a:r>
              <a:rPr lang="en-BZ" sz="4800" b="1" dirty="0" err="1">
                <a:latin typeface="Times New Roman" panose="02020603050405020304" pitchFamily="18" charset="0"/>
                <a:cs typeface="Times New Roman" panose="02020603050405020304" pitchFamily="18" charset="0"/>
              </a:rPr>
              <a:t>tàn</a:t>
            </a:r>
            <a:r>
              <a:rPr lang="en-BZ" sz="4800" b="1" dirty="0">
                <a:latin typeface="Times New Roman" panose="02020603050405020304" pitchFamily="18" charset="0"/>
                <a:cs typeface="Times New Roman" panose="02020603050405020304" pitchFamily="18" charset="0"/>
              </a:rPr>
              <a:t> </a:t>
            </a:r>
            <a:r>
              <a:rPr lang="en-BZ" sz="4800" b="1" dirty="0" err="1">
                <a:latin typeface="Times New Roman" panose="02020603050405020304" pitchFamily="18" charset="0"/>
                <a:cs typeface="Times New Roman" panose="02020603050405020304" pitchFamily="18" charset="0"/>
              </a:rPr>
              <a:t>phá</a:t>
            </a:r>
            <a:r>
              <a:rPr lang="en-BZ" sz="4800" b="1" dirty="0">
                <a:latin typeface="Times New Roman" panose="02020603050405020304" pitchFamily="18" charset="0"/>
                <a:cs typeface="Times New Roman" panose="02020603050405020304" pitchFamily="18" charset="0"/>
              </a:rPr>
              <a:t> </a:t>
            </a:r>
            <a:r>
              <a:rPr lang="en-BZ" sz="4800" b="1" dirty="0" err="1">
                <a:latin typeface="Times New Roman" panose="02020603050405020304" pitchFamily="18" charset="0"/>
                <a:cs typeface="Times New Roman" panose="02020603050405020304" pitchFamily="18" charset="0"/>
              </a:rPr>
              <a:t>của</a:t>
            </a:r>
            <a:r>
              <a:rPr lang="en-BZ" sz="4800" b="1" dirty="0">
                <a:latin typeface="Times New Roman" panose="02020603050405020304" pitchFamily="18" charset="0"/>
                <a:cs typeface="Times New Roman" panose="02020603050405020304" pitchFamily="18" charset="0"/>
              </a:rPr>
              <a:t> </a:t>
            </a:r>
            <a:r>
              <a:rPr lang="en-BZ" sz="4800" b="1" dirty="0" err="1">
                <a:latin typeface="Times New Roman" panose="02020603050405020304" pitchFamily="18" charset="0"/>
                <a:cs typeface="Times New Roman" panose="02020603050405020304" pitchFamily="18" charset="0"/>
              </a:rPr>
              <a:t>chiến</a:t>
            </a:r>
            <a:r>
              <a:rPr lang="en-BZ" sz="4800" b="1" dirty="0">
                <a:latin typeface="Times New Roman" panose="02020603050405020304" pitchFamily="18" charset="0"/>
                <a:cs typeface="Times New Roman" panose="02020603050405020304" pitchFamily="18" charset="0"/>
              </a:rPr>
              <a:t> </a:t>
            </a:r>
            <a:r>
              <a:rPr lang="en-BZ" sz="4800" b="1" dirty="0" err="1">
                <a:latin typeface="Times New Roman" panose="02020603050405020304" pitchFamily="18" charset="0"/>
                <a:cs typeface="Times New Roman" panose="02020603050405020304" pitchFamily="18" charset="0"/>
              </a:rPr>
              <a:t>tranh</a:t>
            </a:r>
            <a:endParaRPr lang="en-US" sz="4800" b="1" dirty="0">
              <a:latin typeface="Times New Roman" panose="02020603050405020304" pitchFamily="18" charset="0"/>
              <a:cs typeface="Times New Roman" panose="02020603050405020304" pitchFamily="18" charset="0"/>
            </a:endParaRPr>
          </a:p>
        </p:txBody>
      </p:sp>
      <p:pic>
        <p:nvPicPr>
          <p:cNvPr id="9" name="Hình ảnh 8" descr="Ảnh có chứa tòa nhà, ngoài trời, mặt đất&#10;&#10;Mô tả được tạo tự động">
            <a:extLst>
              <a:ext uri="{FF2B5EF4-FFF2-40B4-BE49-F238E27FC236}">
                <a16:creationId xmlns:a16="http://schemas.microsoft.com/office/drawing/2014/main" id="{7A29B973-6E53-4DE4-A118-0360C0A1BE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056907" cy="5603467"/>
          </a:xfrm>
          <a:prstGeom prst="rect">
            <a:avLst/>
          </a:prstGeom>
        </p:spPr>
      </p:pic>
      <p:pic>
        <p:nvPicPr>
          <p:cNvPr id="5" name="Chỗ dành sẵn cho Nội dung 4" descr="Ảnh có chứa tòa nhà, bầu trời, ngoài trời, cây&#10;&#10;Mô tả được tạo tự động">
            <a:extLst>
              <a:ext uri="{FF2B5EF4-FFF2-40B4-BE49-F238E27FC236}">
                <a16:creationId xmlns:a16="http://schemas.microsoft.com/office/drawing/2014/main" id="{FCC961EE-DBF2-42B3-9C3C-BA9F7315EEC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071664" y="0"/>
            <a:ext cx="3064236" cy="5603466"/>
          </a:xfrm>
          <a:prstGeom prst="rect">
            <a:avLst/>
          </a:prstGeom>
        </p:spPr>
      </p:pic>
      <p:pic>
        <p:nvPicPr>
          <p:cNvPr id="11" name="Hình ảnh 10" descr="Ảnh có chứa tòa nhà, ngoài trời, tuyết, vàng&#10;&#10;Mô tả được tạo tự động">
            <a:extLst>
              <a:ext uri="{FF2B5EF4-FFF2-40B4-BE49-F238E27FC236}">
                <a16:creationId xmlns:a16="http://schemas.microsoft.com/office/drawing/2014/main" id="{C636C4CD-DCBB-4676-97CB-2122155F3B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9671" y="0"/>
            <a:ext cx="3044148" cy="5619822"/>
          </a:xfrm>
          <a:prstGeom prst="rect">
            <a:avLst/>
          </a:prstGeom>
        </p:spPr>
      </p:pic>
    </p:spTree>
    <p:extLst>
      <p:ext uri="{BB962C8B-B14F-4D97-AF65-F5344CB8AC3E}">
        <p14:creationId xmlns:p14="http://schemas.microsoft.com/office/powerpoint/2010/main" val="3587218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hỗ dành sẵn cho Nội dung 4" descr="Ảnh có chứa người đàn ông, cà vạt, đeo, tìm kiếm&#10;&#10;Mô tả được tạo tự động">
            <a:extLst>
              <a:ext uri="{FF2B5EF4-FFF2-40B4-BE49-F238E27FC236}">
                <a16:creationId xmlns:a16="http://schemas.microsoft.com/office/drawing/2014/main" id="{475F66B5-28B7-4949-8C8F-ADE3768E5E8A}"/>
              </a:ext>
            </a:extLst>
          </p:cNvPr>
          <p:cNvPicPr>
            <a:picLocks noChangeAspect="1"/>
          </p:cNvPicPr>
          <p:nvPr/>
        </p:nvPicPr>
        <p:blipFill rotWithShape="1">
          <a:blip r:embed="rId3">
            <a:extLst>
              <a:ext uri="{28A0092B-C50C-407E-A947-70E740481C1C}">
                <a14:useLocalDpi xmlns:a14="http://schemas.microsoft.com/office/drawing/2010/main" val="0"/>
              </a:ext>
            </a:extLst>
          </a:blip>
          <a:srcRect l="3429" r="1710" b="-4"/>
          <a:stretch/>
        </p:blipFill>
        <p:spPr>
          <a:xfrm>
            <a:off x="3159896" y="261280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Hình ảnh 8" descr="Ảnh có chứa người, người đàn ông, bàn, tường&#10;&#10;Mô tả được tạo tự động">
            <a:extLst>
              <a:ext uri="{FF2B5EF4-FFF2-40B4-BE49-F238E27FC236}">
                <a16:creationId xmlns:a16="http://schemas.microsoft.com/office/drawing/2014/main" id="{2B8D2373-8642-4994-BE62-C18E67A430E8}"/>
              </a:ext>
            </a:extLst>
          </p:cNvPr>
          <p:cNvPicPr>
            <a:picLocks noChangeAspect="1"/>
          </p:cNvPicPr>
          <p:nvPr/>
        </p:nvPicPr>
        <p:blipFill rotWithShape="1">
          <a:blip r:embed="rId4">
            <a:extLst>
              <a:ext uri="{28A0092B-C50C-407E-A947-70E740481C1C}">
                <a14:useLocalDpi xmlns:a14="http://schemas.microsoft.com/office/drawing/2010/main" val="0"/>
              </a:ext>
            </a:extLst>
          </a:blip>
          <a:srcRect l="23078" r="3327" b="-1"/>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7" name="Hình ảnh 6" descr="Ảnh có chứa người, người đàn ông, kính, đeo&#10;&#10;Mô tả được tạo tự động">
            <a:extLst>
              <a:ext uri="{FF2B5EF4-FFF2-40B4-BE49-F238E27FC236}">
                <a16:creationId xmlns:a16="http://schemas.microsoft.com/office/drawing/2014/main" id="{958FEFC0-4A3B-4317-9D86-347F05391030}"/>
              </a:ext>
            </a:extLst>
          </p:cNvPr>
          <p:cNvPicPr>
            <a:picLocks noChangeAspect="1"/>
          </p:cNvPicPr>
          <p:nvPr/>
        </p:nvPicPr>
        <p:blipFill rotWithShape="1">
          <a:blip r:embed="rId5">
            <a:extLst>
              <a:ext uri="{28A0092B-C50C-407E-A947-70E740481C1C}">
                <a14:useLocalDpi xmlns:a14="http://schemas.microsoft.com/office/drawing/2010/main" val="0"/>
              </a:ext>
            </a:extLst>
          </a:blip>
          <a:srcRect l="18623" r="19123"/>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10" name="Content Placeholder 13">
            <a:extLst>
              <a:ext uri="{FF2B5EF4-FFF2-40B4-BE49-F238E27FC236}">
                <a16:creationId xmlns:a16="http://schemas.microsoft.com/office/drawing/2014/main" id="{09E4EC89-2F21-4F74-A783-5E524F84B354}"/>
              </a:ext>
            </a:extLst>
          </p:cNvPr>
          <p:cNvSpPr txBox="1">
            <a:spLocks/>
          </p:cNvSpPr>
          <p:nvPr/>
        </p:nvSpPr>
        <p:spPr>
          <a:xfrm>
            <a:off x="6312024" y="3789040"/>
            <a:ext cx="5449371" cy="129614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trị</a:t>
            </a:r>
            <a:endParaRPr lang="en-US" sz="3600" dirty="0">
              <a:latin typeface="Times New Roman" panose="02020603050405020304" pitchFamily="18" charset="0"/>
              <a:cs typeface="Times New Roman" panose="02020603050405020304" pitchFamily="18" charset="0"/>
            </a:endParaRPr>
          </a:p>
        </p:txBody>
      </p:sp>
      <p:sp>
        <p:nvSpPr>
          <p:cNvPr id="11" name="Content Placeholder 13">
            <a:extLst>
              <a:ext uri="{FF2B5EF4-FFF2-40B4-BE49-F238E27FC236}">
                <a16:creationId xmlns:a16="http://schemas.microsoft.com/office/drawing/2014/main" id="{88CF53C2-CC52-41E2-A993-B9082AC17629}"/>
              </a:ext>
            </a:extLst>
          </p:cNvPr>
          <p:cNvSpPr txBox="1">
            <a:spLocks/>
          </p:cNvSpPr>
          <p:nvPr/>
        </p:nvSpPr>
        <p:spPr>
          <a:xfrm>
            <a:off x="6312024" y="5229200"/>
            <a:ext cx="5449371" cy="138148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t>
            </a:r>
            <a:r>
              <a:rPr lang="en-BZ" sz="3600" dirty="0" err="1">
                <a:latin typeface="Times New Roman" panose="02020603050405020304" pitchFamily="18" charset="0"/>
                <a:cs typeface="Times New Roman" panose="02020603050405020304" pitchFamily="18" charset="0"/>
              </a:rPr>
              <a:t>ưởng</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Nô</a:t>
            </a:r>
            <a:r>
              <a:rPr lang="en-BZ" sz="3600" dirty="0">
                <a:latin typeface="Times New Roman" panose="02020603050405020304" pitchFamily="18" charset="0"/>
                <a:cs typeface="Times New Roman" panose="02020603050405020304" pitchFamily="18" charset="0"/>
              </a:rPr>
              <a:t>-ben </a:t>
            </a:r>
            <a:r>
              <a:rPr lang="en-BZ" sz="3600" dirty="0" err="1">
                <a:latin typeface="Times New Roman" panose="02020603050405020304" pitchFamily="18" charset="0"/>
                <a:cs typeface="Times New Roman" panose="02020603050405020304" pitchFamily="18" charset="0"/>
              </a:rPr>
              <a:t>văn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học</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năm</a:t>
            </a:r>
            <a:r>
              <a:rPr lang="en-BZ" sz="3600" dirty="0">
                <a:latin typeface="Times New Roman" panose="02020603050405020304" pitchFamily="18" charset="0"/>
                <a:cs typeface="Times New Roman" panose="02020603050405020304" pitchFamily="18" charset="0"/>
              </a:rPr>
              <a:t> 1982</a:t>
            </a:r>
            <a:endParaRPr lang="en-US" sz="3600" dirty="0">
              <a:latin typeface="Times New Roman" panose="02020603050405020304" pitchFamily="18" charset="0"/>
              <a:cs typeface="Times New Roman" panose="02020603050405020304" pitchFamily="18" charset="0"/>
            </a:endParaRPr>
          </a:p>
        </p:txBody>
      </p:sp>
      <p:sp>
        <p:nvSpPr>
          <p:cNvPr id="13" name="Tiêu đề 1">
            <a:extLst>
              <a:ext uri="{FF2B5EF4-FFF2-40B4-BE49-F238E27FC236}">
                <a16:creationId xmlns:a16="http://schemas.microsoft.com/office/drawing/2014/main" id="{98B77D7A-673E-F38B-7093-DF20D7C97FB5}"/>
              </a:ext>
            </a:extLst>
          </p:cNvPr>
          <p:cNvSpPr txBox="1">
            <a:spLocks/>
          </p:cNvSpPr>
          <p:nvPr/>
        </p:nvSpPr>
        <p:spPr>
          <a:xfrm>
            <a:off x="5015880" y="332656"/>
            <a:ext cx="6912768" cy="1387727"/>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000" b="1" u="sng" dirty="0">
                <a:latin typeface="Times New Roman" panose="02020603050405020304" pitchFamily="18" charset="0"/>
                <a:cs typeface="Times New Roman" panose="02020603050405020304" pitchFamily="18" charset="0"/>
              </a:rPr>
              <a:t>G.G </a:t>
            </a:r>
            <a:r>
              <a:rPr lang="en-US" altLang="en-US" sz="6000" b="1" u="sng" dirty="0" err="1">
                <a:latin typeface="Times New Roman" panose="02020603050405020304" pitchFamily="18" charset="0"/>
                <a:cs typeface="Times New Roman" panose="02020603050405020304" pitchFamily="18" charset="0"/>
              </a:rPr>
              <a:t>Mác</a:t>
            </a:r>
            <a:r>
              <a:rPr lang="en-US" altLang="en-US" sz="6000" b="1" u="sng" dirty="0">
                <a:latin typeface="Times New Roman" panose="02020603050405020304" pitchFamily="18" charset="0"/>
                <a:cs typeface="Times New Roman" panose="02020603050405020304" pitchFamily="18" charset="0"/>
              </a:rPr>
              <a:t> </a:t>
            </a:r>
            <a:r>
              <a:rPr lang="en-US" altLang="en-US" sz="6000" b="1" u="sng" dirty="0" err="1">
                <a:latin typeface="Times New Roman" panose="02020603050405020304" pitchFamily="18" charset="0"/>
                <a:cs typeface="Times New Roman" panose="02020603050405020304" pitchFamily="18" charset="0"/>
              </a:rPr>
              <a:t>két</a:t>
            </a:r>
            <a:r>
              <a:rPr lang="en-US" altLang="en-US" sz="6000" b="1" u="sng" dirty="0">
                <a:latin typeface="Times New Roman" panose="02020603050405020304" pitchFamily="18" charset="0"/>
                <a:cs typeface="Times New Roman" panose="02020603050405020304" pitchFamily="18" charset="0"/>
              </a:rPr>
              <a:t> </a:t>
            </a:r>
            <a:r>
              <a:rPr lang="en-US" altLang="en-US" b="1" u="sng" dirty="0">
                <a:latin typeface="Times New Roman" panose="02020603050405020304" pitchFamily="18" charset="0"/>
                <a:cs typeface="Times New Roman" panose="02020603050405020304" pitchFamily="18" charset="0"/>
              </a:rPr>
              <a:t>(1928-2014)</a:t>
            </a:r>
            <a:endParaRPr lang="en-BZ" dirty="0">
              <a:latin typeface="Times New Roman" panose="02020603050405020304" pitchFamily="18" charset="0"/>
              <a:cs typeface="Times New Roman" panose="02020603050405020304" pitchFamily="18" charset="0"/>
            </a:endParaRPr>
          </a:p>
        </p:txBody>
      </p:sp>
      <p:sp>
        <p:nvSpPr>
          <p:cNvPr id="15" name="Content Placeholder 13">
            <a:extLst>
              <a:ext uri="{FF2B5EF4-FFF2-40B4-BE49-F238E27FC236}">
                <a16:creationId xmlns:a16="http://schemas.microsoft.com/office/drawing/2014/main" id="{C0758FA6-3DFA-7C9A-B6FC-F589E2B44BD7}"/>
              </a:ext>
            </a:extLst>
          </p:cNvPr>
          <p:cNvSpPr txBox="1">
            <a:spLocks/>
          </p:cNvSpPr>
          <p:nvPr/>
        </p:nvSpPr>
        <p:spPr>
          <a:xfrm>
            <a:off x="6312024" y="1916832"/>
            <a:ext cx="5449371" cy="1872208"/>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lôm</a:t>
            </a:r>
            <a:r>
              <a:rPr lang="en-US" sz="3600" dirty="0">
                <a:latin typeface="Times New Roman" panose="02020603050405020304" pitchFamily="18" charset="0"/>
                <a:cs typeface="Times New Roman" panose="02020603050405020304" pitchFamily="18" charset="0"/>
              </a:rPr>
              <a:t>-bi-a (</a:t>
            </a:r>
            <a:r>
              <a:rPr lang="en-US" sz="3600" dirty="0" err="1">
                <a:latin typeface="Times New Roman" panose="02020603050405020304" pitchFamily="18" charset="0"/>
                <a:cs typeface="Times New Roman" panose="02020603050405020304" pitchFamily="18" charset="0"/>
              </a:rPr>
              <a:t>khuynh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255636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1000"/>
                                        <p:tgtEl>
                                          <p:spTgt spid="15">
                                            <p:txEl>
                                              <p:pRg st="0" end="0"/>
                                            </p:txEl>
                                          </p:spTgt>
                                        </p:tgtEl>
                                      </p:cBhvr>
                                    </p:animEffect>
                                    <p:anim calcmode="lin" valueType="num">
                                      <p:cBhvr>
                                        <p:cTn id="2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1000"/>
                                        <p:tgtEl>
                                          <p:spTgt spid="10">
                                            <p:txEl>
                                              <p:pRg st="0" end="0"/>
                                            </p:txEl>
                                          </p:spTgt>
                                        </p:tgtEl>
                                      </p:cBhvr>
                                    </p:animEffect>
                                    <p:anim calcmode="lin" valueType="num">
                                      <p:cBhvr>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1000"/>
                                        <p:tgtEl>
                                          <p:spTgt spid="11">
                                            <p:txEl>
                                              <p:pRg st="0" end="0"/>
                                            </p:txEl>
                                          </p:spTgt>
                                        </p:tgtEl>
                                      </p:cBhvr>
                                    </p:animEffect>
                                    <p:anim calcmode="lin" valueType="num">
                                      <p:cBhvr>
                                        <p:cTn id="3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1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200" b="14155"/>
          <a:stretch/>
        </p:blipFill>
        <p:spPr bwMode="auto">
          <a:xfrm>
            <a:off x="-17674" y="43179"/>
            <a:ext cx="609598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753" b="12576"/>
          <a:stretch/>
        </p:blipFill>
        <p:spPr bwMode="auto">
          <a:xfrm>
            <a:off x="6096000" y="10"/>
            <a:ext cx="609600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5094"/>
          <a:stretch/>
        </p:blipFill>
        <p:spPr bwMode="auto">
          <a:xfrm>
            <a:off x="20" y="3429000"/>
            <a:ext cx="609598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572" r="-7" b="-7"/>
          <a:stretch/>
        </p:blipFill>
        <p:spPr bwMode="auto">
          <a:xfrm>
            <a:off x="6096000" y="3429000"/>
            <a:ext cx="609600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Hộp Văn bản 8">
            <a:extLst>
              <a:ext uri="{FF2B5EF4-FFF2-40B4-BE49-F238E27FC236}">
                <a16:creationId xmlns:a16="http://schemas.microsoft.com/office/drawing/2014/main" id="{3DBCA34E-C60F-4151-8E0D-B8FF4B1AAD12}"/>
              </a:ext>
            </a:extLst>
          </p:cNvPr>
          <p:cNvSpPr txBox="1"/>
          <p:nvPr/>
        </p:nvSpPr>
        <p:spPr>
          <a:xfrm>
            <a:off x="3863752" y="2807245"/>
            <a:ext cx="4761470" cy="124351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algn="ctr">
              <a:lnSpc>
                <a:spcPct val="90000"/>
              </a:lnSpc>
              <a:spcBef>
                <a:spcPct val="0"/>
              </a:spcBef>
              <a:spcAft>
                <a:spcPts val="600"/>
              </a:spcAft>
            </a:pPr>
            <a:r>
              <a:rPr lang="en-US" sz="3200" b="1" kern="1200" dirty="0" err="1">
                <a:solidFill>
                  <a:srgbClr val="080808"/>
                </a:solidFill>
                <a:latin typeface="Times New Roman" panose="02020603050405020304" pitchFamily="18" charset="0"/>
                <a:ea typeface="+mj-ea"/>
                <a:cs typeface="Times New Roman" panose="02020603050405020304" pitchFamily="18" charset="0"/>
              </a:rPr>
              <a:t>Thảm</a:t>
            </a:r>
            <a:r>
              <a:rPr lang="en-US" sz="3200" b="1" kern="1200" dirty="0">
                <a:solidFill>
                  <a:srgbClr val="080808"/>
                </a:solidFill>
                <a:latin typeface="Times New Roman" panose="02020603050405020304" pitchFamily="18" charset="0"/>
                <a:ea typeface="+mj-ea"/>
                <a:cs typeface="Times New Roman" panose="02020603050405020304" pitchFamily="18" charset="0"/>
              </a:rPr>
              <a:t> </a:t>
            </a:r>
            <a:r>
              <a:rPr lang="en-US" sz="3200" b="1" kern="1200" dirty="0" err="1">
                <a:solidFill>
                  <a:srgbClr val="080808"/>
                </a:solidFill>
                <a:latin typeface="Times New Roman" panose="02020603050405020304" pitchFamily="18" charset="0"/>
                <a:ea typeface="+mj-ea"/>
                <a:cs typeface="Times New Roman" panose="02020603050405020304" pitchFamily="18" charset="0"/>
              </a:rPr>
              <a:t>họa</a:t>
            </a:r>
            <a:r>
              <a:rPr lang="en-US" sz="3200" b="1" kern="1200" dirty="0">
                <a:solidFill>
                  <a:srgbClr val="080808"/>
                </a:solidFill>
                <a:latin typeface="Times New Roman" panose="02020603050405020304" pitchFamily="18" charset="0"/>
                <a:ea typeface="+mj-ea"/>
                <a:cs typeface="Times New Roman" panose="02020603050405020304" pitchFamily="18" charset="0"/>
              </a:rPr>
              <a:t> </a:t>
            </a:r>
            <a:r>
              <a:rPr lang="en-US" sz="3200" b="1" kern="1200" dirty="0" err="1">
                <a:solidFill>
                  <a:srgbClr val="080808"/>
                </a:solidFill>
                <a:latin typeface="Times New Roman" panose="02020603050405020304" pitchFamily="18" charset="0"/>
                <a:ea typeface="+mj-ea"/>
                <a:cs typeface="Times New Roman" panose="02020603050405020304" pitchFamily="18" charset="0"/>
              </a:rPr>
              <a:t>chiến</a:t>
            </a:r>
            <a:r>
              <a:rPr lang="en-US" sz="3200" b="1" kern="1200" dirty="0">
                <a:solidFill>
                  <a:srgbClr val="080808"/>
                </a:solidFill>
                <a:latin typeface="Times New Roman" panose="02020603050405020304" pitchFamily="18" charset="0"/>
                <a:ea typeface="+mj-ea"/>
                <a:cs typeface="Times New Roman" panose="02020603050405020304" pitchFamily="18" charset="0"/>
              </a:rPr>
              <a:t> </a:t>
            </a:r>
            <a:r>
              <a:rPr lang="en-US" sz="3200" b="1" kern="1200" dirty="0" err="1">
                <a:solidFill>
                  <a:srgbClr val="080808"/>
                </a:solidFill>
                <a:latin typeface="Times New Roman" panose="02020603050405020304" pitchFamily="18" charset="0"/>
                <a:ea typeface="+mj-ea"/>
                <a:cs typeface="Times New Roman" panose="02020603050405020304" pitchFamily="18" charset="0"/>
              </a:rPr>
              <a:t>tranh</a:t>
            </a:r>
            <a:r>
              <a:rPr lang="en-US" sz="3200" b="1" kern="1200" dirty="0">
                <a:solidFill>
                  <a:srgbClr val="080808"/>
                </a:solidFill>
                <a:latin typeface="Times New Roman" panose="02020603050405020304" pitchFamily="18" charset="0"/>
                <a:ea typeface="+mj-ea"/>
                <a:cs typeface="Times New Roman" panose="02020603050405020304" pitchFamily="18" charset="0"/>
              </a:rPr>
              <a:t> ở Hiroshima </a:t>
            </a:r>
            <a:r>
              <a:rPr lang="en-US" sz="3200" b="1" kern="1200" dirty="0" err="1">
                <a:solidFill>
                  <a:srgbClr val="080808"/>
                </a:solidFill>
                <a:latin typeface="Times New Roman" panose="02020603050405020304" pitchFamily="18" charset="0"/>
                <a:ea typeface="+mj-ea"/>
                <a:cs typeface="Times New Roman" panose="02020603050405020304" pitchFamily="18" charset="0"/>
              </a:rPr>
              <a:t>và</a:t>
            </a:r>
            <a:r>
              <a:rPr lang="en-US" sz="3200" b="1" kern="1200" dirty="0">
                <a:solidFill>
                  <a:srgbClr val="080808"/>
                </a:solidFill>
                <a:latin typeface="Times New Roman" panose="02020603050405020304" pitchFamily="18" charset="0"/>
                <a:ea typeface="+mj-ea"/>
                <a:cs typeface="Times New Roman" panose="02020603050405020304" pitchFamily="18" charset="0"/>
              </a:rPr>
              <a:t> Nagasaki</a:t>
            </a:r>
          </a:p>
        </p:txBody>
      </p:sp>
    </p:spTree>
    <p:extLst>
      <p:ext uri="{BB962C8B-B14F-4D97-AF65-F5344CB8AC3E}">
        <p14:creationId xmlns:p14="http://schemas.microsoft.com/office/powerpoint/2010/main" val="36080100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óng Sự Quốc Tế- Thảm Kịch ở Hirosima">
            <a:hlinkClick r:id="" action="ppaction://media"/>
            <a:extLst>
              <a:ext uri="{FF2B5EF4-FFF2-40B4-BE49-F238E27FC236}">
                <a16:creationId xmlns:a16="http://schemas.microsoft.com/office/drawing/2014/main" id="{76BA4BF7-51AA-4124-BE6E-D6183E92651F}"/>
              </a:ext>
            </a:extLst>
          </p:cNvPr>
          <p:cNvPicPr>
            <a:picLocks noGrp="1" noChangeAspect="1"/>
          </p:cNvPicPr>
          <p:nvPr>
            <p:ph idx="1"/>
            <a:videoFile r:link="rId1"/>
            <p:extLst>
              <p:ext uri="{DAA4B4D4-6D71-4841-9C94-3DE7FCFB9230}">
                <p14:media xmlns:p14="http://schemas.microsoft.com/office/powerpoint/2010/main" r:embed="rId2">
                  <p14:trim st="4112"/>
                </p14:media>
              </p:ext>
            </p:extLst>
          </p:nvPr>
        </p:nvPicPr>
        <p:blipFill>
          <a:blip r:embed="rId5"/>
          <a:stretch>
            <a:fillRect/>
          </a:stretch>
        </p:blipFill>
        <p:spPr>
          <a:xfrm>
            <a:off x="-24680" y="0"/>
            <a:ext cx="12216680" cy="6663738"/>
          </a:xfrm>
        </p:spPr>
      </p:pic>
    </p:spTree>
    <p:extLst>
      <p:ext uri="{BB962C8B-B14F-4D97-AF65-F5344CB8AC3E}">
        <p14:creationId xmlns:p14="http://schemas.microsoft.com/office/powerpoint/2010/main" val="8262851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5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iến tranh Pakistan-Ấn Độ sẽ gây &quot;mùa đông hạt nhân&quot;, loài người chết đói">
            <a:extLst>
              <a:ext uri="{FF2B5EF4-FFF2-40B4-BE49-F238E27FC236}">
                <a16:creationId xmlns:a16="http://schemas.microsoft.com/office/drawing/2014/main" id="{9D405E2E-235C-4749-A68E-C59EAFE3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949" r="2" b="8319"/>
          <a:stretch/>
        </p:blipFill>
        <p:spPr bwMode="auto">
          <a:xfrm>
            <a:off x="6096000" y="-1"/>
            <a:ext cx="6095999" cy="23913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ature Earth Sustainability - Free photo on Pixabay">
            <a:extLst>
              <a:ext uri="{FF2B5EF4-FFF2-40B4-BE49-F238E27FC236}">
                <a16:creationId xmlns:a16="http://schemas.microsoft.com/office/drawing/2014/main" id="{C50998D6-09E4-45F5-909F-1888805A0B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0"/>
          <a:stretch/>
        </p:blipFill>
        <p:spPr bwMode="auto">
          <a:xfrm>
            <a:off x="6096000" y="2391337"/>
            <a:ext cx="6095999" cy="4466657"/>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id="{E769E4ED-5FFB-42DE-BBB6-635103D3C337}"/>
              </a:ext>
            </a:extLst>
          </p:cNvPr>
          <p:cNvSpPr>
            <a:spLocks noGrp="1"/>
          </p:cNvSpPr>
          <p:nvPr>
            <p:ph type="title"/>
          </p:nvPr>
        </p:nvSpPr>
        <p:spPr>
          <a:xfrm>
            <a:off x="45187" y="-1"/>
            <a:ext cx="6050813" cy="1466455"/>
          </a:xfrm>
        </p:spPr>
        <p:txBody>
          <a:bodyPr anchor="b">
            <a:normAutofit/>
          </a:bodyPr>
          <a:lstStyle/>
          <a:p>
            <a:pPr algn="ctr"/>
            <a:r>
              <a:rPr lang="en-BZ" sz="4000" dirty="0">
                <a:solidFill>
                  <a:srgbClr val="FF0000"/>
                </a:solidFill>
                <a:latin typeface="Times New Roman" panose="02020603050405020304" pitchFamily="18" charset="0"/>
                <a:cs typeface="Times New Roman" panose="02020603050405020304" pitchFamily="18" charset="0"/>
              </a:rPr>
              <a:t>SỰ PHI LÍ CỦA CHIẾN TRANH HẠT NHÂN</a:t>
            </a:r>
          </a:p>
        </p:txBody>
      </p:sp>
      <p:sp>
        <p:nvSpPr>
          <p:cNvPr id="3" name="Chỗ dành sẵn cho Nội dung 2">
            <a:extLst>
              <a:ext uri="{FF2B5EF4-FFF2-40B4-BE49-F238E27FC236}">
                <a16:creationId xmlns:a16="http://schemas.microsoft.com/office/drawing/2014/main" id="{8A26F784-FE71-4238-977F-16134AD86169}"/>
              </a:ext>
            </a:extLst>
          </p:cNvPr>
          <p:cNvSpPr>
            <a:spLocks noGrp="1"/>
          </p:cNvSpPr>
          <p:nvPr>
            <p:ph idx="1"/>
          </p:nvPr>
        </p:nvSpPr>
        <p:spPr>
          <a:xfrm>
            <a:off x="195734" y="1556792"/>
            <a:ext cx="5749720" cy="4896544"/>
          </a:xfrm>
        </p:spPr>
        <p:txBody>
          <a:bodyPr>
            <a:noAutofit/>
          </a:bodyPr>
          <a:lstStyle/>
          <a:p>
            <a:r>
              <a:rPr lang="en-BZ" sz="3600" dirty="0" err="1">
                <a:latin typeface="Times New Roman" panose="02020603050405020304" pitchFamily="18" charset="0"/>
                <a:cs typeface="Times New Roman" panose="02020603050405020304" pitchFamily="18" charset="0"/>
              </a:rPr>
              <a:t>Đi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ngược</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lại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lí</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trí</a:t>
            </a:r>
            <a:r>
              <a:rPr lang="en-BZ" sz="3600" dirty="0">
                <a:latin typeface="Times New Roman" panose="02020603050405020304" pitchFamily="18" charset="0"/>
                <a:cs typeface="Times New Roman" panose="02020603050405020304" pitchFamily="18" charset="0"/>
              </a:rPr>
              <a:t> con </a:t>
            </a:r>
            <a:r>
              <a:rPr lang="en-BZ" sz="3600" dirty="0" err="1">
                <a:latin typeface="Times New Roman" panose="02020603050405020304" pitchFamily="18" charset="0"/>
                <a:cs typeface="Times New Roman" panose="02020603050405020304" pitchFamily="18" charset="0"/>
              </a:rPr>
              <a:t>người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và</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lí</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trí</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tự</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nhiên</a:t>
            </a:r>
            <a:endParaRPr lang="en-BZ" sz="3600" dirty="0">
              <a:latin typeface="Times New Roman" panose="02020603050405020304" pitchFamily="18" charset="0"/>
              <a:cs typeface="Times New Roman" panose="02020603050405020304" pitchFamily="18" charset="0"/>
            </a:endParaRPr>
          </a:p>
          <a:p>
            <a:r>
              <a:rPr lang="en-BZ" sz="3600" dirty="0" err="1">
                <a:latin typeface="Times New Roman" panose="02020603050405020304" pitchFamily="18" charset="0"/>
                <a:cs typeface="Times New Roman" panose="02020603050405020304" pitchFamily="18" charset="0"/>
              </a:rPr>
              <a:t>Phá</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hủy</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nền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văn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minh</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hàng</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triệu</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năm</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của</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nhân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loại</a:t>
            </a:r>
            <a:endParaRPr lang="en-BZ" sz="3600" dirty="0">
              <a:latin typeface="Times New Roman" panose="02020603050405020304" pitchFamily="18" charset="0"/>
              <a:cs typeface="Times New Roman" panose="02020603050405020304" pitchFamily="18" charset="0"/>
            </a:endParaRPr>
          </a:p>
          <a:p>
            <a:r>
              <a:rPr lang="en-BZ" sz="3600" dirty="0" err="1">
                <a:latin typeface="Times New Roman" panose="02020603050405020304" pitchFamily="18" charset="0"/>
                <a:cs typeface="Times New Roman" panose="02020603050405020304" pitchFamily="18" charset="0"/>
              </a:rPr>
              <a:t>Phản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lại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sự</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tiến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hóa</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đưa</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Trái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Đất</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về</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điểm</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xuất</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phát</a:t>
            </a:r>
            <a:endParaRPr lang="en-BZ" sz="3600" dirty="0">
              <a:latin typeface="Times New Roman" panose="02020603050405020304" pitchFamily="18" charset="0"/>
              <a:cs typeface="Times New Roman" panose="02020603050405020304" pitchFamily="18" charset="0"/>
            </a:endParaRPr>
          </a:p>
          <a:p>
            <a:r>
              <a:rPr lang="en-BZ" sz="3600" dirty="0" err="1">
                <a:latin typeface="Times New Roman" panose="02020603050405020304" pitchFamily="18" charset="0"/>
                <a:cs typeface="Times New Roman" panose="02020603050405020304" pitchFamily="18" charset="0"/>
              </a:rPr>
              <a:t>Hủy</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hoại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hạnh</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phúc</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gây</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ra</a:t>
            </a:r>
            <a:r>
              <a:rPr lang="en-BZ" sz="3600" dirty="0">
                <a:latin typeface="Times New Roman" panose="02020603050405020304" pitchFamily="18" charset="0"/>
                <a:cs typeface="Times New Roman" panose="02020603050405020304" pitchFamily="18" charset="0"/>
              </a:rPr>
              <a:t> bao </a:t>
            </a:r>
            <a:r>
              <a:rPr lang="en-BZ" sz="3600" dirty="0" err="1">
                <a:latin typeface="Times New Roman" panose="02020603050405020304" pitchFamily="18" charset="0"/>
                <a:cs typeface="Times New Roman" panose="02020603050405020304" pitchFamily="18" charset="0"/>
              </a:rPr>
              <a:t>đau</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khổ</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cho</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loài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người</a:t>
            </a:r>
            <a:endParaRPr lang="en-BZ"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304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wipe(down)">
                                      <p:cBhvr>
                                        <p:cTn id="11" dur="5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1862282" y="1627909"/>
            <a:ext cx="8635999" cy="3602182"/>
            <a:chOff x="1768764" y="1950767"/>
            <a:chExt cx="8635999"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1768764" y="1950767"/>
              <a:ext cx="8635999"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B64476-2BB2-4DA2-B508-5CF6DC37360F}"/>
                </a:ext>
              </a:extLst>
            </p:cNvPr>
            <p:cNvSpPr/>
            <p:nvPr/>
          </p:nvSpPr>
          <p:spPr>
            <a:xfrm>
              <a:off x="1945410" y="2120485"/>
              <a:ext cx="8289635"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4.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Lời</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kêu</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gọi</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đấu</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tranh</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cho</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một</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thế</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giới</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hòa</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bình</a:t>
              </a:r>
              <a:endPar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endParaRPr>
            </a:p>
          </p:txBody>
        </p:sp>
      </p:grpSp>
      <p:pic>
        <p:nvPicPr>
          <p:cNvPr id="7" name="Picture 6">
            <a:extLst>
              <a:ext uri="{FF2B5EF4-FFF2-40B4-BE49-F238E27FC236}">
                <a16:creationId xmlns:a16="http://schemas.microsoft.com/office/drawing/2014/main"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0" y="0"/>
            <a:ext cx="2958201" cy="2708920"/>
          </a:xfrm>
          <a:prstGeom prst="rect">
            <a:avLst/>
          </a:prstGeom>
        </p:spPr>
      </p:pic>
      <p:pic>
        <p:nvPicPr>
          <p:cNvPr id="8" name="Picture 7">
            <a:extLst>
              <a:ext uri="{FF2B5EF4-FFF2-40B4-BE49-F238E27FC236}">
                <a16:creationId xmlns:a16="http://schemas.microsoft.com/office/drawing/2014/main" id="{C2C09486-BAD5-4017-A45F-E3473204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Tree>
    <p:extLst>
      <p:ext uri="{BB962C8B-B14F-4D97-AF65-F5344CB8AC3E}">
        <p14:creationId xmlns:p14="http://schemas.microsoft.com/office/powerpoint/2010/main" val="3720830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DF07E9-189E-4B3D-AF7C-322C6C8CEC34}"/>
              </a:ext>
            </a:extLst>
          </p:cNvPr>
          <p:cNvSpPr/>
          <p:nvPr/>
        </p:nvSpPr>
        <p:spPr>
          <a:xfrm>
            <a:off x="2495600" y="404664"/>
            <a:ext cx="8640960"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Lời</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kêu</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gọi</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đấu</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tranh</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cho</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một</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thế</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giới</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hòa</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bình</a:t>
            </a:r>
            <a:endParaRPr lang="en-SG" sz="4800" dirty="0">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9399A137-9450-4BE5-A841-09D2575E674E}"/>
              </a:ext>
            </a:extLst>
          </p:cNvPr>
          <p:cNvSpPr/>
          <p:nvPr/>
        </p:nvSpPr>
        <p:spPr>
          <a:xfrm>
            <a:off x="2351584"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Nhiệm</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vụ</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CE53DBD-D3CF-48D3-9019-ADE82C5CCFEF}"/>
              </a:ext>
            </a:extLst>
          </p:cNvPr>
          <p:cNvSpPr/>
          <p:nvPr/>
        </p:nvSpPr>
        <p:spPr>
          <a:xfrm>
            <a:off x="4799856"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Đề</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nghị</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126A274-5018-40C0-866A-65E645990A5A}"/>
              </a:ext>
            </a:extLst>
          </p:cNvPr>
          <p:cNvSpPr/>
          <p:nvPr/>
        </p:nvSpPr>
        <p:spPr>
          <a:xfrm>
            <a:off x="7248128"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Nghệ</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thuật</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lập</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luận</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C804A68-520F-4A9D-8AC0-B5C06E728F6F}"/>
              </a:ext>
            </a:extLst>
          </p:cNvPr>
          <p:cNvSpPr/>
          <p:nvPr/>
        </p:nvSpPr>
        <p:spPr>
          <a:xfrm>
            <a:off x="9696400"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Thái</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độ</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của</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tác</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giả</a:t>
            </a:r>
            <a:endParaRPr lang="en-SG" sz="3200" b="1" dirty="0">
              <a:solidFill>
                <a:srgbClr val="0070C0"/>
              </a:solidFill>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D7B0ADB6-22B8-424A-995A-B32A7367AD89}"/>
              </a:ext>
            </a:extLst>
          </p:cNvPr>
          <p:cNvCxnSpPr>
            <a:cxnSpLocks/>
            <a:stCxn id="2" idx="2"/>
            <a:endCxn id="3" idx="0"/>
          </p:cNvCxnSpPr>
          <p:nvPr/>
        </p:nvCxnSpPr>
        <p:spPr>
          <a:xfrm flipH="1">
            <a:off x="3179676" y="1916832"/>
            <a:ext cx="3636404"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0EA54C1-5199-47F1-B234-C17B5A5232D9}"/>
              </a:ext>
            </a:extLst>
          </p:cNvPr>
          <p:cNvCxnSpPr>
            <a:cxnSpLocks/>
            <a:stCxn id="2" idx="2"/>
            <a:endCxn id="4" idx="0"/>
          </p:cNvCxnSpPr>
          <p:nvPr/>
        </p:nvCxnSpPr>
        <p:spPr>
          <a:xfrm flipH="1">
            <a:off x="5627948" y="1916832"/>
            <a:ext cx="118813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445BE9A-C6E9-41F4-9631-FA63D697A37C}"/>
              </a:ext>
            </a:extLst>
          </p:cNvPr>
          <p:cNvCxnSpPr>
            <a:cxnSpLocks/>
            <a:stCxn id="2" idx="2"/>
            <a:endCxn id="5" idx="0"/>
          </p:cNvCxnSpPr>
          <p:nvPr/>
        </p:nvCxnSpPr>
        <p:spPr>
          <a:xfrm>
            <a:off x="6816080" y="1916832"/>
            <a:ext cx="1260140"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6DA207D-6F2D-431E-B100-2073E45D9A3B}"/>
              </a:ext>
            </a:extLst>
          </p:cNvPr>
          <p:cNvCxnSpPr>
            <a:cxnSpLocks/>
            <a:stCxn id="2" idx="2"/>
            <a:endCxn id="6" idx="0"/>
          </p:cNvCxnSpPr>
          <p:nvPr/>
        </p:nvCxnSpPr>
        <p:spPr>
          <a:xfrm>
            <a:off x="6816080" y="1916832"/>
            <a:ext cx="370841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1B665BC2-8A35-44F3-AF63-0F76D59BAF2B}"/>
              </a:ext>
            </a:extLst>
          </p:cNvPr>
          <p:cNvSpPr/>
          <p:nvPr/>
        </p:nvSpPr>
        <p:spPr>
          <a:xfrm rot="16200000">
            <a:off x="-2672916" y="2672916"/>
            <a:ext cx="6858000" cy="151216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4800" dirty="0">
                <a:solidFill>
                  <a:srgbClr val="FF0000"/>
                </a:solidFill>
                <a:latin typeface="Times New Roman" panose="02020603050405020304" pitchFamily="18" charset="0"/>
                <a:cs typeface="Times New Roman" panose="02020603050405020304" pitchFamily="18" charset="0"/>
              </a:rPr>
              <a:t>PHIẾU BÀI TẬP 2</a:t>
            </a:r>
          </a:p>
        </p:txBody>
      </p:sp>
    </p:spTree>
    <p:extLst>
      <p:ext uri="{BB962C8B-B14F-4D97-AF65-F5344CB8AC3E}">
        <p14:creationId xmlns:p14="http://schemas.microsoft.com/office/powerpoint/2010/main" val="16712617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ner Peace is World Peace - Perspectives Therapy Services">
            <a:extLst>
              <a:ext uri="{FF2B5EF4-FFF2-40B4-BE49-F238E27FC236}">
                <a16:creationId xmlns:a16="http://schemas.microsoft.com/office/drawing/2014/main" id="{9B04F688-D871-4530-94C3-1F09DB163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68" t="9091" r="5083" b="2"/>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77C215D-AFC8-4417-A1E8-DB2E637E1A8B}"/>
              </a:ext>
            </a:extLst>
          </p:cNvPr>
          <p:cNvSpPr/>
          <p:nvPr/>
        </p:nvSpPr>
        <p:spPr>
          <a:xfrm>
            <a:off x="6456040" y="0"/>
            <a:ext cx="5735960" cy="6857990"/>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4" name="Tiêu đề 1">
            <a:extLst>
              <a:ext uri="{FF2B5EF4-FFF2-40B4-BE49-F238E27FC236}">
                <a16:creationId xmlns:a16="http://schemas.microsoft.com/office/drawing/2014/main" id="{CE80BBD9-F706-406D-9DAD-854EBEDEB1F8}"/>
              </a:ext>
            </a:extLst>
          </p:cNvPr>
          <p:cNvSpPr txBox="1">
            <a:spLocks/>
          </p:cNvSpPr>
          <p:nvPr/>
        </p:nvSpPr>
        <p:spPr>
          <a:xfrm>
            <a:off x="6600056" y="-243408"/>
            <a:ext cx="5393192" cy="955157"/>
          </a:xfrm>
          <a:prstGeom prst="rect">
            <a:avLst/>
          </a:prstGeom>
        </p:spPr>
        <p:txBody>
          <a:bodyPr anchor="b">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600" b="1" dirty="0">
                <a:solidFill>
                  <a:srgbClr val="FF0000"/>
                </a:solidFill>
                <a:latin typeface="Times New Roman" panose="02020603050405020304" pitchFamily="18" charset="0"/>
                <a:cs typeface="Times New Roman" panose="02020603050405020304" pitchFamily="18" charset="0"/>
              </a:rPr>
              <a:t>LỜI KÊU GỌI HÒA BÌNH:</a:t>
            </a:r>
          </a:p>
        </p:txBody>
      </p:sp>
      <p:sp>
        <p:nvSpPr>
          <p:cNvPr id="5" name="Hộp Văn bản 9">
            <a:extLst>
              <a:ext uri="{FF2B5EF4-FFF2-40B4-BE49-F238E27FC236}">
                <a16:creationId xmlns:a16="http://schemas.microsoft.com/office/drawing/2014/main" id="{6FE1DFC7-55E8-4C51-83CD-9BA427BC6AEE}"/>
              </a:ext>
            </a:extLst>
          </p:cNvPr>
          <p:cNvSpPr txBox="1"/>
          <p:nvPr/>
        </p:nvSpPr>
        <p:spPr>
          <a:xfrm>
            <a:off x="6600056" y="1268760"/>
            <a:ext cx="5472608" cy="5016758"/>
          </a:xfrm>
          <a:prstGeom prst="rect">
            <a:avLst/>
          </a:prstGeom>
          <a:noFill/>
        </p:spPr>
        <p:txBody>
          <a:bodyPr wrap="square">
            <a:spAutoFit/>
          </a:bodyPr>
          <a:lstStyle/>
          <a:p>
            <a:pPr algn="just"/>
            <a:r>
              <a:rPr lang="vi-VN" sz="3200" b="0" i="0" dirty="0">
                <a:effectLst/>
                <a:latin typeface="Times New Roman" panose="02020603050405020304" pitchFamily="18" charset="0"/>
                <a:cs typeface="Times New Roman" panose="02020603050405020304" pitchFamily="18" charset="0"/>
              </a:rPr>
              <a:t>“</a:t>
            </a:r>
            <a:r>
              <a:rPr lang="en-BZ" sz="3200" dirty="0" err="1">
                <a:latin typeface="Times New Roman" panose="02020603050405020304" pitchFamily="18" charset="0"/>
                <a:cs typeface="Times New Roman" panose="02020603050405020304" pitchFamily="18" charset="0"/>
              </a:rPr>
              <a:t>C</a:t>
            </a:r>
            <a:r>
              <a:rPr lang="en-BZ" sz="3200" b="0" i="0" dirty="0" err="1">
                <a:effectLst/>
                <a:latin typeface="Times New Roman" panose="02020603050405020304" pitchFamily="18" charset="0"/>
                <a:cs typeface="Times New Roman" panose="02020603050405020304" pitchFamily="18" charset="0"/>
              </a:rPr>
              <a:t>húng</a:t>
            </a:r>
            <a:r>
              <a:rPr lang="en-BZ" sz="3200" b="0" i="0" dirty="0">
                <a:effectLst/>
                <a:latin typeface="Times New Roman" panose="02020603050405020304" pitchFamily="18" charset="0"/>
                <a:cs typeface="Times New Roman" panose="02020603050405020304" pitchFamily="18" charset="0"/>
              </a:rPr>
              <a:t> ta </a:t>
            </a:r>
            <a:r>
              <a:rPr lang="en-BZ" sz="3200" b="0" i="0" dirty="0" err="1">
                <a:effectLst/>
                <a:latin typeface="Times New Roman" panose="02020603050405020304" pitchFamily="18" charset="0"/>
                <a:cs typeface="Times New Roman" panose="02020603050405020304" pitchFamily="18" charset="0"/>
              </a:rPr>
              <a:t>đến</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đây</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để</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chống</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lại</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việc</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đó</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tham</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gia</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vào</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bản</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đồng</a:t>
            </a:r>
            <a:r>
              <a:rPr lang="en-BZ" sz="3200" b="0" i="0" dirty="0">
                <a:effectLst/>
                <a:latin typeface="Times New Roman" panose="02020603050405020304" pitchFamily="18" charset="0"/>
                <a:cs typeface="Times New Roman" panose="02020603050405020304" pitchFamily="18" charset="0"/>
              </a:rPr>
              <a:t> ca </a:t>
            </a:r>
            <a:r>
              <a:rPr lang="en-BZ" sz="3200" b="0" i="0" dirty="0" err="1">
                <a:effectLst/>
                <a:latin typeface="Times New Roman" panose="02020603050405020304" pitchFamily="18" charset="0"/>
                <a:cs typeface="Times New Roman" panose="02020603050405020304" pitchFamily="18" charset="0"/>
              </a:rPr>
              <a:t>của</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những</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người</a:t>
            </a:r>
            <a:r>
              <a:rPr lang="en-BZ" sz="3200" b="0" i="0" dirty="0">
                <a:effectLst/>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đòi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hỏi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một</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thế</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giới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không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có</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vũ</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khí</a:t>
            </a:r>
            <a:r>
              <a:rPr lang="en-SG" sz="3200" dirty="0">
                <a:latin typeface="Times New Roman" panose="02020603050405020304" pitchFamily="18" charset="0"/>
                <a:cs typeface="Times New Roman" panose="02020603050405020304" pitchFamily="18" charset="0"/>
              </a:rPr>
              <a:t> … </a:t>
            </a:r>
            <a:r>
              <a:rPr lang="en-BZ" sz="3200" b="0" i="0" dirty="0" err="1">
                <a:effectLst/>
                <a:latin typeface="Times New Roman" panose="02020603050405020304" pitchFamily="18" charset="0"/>
                <a:cs typeface="Times New Roman" panose="02020603050405020304" pitchFamily="18" charset="0"/>
              </a:rPr>
              <a:t>mở</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ra</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một</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nhà</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băng</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lưu</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trữ</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trí</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nhớ</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có</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thể</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tồn</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tại</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sau</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thảm</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họa</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hạt</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nhân</a:t>
            </a:r>
            <a:r>
              <a:rPr lang="en-BZ" sz="3200" b="0" i="0" dirty="0">
                <a:effectLst/>
                <a:latin typeface="Times New Roman" panose="02020603050405020304" pitchFamily="18" charset="0"/>
                <a:cs typeface="Times New Roman" panose="02020603050405020304" pitchFamily="18" charset="0"/>
              </a:rPr>
              <a:t>…</a:t>
            </a:r>
            <a:r>
              <a:rPr lang="en-BZ" sz="3200" dirty="0" err="1">
                <a:latin typeface="Times New Roman" panose="02020603050405020304" pitchFamily="18" charset="0"/>
                <a:cs typeface="Times New Roman" panose="02020603050405020304" pitchFamily="18" charset="0"/>
              </a:rPr>
              <a:t>Lên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án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những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thủ</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phạm</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gây</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ra</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đau</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khổ</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những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kẻ</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giả</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điếc</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làm</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ngơ</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trước</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lời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khẩn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cầu</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hòa</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bình</a:t>
            </a:r>
            <a:r>
              <a:rPr lang="en-BZ" sz="3200" dirty="0">
                <a:latin typeface="Times New Roman" panose="02020603050405020304" pitchFamily="18" charset="0"/>
                <a:cs typeface="Times New Roman" panose="02020603050405020304" pitchFamily="18" charset="0"/>
              </a:rPr>
              <a:t>…”</a:t>
            </a:r>
            <a:endParaRPr lang="vi-VN" sz="32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180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anim calcmode="lin" valueType="num">
                                      <p:cBhvr>
                                        <p:cTn id="8" dur="10" fill="hold"/>
                                        <p:tgtEl>
                                          <p:spTgt spid="2"/>
                                        </p:tgtEl>
                                        <p:attrNameLst>
                                          <p:attrName>ppt_x</p:attrName>
                                        </p:attrNameLst>
                                      </p:cBhvr>
                                      <p:tavLst>
                                        <p:tav tm="0">
                                          <p:val>
                                            <p:strVal val="#ppt_x"/>
                                          </p:val>
                                        </p:tav>
                                        <p:tav tm="100000">
                                          <p:val>
                                            <p:strVal val="#ppt_x"/>
                                          </p:val>
                                        </p:tav>
                                      </p:tavLst>
                                    </p:anim>
                                    <p:anim calcmode="lin" valueType="num">
                                      <p:cBhvr>
                                        <p:cTn id="9" dur="10" fill="hold"/>
                                        <p:tgtEl>
                                          <p:spTgt spid="2"/>
                                        </p:tgtEl>
                                        <p:attrNameLst>
                                          <p:attrName>ppt_y</p:attrName>
                                        </p:attrNameLst>
                                      </p:cBhvr>
                                      <p:tavLst>
                                        <p:tav tm="0">
                                          <p:val>
                                            <p:strVal val="#ppt_y+.1"/>
                                          </p:val>
                                        </p:tav>
                                        <p:tav tm="100000">
                                          <p:val>
                                            <p:strVal val="#ppt_y"/>
                                          </p:val>
                                        </p:tav>
                                      </p:tavLst>
                                    </p:anim>
                                  </p:childTnLst>
                                </p:cTn>
                              </p:par>
                              <p:par>
                                <p:cTn id="10" presetID="38" presetClass="entr" presetSubtype="0" accel="50000" fill="hold" grpId="0" nodeType="with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set>
                                      <p:cBhvr>
                                        <p:cTn id="12" dur="114" fill="hold">
                                          <p:stCondLst>
                                            <p:cond delay="0"/>
                                          </p:stCondLst>
                                        </p:cTn>
                                        <p:tgtEl>
                                          <p:spTgt spid="5"/>
                                        </p:tgtEl>
                                        <p:attrNameLst>
                                          <p:attrName>style.rotation</p:attrName>
                                        </p:attrNameLst>
                                      </p:cBhvr>
                                      <p:to>
                                        <p:strVal val="-45.0"/>
                                      </p:to>
                                    </p:set>
                                    <p:anim calcmode="lin" valueType="num">
                                      <p:cBhvr>
                                        <p:cTn id="13"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4"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5"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6"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9B6A56-A5AF-40AB-86EB-4F78FBE687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45" r="12168"/>
          <a:stretch/>
        </p:blipFill>
        <p:spPr>
          <a:xfrm>
            <a:off x="307859" y="2002692"/>
            <a:ext cx="5904657" cy="4364781"/>
          </a:xfrm>
          <a:prstGeom prst="rect">
            <a:avLst/>
          </a:prstGeom>
        </p:spPr>
      </p:pic>
      <p:sp>
        <p:nvSpPr>
          <p:cNvPr id="5" name="Rectangle 4">
            <a:extLst>
              <a:ext uri="{FF2B5EF4-FFF2-40B4-BE49-F238E27FC236}">
                <a16:creationId xmlns:a16="http://schemas.microsoft.com/office/drawing/2014/main" id="{AC6A62A7-2280-49ED-A576-31D4B5BE3CFB}"/>
              </a:ext>
            </a:extLst>
          </p:cNvPr>
          <p:cNvSpPr/>
          <p:nvPr/>
        </p:nvSpPr>
        <p:spPr>
          <a:xfrm>
            <a:off x="1703512" y="561332"/>
            <a:ext cx="3113353" cy="923330"/>
          </a:xfrm>
          <a:prstGeom prst="rect">
            <a:avLst/>
          </a:prstGeom>
        </p:spPr>
        <p:txBody>
          <a:bodyPr wrap="none">
            <a:spAutoFit/>
          </a:bodyPr>
          <a:lstStyle/>
          <a:p>
            <a:pPr lvl="0" algn="ctr"/>
            <a:r>
              <a:rPr lang="en-SG" sz="54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Nhiệm</a:t>
            </a:r>
            <a:r>
              <a:rPr lang="en-SG" sz="54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54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vụ</a:t>
            </a:r>
            <a:endParaRPr lang="en-SG" sz="5400" b="1" dirty="0">
              <a:solidFill>
                <a:srgbClr val="FF000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FD7619BD-E2D4-4445-AD79-8F9870783C2F}"/>
              </a:ext>
            </a:extLst>
          </p:cNvPr>
          <p:cNvSpPr/>
          <p:nvPr/>
        </p:nvSpPr>
        <p:spPr>
          <a:xfrm>
            <a:off x="7464152" y="548680"/>
            <a:ext cx="3312368" cy="108012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44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Đoàn</a:t>
            </a:r>
            <a:r>
              <a:rPr lang="en-SG" sz="44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4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kết</a:t>
            </a:r>
            <a:endParaRPr lang="en-SG" sz="4400" dirty="0">
              <a:solidFill>
                <a:srgbClr val="FF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BCA9D782-1E8D-4051-AD1B-C7911BBC5000}"/>
              </a:ext>
            </a:extLst>
          </p:cNvPr>
          <p:cNvSpPr/>
          <p:nvPr/>
        </p:nvSpPr>
        <p:spPr>
          <a:xfrm>
            <a:off x="6528048" y="2132855"/>
            <a:ext cx="2448272" cy="41044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Đấu</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tranh</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cho</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1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thế</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giới</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hòa</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bình</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BD9C4AE-B4D1-4132-A65B-F7A69F879B3C}"/>
              </a:ext>
            </a:extLst>
          </p:cNvPr>
          <p:cNvSpPr/>
          <p:nvPr/>
        </p:nvSpPr>
        <p:spPr>
          <a:xfrm>
            <a:off x="9408368" y="2132855"/>
            <a:ext cx="2448272" cy="410445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Phản</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đối</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ngăn</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chặn</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chạy</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đua</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vũ</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trang</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tang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trữ</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hạt</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nhân</a:t>
            </a:r>
            <a:endParaRPr lang="en-SG"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5091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6C30E7-EEC6-427A-A111-FFBC49CA6E7C}"/>
              </a:ext>
            </a:extLst>
          </p:cNvPr>
          <p:cNvGrpSpPr/>
          <p:nvPr/>
        </p:nvGrpSpPr>
        <p:grpSpPr>
          <a:xfrm>
            <a:off x="261272" y="261326"/>
            <a:ext cx="7706936" cy="968125"/>
            <a:chOff x="1136878" y="6196"/>
            <a:chExt cx="4855034" cy="968125"/>
          </a:xfrm>
          <a:solidFill>
            <a:schemeClr val="accent3">
              <a:lumMod val="20000"/>
              <a:lumOff val="80000"/>
            </a:schemeClr>
          </a:solidFill>
        </p:grpSpPr>
        <p:sp>
          <p:nvSpPr>
            <p:cNvPr id="6" name="Rectangle: Rounded Corners 5">
              <a:extLst>
                <a:ext uri="{FF2B5EF4-FFF2-40B4-BE49-F238E27FC236}">
                  <a16:creationId xmlns:a16="http://schemas.microsoft.com/office/drawing/2014/main" id="{92379ECD-6533-463F-BBE0-BC468DB4E028}"/>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2AE6FE0C-C867-4467-8F8F-CAF3AA276B82}"/>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4000" dirty="0" err="1">
                  <a:solidFill>
                    <a:srgbClr val="FF0000"/>
                  </a:solidFill>
                  <a:latin typeface="Times New Roman" panose="02020603050405020304" pitchFamily="18" charset="0"/>
                  <a:cs typeface="Times New Roman" panose="02020603050405020304" pitchFamily="18" charset="0"/>
                </a:rPr>
                <a:t>Đề</a:t>
              </a:r>
              <a:r>
                <a:rPr lang="en-BZ" sz="4000" dirty="0">
                  <a:solidFill>
                    <a:srgbClr val="FF0000"/>
                  </a:solidFill>
                  <a:latin typeface="Times New Roman" panose="02020603050405020304" pitchFamily="18" charset="0"/>
                  <a:cs typeface="Times New Roman" panose="02020603050405020304" pitchFamily="18" charset="0"/>
                </a:rPr>
                <a:t> </a:t>
              </a:r>
              <a:r>
                <a:rPr lang="en-BZ" sz="4000" dirty="0" err="1">
                  <a:solidFill>
                    <a:srgbClr val="FF0000"/>
                  </a:solidFill>
                  <a:latin typeface="Times New Roman" panose="02020603050405020304" pitchFamily="18" charset="0"/>
                  <a:cs typeface="Times New Roman" panose="02020603050405020304" pitchFamily="18" charset="0"/>
                </a:rPr>
                <a:t>nghị</a:t>
              </a:r>
              <a:endParaRPr lang="en-BZ" sz="4000" kern="1200" dirty="0">
                <a:solidFill>
                  <a:srgbClr val="FF0000"/>
                </a:solidFill>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2AFB3666-ECDE-444D-98BC-F1B13A10AA05}"/>
              </a:ext>
            </a:extLst>
          </p:cNvPr>
          <p:cNvGrpSpPr/>
          <p:nvPr/>
        </p:nvGrpSpPr>
        <p:grpSpPr>
          <a:xfrm>
            <a:off x="3863752" y="1465763"/>
            <a:ext cx="579948" cy="556930"/>
            <a:chOff x="3346568" y="1034829"/>
            <a:chExt cx="435656" cy="363047"/>
          </a:xfrm>
        </p:grpSpPr>
        <p:sp>
          <p:nvSpPr>
            <p:cNvPr id="9" name="Arrow: Right 8">
              <a:extLst>
                <a:ext uri="{FF2B5EF4-FFF2-40B4-BE49-F238E27FC236}">
                  <a16:creationId xmlns:a16="http://schemas.microsoft.com/office/drawing/2014/main" id="{7EF34AB2-C97B-4245-B996-8AFC152E5631}"/>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0" name="Arrow: Right 4">
              <a:extLst>
                <a:ext uri="{FF2B5EF4-FFF2-40B4-BE49-F238E27FC236}">
                  <a16:creationId xmlns:a16="http://schemas.microsoft.com/office/drawing/2014/main" id="{D1D5DFBF-E331-4D27-A835-EA8807CDAA06}"/>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5213CB5F-A2DE-4789-BF30-614EA59755C4}"/>
              </a:ext>
            </a:extLst>
          </p:cNvPr>
          <p:cNvGrpSpPr/>
          <p:nvPr/>
        </p:nvGrpSpPr>
        <p:grpSpPr>
          <a:xfrm>
            <a:off x="295491" y="2100296"/>
            <a:ext cx="7706936" cy="1754326"/>
            <a:chOff x="1647759" y="2299271"/>
            <a:chExt cx="3833273" cy="764379"/>
          </a:xfrm>
          <a:solidFill>
            <a:schemeClr val="accent6">
              <a:lumMod val="20000"/>
              <a:lumOff val="80000"/>
            </a:schemeClr>
          </a:solidFill>
        </p:grpSpPr>
        <p:sp>
          <p:nvSpPr>
            <p:cNvPr id="12" name="Rectangle: Rounded Corners 11">
              <a:extLst>
                <a:ext uri="{FF2B5EF4-FFF2-40B4-BE49-F238E27FC236}">
                  <a16:creationId xmlns:a16="http://schemas.microsoft.com/office/drawing/2014/main" id="{1711931B-43D1-4D67-8E74-30B773738375}"/>
                </a:ext>
              </a:extLst>
            </p:cNvPr>
            <p:cNvSpPr/>
            <p:nvPr/>
          </p:nvSpPr>
          <p:spPr>
            <a:xfrm>
              <a:off x="1647759" y="2299271"/>
              <a:ext cx="3833273" cy="76437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Rectangle: Rounded Corners 4">
              <a:extLst>
                <a:ext uri="{FF2B5EF4-FFF2-40B4-BE49-F238E27FC236}">
                  <a16:creationId xmlns:a16="http://schemas.microsoft.com/office/drawing/2014/main" id="{111F58C6-0FC1-47BF-A72A-61AA75629E45}"/>
                </a:ext>
              </a:extLst>
            </p:cNvPr>
            <p:cNvSpPr txBox="1"/>
            <p:nvPr/>
          </p:nvSpPr>
          <p:spPr>
            <a:xfrm>
              <a:off x="1670147" y="2321659"/>
              <a:ext cx="3788497" cy="7196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en-US" sz="32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ở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ngân</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hàng</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l</a:t>
              </a:r>
              <a:r>
                <a:rPr lang="vi-VN"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ư</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u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trữ</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trí</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nhớ</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Để</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đời</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sau</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biết</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thế</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giới</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đã</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từng</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tồn</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tại</a:t>
              </a:r>
              <a:endParaRPr lang="en-BZ" sz="32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9F42AD06-893C-44D1-9E8E-64BC8060B63F}"/>
              </a:ext>
            </a:extLst>
          </p:cNvPr>
          <p:cNvGrpSpPr/>
          <p:nvPr/>
        </p:nvGrpSpPr>
        <p:grpSpPr>
          <a:xfrm>
            <a:off x="3906649" y="4150950"/>
            <a:ext cx="579948" cy="556930"/>
            <a:chOff x="3346568" y="1034829"/>
            <a:chExt cx="435656" cy="363047"/>
          </a:xfrm>
        </p:grpSpPr>
        <p:sp>
          <p:nvSpPr>
            <p:cNvPr id="15" name="Arrow: Right 14">
              <a:extLst>
                <a:ext uri="{FF2B5EF4-FFF2-40B4-BE49-F238E27FC236}">
                  <a16:creationId xmlns:a16="http://schemas.microsoft.com/office/drawing/2014/main" id="{1A06B798-62F2-483C-B777-29E3F25D62EA}"/>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6" name="Arrow: Right 4">
              <a:extLst>
                <a:ext uri="{FF2B5EF4-FFF2-40B4-BE49-F238E27FC236}">
                  <a16:creationId xmlns:a16="http://schemas.microsoft.com/office/drawing/2014/main" id="{9EDA086D-EE2F-4F79-8556-BF1452F78222}"/>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6D6076FB-1BCD-41E1-9228-92F1F49A3DFA}"/>
              </a:ext>
            </a:extLst>
          </p:cNvPr>
          <p:cNvGrpSpPr/>
          <p:nvPr/>
        </p:nvGrpSpPr>
        <p:grpSpPr>
          <a:xfrm>
            <a:off x="362779" y="4725467"/>
            <a:ext cx="7616913" cy="1819334"/>
            <a:chOff x="1647759" y="3872894"/>
            <a:chExt cx="3833273" cy="1580834"/>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878FE7B4-8AB6-4E18-9EF8-7490C8E7A825}"/>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Rectangle: Rounded Corners 4">
              <a:extLst>
                <a:ext uri="{FF2B5EF4-FFF2-40B4-BE49-F238E27FC236}">
                  <a16:creationId xmlns:a16="http://schemas.microsoft.com/office/drawing/2014/main" id="{2A96D9A3-DAA9-4B3B-859E-153E2EDFE991}"/>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endParaRPr lang="en-SG" sz="1000" dirty="0">
                <a:solidFill>
                  <a:schemeClr val="tx1"/>
                </a:solidFill>
                <a:latin typeface="Times New Roman" panose="02020603050405020304" pitchFamily="18" charset="0"/>
                <a:cs typeface="Times New Roman" panose="02020603050405020304" pitchFamily="18" charset="0"/>
              </a:endParaRPr>
            </a:p>
            <a:p>
              <a:pPr lvl="0" algn="ctr" defTabSz="1600200">
                <a:lnSpc>
                  <a:spcPct val="90000"/>
                </a:lnSpc>
                <a:spcBef>
                  <a:spcPct val="0"/>
                </a:spcBef>
                <a:spcAft>
                  <a:spcPct val="35000"/>
                </a:spcAft>
              </a:pPr>
              <a:r>
                <a:rPr lang="en-SG" sz="3200" dirty="0">
                  <a:solidFill>
                    <a:schemeClr val="tx1"/>
                  </a:solidFill>
                  <a:latin typeface="Times New Roman" panose="02020603050405020304" pitchFamily="18" charset="0"/>
                  <a:cs typeface="Times New Roman" panose="02020603050405020304" pitchFamily="18" charset="0"/>
                </a:rPr>
                <a:t>N</a:t>
              </a:r>
              <a:r>
                <a:rPr lang="vi-VN" sz="3200" dirty="0">
                  <a:solidFill>
                    <a:schemeClr val="tx1"/>
                  </a:solidFill>
                  <a:latin typeface="Times New Roman" panose="02020603050405020304" pitchFamily="18" charset="0"/>
                  <a:cs typeface="Times New Roman" panose="02020603050405020304" pitchFamily="18" charset="0"/>
                </a:rPr>
                <a:t>hân loại cần giữ kí ức của mình, lịch sử sẽ lên án những thế lực hiếu chiến đã đẩy nhân loại vào thảm hoạ hạt nhân.</a:t>
              </a:r>
              <a:endParaRPr lang="en-BZ" sz="3200" kern="1200" dirty="0">
                <a:solidFill>
                  <a:schemeClr val="tx1"/>
                </a:solidFill>
                <a:latin typeface="Times New Roman" panose="02020603050405020304" pitchFamily="18" charset="0"/>
                <a:cs typeface="Times New Roman" panose="02020603050405020304" pitchFamily="18" charset="0"/>
              </a:endParaRPr>
            </a:p>
          </p:txBody>
        </p:sp>
      </p:grpSp>
      <p:pic>
        <p:nvPicPr>
          <p:cNvPr id="20" name="Picture 19">
            <a:extLst>
              <a:ext uri="{FF2B5EF4-FFF2-40B4-BE49-F238E27FC236}">
                <a16:creationId xmlns:a16="http://schemas.microsoft.com/office/drawing/2014/main" id="{E0B86599-F805-41C9-B884-3ED975558B7C}"/>
              </a:ext>
            </a:extLst>
          </p:cNvPr>
          <p:cNvPicPr>
            <a:picLocks noChangeAspect="1"/>
          </p:cNvPicPr>
          <p:nvPr/>
        </p:nvPicPr>
        <p:blipFill rotWithShape="1">
          <a:blip r:embed="rId3">
            <a:extLst>
              <a:ext uri="{28A0092B-C50C-407E-A947-70E740481C1C}">
                <a14:useLocalDpi xmlns:a14="http://schemas.microsoft.com/office/drawing/2010/main" val="0"/>
              </a:ext>
            </a:extLst>
          </a:blip>
          <a:srcRect b="7667"/>
          <a:stretch/>
        </p:blipFill>
        <p:spPr>
          <a:xfrm>
            <a:off x="7727596" y="757147"/>
            <a:ext cx="4752528" cy="5343705"/>
          </a:xfrm>
          <a:prstGeom prst="rect">
            <a:avLst/>
          </a:prstGeom>
        </p:spPr>
      </p:pic>
    </p:spTree>
    <p:extLst>
      <p:ext uri="{BB962C8B-B14F-4D97-AF65-F5344CB8AC3E}">
        <p14:creationId xmlns:p14="http://schemas.microsoft.com/office/powerpoint/2010/main" val="14006805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ơ đồ 3">
            <a:extLst>
              <a:ext uri="{FF2B5EF4-FFF2-40B4-BE49-F238E27FC236}">
                <a16:creationId xmlns:a16="http://schemas.microsoft.com/office/drawing/2014/main" id="{EB3BDBFB-1B27-4AC2-941E-E1D5ECD03033}"/>
              </a:ext>
            </a:extLst>
          </p:cNvPr>
          <p:cNvGraphicFramePr/>
          <p:nvPr>
            <p:extLst>
              <p:ext uri="{D42A27DB-BD31-4B8C-83A1-F6EECF244321}">
                <p14:modId xmlns:p14="http://schemas.microsoft.com/office/powerpoint/2010/main" val="2846785292"/>
              </p:ext>
            </p:extLst>
          </p:nvPr>
        </p:nvGraphicFramePr>
        <p:xfrm>
          <a:off x="302832" y="4831090"/>
          <a:ext cx="11747206" cy="1608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4" name="Picture 2" descr="International Peace Day: List of educational institutions to study peace  and conflict studies in India | Education News,The Indian Express">
            <a:extLst>
              <a:ext uri="{FF2B5EF4-FFF2-40B4-BE49-F238E27FC236}">
                <a16:creationId xmlns:a16="http://schemas.microsoft.com/office/drawing/2014/main" id="{71971698-E217-40DC-A238-4107375AAE5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47" b="21758"/>
          <a:stretch/>
        </p:blipFill>
        <p:spPr bwMode="auto">
          <a:xfrm>
            <a:off x="2184401" y="749300"/>
            <a:ext cx="7823199" cy="334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570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A4D2FFB5-8609-40BA-A2B3-C1BB270E7D04}"/>
                                            </p:graphicEl>
                                          </p:spTgt>
                                        </p:tgtEl>
                                        <p:attrNameLst>
                                          <p:attrName>style.visibility</p:attrName>
                                        </p:attrNameLst>
                                      </p:cBhvr>
                                      <p:to>
                                        <p:strVal val="visible"/>
                                      </p:to>
                                    </p:set>
                                    <p:animEffect transition="in" filter="fade">
                                      <p:cBhvr>
                                        <p:cTn id="7" dur="1000"/>
                                        <p:tgtEl>
                                          <p:spTgt spid="4">
                                            <p:graphicEl>
                                              <a:dgm id="{A4D2FFB5-8609-40BA-A2B3-C1BB270E7D04}"/>
                                            </p:graphicEl>
                                          </p:spTgt>
                                        </p:tgtEl>
                                      </p:cBhvr>
                                    </p:animEffect>
                                    <p:anim calcmode="lin" valueType="num">
                                      <p:cBhvr>
                                        <p:cTn id="8" dur="1000" fill="hold"/>
                                        <p:tgtEl>
                                          <p:spTgt spid="4">
                                            <p:graphicEl>
                                              <a:dgm id="{A4D2FFB5-8609-40BA-A2B3-C1BB270E7D04}"/>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A4D2FFB5-8609-40BA-A2B3-C1BB270E7D0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6952DC1E-AFED-4CB0-B06C-E36863842C6C}"/>
                                            </p:graphicEl>
                                          </p:spTgt>
                                        </p:tgtEl>
                                        <p:attrNameLst>
                                          <p:attrName>style.visibility</p:attrName>
                                        </p:attrNameLst>
                                      </p:cBhvr>
                                      <p:to>
                                        <p:strVal val="visible"/>
                                      </p:to>
                                    </p:set>
                                    <p:animEffect transition="in" filter="fade">
                                      <p:cBhvr>
                                        <p:cTn id="14" dur="1000"/>
                                        <p:tgtEl>
                                          <p:spTgt spid="4">
                                            <p:graphicEl>
                                              <a:dgm id="{6952DC1E-AFED-4CB0-B06C-E36863842C6C}"/>
                                            </p:graphicEl>
                                          </p:spTgt>
                                        </p:tgtEl>
                                      </p:cBhvr>
                                    </p:animEffect>
                                    <p:anim calcmode="lin" valueType="num">
                                      <p:cBhvr>
                                        <p:cTn id="15" dur="1000" fill="hold"/>
                                        <p:tgtEl>
                                          <p:spTgt spid="4">
                                            <p:graphicEl>
                                              <a:dgm id="{6952DC1E-AFED-4CB0-B06C-E36863842C6C}"/>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6952DC1E-AFED-4CB0-B06C-E36863842C6C}"/>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4D538E08-A665-4BB0-944C-41829CD424A0}"/>
                                            </p:graphicEl>
                                          </p:spTgt>
                                        </p:tgtEl>
                                        <p:attrNameLst>
                                          <p:attrName>style.visibility</p:attrName>
                                        </p:attrNameLst>
                                      </p:cBhvr>
                                      <p:to>
                                        <p:strVal val="visible"/>
                                      </p:to>
                                    </p:set>
                                    <p:animEffect transition="in" filter="fade">
                                      <p:cBhvr>
                                        <p:cTn id="19" dur="1000"/>
                                        <p:tgtEl>
                                          <p:spTgt spid="4">
                                            <p:graphicEl>
                                              <a:dgm id="{4D538E08-A665-4BB0-944C-41829CD424A0}"/>
                                            </p:graphicEl>
                                          </p:spTgt>
                                        </p:tgtEl>
                                      </p:cBhvr>
                                    </p:animEffect>
                                    <p:anim calcmode="lin" valueType="num">
                                      <p:cBhvr>
                                        <p:cTn id="20" dur="1000" fill="hold"/>
                                        <p:tgtEl>
                                          <p:spTgt spid="4">
                                            <p:graphicEl>
                                              <a:dgm id="{4D538E08-A665-4BB0-944C-41829CD424A0}"/>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4D538E08-A665-4BB0-944C-41829CD424A0}"/>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1043B569-D5ED-4527-8EC1-D40773295328}"/>
                                            </p:graphicEl>
                                          </p:spTgt>
                                        </p:tgtEl>
                                        <p:attrNameLst>
                                          <p:attrName>style.visibility</p:attrName>
                                        </p:attrNameLst>
                                      </p:cBhvr>
                                      <p:to>
                                        <p:strVal val="visible"/>
                                      </p:to>
                                    </p:set>
                                    <p:animEffect transition="in" filter="fade">
                                      <p:cBhvr>
                                        <p:cTn id="26" dur="1000"/>
                                        <p:tgtEl>
                                          <p:spTgt spid="4">
                                            <p:graphicEl>
                                              <a:dgm id="{1043B569-D5ED-4527-8EC1-D40773295328}"/>
                                            </p:graphicEl>
                                          </p:spTgt>
                                        </p:tgtEl>
                                      </p:cBhvr>
                                    </p:animEffect>
                                    <p:anim calcmode="lin" valueType="num">
                                      <p:cBhvr>
                                        <p:cTn id="27" dur="1000" fill="hold"/>
                                        <p:tgtEl>
                                          <p:spTgt spid="4">
                                            <p:graphicEl>
                                              <a:dgm id="{1043B569-D5ED-4527-8EC1-D40773295328}"/>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1043B569-D5ED-4527-8EC1-D40773295328}"/>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4721B91F-8873-435F-A5A0-7A69C1732C7A}"/>
                                            </p:graphicEl>
                                          </p:spTgt>
                                        </p:tgtEl>
                                        <p:attrNameLst>
                                          <p:attrName>style.visibility</p:attrName>
                                        </p:attrNameLst>
                                      </p:cBhvr>
                                      <p:to>
                                        <p:strVal val="visible"/>
                                      </p:to>
                                    </p:set>
                                    <p:animEffect transition="in" filter="fade">
                                      <p:cBhvr>
                                        <p:cTn id="31" dur="1000"/>
                                        <p:tgtEl>
                                          <p:spTgt spid="4">
                                            <p:graphicEl>
                                              <a:dgm id="{4721B91F-8873-435F-A5A0-7A69C1732C7A}"/>
                                            </p:graphicEl>
                                          </p:spTgt>
                                        </p:tgtEl>
                                      </p:cBhvr>
                                    </p:animEffect>
                                    <p:anim calcmode="lin" valueType="num">
                                      <p:cBhvr>
                                        <p:cTn id="32" dur="1000" fill="hold"/>
                                        <p:tgtEl>
                                          <p:spTgt spid="4">
                                            <p:graphicEl>
                                              <a:dgm id="{4721B91F-8873-435F-A5A0-7A69C1732C7A}"/>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721B91F-8873-435F-A5A0-7A69C1732C7A}"/>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90C4BD2F-4EA1-478A-92C0-592B87E7DAE5}"/>
                                            </p:graphicEl>
                                          </p:spTgt>
                                        </p:tgtEl>
                                        <p:attrNameLst>
                                          <p:attrName>style.visibility</p:attrName>
                                        </p:attrNameLst>
                                      </p:cBhvr>
                                      <p:to>
                                        <p:strVal val="visible"/>
                                      </p:to>
                                    </p:set>
                                    <p:animEffect transition="in" filter="fade">
                                      <p:cBhvr>
                                        <p:cTn id="38" dur="1000"/>
                                        <p:tgtEl>
                                          <p:spTgt spid="4">
                                            <p:graphicEl>
                                              <a:dgm id="{90C4BD2F-4EA1-478A-92C0-592B87E7DAE5}"/>
                                            </p:graphicEl>
                                          </p:spTgt>
                                        </p:tgtEl>
                                      </p:cBhvr>
                                    </p:animEffect>
                                    <p:anim calcmode="lin" valueType="num">
                                      <p:cBhvr>
                                        <p:cTn id="39" dur="1000" fill="hold"/>
                                        <p:tgtEl>
                                          <p:spTgt spid="4">
                                            <p:graphicEl>
                                              <a:dgm id="{90C4BD2F-4EA1-478A-92C0-592B87E7DAE5}"/>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90C4BD2F-4EA1-478A-92C0-592B87E7DAE5}"/>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1D3E250F-A797-46F7-9980-99D88F5BEDE3}"/>
                                            </p:graphicEl>
                                          </p:spTgt>
                                        </p:tgtEl>
                                        <p:attrNameLst>
                                          <p:attrName>style.visibility</p:attrName>
                                        </p:attrNameLst>
                                      </p:cBhvr>
                                      <p:to>
                                        <p:strVal val="visible"/>
                                      </p:to>
                                    </p:set>
                                    <p:animEffect transition="in" filter="fade">
                                      <p:cBhvr>
                                        <p:cTn id="43" dur="1000"/>
                                        <p:tgtEl>
                                          <p:spTgt spid="4">
                                            <p:graphicEl>
                                              <a:dgm id="{1D3E250F-A797-46F7-9980-99D88F5BEDE3}"/>
                                            </p:graphicEl>
                                          </p:spTgt>
                                        </p:tgtEl>
                                      </p:cBhvr>
                                    </p:animEffect>
                                    <p:anim calcmode="lin" valueType="num">
                                      <p:cBhvr>
                                        <p:cTn id="44" dur="1000" fill="hold"/>
                                        <p:tgtEl>
                                          <p:spTgt spid="4">
                                            <p:graphicEl>
                                              <a:dgm id="{1D3E250F-A797-46F7-9980-99D88F5BEDE3}"/>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1D3E250F-A797-46F7-9980-99D88F5BEDE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2135560" y="2204864"/>
            <a:ext cx="2595743" cy="2662267"/>
          </a:xfrm>
          <a:prstGeom prst="rect">
            <a:avLst/>
          </a:prstGeom>
          <a:noFill/>
        </p:spPr>
        <p:txBody>
          <a:bodyPr wrap="square" rtlCol="0">
            <a:spAutoFit/>
          </a:bodyPr>
          <a:lstStyle/>
          <a:p>
            <a:r>
              <a:rPr lang="en-SG" sz="16700" dirty="0">
                <a:latin typeface="Times New Roman" panose="02020603050405020304" pitchFamily="18" charset="0"/>
                <a:cs typeface="Times New Roman" panose="02020603050405020304" pitchFamily="18" charset="0"/>
              </a:rPr>
              <a:t>III </a:t>
            </a:r>
          </a:p>
        </p:txBody>
      </p:sp>
      <p:sp>
        <p:nvSpPr>
          <p:cNvPr id="5" name="TextBox 4">
            <a:extLst>
              <a:ext uri="{FF2B5EF4-FFF2-40B4-BE49-F238E27FC236}">
                <a16:creationId xmlns:a16="http://schemas.microsoft.com/office/drawing/2014/main" id="{E488BBF0-DC65-4B8A-8D16-12B2ABDE111D}"/>
              </a:ext>
            </a:extLst>
          </p:cNvPr>
          <p:cNvSpPr txBox="1"/>
          <p:nvPr/>
        </p:nvSpPr>
        <p:spPr>
          <a:xfrm>
            <a:off x="6240016" y="332656"/>
            <a:ext cx="5549255" cy="6125138"/>
          </a:xfrm>
          <a:prstGeom prst="rect">
            <a:avLst/>
          </a:prstGeom>
          <a:noFill/>
        </p:spPr>
        <p:txBody>
          <a:bodyPr wrap="square" rtlCol="0">
            <a:spAutoFit/>
          </a:bodyPr>
          <a:lstStyle/>
          <a:p>
            <a:pPr algn="ctr">
              <a:lnSpc>
                <a:spcPct val="150000"/>
              </a:lnSpc>
            </a:pPr>
            <a:r>
              <a:rPr lang="en-SG" sz="13900" dirty="0" err="1">
                <a:latin typeface="Times New Roman" panose="02020603050405020304" pitchFamily="18" charset="0"/>
                <a:cs typeface="Times New Roman" panose="02020603050405020304" pitchFamily="18" charset="0"/>
              </a:rPr>
              <a:t>Tổng</a:t>
            </a:r>
            <a:r>
              <a:rPr lang="en-SG" sz="13900" dirty="0">
                <a:latin typeface="Times New Roman" panose="02020603050405020304" pitchFamily="18" charset="0"/>
                <a:cs typeface="Times New Roman" panose="02020603050405020304" pitchFamily="18" charset="0"/>
              </a:rPr>
              <a:t> </a:t>
            </a:r>
            <a:r>
              <a:rPr lang="en-SG" sz="13900" dirty="0" err="1">
                <a:latin typeface="Times New Roman" panose="02020603050405020304" pitchFamily="18" charset="0"/>
                <a:cs typeface="Times New Roman" panose="02020603050405020304" pitchFamily="18" charset="0"/>
              </a:rPr>
              <a:t>kết</a:t>
            </a:r>
            <a:endParaRPr lang="en-SG" sz="13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3948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601B101-AD3B-409A-8CAB-78821CDF6A12}"/>
              </a:ext>
            </a:extLst>
          </p:cNvPr>
          <p:cNvSpPr>
            <a:spLocks noGrp="1" noChangeArrowheads="1"/>
          </p:cNvSpPr>
          <p:nvPr>
            <p:ph type="title"/>
          </p:nvPr>
        </p:nvSpPr>
        <p:spPr>
          <a:xfrm>
            <a:off x="859768" y="116632"/>
            <a:ext cx="10472464" cy="1143000"/>
          </a:xfrm>
        </p:spPr>
        <p:txBody>
          <a:bodyPr rtlCol="0">
            <a:normAutofit fontScale="90000"/>
          </a:bodyPr>
          <a:lstStyle/>
          <a:p>
            <a:pPr>
              <a:defRPr/>
            </a:pPr>
            <a:r>
              <a:rPr lang="en-US" b="1" dirty="0" err="1">
                <a:solidFill>
                  <a:srgbClr val="FF0000"/>
                </a:solidFill>
                <a:latin typeface="Times New Roman" pitchFamily="18" charset="0"/>
                <a:cs typeface="Times New Roman" pitchFamily="18" charset="0"/>
              </a:rPr>
              <a:t>Một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số</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phẩm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nổi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tiếng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G.G. </a:t>
            </a:r>
            <a:r>
              <a:rPr lang="en-US" b="1" dirty="0" err="1">
                <a:solidFill>
                  <a:srgbClr val="FF0000"/>
                </a:solidFill>
                <a:latin typeface="Times New Roman" pitchFamily="18" charset="0"/>
                <a:cs typeface="Times New Roman" pitchFamily="18" charset="0"/>
              </a:rPr>
              <a:t>Mác-két</a:t>
            </a:r>
            <a:endParaRPr lang="en-US" b="1" dirty="0">
              <a:solidFill>
                <a:srgbClr val="FF0000"/>
              </a:solidFill>
              <a:latin typeface="Times New Roman" pitchFamily="18" charset="0"/>
              <a:cs typeface="Times New Roman" pitchFamily="18" charset="0"/>
            </a:endParaRPr>
          </a:p>
        </p:txBody>
      </p:sp>
      <p:pic>
        <p:nvPicPr>
          <p:cNvPr id="25603" name="Picture 5" descr="tram-nam-co-don">
            <a:extLst>
              <a:ext uri="{FF2B5EF4-FFF2-40B4-BE49-F238E27FC236}">
                <a16:creationId xmlns:a16="http://schemas.microsoft.com/office/drawing/2014/main" id="{7C98D93C-E998-4ACE-AC08-73DC02E2F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1"/>
            <a:ext cx="33337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tinh-yeu-thoi-tho-ta">
            <a:extLst>
              <a:ext uri="{FF2B5EF4-FFF2-40B4-BE49-F238E27FC236}">
                <a16:creationId xmlns:a16="http://schemas.microsoft.com/office/drawing/2014/main" id="{D868A38F-D3E0-4215-84AB-0DAE1D38A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447801"/>
            <a:ext cx="33337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2E0532CD-2C4B-42B1-AB37-399289F5DC8B}"/>
              </a:ext>
            </a:extLst>
          </p:cNvPr>
          <p:cNvSpPr txBox="1">
            <a:spLocks noChangeArrowheads="1"/>
          </p:cNvSpPr>
          <p:nvPr/>
        </p:nvSpPr>
        <p:spPr bwMode="auto">
          <a:xfrm>
            <a:off x="3435815" y="443011"/>
            <a:ext cx="5057796" cy="1323439"/>
          </a:xfrm>
          <a:prstGeom prst="rect">
            <a:avLst/>
          </a:prstGeom>
          <a:noFill/>
          <a:ln w="9525">
            <a:noFill/>
            <a:miter lim="800000"/>
            <a:headEnd/>
            <a:tailEnd/>
          </a:ln>
        </p:spPr>
        <p:txBody>
          <a:bodyPr wrap="none" anchor="ctr">
            <a:spAutoFit/>
          </a:bodyPr>
          <a:lstStyle/>
          <a:p>
            <a:pPr algn="ctr"/>
            <a:r>
              <a:rPr lang="en-US" sz="8000" b="1" dirty="0" err="1">
                <a:solidFill>
                  <a:srgbClr val="FF0000"/>
                </a:solidFill>
                <a:latin typeface="Times New Roman" panose="02020603050405020304" pitchFamily="18" charset="0"/>
                <a:cs typeface="Times New Roman" panose="02020603050405020304" pitchFamily="18" charset="0"/>
              </a:rPr>
              <a:t>Nghệ</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thuật</a:t>
            </a:r>
            <a:endParaRPr lang="en-US" sz="8000" b="1" dirty="0">
              <a:solidFill>
                <a:srgbClr val="FF0000"/>
              </a:solidFill>
              <a:latin typeface="Times New Roman" panose="02020603050405020304" pitchFamily="18" charset="0"/>
              <a:cs typeface="Times New Roman" panose="02020603050405020304" pitchFamily="18" charset="0"/>
            </a:endParaRPr>
          </a:p>
        </p:txBody>
      </p:sp>
      <p:grpSp>
        <p:nvGrpSpPr>
          <p:cNvPr id="3" name="Group 7">
            <a:extLst>
              <a:ext uri="{FF2B5EF4-FFF2-40B4-BE49-F238E27FC236}">
                <a16:creationId xmlns:a16="http://schemas.microsoft.com/office/drawing/2014/main" id="{D0287992-9AE9-4574-916F-A7BCA6D1B09E}"/>
              </a:ext>
            </a:extLst>
          </p:cNvPr>
          <p:cNvGrpSpPr>
            <a:grpSpLocks/>
          </p:cNvGrpSpPr>
          <p:nvPr/>
        </p:nvGrpSpPr>
        <p:grpSpPr bwMode="auto">
          <a:xfrm>
            <a:off x="912169" y="2204864"/>
            <a:ext cx="2795372" cy="3960440"/>
            <a:chOff x="457200" y="1239996"/>
            <a:chExt cx="2177144" cy="2804886"/>
          </a:xfrm>
        </p:grpSpPr>
        <p:sp>
          <p:nvSpPr>
            <p:cNvPr id="4" name="Rectangle 3">
              <a:extLst>
                <a:ext uri="{FF2B5EF4-FFF2-40B4-BE49-F238E27FC236}">
                  <a16:creationId xmlns:a16="http://schemas.microsoft.com/office/drawing/2014/main" id="{72502F24-0B20-49F2-BB66-3819AED28210}"/>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708BDA7-0AD9-47B9-9C55-C78A5E3027C5}"/>
                </a:ext>
              </a:extLst>
            </p:cNvPr>
            <p:cNvSpPr/>
            <p:nvPr/>
          </p:nvSpPr>
          <p:spPr>
            <a:xfrm>
              <a:off x="536316" y="1293865"/>
              <a:ext cx="2018913"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grpSp>
      <p:grpSp>
        <p:nvGrpSpPr>
          <p:cNvPr id="6" name="Group 6">
            <a:extLst>
              <a:ext uri="{FF2B5EF4-FFF2-40B4-BE49-F238E27FC236}">
                <a16:creationId xmlns:a16="http://schemas.microsoft.com/office/drawing/2014/main" id="{7F435DFE-E00D-4844-8350-39B9429B1487}"/>
              </a:ext>
            </a:extLst>
          </p:cNvPr>
          <p:cNvGrpSpPr>
            <a:grpSpLocks/>
          </p:cNvGrpSpPr>
          <p:nvPr/>
        </p:nvGrpSpPr>
        <p:grpSpPr bwMode="auto">
          <a:xfrm flipV="1">
            <a:off x="785168" y="2377901"/>
            <a:ext cx="2101850" cy="738188"/>
            <a:chOff x="4763053" y="2429435"/>
            <a:chExt cx="2840865" cy="833718"/>
          </a:xfrm>
        </p:grpSpPr>
        <p:sp>
          <p:nvSpPr>
            <p:cNvPr id="7" name="Freeform 54">
              <a:extLst>
                <a:ext uri="{FF2B5EF4-FFF2-40B4-BE49-F238E27FC236}">
                  <a16:creationId xmlns:a16="http://schemas.microsoft.com/office/drawing/2014/main" id="{1C53E36E-ED52-4E39-8DC0-E1ADADBABB25}"/>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sp>
          <p:nvSpPr>
            <p:cNvPr id="8" name="Pie 55">
              <a:extLst>
                <a:ext uri="{FF2B5EF4-FFF2-40B4-BE49-F238E27FC236}">
                  <a16:creationId xmlns:a16="http://schemas.microsoft.com/office/drawing/2014/main" id="{0E346D6F-6A22-4FDA-8977-4C2667BF9F7D}"/>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Times New Roman" panose="02020603050405020304" pitchFamily="18" charset="0"/>
                <a:cs typeface="Times New Roman" panose="02020603050405020304" pitchFamily="18" charset="0"/>
              </a:endParaRPr>
            </a:p>
          </p:txBody>
        </p:sp>
      </p:grpSp>
      <p:grpSp>
        <p:nvGrpSpPr>
          <p:cNvPr id="9" name="Group 57">
            <a:extLst>
              <a:ext uri="{FF2B5EF4-FFF2-40B4-BE49-F238E27FC236}">
                <a16:creationId xmlns:a16="http://schemas.microsoft.com/office/drawing/2014/main" id="{5346593F-85AB-4DAF-A22A-96A0505739B8}"/>
              </a:ext>
            </a:extLst>
          </p:cNvPr>
          <p:cNvGrpSpPr>
            <a:grpSpLocks/>
          </p:cNvGrpSpPr>
          <p:nvPr/>
        </p:nvGrpSpPr>
        <p:grpSpPr bwMode="auto">
          <a:xfrm>
            <a:off x="4833616" y="2204864"/>
            <a:ext cx="2795372" cy="3960440"/>
            <a:chOff x="457200" y="1239996"/>
            <a:chExt cx="2177144" cy="2804886"/>
          </a:xfrm>
        </p:grpSpPr>
        <p:sp>
          <p:nvSpPr>
            <p:cNvPr id="10" name="Rectangle 9">
              <a:extLst>
                <a:ext uri="{FF2B5EF4-FFF2-40B4-BE49-F238E27FC236}">
                  <a16:creationId xmlns:a16="http://schemas.microsoft.com/office/drawing/2014/main" id="{C13193DD-DA73-4F02-ACD9-B781A2A09EF9}"/>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30AA75E-1168-4C68-8EB1-5170F90C5482}"/>
                </a:ext>
              </a:extLst>
            </p:cNvPr>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grpSp>
      <p:grpSp>
        <p:nvGrpSpPr>
          <p:cNvPr id="12" name="Group 60">
            <a:extLst>
              <a:ext uri="{FF2B5EF4-FFF2-40B4-BE49-F238E27FC236}">
                <a16:creationId xmlns:a16="http://schemas.microsoft.com/office/drawing/2014/main" id="{B68B0880-413B-4785-9D11-B28F0A88A147}"/>
              </a:ext>
            </a:extLst>
          </p:cNvPr>
          <p:cNvGrpSpPr>
            <a:grpSpLocks/>
          </p:cNvGrpSpPr>
          <p:nvPr/>
        </p:nvGrpSpPr>
        <p:grpSpPr bwMode="auto">
          <a:xfrm flipV="1">
            <a:off x="4720902" y="2377901"/>
            <a:ext cx="2101850" cy="738188"/>
            <a:chOff x="4782670" y="2429435"/>
            <a:chExt cx="2840865" cy="833718"/>
          </a:xfrm>
        </p:grpSpPr>
        <p:sp>
          <p:nvSpPr>
            <p:cNvPr id="13" name="Freeform 63">
              <a:extLst>
                <a:ext uri="{FF2B5EF4-FFF2-40B4-BE49-F238E27FC236}">
                  <a16:creationId xmlns:a16="http://schemas.microsoft.com/office/drawing/2014/main" id="{AE6259D9-2AA0-4910-A41C-298664F1DC7D}"/>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sp>
          <p:nvSpPr>
            <p:cNvPr id="14" name="Pie 64">
              <a:extLst>
                <a:ext uri="{FF2B5EF4-FFF2-40B4-BE49-F238E27FC236}">
                  <a16:creationId xmlns:a16="http://schemas.microsoft.com/office/drawing/2014/main" id="{826926E5-BE69-4D61-B95F-D5CF3D65C6F5}"/>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Times New Roman" panose="02020603050405020304" pitchFamily="18" charset="0"/>
                <a:cs typeface="Times New Roman" panose="02020603050405020304" pitchFamily="18" charset="0"/>
              </a:endParaRPr>
            </a:p>
          </p:txBody>
        </p:sp>
      </p:grpSp>
      <p:grpSp>
        <p:nvGrpSpPr>
          <p:cNvPr id="15" name="Group 71">
            <a:extLst>
              <a:ext uri="{FF2B5EF4-FFF2-40B4-BE49-F238E27FC236}">
                <a16:creationId xmlns:a16="http://schemas.microsoft.com/office/drawing/2014/main" id="{3A3ACA50-D55F-4B53-8DE4-AF01C8EAFA68}"/>
              </a:ext>
            </a:extLst>
          </p:cNvPr>
          <p:cNvGrpSpPr>
            <a:grpSpLocks/>
          </p:cNvGrpSpPr>
          <p:nvPr/>
        </p:nvGrpSpPr>
        <p:grpSpPr bwMode="auto">
          <a:xfrm>
            <a:off x="8397147" y="2204864"/>
            <a:ext cx="2795372" cy="3960440"/>
            <a:chOff x="457200" y="1239996"/>
            <a:chExt cx="2177144" cy="2804886"/>
          </a:xfrm>
        </p:grpSpPr>
        <p:sp>
          <p:nvSpPr>
            <p:cNvPr id="16" name="Rectangle 15">
              <a:extLst>
                <a:ext uri="{FF2B5EF4-FFF2-40B4-BE49-F238E27FC236}">
                  <a16:creationId xmlns:a16="http://schemas.microsoft.com/office/drawing/2014/main" id="{C6C6C5DF-C1D3-4E09-A27A-CF994C1192B8}"/>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2AEFABAD-BFFC-4052-9737-B6BF39670BE6}"/>
                </a:ext>
              </a:extLst>
            </p:cNvPr>
            <p:cNvSpPr/>
            <p:nvPr/>
          </p:nvSpPr>
          <p:spPr>
            <a:xfrm>
              <a:off x="536316" y="1293865"/>
              <a:ext cx="2018913"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grpSp>
      <p:grpSp>
        <p:nvGrpSpPr>
          <p:cNvPr id="18" name="Group 75">
            <a:extLst>
              <a:ext uri="{FF2B5EF4-FFF2-40B4-BE49-F238E27FC236}">
                <a16:creationId xmlns:a16="http://schemas.microsoft.com/office/drawing/2014/main" id="{B0732BB7-019A-4B84-834E-A72B6E4E0B8D}"/>
              </a:ext>
            </a:extLst>
          </p:cNvPr>
          <p:cNvGrpSpPr>
            <a:grpSpLocks/>
          </p:cNvGrpSpPr>
          <p:nvPr/>
        </p:nvGrpSpPr>
        <p:grpSpPr bwMode="auto">
          <a:xfrm flipV="1">
            <a:off x="8284433" y="2377901"/>
            <a:ext cx="2101850" cy="738188"/>
            <a:chOff x="4782670" y="2429435"/>
            <a:chExt cx="2840865" cy="833718"/>
          </a:xfrm>
        </p:grpSpPr>
        <p:sp>
          <p:nvSpPr>
            <p:cNvPr id="19" name="Freeform 76">
              <a:extLst>
                <a:ext uri="{FF2B5EF4-FFF2-40B4-BE49-F238E27FC236}">
                  <a16:creationId xmlns:a16="http://schemas.microsoft.com/office/drawing/2014/main" id="{B4E1D641-3C9E-4468-A68C-1B395FC5032C}"/>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sp>
          <p:nvSpPr>
            <p:cNvPr id="20" name="Pie 77">
              <a:extLst>
                <a:ext uri="{FF2B5EF4-FFF2-40B4-BE49-F238E27FC236}">
                  <a16:creationId xmlns:a16="http://schemas.microsoft.com/office/drawing/2014/main" id="{867451D2-3E60-42AD-BE3B-879B8AB3E4DC}"/>
                </a:ext>
              </a:extLst>
            </p:cNvPr>
            <p:cNvSpPr/>
            <p:nvPr/>
          </p:nvSpPr>
          <p:spPr bwMode="gray">
            <a:xfrm>
              <a:off x="4782670" y="308385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Times New Roman" panose="02020603050405020304" pitchFamily="18" charset="0"/>
                <a:cs typeface="Times New Roman" panose="02020603050405020304" pitchFamily="18" charset="0"/>
              </a:endParaRPr>
            </a:p>
          </p:txBody>
        </p:sp>
      </p:grpSp>
      <p:sp>
        <p:nvSpPr>
          <p:cNvPr id="27" name="Rectangle 26">
            <a:extLst>
              <a:ext uri="{FF2B5EF4-FFF2-40B4-BE49-F238E27FC236}">
                <a16:creationId xmlns:a16="http://schemas.microsoft.com/office/drawing/2014/main" id="{85201253-FA86-4933-A08D-4171F46E875F}"/>
              </a:ext>
            </a:extLst>
          </p:cNvPr>
          <p:cNvSpPr/>
          <p:nvPr/>
        </p:nvSpPr>
        <p:spPr>
          <a:xfrm>
            <a:off x="1148500" y="3501008"/>
            <a:ext cx="2309194" cy="1508105"/>
          </a:xfrm>
          <a:prstGeom prst="rect">
            <a:avLst/>
          </a:prstGeom>
        </p:spPr>
        <p:txBody>
          <a:bodyPr wrap="square">
            <a:spAutoFit/>
          </a:bodyPr>
          <a:lstStyle/>
          <a:p>
            <a:pPr algn="ctr">
              <a:lnSpc>
                <a:spcPct val="150000"/>
              </a:lnSpc>
            </a:pPr>
            <a:r>
              <a:rPr lang="en-SG" sz="3200" dirty="0" err="1">
                <a:solidFill>
                  <a:srgbClr val="616161"/>
                </a:solidFill>
                <a:latin typeface="Times New Roman" panose="02020603050405020304" pitchFamily="18" charset="0"/>
                <a:cs typeface="Times New Roman" panose="02020603050405020304" pitchFamily="18" charset="0"/>
              </a:rPr>
              <a:t>Lập</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luận</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chặt</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chẽ</a:t>
            </a:r>
            <a:endParaRPr lang="en-SG" sz="3200" dirty="0">
              <a:solidFill>
                <a:srgbClr val="616161"/>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56CF69C3-9906-4984-A288-8D87C6F37975}"/>
              </a:ext>
            </a:extLst>
          </p:cNvPr>
          <p:cNvSpPr/>
          <p:nvPr/>
        </p:nvSpPr>
        <p:spPr>
          <a:xfrm>
            <a:off x="4966020" y="3138089"/>
            <a:ext cx="2592208" cy="2985433"/>
          </a:xfrm>
          <a:prstGeom prst="rect">
            <a:avLst/>
          </a:prstGeom>
        </p:spPr>
        <p:txBody>
          <a:bodyPr wrap="square">
            <a:spAutoFit/>
          </a:bodyPr>
          <a:lstStyle/>
          <a:p>
            <a:pPr algn="ctr">
              <a:lnSpc>
                <a:spcPct val="150000"/>
              </a:lnSpc>
            </a:pPr>
            <a:r>
              <a:rPr lang="en-SG" sz="3200" dirty="0" err="1">
                <a:solidFill>
                  <a:srgbClr val="616161"/>
                </a:solidFill>
                <a:latin typeface="Times New Roman" panose="02020603050405020304" pitchFamily="18" charset="0"/>
                <a:cs typeface="Times New Roman" panose="02020603050405020304" pitchFamily="18" charset="0"/>
              </a:rPr>
              <a:t>Hệ</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thống</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lập</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luận</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dẫn</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chứng</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cụ</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thể</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xác</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thực</a:t>
            </a:r>
            <a:endParaRPr lang="en-SG" sz="3200" dirty="0">
              <a:solidFill>
                <a:srgbClr val="616161"/>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39A4D089-BE09-43D2-BD31-D4F914D7A470}"/>
              </a:ext>
            </a:extLst>
          </p:cNvPr>
          <p:cNvSpPr/>
          <p:nvPr/>
        </p:nvSpPr>
        <p:spPr>
          <a:xfrm>
            <a:off x="8549521" y="3429000"/>
            <a:ext cx="2592208" cy="2246769"/>
          </a:xfrm>
          <a:prstGeom prst="rect">
            <a:avLst/>
          </a:prstGeom>
        </p:spPr>
        <p:txBody>
          <a:bodyPr wrap="square">
            <a:spAutoFit/>
          </a:bodyPr>
          <a:lstStyle/>
          <a:p>
            <a:pPr algn="ctr">
              <a:lnSpc>
                <a:spcPct val="150000"/>
              </a:lnSpc>
            </a:pPr>
            <a:r>
              <a:rPr lang="en-SG" sz="3200" dirty="0" err="1">
                <a:solidFill>
                  <a:srgbClr val="616161"/>
                </a:solidFill>
                <a:latin typeface="Times New Roman" panose="02020603050405020304" pitchFamily="18" charset="0"/>
                <a:cs typeface="Times New Roman" panose="02020603050405020304" pitchFamily="18" charset="0"/>
              </a:rPr>
              <a:t>Giọng</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tranh</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luận</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đối</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thoại</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ngầm</a:t>
            </a:r>
            <a:r>
              <a:rPr lang="en-SG" sz="3200" dirty="0">
                <a:solidFill>
                  <a:srgbClr val="616161"/>
                </a:solidFill>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56038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Text Box 6">
            <a:extLst>
              <a:ext uri="{FF2B5EF4-FFF2-40B4-BE49-F238E27FC236}">
                <a16:creationId xmlns:a16="http://schemas.microsoft.com/office/drawing/2014/main" id="{7E482464-5443-4E41-808B-CBC1EEFACE31}"/>
              </a:ext>
            </a:extLst>
          </p:cNvPr>
          <p:cNvSpPr txBox="1">
            <a:spLocks noChangeArrowheads="1"/>
          </p:cNvSpPr>
          <p:nvPr/>
        </p:nvSpPr>
        <p:spPr bwMode="auto">
          <a:xfrm>
            <a:off x="335360" y="1484784"/>
            <a:ext cx="705678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4800" dirty="0">
                <a:latin typeface="Times New Roman" panose="02020603050405020304" pitchFamily="18" charset="0"/>
                <a:cs typeface="Times New Roman" panose="02020603050405020304" pitchFamily="18" charset="0"/>
              </a:rPr>
              <a:t>VB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suy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nghiêm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túc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đầy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nhiệm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loại</a:t>
            </a:r>
            <a:r>
              <a:rPr lang="en-US" dirty="0"/>
              <a:t>.</a:t>
            </a:r>
            <a:endParaRPr lang="en-US" altLang="en-US" sz="4800" dirty="0">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CF33E1B8-6C79-4C08-93E4-A814828D6A05}"/>
              </a:ext>
            </a:extLst>
          </p:cNvPr>
          <p:cNvSpPr txBox="1">
            <a:spLocks noChangeArrowheads="1"/>
          </p:cNvSpPr>
          <p:nvPr/>
        </p:nvSpPr>
        <p:spPr bwMode="auto">
          <a:xfrm>
            <a:off x="2132862" y="1352"/>
            <a:ext cx="3634328" cy="1323439"/>
          </a:xfrm>
          <a:prstGeom prst="rect">
            <a:avLst/>
          </a:prstGeom>
          <a:noFill/>
          <a:ln w="9525">
            <a:noFill/>
            <a:miter lim="800000"/>
            <a:headEnd/>
            <a:tailEnd/>
          </a:ln>
        </p:spPr>
        <p:txBody>
          <a:bodyPr wrap="none" anchor="ctr">
            <a:spAutoFit/>
          </a:bodyPr>
          <a:lstStyle/>
          <a:p>
            <a:pPr algn="ctr"/>
            <a:r>
              <a:rPr lang="en-US" sz="8000" b="1" dirty="0">
                <a:solidFill>
                  <a:srgbClr val="FF0000"/>
                </a:solidFill>
                <a:latin typeface="Times New Roman" panose="02020603050405020304" pitchFamily="18" charset="0"/>
                <a:cs typeface="Times New Roman" panose="02020603050405020304" pitchFamily="18" charset="0"/>
              </a:rPr>
              <a:t>Ý </a:t>
            </a:r>
            <a:r>
              <a:rPr lang="en-US" sz="8000" b="1" dirty="0" err="1">
                <a:solidFill>
                  <a:srgbClr val="FF0000"/>
                </a:solidFill>
                <a:latin typeface="Times New Roman" panose="02020603050405020304" pitchFamily="18" charset="0"/>
                <a:cs typeface="Times New Roman" panose="02020603050405020304" pitchFamily="18" charset="0"/>
              </a:rPr>
              <a:t>nghĩa</a:t>
            </a:r>
            <a:endParaRPr lang="en-US" sz="80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5B47CCC-74B9-4C8E-AF23-49DBCE102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5502" y="569818"/>
            <a:ext cx="5417840" cy="54178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0598"/>
                                        </p:tgtEl>
                                        <p:attrNameLst>
                                          <p:attrName>style.visibility</p:attrName>
                                        </p:attrNameLst>
                                      </p:cBhvr>
                                      <p:to>
                                        <p:strVal val="visible"/>
                                      </p:to>
                                    </p:set>
                                    <p:animEffect transition="in" filter="box(in)">
                                      <p:cBhvr>
                                        <p:cTn id="15"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a:extLst>
              <a:ext uri="{FF2B5EF4-FFF2-40B4-BE49-F238E27FC236}">
                <a16:creationId xmlns:a16="http://schemas.microsoft.com/office/drawing/2014/main" id="{844AEFD4-19B4-4F0F-AC19-01CC75E56579}"/>
              </a:ext>
            </a:extLst>
          </p:cNvPr>
          <p:cNvSpPr txBox="1">
            <a:spLocks noChangeArrowheads="1"/>
          </p:cNvSpPr>
          <p:nvPr/>
        </p:nvSpPr>
        <p:spPr bwMode="auto">
          <a:xfrm>
            <a:off x="3566963" y="741155"/>
            <a:ext cx="780495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3200" b="1" dirty="0">
                <a:solidFill>
                  <a:schemeClr val="accent2"/>
                </a:solidFill>
                <a:latin typeface="Times New Roman" panose="02020603050405020304" pitchFamily="18" charset="0"/>
                <a:cs typeface="Times New Roman" panose="02020603050405020304" pitchFamily="18" charset="0"/>
              </a:rPr>
              <a:t>Qua </a:t>
            </a:r>
            <a:r>
              <a:rPr lang="en-US" altLang="en-US" sz="3200" b="1" dirty="0" err="1">
                <a:solidFill>
                  <a:schemeClr val="accent2"/>
                </a:solidFill>
                <a:latin typeface="Times New Roman" panose="02020603050405020304" pitchFamily="18" charset="0"/>
                <a:cs typeface="Times New Roman" panose="02020603050405020304" pitchFamily="18" charset="0"/>
              </a:rPr>
              <a:t>các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phương</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tiện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thông</a:t>
            </a:r>
            <a:r>
              <a:rPr lang="en-US" altLang="en-US" sz="3200" b="1" dirty="0">
                <a:solidFill>
                  <a:schemeClr val="accent2"/>
                </a:solidFill>
                <a:latin typeface="Times New Roman" panose="02020603050405020304" pitchFamily="18" charset="0"/>
                <a:cs typeface="Times New Roman" panose="02020603050405020304" pitchFamily="18" charset="0"/>
              </a:rPr>
              <a:t> tin </a:t>
            </a:r>
            <a:r>
              <a:rPr lang="en-US" altLang="en-US" sz="3200" b="1" dirty="0" err="1">
                <a:solidFill>
                  <a:schemeClr val="accent2"/>
                </a:solidFill>
                <a:latin typeface="Times New Roman" panose="02020603050405020304" pitchFamily="18" charset="0"/>
                <a:cs typeface="Times New Roman" panose="02020603050405020304" pitchFamily="18" charset="0"/>
              </a:rPr>
              <a:t>đại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chúng</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đài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báo</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các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em</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biết</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nhân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loại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đa</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tìm</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cách</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nào</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đê</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hạn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chê</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chạy</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đua</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chiến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tranh</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hạt</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nhân</a:t>
            </a:r>
            <a:r>
              <a:rPr lang="en-US" altLang="en-US" sz="3200" b="1" dirty="0">
                <a:solidFill>
                  <a:schemeClr val="accent2"/>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730F164F-D52F-4FE9-904F-C55FDD608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36" y="141459"/>
            <a:ext cx="2996927" cy="2996927"/>
          </a:xfrm>
          <a:prstGeom prst="rect">
            <a:avLst/>
          </a:prstGeom>
        </p:spPr>
      </p:pic>
      <p:grpSp>
        <p:nvGrpSpPr>
          <p:cNvPr id="5" name="Group 4">
            <a:extLst>
              <a:ext uri="{FF2B5EF4-FFF2-40B4-BE49-F238E27FC236}">
                <a16:creationId xmlns:a16="http://schemas.microsoft.com/office/drawing/2014/main" id="{A3F835A8-EDEE-48BC-A0B6-E0CD247BAD22}"/>
              </a:ext>
            </a:extLst>
          </p:cNvPr>
          <p:cNvGrpSpPr/>
          <p:nvPr/>
        </p:nvGrpSpPr>
        <p:grpSpPr>
          <a:xfrm>
            <a:off x="407368" y="3528417"/>
            <a:ext cx="11377264" cy="2996927"/>
            <a:chOff x="407368" y="3528417"/>
            <a:chExt cx="11377264" cy="2996927"/>
          </a:xfrm>
        </p:grpSpPr>
        <p:sp>
          <p:nvSpPr>
            <p:cNvPr id="4" name="Rectangle 3">
              <a:extLst>
                <a:ext uri="{FF2B5EF4-FFF2-40B4-BE49-F238E27FC236}">
                  <a16:creationId xmlns:a16="http://schemas.microsoft.com/office/drawing/2014/main" id="{71E168D1-BD62-4A25-AD45-FEE11CB8F6F7}"/>
                </a:ext>
              </a:extLst>
            </p:cNvPr>
            <p:cNvSpPr/>
            <p:nvPr/>
          </p:nvSpPr>
          <p:spPr>
            <a:xfrm>
              <a:off x="407368" y="3528417"/>
              <a:ext cx="11377264" cy="29969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6995DA3-00F6-4C95-AF0A-62B1752160CD}"/>
                </a:ext>
              </a:extLst>
            </p:cNvPr>
            <p:cNvSpPr/>
            <p:nvPr/>
          </p:nvSpPr>
          <p:spPr>
            <a:xfrm>
              <a:off x="559768" y="3680817"/>
              <a:ext cx="11080848" cy="27005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8" name="Text Box 3">
              <a:extLst>
                <a:ext uri="{FF2B5EF4-FFF2-40B4-BE49-F238E27FC236}">
                  <a16:creationId xmlns:a16="http://schemas.microsoft.com/office/drawing/2014/main" id="{AF2F2BBD-18C2-4C20-A345-ED29A14711F9}"/>
                </a:ext>
              </a:extLst>
            </p:cNvPr>
            <p:cNvSpPr txBox="1">
              <a:spLocks noChangeArrowheads="1"/>
            </p:cNvSpPr>
            <p:nvPr/>
          </p:nvSpPr>
          <p:spPr bwMode="auto">
            <a:xfrm>
              <a:off x="767408" y="4149080"/>
              <a:ext cx="1065718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3600" b="1" dirty="0">
                  <a:latin typeface="Times New Roman" panose="02020603050405020304" pitchFamily="18" charset="0"/>
                  <a:cs typeface="Times New Roman" panose="02020603050405020304" pitchFamily="18" charset="0"/>
                </a:rPr>
                <a:t>Liên </a:t>
              </a:r>
              <a:r>
                <a:rPr lang="en-US" altLang="en-US" sz="3600" b="1" dirty="0" err="1">
                  <a:latin typeface="Times New Roman" panose="02020603050405020304" pitchFamily="18" charset="0"/>
                  <a:cs typeface="Times New Roman" panose="02020603050405020304" pitchFamily="18" charset="0"/>
                </a:rPr>
                <a:t>hợp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quốc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triệu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nước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tư</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bản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đưa</a:t>
              </a:r>
              <a:r>
                <a:rPr lang="en-US" altLang="en-US" sz="3600" b="1" dirty="0">
                  <a:latin typeface="Times New Roman" panose="02020603050405020304" pitchFamily="18" charset="0"/>
                  <a:cs typeface="Times New Roman" panose="02020603050405020304" pitchFamily="18" charset="0"/>
                </a:rPr>
                <a:t> ra </a:t>
              </a:r>
              <a:r>
                <a:rPr lang="en-US" altLang="en-US" sz="3600" b="1" dirty="0" err="1">
                  <a:latin typeface="Times New Roman" panose="02020603050405020304" pitchFamily="18" charset="0"/>
                  <a:cs typeface="Times New Roman" panose="02020603050405020304" pitchFamily="18" charset="0"/>
                </a:rPr>
                <a:t>các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hiệp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ước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cấm</a:t>
              </a:r>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thử</a:t>
              </a:r>
              <a:r>
                <a:rPr lang="en-US" altLang="en-US" sz="3600" b="1" dirty="0">
                  <a:latin typeface="Times New Roman" panose="02020603050405020304" pitchFamily="18" charset="0"/>
                  <a:cs typeface="Times New Roman" panose="02020603050405020304" pitchFamily="18" charset="0"/>
                </a:rPr>
                <a:t>  vũ  </a:t>
              </a:r>
              <a:r>
                <a:rPr lang="en-US" altLang="en-US" sz="3600" b="1" dirty="0" err="1">
                  <a:latin typeface="Times New Roman" panose="02020603050405020304" pitchFamily="18" charset="0"/>
                  <a:cs typeface="Times New Roman" panose="02020603050405020304" pitchFamily="18" charset="0"/>
                </a:rPr>
                <a:t>khi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hạt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nhân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hạn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chê</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sản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xuất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đầu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đạn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hạt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nhân</a:t>
              </a:r>
              <a:r>
                <a:rPr lang="en-US" altLang="en-US" sz="3600" b="1" dirty="0">
                  <a:latin typeface="Times New Roman" panose="02020603050405020304" pitchFamily="18" charset="0"/>
                  <a:cs typeface="Times New Roman" panose="02020603050405020304" pitchFamily="18"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Effect transition="in" filter="randombar(horizontal)">
                                      <p:cBhvr>
                                        <p:cTn id="7" dur="500"/>
                                        <p:tgtEl>
                                          <p:spTgt spid="20377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CCBCE7A-976E-4363-A783-6B02408C2F91}"/>
              </a:ext>
            </a:extLst>
          </p:cNvPr>
          <p:cNvSpPr>
            <a:spLocks noGrp="1"/>
          </p:cNvSpPr>
          <p:nvPr>
            <p:ph type="title"/>
          </p:nvPr>
        </p:nvSpPr>
        <p:spPr>
          <a:xfrm>
            <a:off x="602461" y="-319197"/>
            <a:ext cx="10018647" cy="1225650"/>
          </a:xfrm>
        </p:spPr>
        <p:txBody>
          <a:bodyPr anchor="b">
            <a:normAutofit/>
          </a:bodyPr>
          <a:lstStyle/>
          <a:p>
            <a:r>
              <a:rPr lang="en-BZ" sz="2900" dirty="0">
                <a:solidFill>
                  <a:schemeClr val="bg1"/>
                </a:solidFill>
                <a:latin typeface="#9Slide05 FS Blonde Script" panose="03000503000000000000" pitchFamily="65" charset="0"/>
              </a:rPr>
              <a:t>LIÊN HỆ NGUY CƠ CHIẾN TRANH HẠT NHÂN HIỆN NAY:</a:t>
            </a:r>
            <a:endParaRPr lang="en-BZ" sz="2900" dirty="0">
              <a:solidFill>
                <a:schemeClr val="bg1"/>
              </a:solidFill>
            </a:endParaRPr>
          </a:p>
        </p:txBody>
      </p:sp>
      <p:sp>
        <p:nvSpPr>
          <p:cNvPr id="3" name="Chỗ dành sẵn cho Nội dung 2">
            <a:extLst>
              <a:ext uri="{FF2B5EF4-FFF2-40B4-BE49-F238E27FC236}">
                <a16:creationId xmlns:a16="http://schemas.microsoft.com/office/drawing/2014/main" id="{D9072566-E5D6-4F55-A482-32E3683D2E4E}"/>
              </a:ext>
            </a:extLst>
          </p:cNvPr>
          <p:cNvSpPr>
            <a:spLocks noGrp="1"/>
          </p:cNvSpPr>
          <p:nvPr>
            <p:ph idx="1"/>
          </p:nvPr>
        </p:nvSpPr>
        <p:spPr>
          <a:xfrm>
            <a:off x="407368" y="1484784"/>
            <a:ext cx="5870225" cy="3990401"/>
          </a:xfrm>
        </p:spPr>
        <p:txBody>
          <a:bodyPr>
            <a:normAutofit fontScale="85000" lnSpcReduction="10000"/>
          </a:bodyPr>
          <a:lstStyle/>
          <a:p>
            <a:pPr algn="just"/>
            <a:r>
              <a:rPr lang="vi-VN" sz="3200" b="0" i="0" dirty="0">
                <a:effectLst/>
                <a:latin typeface="+mj-lt"/>
              </a:rPr>
              <a:t>Phát triển vũ khí hạt nhân và các hệ thống phóng nó đến đích không sớm thì muộn sẽ dẫn đến thảm họa toàn cầu. Nhiều nhà khoa học Mỹ và Châu Âu di cư từng tham gia phát triển những vũ khí hạt nhân đầu tiên rất buồn khi nhắc đến con quái vật mà họ đã thả ra thế gian. Họ kêu gọi cấm hẳn vũ khí hạt nhân. Nhưng tiếng nói của họ không được lắng nghe</a:t>
            </a:r>
            <a:r>
              <a:rPr lang="en-BZ" sz="3200" b="0" i="0" dirty="0">
                <a:effectLst/>
                <a:latin typeface="+mj-lt"/>
              </a:rPr>
              <a:t>…</a:t>
            </a:r>
            <a:endParaRPr lang="en-BZ" sz="3200" dirty="0">
              <a:latin typeface="+mj-lt"/>
            </a:endParaRPr>
          </a:p>
        </p:txBody>
      </p:sp>
      <p:pic>
        <p:nvPicPr>
          <p:cNvPr id="11266" name="Picture 2" descr="Cuộc chạy đua vũ trang „khủng“ nhất kể từ kết thúc chiến tranh lạnh – Biển  đông nam Á">
            <a:extLst>
              <a:ext uri="{FF2B5EF4-FFF2-40B4-BE49-F238E27FC236}">
                <a16:creationId xmlns:a16="http://schemas.microsoft.com/office/drawing/2014/main" id="{9C08E975-B2DE-489A-99B5-485FDADA71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06" r="8940" b="-1"/>
          <a:stretch/>
        </p:blipFill>
        <p:spPr bwMode="auto">
          <a:xfrm>
            <a:off x="6735467" y="977900"/>
            <a:ext cx="5155089" cy="48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46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rot="2927532">
            <a:off x="6453633" y="3078459"/>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68" name="Rectangle 67"/>
          <p:cNvSpPr/>
          <p:nvPr/>
        </p:nvSpPr>
        <p:spPr>
          <a:xfrm rot="2927532">
            <a:off x="2930742" y="3328832"/>
            <a:ext cx="2791140" cy="3156011"/>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pic>
        <p:nvPicPr>
          <p:cNvPr id="2050" name="Picture 2" descr="Thế giới hòa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828" y="11474"/>
            <a:ext cx="3122172" cy="279588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8168858" y="502329"/>
            <a:ext cx="3030205" cy="3285051"/>
          </a:xfrm>
          <a:prstGeom prst="line">
            <a:avLst/>
          </a:prstGeom>
          <a:ln w="6350"/>
          <a:effectLst>
            <a:outerShdw blurRad="50800" dist="50800" dir="3780000" sx="159000" sy="159000" algn="ctr" rotWithShape="0">
              <a:schemeClr val="tx1">
                <a:alpha val="97000"/>
              </a:schemeClr>
            </a:outerShdw>
          </a:effectLst>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8976486" y="5926209"/>
            <a:ext cx="3130117" cy="1552084"/>
            <a:chOff x="1902015" y="2680413"/>
            <a:chExt cx="1355841" cy="692689"/>
          </a:xfrm>
        </p:grpSpPr>
        <p:sp>
          <p:nvSpPr>
            <p:cNvPr id="10" name="Rectangle 9"/>
            <p:cNvSpPr/>
            <p:nvPr/>
          </p:nvSpPr>
          <p:spPr>
            <a:xfrm rot="2984160">
              <a:off x="2753800" y="2680413"/>
              <a:ext cx="504056" cy="504056"/>
            </a:xfrm>
            <a:prstGeom prst="rect">
              <a:avLst/>
            </a:prstGeom>
            <a:solidFill>
              <a:srgbClr val="A4BDDC">
                <a:alpha val="80000"/>
              </a:srgbClr>
            </a:solidFill>
            <a:ln>
              <a:no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2892507">
              <a:off x="2338717" y="2952797"/>
              <a:ext cx="260828" cy="250251"/>
            </a:xfrm>
            <a:prstGeom prst="rect">
              <a:avLst/>
            </a:prstGeom>
            <a:solidFill>
              <a:schemeClr val="accent5">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Rectangle 12"/>
            <p:cNvSpPr/>
            <p:nvPr/>
          </p:nvSpPr>
          <p:spPr>
            <a:xfrm rot="2929597">
              <a:off x="1891769" y="2858801"/>
              <a:ext cx="524547" cy="504056"/>
            </a:xfrm>
            <a:prstGeom prst="rect">
              <a:avLst/>
            </a:prstGeom>
            <a:solidFill>
              <a:srgbClr val="A4BDDC">
                <a:alpha val="58000"/>
              </a:srgbClr>
            </a:solid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24" name="Right Triangle 23"/>
          <p:cNvSpPr/>
          <p:nvPr/>
        </p:nvSpPr>
        <p:spPr>
          <a:xfrm>
            <a:off x="7497042" y="469666"/>
            <a:ext cx="3030207" cy="3267654"/>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31" name="Rectangle 30"/>
          <p:cNvSpPr/>
          <p:nvPr/>
        </p:nvSpPr>
        <p:spPr>
          <a:xfrm rot="2852857">
            <a:off x="8483040" y="1537140"/>
            <a:ext cx="998240" cy="425393"/>
          </a:xfrm>
          <a:prstGeom prst="rect">
            <a:avLst/>
          </a:prstGeom>
          <a:solidFill>
            <a:srgbClr val="6598FF">
              <a:alpha val="21000"/>
            </a:srgbClr>
          </a:solidFill>
          <a:ln>
            <a:no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32" name="Rectangle 31"/>
          <p:cNvSpPr/>
          <p:nvPr/>
        </p:nvSpPr>
        <p:spPr>
          <a:xfrm rot="2927532">
            <a:off x="8669411" y="1823041"/>
            <a:ext cx="966970" cy="967971"/>
          </a:xfrm>
          <a:prstGeom prst="rect">
            <a:avLst/>
          </a:prstGeom>
          <a:solidFill>
            <a:srgbClr val="C8D7EA">
              <a:alpha val="2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0" name="Rectangle 19"/>
          <p:cNvSpPr/>
          <p:nvPr/>
        </p:nvSpPr>
        <p:spPr>
          <a:xfrm rot="2674301">
            <a:off x="317378" y="356748"/>
            <a:ext cx="831194" cy="806729"/>
          </a:xfrm>
          <a:prstGeom prst="rect">
            <a:avLst/>
          </a:prstGeom>
          <a:solidFill>
            <a:srgbClr val="6598FF">
              <a:alpha val="29000"/>
            </a:srgbClr>
          </a:solidFill>
          <a:ln>
            <a:noFill/>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0" name="TextBox 49"/>
          <p:cNvSpPr txBox="1"/>
          <p:nvPr/>
        </p:nvSpPr>
        <p:spPr>
          <a:xfrm>
            <a:off x="153833" y="1316268"/>
            <a:ext cx="9143215" cy="1687744"/>
          </a:xfrm>
          <a:prstGeom prst="rect">
            <a:avLst/>
          </a:prstGeom>
          <a:noFill/>
        </p:spPr>
        <p:txBody>
          <a:bodyPr wrap="square" lIns="208383" tIns="104191" rIns="208383" bIns="104191" rtlCol="0">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-G. G. </a:t>
            </a:r>
            <a:r>
              <a:rPr lang="en-US" sz="1600" b="1" dirty="0" err="1">
                <a:solidFill>
                  <a:srgbClr val="002060"/>
                </a:solidFill>
                <a:latin typeface="Times New Roman" panose="02020603050405020304" pitchFamily="18" charset="0"/>
                <a:cs typeface="Times New Roman" panose="02020603050405020304" pitchFamily="18" charset="0"/>
              </a:rPr>
              <a:t>Mác-két</a:t>
            </a:r>
            <a:endParaRPr lang="en-US" sz="1600" b="1" dirty="0">
              <a:solidFill>
                <a:srgbClr val="002060"/>
              </a:solidFill>
              <a:latin typeface="Times New Roman" panose="02020603050405020304" pitchFamily="18" charset="0"/>
              <a:cs typeface="Times New Roman" panose="02020603050405020304" pitchFamily="18" charset="0"/>
            </a:endParaRP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Trích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từ</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tham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luận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đọc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cuộc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họp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nguyên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thủ</a:t>
            </a:r>
            <a:r>
              <a:rPr lang="en-US" sz="1600" dirty="0">
                <a:solidFill>
                  <a:srgbClr val="002060"/>
                </a:solidFill>
                <a:latin typeface="Times New Roman" panose="02020603050405020304" pitchFamily="18" charset="0"/>
                <a:cs typeface="Times New Roman" panose="02020603050405020304" pitchFamily="18" charset="0"/>
              </a:rPr>
              <a:t> 6 </a:t>
            </a:r>
            <a:r>
              <a:rPr lang="en-US" sz="1600" dirty="0" err="1">
                <a:solidFill>
                  <a:srgbClr val="002060"/>
                </a:solidFill>
                <a:latin typeface="Times New Roman" panose="02020603050405020304" pitchFamily="18" charset="0"/>
                <a:cs typeface="Times New Roman" panose="02020603050405020304" pitchFamily="18" charset="0"/>
              </a:rPr>
              <a:t>nước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tháng</a:t>
            </a:r>
            <a:r>
              <a:rPr lang="en-US" sz="1600" dirty="0">
                <a:solidFill>
                  <a:srgbClr val="002060"/>
                </a:solidFill>
                <a:latin typeface="Times New Roman" panose="02020603050405020304" pitchFamily="18" charset="0"/>
                <a:cs typeface="Times New Roman" panose="02020603050405020304" pitchFamily="18" charset="0"/>
              </a:rPr>
              <a:t> 8 </a:t>
            </a:r>
            <a:r>
              <a:rPr lang="en-US" sz="1600" dirty="0" err="1">
                <a:solidFill>
                  <a:srgbClr val="002060"/>
                </a:solidFill>
                <a:latin typeface="Times New Roman" panose="02020603050405020304" pitchFamily="18" charset="0"/>
                <a:cs typeface="Times New Roman" panose="02020603050405020304" pitchFamily="18" charset="0"/>
              </a:rPr>
              <a:t>năm</a:t>
            </a:r>
            <a:r>
              <a:rPr lang="en-US" sz="1600" dirty="0">
                <a:solidFill>
                  <a:srgbClr val="002060"/>
                </a:solidFill>
                <a:latin typeface="Times New Roman" panose="02020603050405020304" pitchFamily="18" charset="0"/>
                <a:cs typeface="Times New Roman" panose="02020603050405020304" pitchFamily="18" charset="0"/>
              </a:rPr>
              <a:t> 1986</a:t>
            </a: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Chủ</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Chống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chiến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vệ</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hòa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bình</a:t>
            </a:r>
            <a:r>
              <a:rPr lang="en-US" sz="1600" dirty="0">
                <a:solidFill>
                  <a:srgbClr val="002060"/>
                </a:solidFill>
                <a:latin typeface="Times New Roman" panose="02020603050405020304" pitchFamily="18" charset="0"/>
                <a:cs typeface="Times New Roman" panose="02020603050405020304" pitchFamily="18" charset="0"/>
              </a:rPr>
              <a:t>.</a:t>
            </a: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Nhan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thể</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hiện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luận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điểm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cơ</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bài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văn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đồng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thời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như</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khẩu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hiệu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kêu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gọi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hướng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nhân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loại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tới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đấu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tích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cực</a:t>
            </a:r>
            <a:r>
              <a:rPr lang="en-US" sz="1600" dirty="0">
                <a:solidFill>
                  <a:srgbClr val="002060"/>
                </a:solidFill>
                <a:latin typeface="Times New Roman" panose="02020603050405020304" pitchFamily="18" charset="0"/>
                <a:cs typeface="Times New Roman" panose="02020603050405020304" pitchFamily="18" charset="0"/>
              </a:rPr>
              <a:t>.</a:t>
            </a:r>
            <a:endParaRPr lang="en-SG"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9Slide03 Nanami Rounded Light" pitchFamily="2" charset="0"/>
            </a:endParaRPr>
          </a:p>
        </p:txBody>
      </p:sp>
      <p:sp>
        <p:nvSpPr>
          <p:cNvPr id="29" name="Rectangle 28"/>
          <p:cNvSpPr/>
          <p:nvPr/>
        </p:nvSpPr>
        <p:spPr>
          <a:xfrm rot="2927532">
            <a:off x="390147" y="3765707"/>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7" name="Rectangle 26"/>
          <p:cNvSpPr/>
          <p:nvPr/>
        </p:nvSpPr>
        <p:spPr>
          <a:xfrm rot="2879357">
            <a:off x="2573205" y="6663860"/>
            <a:ext cx="645383" cy="664956"/>
          </a:xfrm>
          <a:prstGeom prst="rect">
            <a:avLst/>
          </a:prstGeom>
          <a:solidFill>
            <a:srgbClr val="002060">
              <a:alpha val="36000"/>
            </a:srgbClr>
          </a:solidFill>
          <a:ln>
            <a:no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1" name="TextBox 50"/>
          <p:cNvSpPr txBox="1"/>
          <p:nvPr/>
        </p:nvSpPr>
        <p:spPr>
          <a:xfrm>
            <a:off x="3134327" y="3017446"/>
            <a:ext cx="3014811" cy="3072739"/>
          </a:xfrm>
          <a:prstGeom prst="rect">
            <a:avLst/>
          </a:prstGeom>
          <a:noFill/>
        </p:spPr>
        <p:txBody>
          <a:bodyPr wrap="square" lIns="208383" tIns="104191" rIns="208383" bIns="104191" rtlCol="0">
            <a:spAutoFit/>
          </a:bodyPr>
          <a:lstStyle/>
          <a:p>
            <a:pPr algn="just"/>
            <a:r>
              <a:rPr lang="en-US" sz="2000" b="1" u="sng" dirty="0">
                <a:solidFill>
                  <a:srgbClr val="002060"/>
                </a:solidFill>
                <a:latin typeface="Times New Roman" panose="02020603050405020304" pitchFamily="18" charset="0"/>
                <a:cs typeface="Times New Roman" panose="02020603050405020304" pitchFamily="18" charset="0"/>
              </a:rPr>
              <a:t>2. </a:t>
            </a:r>
            <a:r>
              <a:rPr lang="en-US" sz="2000" b="1" u="sng" dirty="0" err="1">
                <a:solidFill>
                  <a:srgbClr val="002060"/>
                </a:solidFill>
                <a:latin typeface="Times New Roman" panose="02020603050405020304" pitchFamily="18" charset="0"/>
                <a:cs typeface="Times New Roman" panose="02020603050405020304" pitchFamily="18" charset="0"/>
              </a:rPr>
              <a:t>Sự</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tốn</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kém</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và</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tính</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chất</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vô</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lí</a:t>
            </a:r>
            <a:endParaRPr lang="en-US" sz="2000"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Dùng</a:t>
            </a:r>
            <a:r>
              <a:rPr lang="en-US" dirty="0">
                <a:solidFill>
                  <a:srgbClr val="002060"/>
                </a:solidFill>
                <a:latin typeface="Times New Roman" panose="02020603050405020304" pitchFamily="18" charset="0"/>
                <a:cs typeface="Times New Roman" panose="02020603050405020304" pitchFamily="18" charset="0"/>
              </a:rPr>
              <a:t> so </a:t>
            </a:r>
            <a:r>
              <a:rPr lang="en-US" dirty="0" err="1">
                <a:solidFill>
                  <a:srgbClr val="002060"/>
                </a:solidFill>
                <a:latin typeface="Times New Roman" panose="02020603050405020304" pitchFamily="18" charset="0"/>
                <a:cs typeface="Times New Roman" panose="02020603050405020304" pitchFamily="18" charset="0"/>
              </a:rPr>
              <a:t>sánh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lập</a:t>
            </a:r>
            <a:r>
              <a:rPr lang="en-US" dirty="0">
                <a:solidFill>
                  <a:srgbClr val="002060"/>
                </a:solidFill>
                <a:latin typeface="Times New Roman" panose="02020603050405020304" pitchFamily="18" charset="0"/>
                <a:cs typeface="Times New Roman" panose="02020603050405020304" pitchFamily="18" charset="0"/>
              </a:rPr>
              <a:t> ở </a:t>
            </a:r>
            <a:r>
              <a:rPr lang="en-US" dirty="0" err="1">
                <a:solidFill>
                  <a:srgbClr val="002060"/>
                </a:solidFill>
                <a:latin typeface="Times New Roman" panose="02020603050405020304" pitchFamily="18" charset="0"/>
                <a:cs typeface="Times New Roman" panose="02020603050405020304" pitchFamily="18" charset="0"/>
              </a:rPr>
              <a:t>nhiều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lĩnh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vực</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 Chi </a:t>
            </a:r>
            <a:r>
              <a:rPr lang="en-US" dirty="0" err="1">
                <a:solidFill>
                  <a:srgbClr val="002060"/>
                </a:solidFill>
                <a:latin typeface="Times New Roman" panose="02020603050405020304" pitchFamily="18" charset="0"/>
                <a:cs typeface="Times New Roman" panose="02020603050405020304" pitchFamily="18" charset="0"/>
              </a:rPr>
              <a:t>phí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hội</a:t>
            </a:r>
            <a:r>
              <a:rPr lang="en-US" dirty="0">
                <a:solidFill>
                  <a:srgbClr val="002060"/>
                </a:solidFill>
                <a:latin typeface="Times New Roman" panose="02020603050405020304" pitchFamily="18" charset="0"/>
                <a:cs typeface="Times New Roman" panose="02020603050405020304" pitchFamily="18" charset="0"/>
              </a:rPr>
              <a:t> THẤP. (</a:t>
            </a:r>
            <a:r>
              <a:rPr lang="en-US" dirty="0" err="1">
                <a:solidFill>
                  <a:srgbClr val="002060"/>
                </a:solidFill>
                <a:latin typeface="Times New Roman" panose="02020603050405020304" pitchFamily="18" charset="0"/>
                <a:cs typeface="Times New Roman" panose="02020603050405020304" pitchFamily="18" charset="0"/>
              </a:rPr>
              <a:t>Cứu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trợ</a:t>
            </a:r>
            <a:r>
              <a:rPr lang="en-US" dirty="0">
                <a:solidFill>
                  <a:srgbClr val="002060"/>
                </a:solidFill>
                <a:latin typeface="Times New Roman" panose="02020603050405020304" pitchFamily="18" charset="0"/>
                <a:cs typeface="Times New Roman" panose="02020603050405020304" pitchFamily="18" charset="0"/>
              </a:rPr>
              <a:t>, y </a:t>
            </a:r>
            <a:r>
              <a:rPr lang="en-US" dirty="0" err="1">
                <a:solidFill>
                  <a:srgbClr val="002060"/>
                </a:solidFill>
                <a:latin typeface="Times New Roman" panose="02020603050405020304" pitchFamily="18" charset="0"/>
                <a:cs typeface="Times New Roman" panose="02020603050405020304" pitchFamily="18" charset="0"/>
              </a:rPr>
              <a:t>tế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tiếp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dục</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 Chi </a:t>
            </a:r>
            <a:r>
              <a:rPr lang="en-US" dirty="0" err="1">
                <a:solidFill>
                  <a:srgbClr val="002060"/>
                </a:solidFill>
                <a:latin typeface="Times New Roman" panose="02020603050405020304" pitchFamily="18" charset="0"/>
                <a:cs typeface="Times New Roman" panose="02020603050405020304" pitchFamily="18" charset="0"/>
              </a:rPr>
              <a:t>phí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tranh</a:t>
            </a:r>
            <a:r>
              <a:rPr lang="en-US" dirty="0">
                <a:solidFill>
                  <a:srgbClr val="002060"/>
                </a:solidFill>
                <a:latin typeface="Times New Roman" panose="02020603050405020304" pitchFamily="18" charset="0"/>
                <a:cs typeface="Times New Roman" panose="02020603050405020304" pitchFamily="18" charset="0"/>
              </a:rPr>
              <a:t> CAO.</a:t>
            </a:r>
          </a:p>
          <a:p>
            <a:pPr algn="just"/>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5" name="Oval 24"/>
          <p:cNvSpPr/>
          <p:nvPr/>
        </p:nvSpPr>
        <p:spPr>
          <a:xfrm>
            <a:off x="3584429" y="-229037"/>
            <a:ext cx="1354403" cy="1082355"/>
          </a:xfrm>
          <a:prstGeom prst="ellipse">
            <a:avLst/>
          </a:prstGeom>
          <a:solidFill>
            <a:srgbClr val="6598FF">
              <a:alpha val="32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2" name="Oval 51"/>
          <p:cNvSpPr/>
          <p:nvPr/>
        </p:nvSpPr>
        <p:spPr>
          <a:xfrm>
            <a:off x="3990925" y="-745599"/>
            <a:ext cx="2200714" cy="1943207"/>
          </a:xfrm>
          <a:prstGeom prst="ellipse">
            <a:avLst/>
          </a:prstGeom>
          <a:solidFill>
            <a:srgbClr val="002060">
              <a:alpha val="19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3" name="Oval 52"/>
          <p:cNvSpPr/>
          <p:nvPr/>
        </p:nvSpPr>
        <p:spPr>
          <a:xfrm>
            <a:off x="4640778" y="-834179"/>
            <a:ext cx="2499170" cy="2031785"/>
          </a:xfrm>
          <a:prstGeom prst="ellipse">
            <a:avLst/>
          </a:prstGeom>
          <a:solidFill>
            <a:srgbClr val="0043C8">
              <a:alpha val="18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44" name="TextBox 43"/>
          <p:cNvSpPr txBox="1"/>
          <p:nvPr/>
        </p:nvSpPr>
        <p:spPr>
          <a:xfrm>
            <a:off x="1874084" y="-37712"/>
            <a:ext cx="3500205" cy="1256857"/>
          </a:xfrm>
          <a:prstGeom prst="rect">
            <a:avLst/>
          </a:prstGeom>
          <a:noFill/>
        </p:spPr>
        <p:txBody>
          <a:bodyPr wrap="none" lIns="208383" tIns="104191" rIns="208383" bIns="104191" rtlCol="0">
            <a:spAutoFit/>
          </a:bodyPr>
          <a:lstStyle/>
          <a:p>
            <a:r>
              <a:rPr lang="en-US" sz="3400" dirty="0" err="1">
                <a:solidFill>
                  <a:srgbClr val="0038A8"/>
                </a:solidFill>
                <a:effectLst>
                  <a:outerShdw blurRad="38100" dist="38100" dir="2700000" algn="tl">
                    <a:srgbClr val="000000">
                      <a:alpha val="43137"/>
                    </a:srgbClr>
                  </a:outerShdw>
                </a:effectLst>
                <a:latin typeface="#9Slide04 SVNSwashington" pitchFamily="2" charset="0"/>
              </a:rPr>
              <a:t>Đấu</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tranh</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cho</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một</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p>
          <a:p>
            <a:r>
              <a:rPr lang="en-US" sz="3400" dirty="0" err="1">
                <a:solidFill>
                  <a:srgbClr val="0038A8"/>
                </a:solidFill>
                <a:effectLst>
                  <a:outerShdw blurRad="38100" dist="38100" dir="2700000" algn="tl">
                    <a:srgbClr val="000000">
                      <a:alpha val="43137"/>
                    </a:srgbClr>
                  </a:outerShdw>
                </a:effectLst>
                <a:latin typeface="#9Slide04 SVNSwashington" pitchFamily="2" charset="0"/>
              </a:rPr>
              <a:t>thế</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giới</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hòa</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bình</a:t>
            </a:r>
            <a:endParaRPr lang="en-US" sz="3400" dirty="0">
              <a:solidFill>
                <a:srgbClr val="0038A8"/>
              </a:solidFill>
              <a:effectLst>
                <a:outerShdw blurRad="38100" dist="38100" dir="2700000" algn="tl">
                  <a:srgbClr val="000000">
                    <a:alpha val="43137"/>
                  </a:srgbClr>
                </a:outerShdw>
              </a:effectLst>
              <a:latin typeface="#9Slide04 SVNSwashington" pitchFamily="2" charset="0"/>
            </a:endParaRPr>
          </a:p>
        </p:txBody>
      </p:sp>
      <p:grpSp>
        <p:nvGrpSpPr>
          <p:cNvPr id="57" name="Group 56"/>
          <p:cNvGrpSpPr/>
          <p:nvPr/>
        </p:nvGrpSpPr>
        <p:grpSpPr>
          <a:xfrm>
            <a:off x="1724133" y="994239"/>
            <a:ext cx="2635748" cy="417472"/>
            <a:chOff x="89369" y="590258"/>
            <a:chExt cx="1141700" cy="186316"/>
          </a:xfrm>
          <a:solidFill>
            <a:srgbClr val="A4BDDC">
              <a:alpha val="45000"/>
            </a:srgbClr>
          </a:solidFill>
        </p:grpSpPr>
        <p:sp>
          <p:nvSpPr>
            <p:cNvPr id="55" name="Rectangle 54"/>
            <p:cNvSpPr/>
            <p:nvPr/>
          </p:nvSpPr>
          <p:spPr>
            <a:xfrm>
              <a:off x="89369" y="590258"/>
              <a:ext cx="1141700"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Rectangle 55"/>
            <p:cNvSpPr/>
            <p:nvPr/>
          </p:nvSpPr>
          <p:spPr>
            <a:xfrm>
              <a:off x="89369" y="689463"/>
              <a:ext cx="882925" cy="87111"/>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8" name="TextBox 47"/>
          <p:cNvSpPr txBox="1"/>
          <p:nvPr/>
        </p:nvSpPr>
        <p:spPr>
          <a:xfrm>
            <a:off x="1739747" y="968369"/>
            <a:ext cx="2263288" cy="456638"/>
          </a:xfrm>
          <a:prstGeom prst="rect">
            <a:avLst/>
          </a:prstGeom>
          <a:noFill/>
        </p:spPr>
        <p:txBody>
          <a:bodyPr wrap="square" lIns="208383" tIns="104191" rIns="208383" bIns="104191" rtlCol="0">
            <a:spAutoFit/>
          </a:bodyPr>
          <a:lstStyle/>
          <a:p>
            <a:pPr algn="just"/>
            <a:r>
              <a:rPr lang="en-US" sz="1600" b="1">
                <a:solidFill>
                  <a:srgbClr val="002060"/>
                </a:solidFill>
                <a:latin typeface="#9Slide03 Nanami Rounded Light" pitchFamily="2" charset="0"/>
              </a:rPr>
              <a:t>KIẾN THỨC CƠ BẢN</a:t>
            </a:r>
          </a:p>
        </p:txBody>
      </p:sp>
      <p:grpSp>
        <p:nvGrpSpPr>
          <p:cNvPr id="60" name="Group 59"/>
          <p:cNvGrpSpPr/>
          <p:nvPr/>
        </p:nvGrpSpPr>
        <p:grpSpPr>
          <a:xfrm>
            <a:off x="2517992" y="2498303"/>
            <a:ext cx="2720070" cy="417472"/>
            <a:chOff x="1389935" y="590258"/>
            <a:chExt cx="1178225" cy="186316"/>
          </a:xfrm>
          <a:solidFill>
            <a:srgbClr val="A4BDDC">
              <a:alpha val="45000"/>
            </a:srgbClr>
          </a:solidFill>
        </p:grpSpPr>
        <p:sp>
          <p:nvSpPr>
            <p:cNvPr id="58" name="Rectangle 57"/>
            <p:cNvSpPr/>
            <p:nvPr/>
          </p:nvSpPr>
          <p:spPr>
            <a:xfrm>
              <a:off x="1581087" y="590258"/>
              <a:ext cx="792088"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Rectangle 58"/>
            <p:cNvSpPr/>
            <p:nvPr/>
          </p:nvSpPr>
          <p:spPr>
            <a:xfrm>
              <a:off x="1389935" y="700578"/>
              <a:ext cx="1178225"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7" name="TextBox 46"/>
          <p:cNvSpPr txBox="1"/>
          <p:nvPr/>
        </p:nvSpPr>
        <p:spPr>
          <a:xfrm>
            <a:off x="2231026" y="2670623"/>
            <a:ext cx="3357803" cy="456638"/>
          </a:xfrm>
          <a:prstGeom prst="rect">
            <a:avLst/>
          </a:prstGeom>
          <a:noFill/>
        </p:spPr>
        <p:txBody>
          <a:bodyPr wrap="square" lIns="208383" tIns="104191" rIns="208383" bIns="104191" rtlCol="0">
            <a:spAutoFit/>
          </a:bodyPr>
          <a:lstStyle/>
          <a:p>
            <a:pPr algn="ctr"/>
            <a:r>
              <a:rPr lang="en-US" sz="1600" b="1" dirty="0">
                <a:solidFill>
                  <a:srgbClr val="002060"/>
                </a:solidFill>
                <a:latin typeface="#9Slide03 Nanami Rounded Light" pitchFamily="2" charset="0"/>
              </a:rPr>
              <a:t>KIẾN THỨC TRỌNG TÂM</a:t>
            </a:r>
          </a:p>
        </p:txBody>
      </p:sp>
      <p:sp>
        <p:nvSpPr>
          <p:cNvPr id="14" name="Rectangle 13"/>
          <p:cNvSpPr/>
          <p:nvPr/>
        </p:nvSpPr>
        <p:spPr>
          <a:xfrm>
            <a:off x="1593015" y="530"/>
            <a:ext cx="6113799" cy="199110"/>
          </a:xfrm>
          <a:prstGeom prst="rect">
            <a:avLst/>
          </a:prstGeom>
          <a:solidFill>
            <a:srgbClr val="0038A8"/>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19" name="Rectangle 18"/>
          <p:cNvSpPr/>
          <p:nvPr/>
        </p:nvSpPr>
        <p:spPr>
          <a:xfrm rot="2687083">
            <a:off x="1551155" y="-838094"/>
            <a:ext cx="1250125" cy="1218121"/>
          </a:xfrm>
          <a:prstGeom prst="rect">
            <a:avLst/>
          </a:prstGeom>
          <a:solidFill>
            <a:srgbClr val="CCDAEC">
              <a:alpha val="5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43" name="TextBox 42"/>
          <p:cNvSpPr txBox="1"/>
          <p:nvPr/>
        </p:nvSpPr>
        <p:spPr>
          <a:xfrm>
            <a:off x="222964" y="2959587"/>
            <a:ext cx="2788038" cy="3811403"/>
          </a:xfrm>
          <a:prstGeom prst="rect">
            <a:avLst/>
          </a:prstGeom>
          <a:noFill/>
        </p:spPr>
        <p:txBody>
          <a:bodyPr wrap="square" lIns="208383" tIns="104191" rIns="208383" bIns="104191" rtlCol="0">
            <a:spAutoFit/>
          </a:bodyPr>
          <a:lstStyle/>
          <a:p>
            <a:pPr algn="just"/>
            <a:r>
              <a:rPr lang="en-US" b="1" u="sng" dirty="0">
                <a:solidFill>
                  <a:srgbClr val="002060"/>
                </a:solidFill>
                <a:latin typeface="Times New Roman" panose="02020603050405020304" pitchFamily="18" charset="0"/>
                <a:cs typeface="Times New Roman" panose="02020603050405020304" pitchFamily="18" charset="0"/>
              </a:rPr>
              <a:t>1. </a:t>
            </a:r>
            <a:r>
              <a:rPr lang="en-US" b="1" u="sng" dirty="0" err="1">
                <a:solidFill>
                  <a:srgbClr val="002060"/>
                </a:solidFill>
                <a:latin typeface="Times New Roman" panose="02020603050405020304" pitchFamily="18" charset="0"/>
                <a:cs typeface="Times New Roman" panose="02020603050405020304" pitchFamily="18" charset="0"/>
              </a:rPr>
              <a:t>Nguy</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cơ</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chiến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tranh</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hạt</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nhân</a:t>
            </a:r>
            <a:endParaRPr lang="en-US"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Thời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 8/8/1986 </a:t>
            </a:r>
            <a:r>
              <a:rPr lang="en-US" dirty="0" err="1">
                <a:solidFill>
                  <a:srgbClr val="002060"/>
                </a:solidFill>
                <a:latin typeface="Times New Roman" panose="02020603050405020304" pitchFamily="18" charset="0"/>
                <a:cs typeface="Times New Roman" panose="02020603050405020304" pitchFamily="18" charset="0"/>
              </a:rPr>
              <a:t>hơn</a:t>
            </a:r>
            <a:r>
              <a:rPr lang="en-US" dirty="0">
                <a:solidFill>
                  <a:srgbClr val="002060"/>
                </a:solidFill>
                <a:latin typeface="Times New Roman" panose="02020603050405020304" pitchFamily="18" charset="0"/>
                <a:cs typeface="Times New Roman" panose="02020603050405020304" pitchFamily="18" charset="0"/>
              </a:rPr>
              <a:t> 50.000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bố</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khắp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toán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thuyết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Mỗi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ngồi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 4 </a:t>
            </a:r>
            <a:r>
              <a:rPr lang="en-US" dirty="0" err="1">
                <a:solidFill>
                  <a:srgbClr val="002060"/>
                </a:solidFill>
                <a:latin typeface="Times New Roman" panose="02020603050405020304" pitchFamily="18" charset="0"/>
                <a:cs typeface="Times New Roman" panose="02020603050405020304" pitchFamily="18" charset="0"/>
              </a:rPr>
              <a:t>tấn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thuốc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Hủy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Hình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ảnh</a:t>
            </a:r>
            <a:r>
              <a:rPr lang="en-US" dirty="0">
                <a:solidFill>
                  <a:srgbClr val="002060"/>
                </a:solidFill>
                <a:latin typeface="Times New Roman" panose="02020603050405020304" pitchFamily="18" charset="0"/>
                <a:cs typeface="Times New Roman" panose="02020603050405020304" pitchFamily="18" charset="0"/>
              </a:rPr>
              <a:t> so </a:t>
            </a:r>
            <a:r>
              <a:rPr lang="en-US" dirty="0" err="1">
                <a:solidFill>
                  <a:srgbClr val="002060"/>
                </a:solidFill>
                <a:latin typeface="Times New Roman" panose="02020603050405020304" pitchFamily="18" charset="0"/>
                <a:cs typeface="Times New Roman" panose="02020603050405020304" pitchFamily="18" charset="0"/>
              </a:rPr>
              <a:t>sánh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tượng</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ấn</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về</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tính</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hệ</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gây</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ám</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ảnh</a:t>
            </a:r>
            <a:endParaRPr lang="en-US" dirty="0">
              <a:solidFill>
                <a:srgbClr val="002060"/>
              </a:solidFill>
              <a:latin typeface="Times New Roman" panose="02020603050405020304" pitchFamily="18" charset="0"/>
              <a:cs typeface="Times New Roman" panose="02020603050405020304" pitchFamily="18" charset="0"/>
            </a:endParaRPr>
          </a:p>
        </p:txBody>
      </p:sp>
      <p:grpSp>
        <p:nvGrpSpPr>
          <p:cNvPr id="54" name="Group 53"/>
          <p:cNvGrpSpPr/>
          <p:nvPr/>
        </p:nvGrpSpPr>
        <p:grpSpPr>
          <a:xfrm>
            <a:off x="5573911" y="5445493"/>
            <a:ext cx="2635748" cy="417472"/>
            <a:chOff x="89369" y="590258"/>
            <a:chExt cx="1141700" cy="186316"/>
          </a:xfrm>
          <a:solidFill>
            <a:srgbClr val="A4BDDC">
              <a:alpha val="45000"/>
            </a:srgbClr>
          </a:solidFill>
        </p:grpSpPr>
        <p:sp>
          <p:nvSpPr>
            <p:cNvPr id="63" name="Rectangle 62"/>
            <p:cNvSpPr/>
            <p:nvPr/>
          </p:nvSpPr>
          <p:spPr>
            <a:xfrm>
              <a:off x="89369" y="590258"/>
              <a:ext cx="1141700"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6" name="Rectangle 65"/>
            <p:cNvSpPr/>
            <p:nvPr/>
          </p:nvSpPr>
          <p:spPr>
            <a:xfrm>
              <a:off x="89369" y="689463"/>
              <a:ext cx="882925" cy="87111"/>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67" name="TextBox 66"/>
          <p:cNvSpPr txBox="1"/>
          <p:nvPr/>
        </p:nvSpPr>
        <p:spPr>
          <a:xfrm>
            <a:off x="5794694" y="5564650"/>
            <a:ext cx="2263288" cy="456638"/>
          </a:xfrm>
          <a:prstGeom prst="rect">
            <a:avLst/>
          </a:prstGeom>
          <a:noFill/>
        </p:spPr>
        <p:txBody>
          <a:bodyPr wrap="square" lIns="208383" tIns="104191" rIns="208383" bIns="104191" rtlCol="0">
            <a:spAutoFit/>
          </a:bodyPr>
          <a:lstStyle/>
          <a:p>
            <a:pPr algn="just"/>
            <a:r>
              <a:rPr lang="en-US" sz="1600" b="1" dirty="0">
                <a:solidFill>
                  <a:srgbClr val="002060"/>
                </a:solidFill>
                <a:latin typeface="#9Slide03 Nanami Rounded Light" pitchFamily="2" charset="0"/>
              </a:rPr>
              <a:t>TỔNG KẾT</a:t>
            </a:r>
          </a:p>
        </p:txBody>
      </p:sp>
      <p:sp>
        <p:nvSpPr>
          <p:cNvPr id="70" name="Rectangle 69"/>
          <p:cNvSpPr/>
          <p:nvPr/>
        </p:nvSpPr>
        <p:spPr>
          <a:xfrm rot="2927532">
            <a:off x="8765341" y="3142471"/>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pic>
        <p:nvPicPr>
          <p:cNvPr id="2052" name="Picture 4" descr="Lịch sử và ý nghĩa ngày lễ Quốc Tế Thiếu Nhi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2069" y="5527788"/>
            <a:ext cx="1897447" cy="14230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6333949" y="2792146"/>
            <a:ext cx="2779538" cy="2703407"/>
          </a:xfrm>
          <a:prstGeom prst="rect">
            <a:avLst/>
          </a:prstGeom>
          <a:noFill/>
        </p:spPr>
        <p:txBody>
          <a:bodyPr wrap="square" lIns="208383" tIns="104191" rIns="208383" bIns="104191" rtlCol="0">
            <a:spAutoFit/>
          </a:bodyPr>
          <a:lstStyle/>
          <a:p>
            <a:pPr algn="just"/>
            <a:r>
              <a:rPr lang="en-US" b="1" u="sng" dirty="0">
                <a:solidFill>
                  <a:srgbClr val="002060"/>
                </a:solidFill>
                <a:latin typeface="Times New Roman" panose="02020603050405020304" pitchFamily="18" charset="0"/>
                <a:cs typeface="Times New Roman" panose="02020603050405020304" pitchFamily="18" charset="0"/>
              </a:rPr>
              <a:t>3. </a:t>
            </a:r>
            <a:r>
              <a:rPr lang="en-US" b="1" u="sng" dirty="0" err="1">
                <a:solidFill>
                  <a:srgbClr val="002060"/>
                </a:solidFill>
                <a:latin typeface="Times New Roman" panose="02020603050405020304" pitchFamily="18" charset="0"/>
                <a:cs typeface="Times New Roman" panose="02020603050405020304" pitchFamily="18" charset="0"/>
              </a:rPr>
              <a:t>Chiến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tranh</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đi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ngược</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lại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trí</a:t>
            </a:r>
            <a:r>
              <a:rPr lang="en-US" b="1" u="sng" dirty="0">
                <a:solidFill>
                  <a:srgbClr val="002060"/>
                </a:solidFill>
                <a:latin typeface="Times New Roman" panose="02020603050405020304" pitchFamily="18" charset="0"/>
                <a:cs typeface="Times New Roman" panose="02020603050405020304" pitchFamily="18" charset="0"/>
              </a:rPr>
              <a:t> con </a:t>
            </a:r>
            <a:r>
              <a:rPr lang="en-US" b="1" u="sng" dirty="0" err="1">
                <a:solidFill>
                  <a:srgbClr val="002060"/>
                </a:solidFill>
                <a:latin typeface="Times New Roman" panose="02020603050405020304" pitchFamily="18" charset="0"/>
                <a:cs typeface="Times New Roman" panose="02020603050405020304" pitchFamily="18" charset="0"/>
              </a:rPr>
              <a:t>người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tự</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nhiên</a:t>
            </a:r>
            <a:endParaRPr lang="en-US"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Tiêu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hủy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sự</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đất</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Chứng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cứ</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Chỉ</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bấm</a:t>
            </a:r>
            <a:r>
              <a:rPr lang="en-US" dirty="0">
                <a:solidFill>
                  <a:srgbClr val="002060"/>
                </a:solidFill>
                <a:latin typeface="Times New Roman" panose="02020603050405020304" pitchFamily="18" charset="0"/>
                <a:cs typeface="Times New Roman" panose="02020603050405020304" pitchFamily="18" charset="0"/>
              </a:rPr>
              <a:t> 1 </a:t>
            </a:r>
            <a:r>
              <a:rPr lang="en-US" dirty="0" err="1">
                <a:solidFill>
                  <a:srgbClr val="002060"/>
                </a:solidFill>
                <a:latin typeface="Times New Roman" panose="02020603050405020304" pitchFamily="18" charset="0"/>
                <a:cs typeface="Times New Roman" panose="02020603050405020304" pitchFamily="18" charset="0"/>
              </a:rPr>
              <a:t>nút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xuất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a:t>
            </a:r>
          </a:p>
        </p:txBody>
      </p:sp>
      <p:sp>
        <p:nvSpPr>
          <p:cNvPr id="61" name="TextBox 60"/>
          <p:cNvSpPr txBox="1"/>
          <p:nvPr/>
        </p:nvSpPr>
        <p:spPr>
          <a:xfrm>
            <a:off x="9181964" y="3003097"/>
            <a:ext cx="2903616" cy="1933966"/>
          </a:xfrm>
          <a:prstGeom prst="rect">
            <a:avLst/>
          </a:prstGeom>
          <a:noFill/>
        </p:spPr>
        <p:txBody>
          <a:bodyPr wrap="square" lIns="208383" tIns="104191" rIns="208383" bIns="104191" rtlCol="0">
            <a:spAutoFit/>
          </a:bodyPr>
          <a:lstStyle/>
          <a:p>
            <a:pPr algn="just"/>
            <a:r>
              <a:rPr lang="en-US" sz="2000" b="1" u="sng" dirty="0">
                <a:solidFill>
                  <a:srgbClr val="002060"/>
                </a:solidFill>
                <a:latin typeface="Times New Roman" panose="02020603050405020304" pitchFamily="18" charset="0"/>
                <a:cs typeface="Times New Roman" panose="02020603050405020304" pitchFamily="18" charset="0"/>
              </a:rPr>
              <a:t>3. </a:t>
            </a:r>
            <a:r>
              <a:rPr lang="en-US" sz="2000" b="1" u="sng" dirty="0" err="1">
                <a:solidFill>
                  <a:srgbClr val="002060"/>
                </a:solidFill>
                <a:latin typeface="Times New Roman" panose="02020603050405020304" pitchFamily="18" charset="0"/>
                <a:cs typeface="Times New Roman" panose="02020603050405020304" pitchFamily="18" charset="0"/>
              </a:rPr>
              <a:t>Nhiệm</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vụ</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đấu</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tranh</a:t>
            </a:r>
            <a:endParaRPr lang="en-US" sz="2000"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Kêu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gọi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tham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Ngăn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chặn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tranh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Lên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tàn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bạo</a:t>
            </a:r>
            <a:r>
              <a:rPr lang="en-US" dirty="0">
                <a:solidFill>
                  <a:srgbClr val="002060"/>
                </a:solidFill>
                <a:latin typeface="Times New Roman" panose="02020603050405020304" pitchFamily="18" charset="0"/>
                <a:cs typeface="Times New Roman" panose="02020603050405020304" pitchFamily="18" charset="0"/>
              </a:rPr>
              <a:t>.</a:t>
            </a:r>
          </a:p>
          <a:p>
            <a:pPr algn="just"/>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604108" y="5877272"/>
            <a:ext cx="6468556" cy="923330"/>
          </a:xfrm>
          <a:prstGeom prst="rect">
            <a:avLst/>
          </a:prstGeom>
          <a:noFill/>
        </p:spPr>
        <p:txBody>
          <a:bodyPr wrap="square" rtlCol="0">
            <a:spAutoFit/>
          </a:bodyPr>
          <a:lstStyle/>
          <a:p>
            <a:pPr marL="342900" indent="-342900">
              <a:buAutoNum type="arabicPeriod"/>
            </a:pPr>
            <a:r>
              <a:rPr lang="en-SG" dirty="0">
                <a:solidFill>
                  <a:srgbClr val="002060"/>
                </a:solidFill>
                <a:latin typeface="Times New Roman" panose="02020603050405020304" pitchFamily="18" charset="0"/>
                <a:cs typeface="Times New Roman" panose="02020603050405020304" pitchFamily="18" charset="0"/>
              </a:rPr>
              <a:t>NT: </a:t>
            </a:r>
            <a:r>
              <a:rPr lang="en-SG" dirty="0" err="1">
                <a:solidFill>
                  <a:srgbClr val="002060"/>
                </a:solidFill>
                <a:latin typeface="Times New Roman" panose="02020603050405020304" pitchFamily="18" charset="0"/>
                <a:cs typeface="Times New Roman" panose="02020603050405020304" pitchFamily="18" charset="0"/>
              </a:rPr>
              <a:t>Luận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điểm</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luận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cứ</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đúng</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đắn</a:t>
            </a:r>
            <a:r>
              <a:rPr lang="en-SG" dirty="0">
                <a:solidFill>
                  <a:srgbClr val="002060"/>
                </a:solidFill>
                <a:latin typeface="Times New Roman" panose="02020603050405020304" pitchFamily="18" charset="0"/>
                <a:cs typeface="Times New Roman" panose="02020603050405020304" pitchFamily="18" charset="0"/>
              </a:rPr>
              <a:t>/ So </a:t>
            </a:r>
            <a:r>
              <a:rPr lang="en-SG" dirty="0" err="1">
                <a:solidFill>
                  <a:srgbClr val="002060"/>
                </a:solidFill>
                <a:latin typeface="Times New Roman" panose="02020603050405020304" pitchFamily="18" charset="0"/>
                <a:cs typeface="Times New Roman" panose="02020603050405020304" pitchFamily="18" charset="0"/>
              </a:rPr>
              <a:t>sánh</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Lời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văn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thuyết</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phục</a:t>
            </a:r>
            <a:endParaRPr lang="en-SG" dirty="0">
              <a:solidFill>
                <a:srgbClr val="002060"/>
              </a:solidFill>
              <a:latin typeface="Times New Roman" panose="02020603050405020304" pitchFamily="18" charset="0"/>
              <a:cs typeface="Times New Roman" panose="02020603050405020304" pitchFamily="18" charset="0"/>
            </a:endParaRPr>
          </a:p>
          <a:p>
            <a:pPr marL="342900" indent="-342900">
              <a:buAutoNum type="arabicPeriod"/>
            </a:pPr>
            <a:r>
              <a:rPr lang="en-SG" dirty="0">
                <a:solidFill>
                  <a:srgbClr val="002060"/>
                </a:solidFill>
                <a:latin typeface="Times New Roman" panose="02020603050405020304" pitchFamily="18" charset="0"/>
                <a:cs typeface="Times New Roman" panose="02020603050405020304" pitchFamily="18" charset="0"/>
              </a:rPr>
              <a:t>ND: </a:t>
            </a:r>
            <a:r>
              <a:rPr lang="en-SG" dirty="0" err="1">
                <a:solidFill>
                  <a:srgbClr val="002060"/>
                </a:solidFill>
                <a:latin typeface="Times New Roman" panose="02020603050405020304" pitchFamily="18" charset="0"/>
                <a:cs typeface="Times New Roman" panose="02020603050405020304" pitchFamily="18" charset="0"/>
              </a:rPr>
              <a:t>Chiến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tranh</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hạt</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nhân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đe</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dọa</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loài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người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và</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mọi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sự</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sống</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Vì</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vậy</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chúng</a:t>
            </a:r>
            <a:r>
              <a:rPr lang="en-SG" dirty="0">
                <a:solidFill>
                  <a:srgbClr val="002060"/>
                </a:solidFill>
                <a:latin typeface="Times New Roman" panose="02020603050405020304" pitchFamily="18" charset="0"/>
                <a:cs typeface="Times New Roman" panose="02020603050405020304" pitchFamily="18" charset="0"/>
              </a:rPr>
              <a:t> ta </a:t>
            </a:r>
            <a:r>
              <a:rPr lang="en-SG" dirty="0" err="1">
                <a:solidFill>
                  <a:srgbClr val="002060"/>
                </a:solidFill>
                <a:latin typeface="Times New Roman" panose="02020603050405020304" pitchFamily="18" charset="0"/>
                <a:cs typeface="Times New Roman" panose="02020603050405020304" pitchFamily="18" charset="0"/>
              </a:rPr>
              <a:t>phải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đấu</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tranh</a:t>
            </a:r>
            <a:r>
              <a:rPr lang="en-SG" dirty="0">
                <a:solidFill>
                  <a:srgbClr val="002060"/>
                </a:solidFill>
                <a:latin typeface="Times New Roman" panose="02020603050405020304" pitchFamily="18" charset="0"/>
                <a:cs typeface="Times New Roman" panose="02020603050405020304" pitchFamily="18" charset="0"/>
              </a:rPr>
              <a:t>.</a:t>
            </a:r>
          </a:p>
        </p:txBody>
      </p:sp>
      <p:pic>
        <p:nvPicPr>
          <p:cNvPr id="62" name="Picture 2" descr="Giỏi Văn - Tác giả: Gabriel García Márquez"/>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404576" y="218320"/>
            <a:ext cx="887735" cy="1243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380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rought Studio Gagnon Removable Abstract Watercolor Background ...">
            <a:extLst>
              <a:ext uri="{FF2B5EF4-FFF2-40B4-BE49-F238E27FC236}">
                <a16:creationId xmlns:a16="http://schemas.microsoft.com/office/drawing/2014/main" id="{6FEA7C60-2AB0-4CDA-8F54-30E966C007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3">
            <a:extLst>
              <a:ext uri="{FF2B5EF4-FFF2-40B4-BE49-F238E27FC236}">
                <a16:creationId xmlns:a16="http://schemas.microsoft.com/office/drawing/2014/main" id="{53C62B33-15C6-4CBE-A369-A6800E19D421}"/>
              </a:ext>
            </a:extLst>
          </p:cNvPr>
          <p:cNvSpPr/>
          <p:nvPr/>
        </p:nvSpPr>
        <p:spPr>
          <a:xfrm>
            <a:off x="839416" y="620688"/>
            <a:ext cx="10515600" cy="5724644"/>
          </a:xfrm>
          <a:prstGeom prst="rect">
            <a:avLst/>
          </a:prstGeom>
        </p:spPr>
        <p:txBody>
          <a:bodyPr wrap="square">
            <a:spAutoFit/>
          </a:bodyPr>
          <a:lstStyle/>
          <a:p>
            <a:r>
              <a:rPr lang="vi-VN" sz="5400" b="1" dirty="0">
                <a:latin typeface="+mj-lt"/>
              </a:rPr>
              <a:t>“</a:t>
            </a:r>
            <a:r>
              <a:rPr lang="vi-VN" sz="6600" dirty="0" err="1">
                <a:latin typeface="+mj-lt"/>
              </a:rPr>
              <a:t>Ngàn</a:t>
            </a:r>
            <a:r>
              <a:rPr lang="vi-VN" sz="6600" dirty="0">
                <a:latin typeface="+mj-lt"/>
              </a:rPr>
              <a:t> năm cô đơn </a:t>
            </a:r>
            <a:r>
              <a:rPr lang="vi-VN" sz="6600" dirty="0" err="1">
                <a:latin typeface="+mj-lt"/>
              </a:rPr>
              <a:t>và</a:t>
            </a:r>
            <a:r>
              <a:rPr lang="vi-VN" sz="6600" dirty="0">
                <a:latin typeface="+mj-lt"/>
              </a:rPr>
              <a:t> </a:t>
            </a:r>
            <a:r>
              <a:rPr lang="vi-VN" sz="6600" dirty="0" err="1">
                <a:latin typeface="+mj-lt"/>
              </a:rPr>
              <a:t>buồn</a:t>
            </a:r>
            <a:r>
              <a:rPr lang="vi-VN" sz="6600" dirty="0">
                <a:latin typeface="+mj-lt"/>
              </a:rPr>
              <a:t> đau </a:t>
            </a:r>
            <a:r>
              <a:rPr lang="vi-VN" sz="6600" dirty="0" err="1">
                <a:latin typeface="+mj-lt"/>
              </a:rPr>
              <a:t>trước</a:t>
            </a:r>
            <a:r>
              <a:rPr lang="vi-VN" sz="6600" dirty="0">
                <a:latin typeface="+mj-lt"/>
              </a:rPr>
              <a:t> </a:t>
            </a:r>
            <a:r>
              <a:rPr lang="vi-VN" sz="6600" dirty="0" err="1">
                <a:latin typeface="+mj-lt"/>
              </a:rPr>
              <a:t>cái</a:t>
            </a:r>
            <a:r>
              <a:rPr lang="vi-VN" sz="6600" dirty="0">
                <a:latin typeface="+mj-lt"/>
              </a:rPr>
              <a:t> </a:t>
            </a:r>
            <a:r>
              <a:rPr lang="vi-VN" sz="6600" dirty="0" err="1">
                <a:latin typeface="+mj-lt"/>
              </a:rPr>
              <a:t>chết</a:t>
            </a:r>
            <a:r>
              <a:rPr lang="vi-VN" sz="6600" dirty="0">
                <a:latin typeface="+mj-lt"/>
              </a:rPr>
              <a:t> </a:t>
            </a:r>
            <a:r>
              <a:rPr lang="vi-VN" sz="6600" dirty="0" err="1">
                <a:latin typeface="+mj-lt"/>
              </a:rPr>
              <a:t>của</a:t>
            </a:r>
            <a:r>
              <a:rPr lang="vi-VN" sz="6600" dirty="0">
                <a:latin typeface="+mj-lt"/>
              </a:rPr>
              <a:t> </a:t>
            </a:r>
            <a:r>
              <a:rPr lang="vi-VN" sz="6600" dirty="0" err="1">
                <a:latin typeface="+mj-lt"/>
              </a:rPr>
              <a:t>người</a:t>
            </a:r>
            <a:r>
              <a:rPr lang="vi-VN" sz="6600" dirty="0">
                <a:latin typeface="+mj-lt"/>
              </a:rPr>
              <a:t> Colombia </a:t>
            </a:r>
            <a:r>
              <a:rPr lang="vi-VN" sz="6600" dirty="0" err="1">
                <a:latin typeface="+mj-lt"/>
              </a:rPr>
              <a:t>vĩ</a:t>
            </a:r>
            <a:r>
              <a:rPr lang="vi-VN" sz="6600" dirty="0">
                <a:latin typeface="+mj-lt"/>
              </a:rPr>
              <a:t> </a:t>
            </a:r>
            <a:r>
              <a:rPr lang="vi-VN" sz="6600" dirty="0" err="1">
                <a:latin typeface="+mj-lt"/>
              </a:rPr>
              <a:t>đại</a:t>
            </a:r>
            <a:r>
              <a:rPr lang="vi-VN" sz="6600" dirty="0">
                <a:latin typeface="+mj-lt"/>
              </a:rPr>
              <a:t> </a:t>
            </a:r>
            <a:r>
              <a:rPr lang="vi-VN" sz="6600" dirty="0" err="1">
                <a:latin typeface="+mj-lt"/>
              </a:rPr>
              <a:t>nhất</a:t>
            </a:r>
            <a:r>
              <a:rPr lang="vi-VN" sz="6600" dirty="0">
                <a:latin typeface="+mj-lt"/>
              </a:rPr>
              <a:t> </a:t>
            </a:r>
            <a:r>
              <a:rPr lang="vi-VN" sz="6600" dirty="0" err="1">
                <a:latin typeface="+mj-lt"/>
              </a:rPr>
              <a:t>mọi</a:t>
            </a:r>
            <a:r>
              <a:rPr lang="vi-VN" sz="6600" dirty="0">
                <a:latin typeface="+mj-lt"/>
              </a:rPr>
              <a:t> </a:t>
            </a:r>
            <a:r>
              <a:rPr lang="vi-VN" sz="6600" dirty="0" err="1">
                <a:latin typeface="+mj-lt"/>
              </a:rPr>
              <a:t>thời</a:t>
            </a:r>
            <a:r>
              <a:rPr lang="vi-VN" sz="6600" dirty="0">
                <a:latin typeface="+mj-lt"/>
              </a:rPr>
              <a:t> </a:t>
            </a:r>
            <a:r>
              <a:rPr lang="vi-VN" sz="6600" dirty="0" err="1">
                <a:latin typeface="+mj-lt"/>
              </a:rPr>
              <a:t>đại</a:t>
            </a:r>
            <a:r>
              <a:rPr lang="vi-VN" sz="6600" dirty="0">
                <a:latin typeface="+mj-lt"/>
              </a:rPr>
              <a:t>. </a:t>
            </a:r>
            <a:r>
              <a:rPr lang="vi-VN" sz="6600" dirty="0" err="1">
                <a:latin typeface="+mj-lt"/>
              </a:rPr>
              <a:t>Những</a:t>
            </a:r>
            <a:r>
              <a:rPr lang="vi-VN" sz="6600" dirty="0">
                <a:latin typeface="+mj-lt"/>
              </a:rPr>
              <a:t> </a:t>
            </a:r>
            <a:r>
              <a:rPr lang="vi-VN" sz="6600" dirty="0" err="1">
                <a:latin typeface="+mj-lt"/>
              </a:rPr>
              <a:t>người</a:t>
            </a:r>
            <a:r>
              <a:rPr lang="vi-VN" sz="6600" dirty="0">
                <a:latin typeface="+mj-lt"/>
              </a:rPr>
              <a:t> </a:t>
            </a:r>
            <a:r>
              <a:rPr lang="vi-VN" sz="6600" dirty="0" err="1">
                <a:latin typeface="+mj-lt"/>
              </a:rPr>
              <a:t>khổng</a:t>
            </a:r>
            <a:r>
              <a:rPr lang="vi-VN" sz="6600" dirty="0">
                <a:latin typeface="+mj-lt"/>
              </a:rPr>
              <a:t> </a:t>
            </a:r>
            <a:r>
              <a:rPr lang="vi-VN" sz="6600" dirty="0" err="1">
                <a:latin typeface="+mj-lt"/>
              </a:rPr>
              <a:t>lồ</a:t>
            </a:r>
            <a:r>
              <a:rPr lang="vi-VN" sz="6600" dirty="0">
                <a:latin typeface="+mj-lt"/>
              </a:rPr>
              <a:t> như </a:t>
            </a:r>
            <a:r>
              <a:rPr lang="vi-VN" sz="6600" dirty="0" err="1">
                <a:latin typeface="+mj-lt"/>
              </a:rPr>
              <a:t>thế</a:t>
            </a:r>
            <a:r>
              <a:rPr lang="vi-VN" sz="6600" dirty="0">
                <a:latin typeface="+mj-lt"/>
              </a:rPr>
              <a:t> không bao </a:t>
            </a:r>
            <a:r>
              <a:rPr lang="vi-VN" sz="6600" dirty="0" err="1">
                <a:latin typeface="+mj-lt"/>
              </a:rPr>
              <a:t>giờ</a:t>
            </a:r>
            <a:r>
              <a:rPr lang="vi-VN" sz="6600" dirty="0">
                <a:latin typeface="+mj-lt"/>
              </a:rPr>
              <a:t> </a:t>
            </a:r>
            <a:r>
              <a:rPr lang="vi-VN" sz="6600" dirty="0" err="1">
                <a:latin typeface="+mj-lt"/>
              </a:rPr>
              <a:t>chết</a:t>
            </a:r>
            <a:r>
              <a:rPr lang="vi-VN" sz="6600" dirty="0">
                <a:latin typeface="+mj-lt"/>
              </a:rPr>
              <a:t>” </a:t>
            </a:r>
            <a:endParaRPr lang="en-BZ" sz="5400" dirty="0">
              <a:latin typeface="+mj-lt"/>
            </a:endParaRPr>
          </a:p>
          <a:p>
            <a:pPr algn="r"/>
            <a:r>
              <a:rPr lang="en-BZ" sz="3600" b="1" dirty="0">
                <a:latin typeface="Times New Roman" panose="02020603050405020304" pitchFamily="18" charset="0"/>
                <a:cs typeface="Times New Roman" panose="02020603050405020304" pitchFamily="18" charset="0"/>
              </a:rPr>
              <a:t>(</a:t>
            </a:r>
            <a:r>
              <a:rPr lang="vi-VN" sz="3600" b="1" dirty="0" err="1">
                <a:latin typeface="Times New Roman" panose="02020603050405020304" pitchFamily="18" charset="0"/>
                <a:cs typeface="Times New Roman" panose="02020603050405020304" pitchFamily="18" charset="0"/>
              </a:rPr>
              <a:t>Tổng</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thống</a:t>
            </a:r>
            <a:r>
              <a:rPr lang="vi-VN" sz="3600" b="1" dirty="0">
                <a:latin typeface="Times New Roman" panose="02020603050405020304" pitchFamily="18" charset="0"/>
                <a:cs typeface="Times New Roman" panose="02020603050405020304" pitchFamily="18" charset="0"/>
              </a:rPr>
              <a:t> Colombia </a:t>
            </a:r>
            <a:r>
              <a:rPr lang="vi-VN" sz="3600" b="1" dirty="0" err="1">
                <a:latin typeface="Times New Roman" panose="02020603050405020304" pitchFamily="18" charset="0"/>
                <a:cs typeface="Times New Roman" panose="02020603050405020304" pitchFamily="18" charset="0"/>
              </a:rPr>
              <a:t>Juan</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Manuel</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Santos</a:t>
            </a:r>
            <a:r>
              <a:rPr lang="en-BZ" sz="3600" b="1" dirty="0">
                <a:latin typeface="Times New Roman" panose="02020603050405020304" pitchFamily="18" charset="0"/>
                <a:cs typeface="Times New Roman" panose="02020603050405020304" pitchFamily="18" charset="0"/>
              </a:rPr>
              <a:t>)</a:t>
            </a:r>
            <a:endParaRPr lang="en-BZ"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7114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rought Studio Gagnon Removable Abstract Watercolor Background ...">
            <a:extLst>
              <a:ext uri="{FF2B5EF4-FFF2-40B4-BE49-F238E27FC236}">
                <a16:creationId xmlns:a16="http://schemas.microsoft.com/office/drawing/2014/main" id="{6FEA7C60-2AB0-4CDA-8F54-30E966C007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5">
            <a:extLst>
              <a:ext uri="{FF2B5EF4-FFF2-40B4-BE49-F238E27FC236}">
                <a16:creationId xmlns:a16="http://schemas.microsoft.com/office/drawing/2014/main" id="{A1D5B968-89C0-451F-A96E-28B7C58011E4}"/>
              </a:ext>
            </a:extLst>
          </p:cNvPr>
          <p:cNvSpPr/>
          <p:nvPr/>
        </p:nvSpPr>
        <p:spPr>
          <a:xfrm>
            <a:off x="1127448" y="548680"/>
            <a:ext cx="10272585" cy="5632311"/>
          </a:xfrm>
          <a:prstGeom prst="rect">
            <a:avLst/>
          </a:prstGeom>
        </p:spPr>
        <p:txBody>
          <a:bodyPr wrap="square">
            <a:spAutoFit/>
          </a:bodyPr>
          <a:lstStyle/>
          <a:p>
            <a:pPr algn="ctr"/>
            <a:r>
              <a:rPr lang="en-BZ" sz="4000" b="1" dirty="0" err="1">
                <a:latin typeface="Times New Roman" panose="02020603050405020304" pitchFamily="18" charset="0"/>
                <a:cs typeface="Times New Roman" panose="02020603050405020304" pitchFamily="18" charset="0"/>
              </a:rPr>
              <a:t>Tổng</a:t>
            </a:r>
            <a:r>
              <a:rPr lang="en-BZ" sz="4000" b="1" dirty="0">
                <a:latin typeface="Times New Roman" panose="02020603050405020304" pitchFamily="18" charset="0"/>
                <a:cs typeface="Times New Roman" panose="02020603050405020304" pitchFamily="18" charset="0"/>
              </a:rPr>
              <a:t> </a:t>
            </a:r>
            <a:r>
              <a:rPr lang="en-BZ" sz="4000" b="1" dirty="0" err="1">
                <a:latin typeface="Times New Roman" panose="02020603050405020304" pitchFamily="18" charset="0"/>
                <a:cs typeface="Times New Roman" panose="02020603050405020304" pitchFamily="18" charset="0"/>
              </a:rPr>
              <a:t>thống</a:t>
            </a:r>
            <a:r>
              <a:rPr lang="en-BZ" sz="4000" b="1" dirty="0">
                <a:latin typeface="Times New Roman" panose="02020603050405020304" pitchFamily="18" charset="0"/>
                <a:cs typeface="Times New Roman" panose="02020603050405020304" pitchFamily="18" charset="0"/>
              </a:rPr>
              <a:t> Barack Obama chia </a:t>
            </a:r>
            <a:r>
              <a:rPr lang="en-BZ" sz="4000" b="1" dirty="0" err="1">
                <a:latin typeface="Times New Roman" panose="02020603050405020304" pitchFamily="18" charset="0"/>
                <a:cs typeface="Times New Roman" panose="02020603050405020304" pitchFamily="18" charset="0"/>
              </a:rPr>
              <a:t>sẻ</a:t>
            </a:r>
            <a:r>
              <a:rPr lang="en-BZ" sz="4000" b="1" dirty="0">
                <a:latin typeface="Times New Roman" panose="02020603050405020304" pitchFamily="18" charset="0"/>
                <a:cs typeface="Times New Roman" panose="02020603050405020304" pitchFamily="18" charset="0"/>
              </a:rPr>
              <a:t>: </a:t>
            </a:r>
            <a:r>
              <a:rPr lang="en-BZ" sz="6000" dirty="0">
                <a:latin typeface="Times New Roman" panose="02020603050405020304" pitchFamily="18" charset="0"/>
                <a:cs typeface="Times New Roman" panose="02020603050405020304" pitchFamily="18" charset="0"/>
              </a:rPr>
              <a:t>"</a:t>
            </a:r>
            <a:r>
              <a:rPr lang="en-BZ" sz="6000" dirty="0" err="1">
                <a:latin typeface="Times New Roman" panose="02020603050405020304" pitchFamily="18" charset="0"/>
                <a:cs typeface="Times New Roman" panose="02020603050405020304" pitchFamily="18" charset="0"/>
              </a:rPr>
              <a:t>Thế</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giới</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đã</a:t>
            </a:r>
            <a:r>
              <a:rPr lang="en-BZ" sz="6000" dirty="0">
                <a:latin typeface="Times New Roman" panose="02020603050405020304" pitchFamily="18" charset="0"/>
                <a:cs typeface="Times New Roman" panose="02020603050405020304" pitchFamily="18" charset="0"/>
              </a:rPr>
              <a:t> </a:t>
            </a:r>
          </a:p>
          <a:p>
            <a:pPr algn="ctr"/>
            <a:r>
              <a:rPr lang="en-BZ" sz="6000" dirty="0" err="1">
                <a:latin typeface="Times New Roman" panose="02020603050405020304" pitchFamily="18" charset="0"/>
                <a:cs typeface="Times New Roman" panose="02020603050405020304" pitchFamily="18" charset="0"/>
              </a:rPr>
              <a:t>mất</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đi</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một</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trong</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những</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nhà</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văn</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nhìn</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xa</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trông</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rộng</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vĩ</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đại</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nhất</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và</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là</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một</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trong</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những</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nhà</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văn</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yêu</a:t>
            </a:r>
            <a:endParaRPr lang="en-BZ" sz="6000" dirty="0">
              <a:latin typeface="Times New Roman" panose="02020603050405020304" pitchFamily="18" charset="0"/>
              <a:cs typeface="Times New Roman" panose="02020603050405020304" pitchFamily="18" charset="0"/>
            </a:endParaRPr>
          </a:p>
          <a:p>
            <a:pPr algn="ct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thích</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của</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tôi</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từ</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khi</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còn</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trẻ</a:t>
            </a:r>
            <a:r>
              <a:rPr lang="en-BZ" sz="6000" dirty="0">
                <a:latin typeface="Times New Roman" panose="02020603050405020304" pitchFamily="18" charset="0"/>
                <a:cs typeface="Times New Roman" panose="02020603050405020304" pitchFamily="18" charset="0"/>
              </a:rPr>
              <a:t>”.</a:t>
            </a:r>
            <a:endParaRPr lang="en-BZ"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307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áº¡n bÃ i Äáº¥u tranh cho má»t tháº¿ giá»i hÃ²a bÃ¬nh | Soáº¡n vÄn 9">
            <a:extLst>
              <a:ext uri="{FF2B5EF4-FFF2-40B4-BE49-F238E27FC236}">
                <a16:creationId xmlns:a16="http://schemas.microsoft.com/office/drawing/2014/main" id="{2EE6485A-6E60-484D-AC87-1BC85F2BA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1414440"/>
            <a:ext cx="6459504" cy="43328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 Box 76">
            <a:extLst>
              <a:ext uri="{FF2B5EF4-FFF2-40B4-BE49-F238E27FC236}">
                <a16:creationId xmlns:a16="http://schemas.microsoft.com/office/drawing/2014/main" id="{E2BC8B3C-4781-4FF5-8402-FE954544B25D}"/>
              </a:ext>
            </a:extLst>
          </p:cNvPr>
          <p:cNvSpPr txBox="1">
            <a:spLocks noChangeArrowheads="1"/>
          </p:cNvSpPr>
          <p:nvPr/>
        </p:nvSpPr>
        <p:spPr bwMode="auto">
          <a:xfrm>
            <a:off x="6816080" y="117693"/>
            <a:ext cx="504056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5400" dirty="0" err="1">
                <a:solidFill>
                  <a:srgbClr val="0000CC"/>
                </a:solidFill>
                <a:latin typeface="Times New Roman" panose="02020603050405020304" pitchFamily="18" charset="0"/>
                <a:cs typeface="Times New Roman" panose="02020603050405020304" pitchFamily="18" charset="0"/>
              </a:rPr>
              <a:t>Là</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đoạn</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trích</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của</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bản</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tham</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luận</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mà</a:t>
            </a:r>
            <a:r>
              <a:rPr lang="en-US" altLang="en-US" sz="5400" dirty="0">
                <a:solidFill>
                  <a:srgbClr val="0000CC"/>
                </a:solidFill>
                <a:latin typeface="Times New Roman" panose="02020603050405020304" pitchFamily="18" charset="0"/>
                <a:cs typeface="Times New Roman" panose="02020603050405020304" pitchFamily="18" charset="0"/>
              </a:rPr>
              <a:t> G.G. </a:t>
            </a:r>
            <a:r>
              <a:rPr lang="en-US" altLang="en-US" sz="5400" dirty="0" err="1">
                <a:solidFill>
                  <a:srgbClr val="0000CC"/>
                </a:solidFill>
                <a:latin typeface="Times New Roman" panose="02020603050405020304" pitchFamily="18" charset="0"/>
                <a:cs typeface="Times New Roman" panose="02020603050405020304" pitchFamily="18" charset="0"/>
              </a:rPr>
              <a:t>Mác-két</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đọc</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tại</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cuộc</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họp</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của</a:t>
            </a:r>
            <a:r>
              <a:rPr lang="en-US" altLang="en-US" sz="5400" dirty="0">
                <a:solidFill>
                  <a:srgbClr val="0000CC"/>
                </a:solidFill>
                <a:latin typeface="Times New Roman" panose="02020603050405020304" pitchFamily="18" charset="0"/>
                <a:cs typeface="Times New Roman" panose="02020603050405020304" pitchFamily="18" charset="0"/>
              </a:rPr>
              <a:t> 6 </a:t>
            </a:r>
            <a:r>
              <a:rPr lang="en-US" altLang="en-US" sz="5400" dirty="0" err="1">
                <a:solidFill>
                  <a:srgbClr val="0000CC"/>
                </a:solidFill>
                <a:latin typeface="Times New Roman" panose="02020603050405020304" pitchFamily="18" charset="0"/>
                <a:cs typeface="Times New Roman" panose="02020603050405020304" pitchFamily="18" charset="0"/>
              </a:rPr>
              <a:t>nguyên</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thủ</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quốc</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gia</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bàn</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về</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việc</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chống</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chiến</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tranh</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hạt</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nhân</a:t>
            </a:r>
            <a:endParaRPr lang="en-US" altLang="en-US" sz="5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5381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3"/>
                                        </p:tgtEl>
                                        <p:attrNameLst>
                                          <p:attrName>style.visibility</p:attrName>
                                        </p:attrNameLst>
                                      </p:cBhvr>
                                      <p:to>
                                        <p:strVal val="visible"/>
                                      </p:to>
                                    </p:set>
                                    <p:anim calcmode="discrete" valueType="clr">
                                      <p:cBhvr override="childStyle">
                                        <p:cTn id="11"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3"/>
                                        </p:tgtEl>
                                        <p:attrNameLst>
                                          <p:attrName>fillcolor</p:attrName>
                                        </p:attrNameLst>
                                      </p:cBhvr>
                                      <p:tavLst>
                                        <p:tav tm="0">
                                          <p:val>
                                            <p:clrVal>
                                              <a:schemeClr val="accent2"/>
                                            </p:clrVal>
                                          </p:val>
                                        </p:tav>
                                        <p:tav tm="50000">
                                          <p:val>
                                            <p:clrVal>
                                              <a:schemeClr val="hlink"/>
                                            </p:clrVal>
                                          </p:val>
                                        </p:tav>
                                      </p:tavLst>
                                    </p:anim>
                                    <p:set>
                                      <p:cBhvr>
                                        <p:cTn id="13"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E218FC-5809-4C26-8B84-440BE627C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998" y="1412776"/>
            <a:ext cx="3723774" cy="4343148"/>
          </a:xfrm>
          <a:prstGeom prst="rect">
            <a:avLst/>
          </a:prstGeom>
        </p:spPr>
      </p:pic>
      <p:sp>
        <p:nvSpPr>
          <p:cNvPr id="13" name="TextBox 12">
            <a:extLst>
              <a:ext uri="{FF2B5EF4-FFF2-40B4-BE49-F238E27FC236}">
                <a16:creationId xmlns:a16="http://schemas.microsoft.com/office/drawing/2014/main" id="{EBCF89F0-0D02-49B5-A26E-48AF8213F985}"/>
              </a:ext>
            </a:extLst>
          </p:cNvPr>
          <p:cNvSpPr txBox="1"/>
          <p:nvPr/>
        </p:nvSpPr>
        <p:spPr>
          <a:xfrm>
            <a:off x="1146081" y="2614854"/>
            <a:ext cx="1954066" cy="1938992"/>
          </a:xfrm>
          <a:prstGeom prst="rect">
            <a:avLst/>
          </a:prstGeom>
          <a:noFill/>
        </p:spPr>
        <p:txBody>
          <a:bodyPr wrap="square" rtlCol="0">
            <a:spAutoFit/>
          </a:bodyPr>
          <a:lstStyle/>
          <a:p>
            <a:pPr algn="ctr"/>
            <a:r>
              <a:rPr lang="en-SG" sz="6000" b="1" dirty="0" err="1">
                <a:solidFill>
                  <a:srgbClr val="3E645C"/>
                </a:solidFill>
                <a:latin typeface="Times New Roman" panose="02020603050405020304" pitchFamily="18" charset="0"/>
                <a:cs typeface="Times New Roman" panose="02020603050405020304" pitchFamily="18" charset="0"/>
              </a:rPr>
              <a:t>Bố</a:t>
            </a:r>
            <a:r>
              <a:rPr lang="en-SG" sz="6000" b="1" dirty="0">
                <a:solidFill>
                  <a:srgbClr val="3E645C"/>
                </a:solidFill>
                <a:latin typeface="Times New Roman" panose="02020603050405020304" pitchFamily="18" charset="0"/>
                <a:cs typeface="Times New Roman" panose="02020603050405020304" pitchFamily="18" charset="0"/>
              </a:rPr>
              <a:t> </a:t>
            </a:r>
            <a:r>
              <a:rPr lang="en-SG" sz="6000" b="1" dirty="0" err="1">
                <a:solidFill>
                  <a:srgbClr val="3E645C"/>
                </a:solidFill>
                <a:latin typeface="Times New Roman" panose="02020603050405020304" pitchFamily="18" charset="0"/>
                <a:cs typeface="Times New Roman" panose="02020603050405020304" pitchFamily="18" charset="0"/>
              </a:rPr>
              <a:t>cục</a:t>
            </a:r>
            <a:endParaRPr lang="en-US" sz="6000" b="1" dirty="0">
              <a:solidFill>
                <a:srgbClr val="3E645C"/>
              </a:solidFill>
              <a:latin typeface="Times New Roman" panose="02020603050405020304" pitchFamily="18" charset="0"/>
              <a:cs typeface="Times New Roman" panose="02020603050405020304" pitchFamily="18" charset="0"/>
            </a:endParaRPr>
          </a:p>
        </p:txBody>
      </p:sp>
      <p:grpSp>
        <p:nvGrpSpPr>
          <p:cNvPr id="7" name="组合 6">
            <a:extLst>
              <a:ext uri="{FF2B5EF4-FFF2-40B4-BE49-F238E27FC236}">
                <a16:creationId xmlns:a16="http://schemas.microsoft.com/office/drawing/2014/main" id="{A35905B1-89EB-4349-B6F1-42BDA3652B62}"/>
              </a:ext>
            </a:extLst>
          </p:cNvPr>
          <p:cNvGrpSpPr/>
          <p:nvPr/>
        </p:nvGrpSpPr>
        <p:grpSpPr>
          <a:xfrm>
            <a:off x="4477924" y="634957"/>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0" name="组合 10">
            <a:extLst>
              <a:ext uri="{FF2B5EF4-FFF2-40B4-BE49-F238E27FC236}">
                <a16:creationId xmlns:a16="http://schemas.microsoft.com/office/drawing/2014/main" id="{8B47F25C-AC87-4778-9DF0-32C87CDC9A1C}"/>
              </a:ext>
            </a:extLst>
          </p:cNvPr>
          <p:cNvGrpSpPr/>
          <p:nvPr/>
        </p:nvGrpSpPr>
        <p:grpSpPr>
          <a:xfrm>
            <a:off x="4484553" y="2792629"/>
            <a:ext cx="1053545" cy="1119809"/>
            <a:chOff x="5758072" y="954157"/>
            <a:chExt cx="1053545" cy="1119809"/>
          </a:xfrm>
          <a:solidFill>
            <a:srgbClr val="C3E0D3"/>
          </a:solidFill>
        </p:grpSpPr>
        <p:sp>
          <p:nvSpPr>
            <p:cNvPr id="11"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8" name="组合 14">
            <a:extLst>
              <a:ext uri="{FF2B5EF4-FFF2-40B4-BE49-F238E27FC236}">
                <a16:creationId xmlns:a16="http://schemas.microsoft.com/office/drawing/2014/main" id="{C016ED78-6ED4-40D6-84F7-24AF49AA86DF}"/>
              </a:ext>
            </a:extLst>
          </p:cNvPr>
          <p:cNvGrpSpPr/>
          <p:nvPr/>
        </p:nvGrpSpPr>
        <p:grpSpPr>
          <a:xfrm>
            <a:off x="4477924" y="4953935"/>
            <a:ext cx="1053545" cy="1119809"/>
            <a:chOff x="5758072" y="954157"/>
            <a:chExt cx="1053545" cy="1119809"/>
          </a:xfrm>
          <a:solidFill>
            <a:srgbClr val="F8DFD2"/>
          </a:solidFill>
        </p:grpSpPr>
        <p:sp>
          <p:nvSpPr>
            <p:cNvPr id="19" name="菱形 15">
              <a:extLst>
                <a:ext uri="{FF2B5EF4-FFF2-40B4-BE49-F238E27FC236}">
                  <a16:creationId xmlns:a16="http://schemas.microsoft.com/office/drawing/2014/main" id="{5E39EF78-61C9-45E7-86A8-3618739A95D9}"/>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0" name="菱形 16">
              <a:extLst>
                <a:ext uri="{FF2B5EF4-FFF2-40B4-BE49-F238E27FC236}">
                  <a16:creationId xmlns:a16="http://schemas.microsoft.com/office/drawing/2014/main" id="{40A1BBF9-8F9F-437D-9A28-D71BD1BE9B8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21" name="图片 28">
            <a:extLst>
              <a:ext uri="{FF2B5EF4-FFF2-40B4-BE49-F238E27FC236}">
                <a16:creationId xmlns:a16="http://schemas.microsoft.com/office/drawing/2014/main" id="{2FD3D2EC-49B1-4D75-A98D-4BBB50BA34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370" y="1041661"/>
            <a:ext cx="824730" cy="728638"/>
          </a:xfrm>
          <a:prstGeom prst="rect">
            <a:avLst/>
          </a:prstGeom>
        </p:spPr>
      </p:pic>
      <p:pic>
        <p:nvPicPr>
          <p:cNvPr id="22" name="图片 29">
            <a:extLst>
              <a:ext uri="{FF2B5EF4-FFF2-40B4-BE49-F238E27FC236}">
                <a16:creationId xmlns:a16="http://schemas.microsoft.com/office/drawing/2014/main" id="{26D31F22-DAE7-4E39-B526-2A9B56D61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558" y="3278202"/>
            <a:ext cx="824730" cy="728638"/>
          </a:xfrm>
          <a:prstGeom prst="rect">
            <a:avLst/>
          </a:prstGeom>
        </p:spPr>
      </p:pic>
      <p:pic>
        <p:nvPicPr>
          <p:cNvPr id="23" name="图片 30">
            <a:extLst>
              <a:ext uri="{FF2B5EF4-FFF2-40B4-BE49-F238E27FC236}">
                <a16:creationId xmlns:a16="http://schemas.microsoft.com/office/drawing/2014/main" id="{79435216-F267-43E9-B15E-3AA973E72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0810" y="5415600"/>
            <a:ext cx="824730" cy="728638"/>
          </a:xfrm>
          <a:prstGeom prst="rect">
            <a:avLst/>
          </a:prstGeom>
        </p:spPr>
      </p:pic>
      <p:sp>
        <p:nvSpPr>
          <p:cNvPr id="2" name="TextBox 1">
            <a:extLst>
              <a:ext uri="{FF2B5EF4-FFF2-40B4-BE49-F238E27FC236}">
                <a16:creationId xmlns:a16="http://schemas.microsoft.com/office/drawing/2014/main" id="{8C7888C8-57EA-4DAC-877C-E1460433AB64}"/>
              </a:ext>
            </a:extLst>
          </p:cNvPr>
          <p:cNvSpPr txBox="1"/>
          <p:nvPr/>
        </p:nvSpPr>
        <p:spPr>
          <a:xfrm>
            <a:off x="5865546" y="335558"/>
            <a:ext cx="5922553" cy="1077218"/>
          </a:xfrm>
          <a:prstGeom prst="rect">
            <a:avLst/>
          </a:prstGeom>
          <a:noFill/>
        </p:spPr>
        <p:txBody>
          <a:bodyPr wrap="square" rtlCol="0">
            <a:spAutoFit/>
          </a:bodyPr>
          <a:lstStyle/>
          <a:p>
            <a:pPr lvl="0" algn="just"/>
            <a:r>
              <a:rPr lang="en-US" sz="3200" b="1" u="sng" dirty="0">
                <a:latin typeface="Times New Roman" panose="02020603050405020304" pitchFamily="18" charset="0"/>
                <a:cs typeface="Times New Roman" panose="02020603050405020304" pitchFamily="18" charset="0"/>
              </a:rPr>
              <a:t>P1</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dọa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E57E5503-EB8C-4A7F-B400-34A49B100BC1}"/>
              </a:ext>
            </a:extLst>
          </p:cNvPr>
          <p:cNvSpPr txBox="1"/>
          <p:nvPr/>
        </p:nvSpPr>
        <p:spPr>
          <a:xfrm>
            <a:off x="5895293" y="1819317"/>
            <a:ext cx="5912409" cy="1569660"/>
          </a:xfrm>
          <a:prstGeom prst="rect">
            <a:avLst/>
          </a:prstGeom>
          <a:noFill/>
        </p:spPr>
        <p:txBody>
          <a:bodyPr wrap="square" rtlCol="0">
            <a:spAutoFit/>
          </a:bodyPr>
          <a:lstStyle/>
          <a:p>
            <a:pPr lvl="0" algn="just"/>
            <a:r>
              <a:rPr lang="en-US" sz="3200" b="1" u="sng" dirty="0">
                <a:latin typeface="Times New Roman" panose="02020603050405020304" pitchFamily="18" charset="0"/>
                <a:cs typeface="Times New Roman" panose="02020603050405020304" pitchFamily="18" charset="0"/>
              </a:rPr>
              <a:t>P2</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Niềm</a:t>
            </a:r>
            <a:r>
              <a:rPr lang="en-US" sz="3200" b="1" dirty="0">
                <a:latin typeface="Times New Roman" panose="02020603050405020304" pitchFamily="18" charset="0"/>
                <a:cs typeface="Times New Roman" panose="02020603050405020304" pitchFamily="18" charset="0"/>
              </a:rPr>
              <a:t> an </a:t>
            </a:r>
            <a:r>
              <a:rPr lang="en-US" sz="3200" b="1" dirty="0" err="1">
                <a:latin typeface="Times New Roman" panose="02020603050405020304" pitchFamily="18" charset="0"/>
                <a:cs typeface="Times New Roman" panose="02020603050405020304" pitchFamily="18" charset="0"/>
              </a:rPr>
              <a:t>ủi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kém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phi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endParaRPr lang="en-BZ" sz="32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6DA196BF-FCEF-4B24-A922-156553455E12}"/>
              </a:ext>
            </a:extLst>
          </p:cNvPr>
          <p:cNvSpPr txBox="1"/>
          <p:nvPr/>
        </p:nvSpPr>
        <p:spPr>
          <a:xfrm>
            <a:off x="5824355" y="5550283"/>
            <a:ext cx="6216200" cy="1077218"/>
          </a:xfrm>
          <a:prstGeom prst="rect">
            <a:avLst/>
          </a:prstGeom>
          <a:noFill/>
        </p:spPr>
        <p:txBody>
          <a:bodyPr wrap="square" rtlCol="0">
            <a:spAutoFit/>
          </a:bodyPr>
          <a:lstStyle/>
          <a:p>
            <a:pPr lvl="0" algn="just"/>
            <a:r>
              <a:rPr lang="en-US" sz="3200" b="1" u="sng" dirty="0">
                <a:latin typeface="Times New Roman" panose="02020603050405020304" pitchFamily="18" charset="0"/>
                <a:cs typeface="Times New Roman" panose="02020603050405020304" pitchFamily="18" charset="0"/>
              </a:rPr>
              <a:t>P4</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hòa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bình</a:t>
            </a:r>
            <a:r>
              <a:rPr lang="en-US" sz="3200" b="1" dirty="0">
                <a:latin typeface="Times New Roman" panose="02020603050405020304" pitchFamily="18" charset="0"/>
                <a:cs typeface="Times New Roman" panose="02020603050405020304" pitchFamily="18" charset="0"/>
              </a:rPr>
              <a:t>.</a:t>
            </a:r>
            <a:endParaRPr lang="en-BZ" sz="32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3B24FC83-C8AE-4A8F-92BA-CBC22D7A7A25}"/>
              </a:ext>
            </a:extLst>
          </p:cNvPr>
          <p:cNvSpPr txBox="1"/>
          <p:nvPr/>
        </p:nvSpPr>
        <p:spPr>
          <a:xfrm>
            <a:off x="5804591" y="3522794"/>
            <a:ext cx="6021299" cy="2062103"/>
          </a:xfrm>
          <a:prstGeom prst="rect">
            <a:avLst/>
          </a:prstGeom>
          <a:noFill/>
        </p:spPr>
        <p:txBody>
          <a:bodyPr wrap="square" rtlCol="0">
            <a:spAutoFit/>
          </a:bodyPr>
          <a:lstStyle/>
          <a:p>
            <a:pPr lvl="0" algn="just"/>
            <a:r>
              <a:rPr lang="en-US" sz="3200" b="1" u="sng" dirty="0">
                <a:latin typeface="Times New Roman" panose="02020603050405020304" pitchFamily="18" charset="0"/>
                <a:cs typeface="Times New Roman" panose="02020603050405020304" pitchFamily="18" charset="0"/>
              </a:rPr>
              <a:t>P3</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thuyết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lớn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trí</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endParaRPr lang="en-BZ"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2547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2423592" y="1916832"/>
            <a:ext cx="2088232" cy="3170099"/>
          </a:xfrm>
          <a:prstGeom prst="rect">
            <a:avLst/>
          </a:prstGeom>
          <a:noFill/>
        </p:spPr>
        <p:txBody>
          <a:bodyPr wrap="square" rtlCol="0">
            <a:spAutoFit/>
          </a:bodyPr>
          <a:lstStyle/>
          <a:p>
            <a:r>
              <a:rPr lang="en-SG" sz="20000" dirty="0">
                <a:latin typeface="Times New Roman" panose="02020603050405020304" pitchFamily="18" charset="0"/>
                <a:cs typeface="Times New Roman" panose="02020603050405020304" pitchFamily="18" charset="0"/>
              </a:rPr>
              <a:t>II </a:t>
            </a:r>
          </a:p>
        </p:txBody>
      </p:sp>
      <p:sp>
        <p:nvSpPr>
          <p:cNvPr id="5" name="TextBox 4">
            <a:extLst>
              <a:ext uri="{FF2B5EF4-FFF2-40B4-BE49-F238E27FC236}">
                <a16:creationId xmlns:a16="http://schemas.microsoft.com/office/drawing/2014/main" id="{E488BBF0-DC65-4B8A-8D16-12B2ABDE111D}"/>
              </a:ext>
            </a:extLst>
          </p:cNvPr>
          <p:cNvSpPr txBox="1"/>
          <p:nvPr/>
        </p:nvSpPr>
        <p:spPr>
          <a:xfrm>
            <a:off x="6312024" y="1628800"/>
            <a:ext cx="5550024" cy="3662541"/>
          </a:xfrm>
          <a:prstGeom prst="rect">
            <a:avLst/>
          </a:prstGeom>
          <a:noFill/>
        </p:spPr>
        <p:txBody>
          <a:bodyPr wrap="square" rtlCol="0">
            <a:spAutoFit/>
          </a:bodyPr>
          <a:lstStyle/>
          <a:p>
            <a:pPr algn="ctr"/>
            <a:r>
              <a:rPr lang="en-SG" sz="11600" dirty="0" err="1">
                <a:latin typeface="Times New Roman" panose="02020603050405020304" pitchFamily="18" charset="0"/>
                <a:cs typeface="Times New Roman" panose="02020603050405020304" pitchFamily="18" charset="0"/>
              </a:rPr>
              <a:t>Đọc</a:t>
            </a:r>
            <a:r>
              <a:rPr lang="en-SG" sz="11600" dirty="0">
                <a:latin typeface="Times New Roman" panose="02020603050405020304" pitchFamily="18" charset="0"/>
                <a:cs typeface="Times New Roman" panose="02020603050405020304" pitchFamily="18" charset="0"/>
              </a:rPr>
              <a:t> </a:t>
            </a:r>
            <a:r>
              <a:rPr lang="en-SG" sz="11600" dirty="0" err="1">
                <a:latin typeface="Times New Roman" panose="02020603050405020304" pitchFamily="18" charset="0"/>
                <a:cs typeface="Times New Roman" panose="02020603050405020304" pitchFamily="18" charset="0"/>
              </a:rPr>
              <a:t>hiểu</a:t>
            </a:r>
            <a:r>
              <a:rPr lang="en-SG" sz="11600" dirty="0">
                <a:latin typeface="Times New Roman" panose="02020603050405020304" pitchFamily="18" charset="0"/>
                <a:cs typeface="Times New Roman" panose="02020603050405020304" pitchFamily="18" charset="0"/>
              </a:rPr>
              <a:t> </a:t>
            </a:r>
            <a:r>
              <a:rPr lang="en-SG" sz="11600" dirty="0" err="1">
                <a:latin typeface="Times New Roman" panose="02020603050405020304" pitchFamily="18" charset="0"/>
                <a:cs typeface="Times New Roman" panose="02020603050405020304" pitchFamily="18" charset="0"/>
              </a:rPr>
              <a:t>văn</a:t>
            </a:r>
            <a:r>
              <a:rPr lang="en-SG" sz="11600" dirty="0">
                <a:latin typeface="Times New Roman" panose="02020603050405020304" pitchFamily="18" charset="0"/>
                <a:cs typeface="Times New Roman" panose="02020603050405020304" pitchFamily="18" charset="0"/>
              </a:rPr>
              <a:t> </a:t>
            </a:r>
            <a:r>
              <a:rPr lang="en-SG" sz="11600" dirty="0" err="1">
                <a:latin typeface="Times New Roman" panose="02020603050405020304" pitchFamily="18" charset="0"/>
                <a:cs typeface="Times New Roman" panose="02020603050405020304" pitchFamily="18" charset="0"/>
              </a:rPr>
              <a:t>bản</a:t>
            </a:r>
            <a:endParaRPr lang="en-SG" sz="1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9366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TotalTime>
  <Words>2650</Words>
  <Application>Microsoft Office PowerPoint</Application>
  <PresentationFormat>Widescreen</PresentationFormat>
  <Paragraphs>258</Paragraphs>
  <Slides>44</Slides>
  <Notes>44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#9Slide03 Nanami Rounded Light</vt:lpstr>
      <vt:lpstr>#9Slide04 SVNSwashington</vt:lpstr>
      <vt:lpstr>#9Slide05 FS Blonde Script</vt:lpstr>
      <vt:lpstr>Arial</vt:lpstr>
      <vt:lpstr>Calibri</vt:lpstr>
      <vt:lpstr>Times New Roman</vt:lpstr>
      <vt:lpstr>Wingdings</vt:lpstr>
      <vt:lpstr>汉仪家书简</vt:lpstr>
      <vt:lpstr>Office Theme</vt:lpstr>
      <vt:lpstr>PowerPoint Presentation</vt:lpstr>
      <vt:lpstr>PowerPoint Presentation</vt:lpstr>
      <vt:lpstr>PowerPoint Presentation</vt:lpstr>
      <vt:lpstr>Một số tác phẩm nổi tiếng của G.G. Mác-két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Như thanh gươm Đa-mô-clet</vt:lpstr>
      <vt:lpstr>PowerPoint Presentation</vt:lpstr>
      <vt:lpstr> Nguy cơ khủng khiếp và nghiêm trọng của chiến tranh hạt nhân đối với toàn nhân loại.</vt:lpstr>
      <vt:lpstr>PowerPoint Presentation</vt:lpstr>
      <vt:lpstr>Liệt kê và so sánh chi phí cho chiến tranh và chi phí cho cuộc sống.</vt:lpstr>
      <vt:lpstr>PowerPoint Presentation</vt:lpstr>
      <vt:lpstr>PowerPoint Presentation</vt:lpstr>
      <vt:lpstr>PowerPoint Presentation</vt:lpstr>
      <vt:lpstr>PowerPoint Presentation</vt:lpstr>
      <vt:lpstr>Sự tàn phá của chiến tranh</vt:lpstr>
      <vt:lpstr>PowerPoint Presentation</vt:lpstr>
      <vt:lpstr>PowerPoint Presentation</vt:lpstr>
      <vt:lpstr>SỰ PHI LÍ CỦA CHIẾN TRANH HẠT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HỆ NGUY CƠ CHIẾN TRANH HẠT NHÂN HIỆN NAY:</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Nguyễn Phương Lam</cp:lastModifiedBy>
  <cp:revision>90</cp:revision>
  <dcterms:created xsi:type="dcterms:W3CDTF">2019-04-09T12:37:52Z</dcterms:created>
  <dcterms:modified xsi:type="dcterms:W3CDTF">2025-03-31T09:30:20Z</dcterms:modified>
</cp:coreProperties>
</file>