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371" r:id="rId2"/>
    <p:sldId id="378" r:id="rId3"/>
    <p:sldId id="374" r:id="rId4"/>
    <p:sldId id="384" r:id="rId5"/>
    <p:sldId id="382" r:id="rId6"/>
    <p:sldId id="376" r:id="rId7"/>
    <p:sldId id="385" r:id="rId8"/>
    <p:sldId id="368" r:id="rId9"/>
    <p:sldId id="383" r:id="rId10"/>
    <p:sldId id="379" r:id="rId11"/>
    <p:sldId id="264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726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DA2B1"/>
    <a:srgbClr val="2B80A5"/>
    <a:srgbClr val="835867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9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1" y="67"/>
      </p:cViewPr>
      <p:guideLst>
        <p:guide orient="horz" pos="2160"/>
        <p:guide pos="472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512D1-C5AF-C047-B523-6F9C9CE443E6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49B33A-865D-7449-9981-4FE7A02A42DE}">
      <dgm:prSet phldrT="[Text]"/>
      <dgm:spPr>
        <a:ln>
          <a:solidFill>
            <a:srgbClr val="2B80A5"/>
          </a:solidFill>
        </a:ln>
      </dgm:spPr>
      <dgm:t>
        <a:bodyPr/>
        <a:lstStyle/>
        <a:p>
          <a:r>
            <a:rPr lang="en-US" u="none" dirty="0">
              <a:latin typeface="Times New Roman" pitchFamily="18" charset="0"/>
              <a:cs typeface="Times New Roman" pitchFamily="18" charset="0"/>
            </a:rPr>
            <a:t>HS lớp 6 chỉ cần tập trung vào việc học, không cần làm việc nhà.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EFB0AE2-96A7-424E-A824-D6A7392B7AE6}" type="parTrans" cxnId="{0001FBF4-C9BF-C646-AB87-A4FF2567645D}">
      <dgm:prSet/>
      <dgm:spPr/>
      <dgm:t>
        <a:bodyPr/>
        <a:lstStyle/>
        <a:p>
          <a:endParaRPr lang="en-US"/>
        </a:p>
      </dgm:t>
    </dgm:pt>
    <dgm:pt modelId="{BCD5010A-ADE3-0041-8797-00E6ECCE7437}" type="sibTrans" cxnId="{0001FBF4-C9BF-C646-AB87-A4FF2567645D}">
      <dgm:prSet/>
      <dgm:spPr/>
      <dgm:t>
        <a:bodyPr/>
        <a:lstStyle/>
        <a:p>
          <a:endParaRPr lang="en-US"/>
        </a:p>
      </dgm:t>
    </dgm:pt>
    <dgm:pt modelId="{5AEEFBCF-C7C2-8044-8363-1C3018B05343}">
      <dgm:prSet phldrT="[Text]"/>
      <dgm:spPr>
        <a:ln>
          <a:solidFill>
            <a:srgbClr val="2B80A5"/>
          </a:solidFill>
        </a:ln>
      </dgm:spPr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ĐỘI A</a:t>
          </a:r>
        </a:p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ỦNG HỘ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26AEA3-937D-F94A-9323-A20CA9253A05}" type="parTrans" cxnId="{5E0D8007-84AC-B14F-A74B-157CD409D29E}">
      <dgm:prSet/>
      <dgm:spPr/>
      <dgm:t>
        <a:bodyPr/>
        <a:lstStyle/>
        <a:p>
          <a:endParaRPr lang="en-US"/>
        </a:p>
      </dgm:t>
    </dgm:pt>
    <dgm:pt modelId="{A7F446AF-B4F7-034E-8B0C-EBD567DBCADB}" type="sibTrans" cxnId="{5E0D8007-84AC-B14F-A74B-157CD409D29E}">
      <dgm:prSet/>
      <dgm:spPr/>
      <dgm:t>
        <a:bodyPr/>
        <a:lstStyle/>
        <a:p>
          <a:endParaRPr lang="en-US"/>
        </a:p>
      </dgm:t>
    </dgm:pt>
    <dgm:pt modelId="{DC5D6BB5-6F00-C445-85FC-5EC3022689A0}">
      <dgm:prSet phldrT="[Text]"/>
      <dgm:spPr>
        <a:ln>
          <a:solidFill>
            <a:srgbClr val="2B80A5"/>
          </a:solidFill>
        </a:ln>
      </dgm:spPr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ĐỘI B</a:t>
          </a:r>
        </a:p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PHẢN ĐỐI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927164-EA0B-2C4C-8E7C-F591EF13CA7D}" type="parTrans" cxnId="{C89B111F-567F-0B46-A2FA-C6259A1861CF}">
      <dgm:prSet/>
      <dgm:spPr/>
      <dgm:t>
        <a:bodyPr/>
        <a:lstStyle/>
        <a:p>
          <a:endParaRPr lang="en-US"/>
        </a:p>
      </dgm:t>
    </dgm:pt>
    <dgm:pt modelId="{5265FFDA-AEDC-6742-9E65-B77779D2BBF4}" type="sibTrans" cxnId="{C89B111F-567F-0B46-A2FA-C6259A1861CF}">
      <dgm:prSet/>
      <dgm:spPr/>
      <dgm:t>
        <a:bodyPr/>
        <a:lstStyle/>
        <a:p>
          <a:endParaRPr lang="en-US"/>
        </a:p>
      </dgm:t>
    </dgm:pt>
    <dgm:pt modelId="{33CC2ADD-9197-584F-B0D7-FE907B1F1625}" type="pres">
      <dgm:prSet presAssocID="{88A512D1-C5AF-C047-B523-6F9C9CE443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1B2540-1065-3C4B-9731-6C150FC1E629}" type="pres">
      <dgm:prSet presAssocID="{CE49B33A-865D-7449-9981-4FE7A02A42DE}" presName="hierRoot1" presStyleCnt="0"/>
      <dgm:spPr/>
    </dgm:pt>
    <dgm:pt modelId="{C6040E78-E83C-3C49-8197-10A461B346CB}" type="pres">
      <dgm:prSet presAssocID="{CE49B33A-865D-7449-9981-4FE7A02A42DE}" presName="composite" presStyleCnt="0"/>
      <dgm:spPr/>
    </dgm:pt>
    <dgm:pt modelId="{5DC0C2FA-0B0F-6447-845D-7C301D6C35D9}" type="pres">
      <dgm:prSet presAssocID="{CE49B33A-865D-7449-9981-4FE7A02A42DE}" presName="background" presStyleLbl="node0" presStyleIdx="0" presStyleCnt="1"/>
      <dgm:spPr>
        <a:solidFill>
          <a:srgbClr val="2B80A5"/>
        </a:solidFill>
      </dgm:spPr>
    </dgm:pt>
    <dgm:pt modelId="{CC5FF714-F898-5040-960D-B9DBFB958395}" type="pres">
      <dgm:prSet presAssocID="{CE49B33A-865D-7449-9981-4FE7A02A42D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3185B7-01E1-D34D-820A-990EE6F03B46}" type="pres">
      <dgm:prSet presAssocID="{CE49B33A-865D-7449-9981-4FE7A02A42DE}" presName="hierChild2" presStyleCnt="0"/>
      <dgm:spPr/>
    </dgm:pt>
    <dgm:pt modelId="{F7D052E3-19F3-3D41-99C2-3EE4E1DDD387}" type="pres">
      <dgm:prSet presAssocID="{F026AEA3-937D-F94A-9323-A20CA9253A0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A335F63-179E-3346-8437-1E32D8920D78}" type="pres">
      <dgm:prSet presAssocID="{5AEEFBCF-C7C2-8044-8363-1C3018B05343}" presName="hierRoot2" presStyleCnt="0"/>
      <dgm:spPr/>
    </dgm:pt>
    <dgm:pt modelId="{00B171F9-F213-3341-A661-78901D230C22}" type="pres">
      <dgm:prSet presAssocID="{5AEEFBCF-C7C2-8044-8363-1C3018B05343}" presName="composite2" presStyleCnt="0"/>
      <dgm:spPr/>
    </dgm:pt>
    <dgm:pt modelId="{3428C684-8742-C341-A609-9C5378C94DC5}" type="pres">
      <dgm:prSet presAssocID="{5AEEFBCF-C7C2-8044-8363-1C3018B05343}" presName="background2" presStyleLbl="node2" presStyleIdx="0" presStyleCnt="2"/>
      <dgm:spPr>
        <a:solidFill>
          <a:srgbClr val="2B80A5"/>
        </a:solidFill>
      </dgm:spPr>
    </dgm:pt>
    <dgm:pt modelId="{F9C20F08-F9CA-1842-A210-7C82CB4BBA69}" type="pres">
      <dgm:prSet presAssocID="{5AEEFBCF-C7C2-8044-8363-1C3018B0534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8B69E6-4276-D94D-83CC-1DCDD42F37BF}" type="pres">
      <dgm:prSet presAssocID="{5AEEFBCF-C7C2-8044-8363-1C3018B05343}" presName="hierChild3" presStyleCnt="0"/>
      <dgm:spPr/>
    </dgm:pt>
    <dgm:pt modelId="{3E9A8DDF-6E66-5142-B473-2FD76E03C0F9}" type="pres">
      <dgm:prSet presAssocID="{A7927164-EA0B-2C4C-8E7C-F591EF13CA7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3AA2E40-9B91-0845-8CF3-ED5EE3F3334B}" type="pres">
      <dgm:prSet presAssocID="{DC5D6BB5-6F00-C445-85FC-5EC3022689A0}" presName="hierRoot2" presStyleCnt="0"/>
      <dgm:spPr/>
    </dgm:pt>
    <dgm:pt modelId="{1EE9DD57-66C5-3C4D-BA71-B1F0C8064826}" type="pres">
      <dgm:prSet presAssocID="{DC5D6BB5-6F00-C445-85FC-5EC3022689A0}" presName="composite2" presStyleCnt="0"/>
      <dgm:spPr/>
    </dgm:pt>
    <dgm:pt modelId="{F34DDB12-3FEF-1B41-954F-130BB794C2F4}" type="pres">
      <dgm:prSet presAssocID="{DC5D6BB5-6F00-C445-85FC-5EC3022689A0}" presName="background2" presStyleLbl="node2" presStyleIdx="1" presStyleCnt="2"/>
      <dgm:spPr>
        <a:solidFill>
          <a:srgbClr val="2B80A5"/>
        </a:solidFill>
      </dgm:spPr>
    </dgm:pt>
    <dgm:pt modelId="{F205DED5-2E13-164F-8C5A-47BD881BFA51}" type="pres">
      <dgm:prSet presAssocID="{DC5D6BB5-6F00-C445-85FC-5EC3022689A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2C906D-2B19-574C-AF65-E16715DFF18B}" type="pres">
      <dgm:prSet presAssocID="{DC5D6BB5-6F00-C445-85FC-5EC3022689A0}" presName="hierChild3" presStyleCnt="0"/>
      <dgm:spPr/>
    </dgm:pt>
  </dgm:ptLst>
  <dgm:cxnLst>
    <dgm:cxn modelId="{0001FBF4-C9BF-C646-AB87-A4FF2567645D}" srcId="{88A512D1-C5AF-C047-B523-6F9C9CE443E6}" destId="{CE49B33A-865D-7449-9981-4FE7A02A42DE}" srcOrd="0" destOrd="0" parTransId="{1EFB0AE2-96A7-424E-A824-D6A7392B7AE6}" sibTransId="{BCD5010A-ADE3-0041-8797-00E6ECCE7437}"/>
    <dgm:cxn modelId="{254EBA3C-D088-2540-8175-48CEAA32D0FB}" type="presOf" srcId="{88A512D1-C5AF-C047-B523-6F9C9CE443E6}" destId="{33CC2ADD-9197-584F-B0D7-FE907B1F1625}" srcOrd="0" destOrd="0" presId="urn:microsoft.com/office/officeart/2005/8/layout/hierarchy1"/>
    <dgm:cxn modelId="{C89B111F-567F-0B46-A2FA-C6259A1861CF}" srcId="{CE49B33A-865D-7449-9981-4FE7A02A42DE}" destId="{DC5D6BB5-6F00-C445-85FC-5EC3022689A0}" srcOrd="1" destOrd="0" parTransId="{A7927164-EA0B-2C4C-8E7C-F591EF13CA7D}" sibTransId="{5265FFDA-AEDC-6742-9E65-B77779D2BBF4}"/>
    <dgm:cxn modelId="{0875895D-C766-4F49-8E72-0F30B42ADE02}" type="presOf" srcId="{F026AEA3-937D-F94A-9323-A20CA9253A05}" destId="{F7D052E3-19F3-3D41-99C2-3EE4E1DDD387}" srcOrd="0" destOrd="0" presId="urn:microsoft.com/office/officeart/2005/8/layout/hierarchy1"/>
    <dgm:cxn modelId="{2A067E19-0E4D-3248-B87C-E50959F90638}" type="presOf" srcId="{A7927164-EA0B-2C4C-8E7C-F591EF13CA7D}" destId="{3E9A8DDF-6E66-5142-B473-2FD76E03C0F9}" srcOrd="0" destOrd="0" presId="urn:microsoft.com/office/officeart/2005/8/layout/hierarchy1"/>
    <dgm:cxn modelId="{F6E74E67-D43A-F04F-99AE-98938D9E3CF2}" type="presOf" srcId="{DC5D6BB5-6F00-C445-85FC-5EC3022689A0}" destId="{F205DED5-2E13-164F-8C5A-47BD881BFA51}" srcOrd="0" destOrd="0" presId="urn:microsoft.com/office/officeart/2005/8/layout/hierarchy1"/>
    <dgm:cxn modelId="{12D84A60-8241-F540-B40C-89D22E602F83}" type="presOf" srcId="{CE49B33A-865D-7449-9981-4FE7A02A42DE}" destId="{CC5FF714-F898-5040-960D-B9DBFB958395}" srcOrd="0" destOrd="0" presId="urn:microsoft.com/office/officeart/2005/8/layout/hierarchy1"/>
    <dgm:cxn modelId="{414A0028-E4AF-334B-841D-68B8F58E2EA2}" type="presOf" srcId="{5AEEFBCF-C7C2-8044-8363-1C3018B05343}" destId="{F9C20F08-F9CA-1842-A210-7C82CB4BBA69}" srcOrd="0" destOrd="0" presId="urn:microsoft.com/office/officeart/2005/8/layout/hierarchy1"/>
    <dgm:cxn modelId="{5E0D8007-84AC-B14F-A74B-157CD409D29E}" srcId="{CE49B33A-865D-7449-9981-4FE7A02A42DE}" destId="{5AEEFBCF-C7C2-8044-8363-1C3018B05343}" srcOrd="0" destOrd="0" parTransId="{F026AEA3-937D-F94A-9323-A20CA9253A05}" sibTransId="{A7F446AF-B4F7-034E-8B0C-EBD567DBCADB}"/>
    <dgm:cxn modelId="{AC61EF81-A58E-CF4F-9D43-63654A9AD9B7}" type="presParOf" srcId="{33CC2ADD-9197-584F-B0D7-FE907B1F1625}" destId="{511B2540-1065-3C4B-9731-6C150FC1E629}" srcOrd="0" destOrd="0" presId="urn:microsoft.com/office/officeart/2005/8/layout/hierarchy1"/>
    <dgm:cxn modelId="{83A1959F-0E8D-664B-AD21-2DD591311D8E}" type="presParOf" srcId="{511B2540-1065-3C4B-9731-6C150FC1E629}" destId="{C6040E78-E83C-3C49-8197-10A461B346CB}" srcOrd="0" destOrd="0" presId="urn:microsoft.com/office/officeart/2005/8/layout/hierarchy1"/>
    <dgm:cxn modelId="{82D5DBE9-3CBF-514F-8FD0-94DE83F18C70}" type="presParOf" srcId="{C6040E78-E83C-3C49-8197-10A461B346CB}" destId="{5DC0C2FA-0B0F-6447-845D-7C301D6C35D9}" srcOrd="0" destOrd="0" presId="urn:microsoft.com/office/officeart/2005/8/layout/hierarchy1"/>
    <dgm:cxn modelId="{AF4EB841-3B91-AF4B-AEFB-861CD83B45B3}" type="presParOf" srcId="{C6040E78-E83C-3C49-8197-10A461B346CB}" destId="{CC5FF714-F898-5040-960D-B9DBFB958395}" srcOrd="1" destOrd="0" presId="urn:microsoft.com/office/officeart/2005/8/layout/hierarchy1"/>
    <dgm:cxn modelId="{250210BF-D562-0345-B0F1-C007878EFEC9}" type="presParOf" srcId="{511B2540-1065-3C4B-9731-6C150FC1E629}" destId="{ED3185B7-01E1-D34D-820A-990EE6F03B46}" srcOrd="1" destOrd="0" presId="urn:microsoft.com/office/officeart/2005/8/layout/hierarchy1"/>
    <dgm:cxn modelId="{B4A80B35-58F3-544B-8F8D-20AAC1047802}" type="presParOf" srcId="{ED3185B7-01E1-D34D-820A-990EE6F03B46}" destId="{F7D052E3-19F3-3D41-99C2-3EE4E1DDD387}" srcOrd="0" destOrd="0" presId="urn:microsoft.com/office/officeart/2005/8/layout/hierarchy1"/>
    <dgm:cxn modelId="{09BDD179-9704-1143-963A-CD3C502FC4AD}" type="presParOf" srcId="{ED3185B7-01E1-D34D-820A-990EE6F03B46}" destId="{9A335F63-179E-3346-8437-1E32D8920D78}" srcOrd="1" destOrd="0" presId="urn:microsoft.com/office/officeart/2005/8/layout/hierarchy1"/>
    <dgm:cxn modelId="{64B49392-AB48-E944-98BE-7193E7AAF1FB}" type="presParOf" srcId="{9A335F63-179E-3346-8437-1E32D8920D78}" destId="{00B171F9-F213-3341-A661-78901D230C22}" srcOrd="0" destOrd="0" presId="urn:microsoft.com/office/officeart/2005/8/layout/hierarchy1"/>
    <dgm:cxn modelId="{18101F3A-7733-FF44-9FAE-74D8DE902FB5}" type="presParOf" srcId="{00B171F9-F213-3341-A661-78901D230C22}" destId="{3428C684-8742-C341-A609-9C5378C94DC5}" srcOrd="0" destOrd="0" presId="urn:microsoft.com/office/officeart/2005/8/layout/hierarchy1"/>
    <dgm:cxn modelId="{A92333FC-DB40-5F4B-A66D-59DF61618018}" type="presParOf" srcId="{00B171F9-F213-3341-A661-78901D230C22}" destId="{F9C20F08-F9CA-1842-A210-7C82CB4BBA69}" srcOrd="1" destOrd="0" presId="urn:microsoft.com/office/officeart/2005/8/layout/hierarchy1"/>
    <dgm:cxn modelId="{5AAB8FC4-A9DD-2444-B42A-033700838347}" type="presParOf" srcId="{9A335F63-179E-3346-8437-1E32D8920D78}" destId="{E68B69E6-4276-D94D-83CC-1DCDD42F37BF}" srcOrd="1" destOrd="0" presId="urn:microsoft.com/office/officeart/2005/8/layout/hierarchy1"/>
    <dgm:cxn modelId="{40ACF327-DEC5-344F-AAA9-B95CD24F2FB7}" type="presParOf" srcId="{ED3185B7-01E1-D34D-820A-990EE6F03B46}" destId="{3E9A8DDF-6E66-5142-B473-2FD76E03C0F9}" srcOrd="2" destOrd="0" presId="urn:microsoft.com/office/officeart/2005/8/layout/hierarchy1"/>
    <dgm:cxn modelId="{3FE15473-2091-0D48-A75F-BAB3BE418C01}" type="presParOf" srcId="{ED3185B7-01E1-D34D-820A-990EE6F03B46}" destId="{A3AA2E40-9B91-0845-8CF3-ED5EE3F3334B}" srcOrd="3" destOrd="0" presId="urn:microsoft.com/office/officeart/2005/8/layout/hierarchy1"/>
    <dgm:cxn modelId="{A3A59EB2-372D-4648-BC8E-325FC7D85568}" type="presParOf" srcId="{A3AA2E40-9B91-0845-8CF3-ED5EE3F3334B}" destId="{1EE9DD57-66C5-3C4D-BA71-B1F0C8064826}" srcOrd="0" destOrd="0" presId="urn:microsoft.com/office/officeart/2005/8/layout/hierarchy1"/>
    <dgm:cxn modelId="{03C3A7DB-FA50-7E4B-ADBB-82ACF9F53FF6}" type="presParOf" srcId="{1EE9DD57-66C5-3C4D-BA71-B1F0C8064826}" destId="{F34DDB12-3FEF-1B41-954F-130BB794C2F4}" srcOrd="0" destOrd="0" presId="urn:microsoft.com/office/officeart/2005/8/layout/hierarchy1"/>
    <dgm:cxn modelId="{637DCFEC-7FC3-6C4B-ADF8-DD489D611339}" type="presParOf" srcId="{1EE9DD57-66C5-3C4D-BA71-B1F0C8064826}" destId="{F205DED5-2E13-164F-8C5A-47BD881BFA51}" srcOrd="1" destOrd="0" presId="urn:microsoft.com/office/officeart/2005/8/layout/hierarchy1"/>
    <dgm:cxn modelId="{8C295C76-49FF-3249-8644-F69AC1CBC112}" type="presParOf" srcId="{A3AA2E40-9B91-0845-8CF3-ED5EE3F3334B}" destId="{182C906D-2B19-574C-AF65-E16715DFF18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pPr/>
              <a:t>2025/4/2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95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09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2025/4/2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2025/4/2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2025/4/2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008D1350-1D2F-4156-8868-DAB4DE55C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0CEA8F6-DE03-4A7C-B918-5FA26640A0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FFDF6A7-70B7-482B-9C06-1725DCBFF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00AD-7828-4279-A865-E38E3EEBD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19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2025/4/2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2025/4/2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2025/4/2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2025/4/2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2025/4/2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2025/4/2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2025/4/2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2025/4/2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pPr/>
              <a:t>2025/4/2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2">
            <a:extLst>
              <a:ext uri="{FF2B5EF4-FFF2-40B4-BE49-F238E27FC236}">
                <a16:creationId xmlns:a16="http://schemas.microsoft.com/office/drawing/2014/main" xmlns="" id="{31CF4971-0C35-42F7-BD56-58359C3F02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86112" y="2133600"/>
            <a:ext cx="58816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>
            <a:extLst>
              <a:ext uri="{FF2B5EF4-FFF2-40B4-BE49-F238E27FC236}">
                <a16:creationId xmlns:a16="http://schemas.microsoft.com/office/drawing/2014/main" xmlns="" id="{FF23EDD7-A89D-440A-B844-8B771134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878" y="4380161"/>
            <a:ext cx="7429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Lệ Thảo Hằng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Trường: THCS Đoàn Lập</a:t>
            </a:r>
          </a:p>
        </p:txBody>
      </p:sp>
      <p:sp>
        <p:nvSpPr>
          <p:cNvPr id="30727" name="Text Box 8">
            <a:extLst>
              <a:ext uri="{FF2B5EF4-FFF2-40B4-BE49-F238E27FC236}">
                <a16:creationId xmlns:a16="http://schemas.microsoft.com/office/drawing/2014/main" xmlns="" id="{70C6C3D1-3087-4B49-8917-9BDE90AA0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931" y="2135978"/>
            <a:ext cx="43957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HĐTN</a:t>
            </a:r>
            <a:endParaRPr lang="vi-VN" altLang="en-US" sz="4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6A5</a:t>
            </a:r>
          </a:p>
        </p:txBody>
      </p:sp>
      <p:pic>
        <p:nvPicPr>
          <p:cNvPr id="30728" name="Picture 9" descr="POINSET2">
            <a:extLst>
              <a:ext uri="{FF2B5EF4-FFF2-40B4-BE49-F238E27FC236}">
                <a16:creationId xmlns:a16="http://schemas.microsoft.com/office/drawing/2014/main" xmlns="" id="{3C3BC2B8-8132-45AF-8CF6-59489DCFB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23901" y="4175105"/>
            <a:ext cx="3733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0" descr="POINSET2">
            <a:extLst>
              <a:ext uri="{FF2B5EF4-FFF2-40B4-BE49-F238E27FC236}">
                <a16:creationId xmlns:a16="http://schemas.microsoft.com/office/drawing/2014/main" xmlns="" id="{A3C4CDA3-D0EF-4A7B-9AFA-F19B82DAB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84730" y="3124200"/>
            <a:ext cx="17335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1" descr="Buombay">
            <a:extLst>
              <a:ext uri="{FF2B5EF4-FFF2-40B4-BE49-F238E27FC236}">
                <a16:creationId xmlns:a16="http://schemas.microsoft.com/office/drawing/2014/main" xmlns="" id="{615317EF-84AC-4105-8B72-7F5C7F9772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6324600"/>
            <a:ext cx="495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6" descr="POINSET2">
            <a:extLst>
              <a:ext uri="{FF2B5EF4-FFF2-40B4-BE49-F238E27FC236}">
                <a16:creationId xmlns:a16="http://schemas.microsoft.com/office/drawing/2014/main" xmlns="" id="{9DB1EF77-6D6D-416C-AFFF-8C0BD9387F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355" y="0"/>
            <a:ext cx="1919288" cy="3036888"/>
          </a:xfrm>
        </p:spPr>
      </p:pic>
      <p:pic>
        <p:nvPicPr>
          <p:cNvPr id="30736" name="Picture 21" descr="Bellcoll">
            <a:extLst>
              <a:ext uri="{FF2B5EF4-FFF2-40B4-BE49-F238E27FC236}">
                <a16:creationId xmlns:a16="http://schemas.microsoft.com/office/drawing/2014/main" xmlns="" id="{3B45E9C3-5B6C-4315-8A83-AAD5313972E0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0030" y="0"/>
            <a:ext cx="1238250" cy="1905000"/>
          </a:xfrm>
        </p:spPr>
      </p:pic>
      <p:sp>
        <p:nvSpPr>
          <p:cNvPr id="30737" name="Text Box 26">
            <a:extLst>
              <a:ext uri="{FF2B5EF4-FFF2-40B4-BE49-F238E27FC236}">
                <a16:creationId xmlns:a16="http://schemas.microsoft.com/office/drawing/2014/main" xmlns="" id="{DA551680-D904-4282-B9E1-B8CA64862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7" y="6096003"/>
            <a:ext cx="185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8" name="AutoShape 27">
            <a:extLst>
              <a:ext uri="{FF2B5EF4-FFF2-40B4-BE49-F238E27FC236}">
                <a16:creationId xmlns:a16="http://schemas.microsoft.com/office/drawing/2014/main" xmlns="" id="{06214F7B-00B3-4EF3-9B7E-630445E8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2" y="6096000"/>
            <a:ext cx="37406" cy="4603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xmlns="" id="{70C6C3D1-3087-4B49-8917-9BDE90AA0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767" y="232709"/>
            <a:ext cx="60983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thầy, cô đến dự giờ tiết học </a:t>
            </a:r>
            <a:endParaRPr lang="vi-VN" altLang="en-US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3751779" y="390527"/>
            <a:ext cx="441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79634" y="1735276"/>
            <a:ext cx="9397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4D407BA-7178-4C37-B9A4-4CFE4C772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A0DE53-E98D-4841-8B5D-2DB416491887}"/>
              </a:ext>
            </a:extLst>
          </p:cNvPr>
          <p:cNvSpPr/>
          <p:nvPr/>
        </p:nvSpPr>
        <p:spPr>
          <a:xfrm flipH="1">
            <a:off x="1430635" y="342900"/>
            <a:ext cx="9329440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FF2AFC56-939F-43E3-B9CF-152DE6AB7B7F}"/>
              </a:ext>
            </a:extLst>
          </p:cNvPr>
          <p:cNvSpPr txBox="1"/>
          <p:nvPr/>
        </p:nvSpPr>
        <p:spPr>
          <a:xfrm>
            <a:off x="3760896" y="2551839"/>
            <a:ext cx="488986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vi-VN" altLang="zh-CN" sz="5100" b="1" spc="300" dirty="0">
                <a:solidFill>
                  <a:srgbClr val="2B80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YOU!</a:t>
            </a:r>
            <a:endParaRPr lang="zh-CN" altLang="en-US" sz="5100" b="1" spc="300" dirty="0">
              <a:solidFill>
                <a:srgbClr val="2B80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2068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8">
            <a:extLst>
              <a:ext uri="{FF2B5EF4-FFF2-40B4-BE49-F238E27FC236}">
                <a16:creationId xmlns:a16="http://schemas.microsoft.com/office/drawing/2014/main" xmlns="" id="{70C6C3D1-3087-4B49-8917-9BDE90AA0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297" y="1758454"/>
            <a:ext cx="860359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EM VỚI GIA ĐÌNH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Tiết 41: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LÀM VIỆC NHÀ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4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8" name="Picture 9" descr="POINSET2">
            <a:extLst>
              <a:ext uri="{FF2B5EF4-FFF2-40B4-BE49-F238E27FC236}">
                <a16:creationId xmlns:a16="http://schemas.microsoft.com/office/drawing/2014/main" xmlns="" id="{3C3BC2B8-8132-45AF-8CF6-59489DCFB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5746" y="4081379"/>
            <a:ext cx="3733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0" descr="POINSET2">
            <a:extLst>
              <a:ext uri="{FF2B5EF4-FFF2-40B4-BE49-F238E27FC236}">
                <a16:creationId xmlns:a16="http://schemas.microsoft.com/office/drawing/2014/main" xmlns="" id="{A3C4CDA3-D0EF-4A7B-9AFA-F19B82DAB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35022" y="3124200"/>
            <a:ext cx="17335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1" descr="Buombay">
            <a:extLst>
              <a:ext uri="{FF2B5EF4-FFF2-40B4-BE49-F238E27FC236}">
                <a16:creationId xmlns:a16="http://schemas.microsoft.com/office/drawing/2014/main" xmlns="" id="{615317EF-84AC-4105-8B72-7F5C7F9772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6324600"/>
            <a:ext cx="495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6" descr="POINSET2">
            <a:extLst>
              <a:ext uri="{FF2B5EF4-FFF2-40B4-BE49-F238E27FC236}">
                <a16:creationId xmlns:a16="http://schemas.microsoft.com/office/drawing/2014/main" xmlns="" id="{9DB1EF77-6D6D-416C-AFFF-8C0BD9387F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10" y="-27432"/>
            <a:ext cx="1919288" cy="3036888"/>
          </a:xfrm>
        </p:spPr>
      </p:pic>
      <p:pic>
        <p:nvPicPr>
          <p:cNvPr id="30736" name="Picture 21" descr="Bellcoll">
            <a:extLst>
              <a:ext uri="{FF2B5EF4-FFF2-40B4-BE49-F238E27FC236}">
                <a16:creationId xmlns:a16="http://schemas.microsoft.com/office/drawing/2014/main" xmlns="" id="{3B45E9C3-5B6C-4315-8A83-AAD5313972E0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0322" y="0"/>
            <a:ext cx="1238250" cy="1905000"/>
          </a:xfrm>
        </p:spPr>
      </p:pic>
      <p:sp>
        <p:nvSpPr>
          <p:cNvPr id="30737" name="Text Box 26">
            <a:extLst>
              <a:ext uri="{FF2B5EF4-FFF2-40B4-BE49-F238E27FC236}">
                <a16:creationId xmlns:a16="http://schemas.microsoft.com/office/drawing/2014/main" xmlns="" id="{DA551680-D904-4282-B9E1-B8CA64862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7" y="6096003"/>
            <a:ext cx="185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8" name="AutoShape 27">
            <a:extLst>
              <a:ext uri="{FF2B5EF4-FFF2-40B4-BE49-F238E27FC236}">
                <a16:creationId xmlns:a16="http://schemas.microsoft.com/office/drawing/2014/main" xmlns="" id="{06214F7B-00B3-4EF3-9B7E-630445E8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2" y="6096000"/>
            <a:ext cx="37406" cy="4603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/>
          <p:nvPr/>
        </p:nvSpPr>
        <p:spPr>
          <a:xfrm>
            <a:off x="379234" y="299520"/>
            <a:ext cx="1175180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59216" y="1371281"/>
            <a:ext cx="10805469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80754" y="3013891"/>
            <a:ext cx="8342136" cy="3491412"/>
            <a:chOff x="2882741" y="3013891"/>
            <a:chExt cx="6477522" cy="2857956"/>
          </a:xfrm>
        </p:grpSpPr>
        <p:sp>
          <p:nvSpPr>
            <p:cNvPr id="4" name="Text Box 3"/>
            <p:cNvSpPr txBox="1"/>
            <p:nvPr/>
          </p:nvSpPr>
          <p:spPr>
            <a:xfrm>
              <a:off x="4929467" y="3531870"/>
              <a:ext cx="2332553" cy="1486422"/>
            </a:xfrm>
            <a:prstGeom prst="rect">
              <a:avLst/>
            </a:prstGeom>
            <a:solidFill>
              <a:srgbClr val="EAE0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4290219" y="3423922"/>
              <a:ext cx="643374" cy="2965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Box 6"/>
            <p:cNvSpPr txBox="1"/>
            <p:nvPr/>
          </p:nvSpPr>
          <p:spPr>
            <a:xfrm>
              <a:off x="2882741" y="3013891"/>
              <a:ext cx="1407478" cy="8817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cơm</a:t>
              </a:r>
              <a:endPara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7257377" y="3394075"/>
              <a:ext cx="586621" cy="3860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8"/>
            <p:cNvSpPr txBox="1"/>
            <p:nvPr/>
          </p:nvSpPr>
          <p:spPr>
            <a:xfrm>
              <a:off x="7852252" y="3018155"/>
              <a:ext cx="1508011" cy="7810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4539417" y="4710430"/>
              <a:ext cx="458153" cy="4546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12"/>
            <p:cNvSpPr txBox="1"/>
            <p:nvPr/>
          </p:nvSpPr>
          <p:spPr>
            <a:xfrm>
              <a:off x="2980255" y="5017135"/>
              <a:ext cx="1575157" cy="76835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sz="440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273370" y="4700270"/>
              <a:ext cx="707350" cy="46482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14"/>
            <p:cNvSpPr txBox="1"/>
            <p:nvPr/>
          </p:nvSpPr>
          <p:spPr>
            <a:xfrm>
              <a:off x="7843996" y="5165092"/>
              <a:ext cx="1419759" cy="70675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sz="4000"/>
            </a:p>
          </p:txBody>
        </p:sp>
      </p:grpSp>
      <p:sp>
        <p:nvSpPr>
          <p:cNvPr id="16" name="Text Box 3"/>
          <p:cNvSpPr txBox="1"/>
          <p:nvPr/>
        </p:nvSpPr>
        <p:spPr>
          <a:xfrm>
            <a:off x="278674" y="261178"/>
            <a:ext cx="11086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1" animBg="1"/>
      <p:bldP spid="9" grpId="1" animBg="1"/>
      <p:bldP spid="13" grpId="1" animBg="1"/>
      <p:bldP spid="15" grpId="1" animBg="1"/>
      <p:bldP spid="16" grpId="0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850123" y="3196533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026460" y="3507682"/>
            <a:ext cx="1492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6026459" y="3736282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59</a:t>
            </a:r>
          </a:p>
        </p:txBody>
      </p:sp>
      <p:sp>
        <p:nvSpPr>
          <p:cNvPr id="9" name="Text Box 75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58</a:t>
            </a:r>
          </a:p>
        </p:txBody>
      </p:sp>
      <p:sp>
        <p:nvSpPr>
          <p:cNvPr id="10" name="Text Box 76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57</a:t>
            </a:r>
          </a:p>
        </p:txBody>
      </p:sp>
      <p:sp>
        <p:nvSpPr>
          <p:cNvPr id="11" name="Text Box 77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56</a:t>
            </a:r>
          </a:p>
        </p:txBody>
      </p:sp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55</a:t>
            </a:r>
          </a:p>
        </p:txBody>
      </p:sp>
      <p:sp>
        <p:nvSpPr>
          <p:cNvPr id="13" name="Text Box 79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54</a:t>
            </a:r>
          </a:p>
        </p:txBody>
      </p:sp>
      <p:sp>
        <p:nvSpPr>
          <p:cNvPr id="14" name="Text Box 80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53</a:t>
            </a:r>
          </a:p>
        </p:txBody>
      </p:sp>
      <p:sp>
        <p:nvSpPr>
          <p:cNvPr id="15" name="Text Box 81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52</a:t>
            </a:r>
          </a:p>
        </p:txBody>
      </p:sp>
      <p:sp>
        <p:nvSpPr>
          <p:cNvPr id="16" name="Text Box 82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51</a:t>
            </a:r>
          </a:p>
        </p:txBody>
      </p:sp>
      <p:sp>
        <p:nvSpPr>
          <p:cNvPr id="17" name="Text Box 83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50</a:t>
            </a:r>
          </a:p>
        </p:txBody>
      </p:sp>
      <p:sp>
        <p:nvSpPr>
          <p:cNvPr id="18" name="Text Box 84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49</a:t>
            </a:r>
          </a:p>
        </p:txBody>
      </p:sp>
      <p:sp>
        <p:nvSpPr>
          <p:cNvPr id="19" name="Text Box 85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48</a:t>
            </a:r>
          </a:p>
        </p:txBody>
      </p:sp>
      <p:sp>
        <p:nvSpPr>
          <p:cNvPr id="20" name="Text Box 86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47</a:t>
            </a:r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46</a:t>
            </a:r>
          </a:p>
        </p:txBody>
      </p:sp>
      <p:sp>
        <p:nvSpPr>
          <p:cNvPr id="22" name="Text Box 88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45</a:t>
            </a:r>
          </a:p>
        </p:txBody>
      </p:sp>
      <p:sp>
        <p:nvSpPr>
          <p:cNvPr id="23" name="Text Box 89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44</a:t>
            </a:r>
          </a:p>
        </p:txBody>
      </p:sp>
      <p:sp>
        <p:nvSpPr>
          <p:cNvPr id="24" name="Text Box 90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43</a:t>
            </a: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42</a:t>
            </a:r>
          </a:p>
        </p:txBody>
      </p:sp>
      <p:sp>
        <p:nvSpPr>
          <p:cNvPr id="26" name="Text Box 92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41</a:t>
            </a:r>
          </a:p>
        </p:txBody>
      </p:sp>
      <p:sp>
        <p:nvSpPr>
          <p:cNvPr id="27" name="Text Box 93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40</a:t>
            </a:r>
          </a:p>
        </p:txBody>
      </p:sp>
      <p:sp>
        <p:nvSpPr>
          <p:cNvPr id="28" name="Text Box 94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39</a:t>
            </a:r>
          </a:p>
        </p:txBody>
      </p:sp>
      <p:sp>
        <p:nvSpPr>
          <p:cNvPr id="29" name="Text Box 95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38</a:t>
            </a:r>
          </a:p>
        </p:txBody>
      </p:sp>
      <p:sp>
        <p:nvSpPr>
          <p:cNvPr id="30" name="Text Box 96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37</a:t>
            </a:r>
          </a:p>
        </p:txBody>
      </p:sp>
      <p:sp>
        <p:nvSpPr>
          <p:cNvPr id="31" name="Text Box 97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36</a:t>
            </a:r>
          </a:p>
        </p:txBody>
      </p:sp>
      <p:sp>
        <p:nvSpPr>
          <p:cNvPr id="32" name="Text Box 98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35</a:t>
            </a:r>
          </a:p>
        </p:txBody>
      </p:sp>
      <p:sp>
        <p:nvSpPr>
          <p:cNvPr id="33" name="Text Box 99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34</a:t>
            </a:r>
          </a:p>
        </p:txBody>
      </p:sp>
      <p:sp>
        <p:nvSpPr>
          <p:cNvPr id="34" name="Text Box 100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33</a:t>
            </a:r>
          </a:p>
        </p:txBody>
      </p:sp>
      <p:sp>
        <p:nvSpPr>
          <p:cNvPr id="35" name="Text Box 102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32</a:t>
            </a:r>
          </a:p>
        </p:txBody>
      </p:sp>
      <p:sp>
        <p:nvSpPr>
          <p:cNvPr id="36" name="Text Box 103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31</a:t>
            </a:r>
          </a:p>
        </p:txBody>
      </p:sp>
      <p:sp>
        <p:nvSpPr>
          <p:cNvPr id="37" name="Text Box 104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30</a:t>
            </a:r>
          </a:p>
        </p:txBody>
      </p:sp>
      <p:sp>
        <p:nvSpPr>
          <p:cNvPr id="38" name="Text Box 105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29</a:t>
            </a:r>
          </a:p>
        </p:txBody>
      </p:sp>
      <p:sp>
        <p:nvSpPr>
          <p:cNvPr id="39" name="Text Box 106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28</a:t>
            </a:r>
          </a:p>
        </p:txBody>
      </p:sp>
      <p:sp>
        <p:nvSpPr>
          <p:cNvPr id="40" name="Text Box 107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27</a:t>
            </a:r>
          </a:p>
        </p:txBody>
      </p:sp>
      <p:sp>
        <p:nvSpPr>
          <p:cNvPr id="41" name="Text Box 108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26</a:t>
            </a:r>
          </a:p>
        </p:txBody>
      </p:sp>
      <p:sp>
        <p:nvSpPr>
          <p:cNvPr id="42" name="Text Box 109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25</a:t>
            </a:r>
          </a:p>
        </p:txBody>
      </p:sp>
      <p:sp>
        <p:nvSpPr>
          <p:cNvPr id="43" name="Text Box 110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24</a:t>
            </a:r>
          </a:p>
        </p:txBody>
      </p:sp>
      <p:sp>
        <p:nvSpPr>
          <p:cNvPr id="44" name="Text Box 111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23</a:t>
            </a:r>
          </a:p>
        </p:txBody>
      </p:sp>
      <p:sp>
        <p:nvSpPr>
          <p:cNvPr id="45" name="Text Box 112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22</a:t>
            </a:r>
          </a:p>
        </p:txBody>
      </p:sp>
      <p:sp>
        <p:nvSpPr>
          <p:cNvPr id="46" name="Text Box 113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21</a:t>
            </a:r>
          </a:p>
        </p:txBody>
      </p:sp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20</a:t>
            </a:r>
          </a:p>
        </p:txBody>
      </p:sp>
      <p:sp>
        <p:nvSpPr>
          <p:cNvPr id="48" name="Text Box 115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19</a:t>
            </a:r>
          </a:p>
        </p:txBody>
      </p:sp>
      <p:sp>
        <p:nvSpPr>
          <p:cNvPr id="49" name="Text Box 116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18</a:t>
            </a:r>
          </a:p>
        </p:txBody>
      </p:sp>
      <p:sp>
        <p:nvSpPr>
          <p:cNvPr id="50" name="Text Box 117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17</a:t>
            </a:r>
          </a:p>
        </p:txBody>
      </p:sp>
      <p:sp>
        <p:nvSpPr>
          <p:cNvPr id="51" name="Text Box 118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16</a:t>
            </a:r>
          </a:p>
        </p:txBody>
      </p:sp>
      <p:sp>
        <p:nvSpPr>
          <p:cNvPr id="52" name="Text Box 119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53" name="Text Box 120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14</a:t>
            </a:r>
          </a:p>
        </p:txBody>
      </p:sp>
      <p:sp>
        <p:nvSpPr>
          <p:cNvPr id="54" name="Text Box 121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55" name="Text Box 122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12</a:t>
            </a:r>
          </a:p>
        </p:txBody>
      </p:sp>
      <p:sp>
        <p:nvSpPr>
          <p:cNvPr id="56" name="Text Box 123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11</a:t>
            </a:r>
          </a:p>
        </p:txBody>
      </p:sp>
      <p:sp>
        <p:nvSpPr>
          <p:cNvPr id="57" name="Text Box 124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58" name="Text Box 125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09</a:t>
            </a:r>
          </a:p>
        </p:txBody>
      </p:sp>
      <p:sp>
        <p:nvSpPr>
          <p:cNvPr id="59" name="Text Box 126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08</a:t>
            </a:r>
          </a:p>
        </p:txBody>
      </p:sp>
      <p:sp>
        <p:nvSpPr>
          <p:cNvPr id="60" name="Text Box 127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07</a:t>
            </a:r>
          </a:p>
        </p:txBody>
      </p:sp>
      <p:sp>
        <p:nvSpPr>
          <p:cNvPr id="61" name="Text Box 128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06</a:t>
            </a:r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05</a:t>
            </a:r>
          </a:p>
        </p:txBody>
      </p:sp>
      <p:sp>
        <p:nvSpPr>
          <p:cNvPr id="63" name="Text Box 130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04</a:t>
            </a:r>
          </a:p>
        </p:txBody>
      </p:sp>
      <p:sp>
        <p:nvSpPr>
          <p:cNvPr id="64" name="Text Box 131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03</a:t>
            </a:r>
          </a:p>
        </p:txBody>
      </p:sp>
      <p:sp>
        <p:nvSpPr>
          <p:cNvPr id="65" name="Text Box 132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02</a:t>
            </a:r>
          </a:p>
        </p:txBody>
      </p:sp>
      <p:sp>
        <p:nvSpPr>
          <p:cNvPr id="66" name="Text Box 133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67" name="Text Box 137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4850123" y="3202883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pic>
        <p:nvPicPr>
          <p:cNvPr id="69" name="Picture 68" descr="Picture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59" y="2632970"/>
            <a:ext cx="3429000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9113" y="332870"/>
            <a:ext cx="104916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</a:t>
            </a:r>
          </a:p>
          <a:p>
            <a:r>
              <a:rPr 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u="sng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974410" y="4554816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150747" y="4865965"/>
            <a:ext cx="1492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6150746" y="5094565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59</a:t>
            </a: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58</a:t>
            </a: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57</a:t>
            </a: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56</a:t>
            </a:r>
          </a:p>
        </p:txBody>
      </p:sp>
      <p:sp>
        <p:nvSpPr>
          <p:cNvPr id="13" name="Text Box 78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55</a:t>
            </a:r>
          </a:p>
        </p:txBody>
      </p:sp>
      <p:sp>
        <p:nvSpPr>
          <p:cNvPr id="14" name="Text Box 79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54</a:t>
            </a:r>
          </a:p>
        </p:txBody>
      </p:sp>
      <p:sp>
        <p:nvSpPr>
          <p:cNvPr id="15" name="Text Box 80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53</a:t>
            </a:r>
          </a:p>
        </p:txBody>
      </p:sp>
      <p:sp>
        <p:nvSpPr>
          <p:cNvPr id="16" name="Text Box 81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52</a:t>
            </a:r>
          </a:p>
        </p:txBody>
      </p:sp>
      <p:sp>
        <p:nvSpPr>
          <p:cNvPr id="17" name="Text Box 82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51</a:t>
            </a:r>
          </a:p>
        </p:txBody>
      </p:sp>
      <p:sp>
        <p:nvSpPr>
          <p:cNvPr id="18" name="Text Box 83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50</a:t>
            </a:r>
          </a:p>
        </p:txBody>
      </p:sp>
      <p:sp>
        <p:nvSpPr>
          <p:cNvPr id="19" name="Text Box 84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49</a:t>
            </a:r>
          </a:p>
        </p:txBody>
      </p:sp>
      <p:sp>
        <p:nvSpPr>
          <p:cNvPr id="20" name="Text Box 85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48</a:t>
            </a:r>
          </a:p>
        </p:txBody>
      </p:sp>
      <p:sp>
        <p:nvSpPr>
          <p:cNvPr id="21" name="Text Box 86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47</a:t>
            </a:r>
          </a:p>
        </p:txBody>
      </p:sp>
      <p:sp>
        <p:nvSpPr>
          <p:cNvPr id="22" name="Text Box 87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46</a:t>
            </a:r>
          </a:p>
        </p:txBody>
      </p:sp>
      <p:sp>
        <p:nvSpPr>
          <p:cNvPr id="23" name="Text Box 88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45</a:t>
            </a:r>
          </a:p>
        </p:txBody>
      </p:sp>
      <p:sp>
        <p:nvSpPr>
          <p:cNvPr id="24" name="Text Box 89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44</a:t>
            </a:r>
          </a:p>
        </p:txBody>
      </p:sp>
      <p:sp>
        <p:nvSpPr>
          <p:cNvPr id="25" name="Text Box 90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43</a:t>
            </a:r>
          </a:p>
        </p:txBody>
      </p:sp>
      <p:sp>
        <p:nvSpPr>
          <p:cNvPr id="26" name="Text Box 91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42</a:t>
            </a:r>
          </a:p>
        </p:txBody>
      </p:sp>
      <p:sp>
        <p:nvSpPr>
          <p:cNvPr id="27" name="Text Box 92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41</a:t>
            </a:r>
          </a:p>
        </p:txBody>
      </p:sp>
      <p:sp>
        <p:nvSpPr>
          <p:cNvPr id="28" name="Text Box 93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40</a:t>
            </a:r>
          </a:p>
        </p:txBody>
      </p:sp>
      <p:sp>
        <p:nvSpPr>
          <p:cNvPr id="29" name="Text Box 94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39</a:t>
            </a:r>
          </a:p>
        </p:txBody>
      </p:sp>
      <p:sp>
        <p:nvSpPr>
          <p:cNvPr id="30" name="Text Box 95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38</a:t>
            </a:r>
          </a:p>
        </p:txBody>
      </p:sp>
      <p:sp>
        <p:nvSpPr>
          <p:cNvPr id="31" name="Text Box 96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37</a:t>
            </a:r>
          </a:p>
        </p:txBody>
      </p:sp>
      <p:sp>
        <p:nvSpPr>
          <p:cNvPr id="32" name="Text Box 97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36</a:t>
            </a:r>
          </a:p>
        </p:txBody>
      </p:sp>
      <p:sp>
        <p:nvSpPr>
          <p:cNvPr id="33" name="Text Box 98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35</a:t>
            </a:r>
          </a:p>
        </p:txBody>
      </p:sp>
      <p:sp>
        <p:nvSpPr>
          <p:cNvPr id="34" name="Text Box 99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34</a:t>
            </a:r>
          </a:p>
        </p:txBody>
      </p:sp>
      <p:sp>
        <p:nvSpPr>
          <p:cNvPr id="35" name="Text Box 100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33</a:t>
            </a:r>
          </a:p>
        </p:txBody>
      </p:sp>
      <p:sp>
        <p:nvSpPr>
          <p:cNvPr id="36" name="Text Box 102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32</a:t>
            </a:r>
          </a:p>
        </p:txBody>
      </p:sp>
      <p:sp>
        <p:nvSpPr>
          <p:cNvPr id="37" name="Text Box 103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31</a:t>
            </a:r>
          </a:p>
        </p:txBody>
      </p:sp>
      <p:sp>
        <p:nvSpPr>
          <p:cNvPr id="38" name="Text Box 104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30</a:t>
            </a:r>
          </a:p>
        </p:txBody>
      </p:sp>
      <p:sp>
        <p:nvSpPr>
          <p:cNvPr id="39" name="Text Box 105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29</a:t>
            </a:r>
          </a:p>
        </p:txBody>
      </p:sp>
      <p:sp>
        <p:nvSpPr>
          <p:cNvPr id="40" name="Text Box 106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28</a:t>
            </a:r>
          </a:p>
        </p:txBody>
      </p:sp>
      <p:sp>
        <p:nvSpPr>
          <p:cNvPr id="41" name="Text Box 107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27</a:t>
            </a:r>
          </a:p>
        </p:txBody>
      </p:sp>
      <p:sp>
        <p:nvSpPr>
          <p:cNvPr id="42" name="Text Box 108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26</a:t>
            </a:r>
          </a:p>
        </p:txBody>
      </p:sp>
      <p:sp>
        <p:nvSpPr>
          <p:cNvPr id="43" name="Text Box 109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25</a:t>
            </a:r>
          </a:p>
        </p:txBody>
      </p:sp>
      <p:sp>
        <p:nvSpPr>
          <p:cNvPr id="44" name="Text Box 110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24</a:t>
            </a:r>
          </a:p>
        </p:txBody>
      </p:sp>
      <p:sp>
        <p:nvSpPr>
          <p:cNvPr id="45" name="Text Box 111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23</a:t>
            </a:r>
          </a:p>
        </p:txBody>
      </p:sp>
      <p:sp>
        <p:nvSpPr>
          <p:cNvPr id="46" name="Text Box 112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22</a:t>
            </a:r>
          </a:p>
        </p:txBody>
      </p:sp>
      <p:sp>
        <p:nvSpPr>
          <p:cNvPr id="47" name="Text Box 113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21</a:t>
            </a:r>
          </a:p>
        </p:txBody>
      </p:sp>
      <p:sp>
        <p:nvSpPr>
          <p:cNvPr id="48" name="Text Box 114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20</a:t>
            </a:r>
          </a:p>
        </p:txBody>
      </p:sp>
      <p:sp>
        <p:nvSpPr>
          <p:cNvPr id="49" name="Text Box 115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19</a:t>
            </a:r>
          </a:p>
        </p:txBody>
      </p:sp>
      <p:sp>
        <p:nvSpPr>
          <p:cNvPr id="50" name="Text Box 116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18</a:t>
            </a:r>
          </a:p>
        </p:txBody>
      </p:sp>
      <p:sp>
        <p:nvSpPr>
          <p:cNvPr id="51" name="Text Box 117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17</a:t>
            </a:r>
          </a:p>
        </p:txBody>
      </p:sp>
      <p:sp>
        <p:nvSpPr>
          <p:cNvPr id="52" name="Text Box 118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16</a:t>
            </a:r>
          </a:p>
        </p:txBody>
      </p:sp>
      <p:sp>
        <p:nvSpPr>
          <p:cNvPr id="53" name="Text Box 119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54" name="Text Box 120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14</a:t>
            </a:r>
          </a:p>
        </p:txBody>
      </p:sp>
      <p:sp>
        <p:nvSpPr>
          <p:cNvPr id="55" name="Text Box 121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56" name="Text Box 122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12</a:t>
            </a:r>
          </a:p>
        </p:txBody>
      </p:sp>
      <p:sp>
        <p:nvSpPr>
          <p:cNvPr id="57" name="Text Box 123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11</a:t>
            </a:r>
          </a:p>
        </p:txBody>
      </p:sp>
      <p:sp>
        <p:nvSpPr>
          <p:cNvPr id="58" name="Text Box 124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59" name="Text Box 125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09</a:t>
            </a:r>
          </a:p>
        </p:txBody>
      </p:sp>
      <p:sp>
        <p:nvSpPr>
          <p:cNvPr id="60" name="Text Box 126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08</a:t>
            </a:r>
          </a:p>
        </p:txBody>
      </p:sp>
      <p:sp>
        <p:nvSpPr>
          <p:cNvPr id="61" name="Text Box 127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07</a:t>
            </a:r>
          </a:p>
        </p:txBody>
      </p:sp>
      <p:sp>
        <p:nvSpPr>
          <p:cNvPr id="62" name="Text Box 128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06</a:t>
            </a:r>
          </a:p>
        </p:txBody>
      </p:sp>
      <p:sp>
        <p:nvSpPr>
          <p:cNvPr id="63" name="Text Box 129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05</a:t>
            </a:r>
          </a:p>
        </p:txBody>
      </p:sp>
      <p:sp>
        <p:nvSpPr>
          <p:cNvPr id="64" name="Text Box 130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04</a:t>
            </a:r>
          </a:p>
        </p:txBody>
      </p:sp>
      <p:sp>
        <p:nvSpPr>
          <p:cNvPr id="65" name="Text Box 131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03</a:t>
            </a:r>
          </a:p>
        </p:txBody>
      </p:sp>
      <p:sp>
        <p:nvSpPr>
          <p:cNvPr id="66" name="Text Box 132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02</a:t>
            </a:r>
          </a:p>
        </p:txBody>
      </p:sp>
      <p:sp>
        <p:nvSpPr>
          <p:cNvPr id="67" name="Text Box 133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68" name="Text Box 137"/>
          <p:cNvSpPr txBox="1">
            <a:spLocks noChangeArrowheads="1"/>
          </p:cNvSpPr>
          <p:nvPr/>
        </p:nvSpPr>
        <p:spPr bwMode="auto">
          <a:xfrm>
            <a:off x="6226946" y="456116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4974410" y="4561166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pic>
        <p:nvPicPr>
          <p:cNvPr id="70" name="Picture 69" descr="Picture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46" y="3991253"/>
            <a:ext cx="3429000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160418" y="505097"/>
            <a:ext cx="89241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*Một số việc chúng ta cần làm ở nhà: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Quét nhà, nấu cơm, rửa bát, giặt quần áo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Chăm sóc cây trồng và vật nuôi trong nhà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Đi chợ mua thực phẩm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cơm gia đình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Đưa, đón em đi học (nếu có em)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Sắp xếp đồ đạc trong nhà gọn gàng, ngăn nắp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Chăm sóc người thân trong gia đình lúc ốm đau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850123" y="3196533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026460" y="3507682"/>
            <a:ext cx="1492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6026459" y="3736282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59</a:t>
            </a:r>
          </a:p>
        </p:txBody>
      </p:sp>
      <p:sp>
        <p:nvSpPr>
          <p:cNvPr id="9" name="Text Box 75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58</a:t>
            </a:r>
          </a:p>
        </p:txBody>
      </p:sp>
      <p:sp>
        <p:nvSpPr>
          <p:cNvPr id="10" name="Text Box 76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57</a:t>
            </a:r>
          </a:p>
        </p:txBody>
      </p:sp>
      <p:sp>
        <p:nvSpPr>
          <p:cNvPr id="11" name="Text Box 77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56</a:t>
            </a:r>
          </a:p>
        </p:txBody>
      </p:sp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55</a:t>
            </a:r>
          </a:p>
        </p:txBody>
      </p:sp>
      <p:sp>
        <p:nvSpPr>
          <p:cNvPr id="13" name="Text Box 79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54</a:t>
            </a:r>
          </a:p>
        </p:txBody>
      </p:sp>
      <p:sp>
        <p:nvSpPr>
          <p:cNvPr id="14" name="Text Box 80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53</a:t>
            </a:r>
          </a:p>
        </p:txBody>
      </p:sp>
      <p:sp>
        <p:nvSpPr>
          <p:cNvPr id="15" name="Text Box 81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52</a:t>
            </a:r>
          </a:p>
        </p:txBody>
      </p:sp>
      <p:sp>
        <p:nvSpPr>
          <p:cNvPr id="16" name="Text Box 82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51</a:t>
            </a:r>
          </a:p>
        </p:txBody>
      </p:sp>
      <p:sp>
        <p:nvSpPr>
          <p:cNvPr id="17" name="Text Box 83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50</a:t>
            </a:r>
          </a:p>
        </p:txBody>
      </p:sp>
      <p:sp>
        <p:nvSpPr>
          <p:cNvPr id="18" name="Text Box 84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49</a:t>
            </a:r>
          </a:p>
        </p:txBody>
      </p:sp>
      <p:sp>
        <p:nvSpPr>
          <p:cNvPr id="19" name="Text Box 85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48</a:t>
            </a:r>
          </a:p>
        </p:txBody>
      </p:sp>
      <p:sp>
        <p:nvSpPr>
          <p:cNvPr id="20" name="Text Box 86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47</a:t>
            </a:r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46</a:t>
            </a:r>
          </a:p>
        </p:txBody>
      </p:sp>
      <p:sp>
        <p:nvSpPr>
          <p:cNvPr id="22" name="Text Box 88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45</a:t>
            </a:r>
          </a:p>
        </p:txBody>
      </p:sp>
      <p:sp>
        <p:nvSpPr>
          <p:cNvPr id="23" name="Text Box 89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44</a:t>
            </a:r>
          </a:p>
        </p:txBody>
      </p:sp>
      <p:sp>
        <p:nvSpPr>
          <p:cNvPr id="24" name="Text Box 90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43</a:t>
            </a: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42</a:t>
            </a:r>
          </a:p>
        </p:txBody>
      </p:sp>
      <p:sp>
        <p:nvSpPr>
          <p:cNvPr id="26" name="Text Box 92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41</a:t>
            </a:r>
          </a:p>
        </p:txBody>
      </p:sp>
      <p:sp>
        <p:nvSpPr>
          <p:cNvPr id="27" name="Text Box 93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40</a:t>
            </a:r>
          </a:p>
        </p:txBody>
      </p:sp>
      <p:sp>
        <p:nvSpPr>
          <p:cNvPr id="28" name="Text Box 94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39</a:t>
            </a:r>
          </a:p>
        </p:txBody>
      </p:sp>
      <p:sp>
        <p:nvSpPr>
          <p:cNvPr id="29" name="Text Box 95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38</a:t>
            </a:r>
          </a:p>
        </p:txBody>
      </p:sp>
      <p:sp>
        <p:nvSpPr>
          <p:cNvPr id="30" name="Text Box 96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37</a:t>
            </a:r>
          </a:p>
        </p:txBody>
      </p:sp>
      <p:sp>
        <p:nvSpPr>
          <p:cNvPr id="31" name="Text Box 97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36</a:t>
            </a:r>
          </a:p>
        </p:txBody>
      </p:sp>
      <p:sp>
        <p:nvSpPr>
          <p:cNvPr id="32" name="Text Box 98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35</a:t>
            </a:r>
          </a:p>
        </p:txBody>
      </p:sp>
      <p:sp>
        <p:nvSpPr>
          <p:cNvPr id="33" name="Text Box 99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34</a:t>
            </a:r>
          </a:p>
        </p:txBody>
      </p:sp>
      <p:sp>
        <p:nvSpPr>
          <p:cNvPr id="34" name="Text Box 100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33</a:t>
            </a:r>
          </a:p>
        </p:txBody>
      </p:sp>
      <p:sp>
        <p:nvSpPr>
          <p:cNvPr id="35" name="Text Box 102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32</a:t>
            </a:r>
          </a:p>
        </p:txBody>
      </p:sp>
      <p:sp>
        <p:nvSpPr>
          <p:cNvPr id="36" name="Text Box 103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31</a:t>
            </a:r>
          </a:p>
        </p:txBody>
      </p:sp>
      <p:sp>
        <p:nvSpPr>
          <p:cNvPr id="37" name="Text Box 104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30</a:t>
            </a:r>
          </a:p>
        </p:txBody>
      </p:sp>
      <p:sp>
        <p:nvSpPr>
          <p:cNvPr id="38" name="Text Box 105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29</a:t>
            </a:r>
          </a:p>
        </p:txBody>
      </p:sp>
      <p:sp>
        <p:nvSpPr>
          <p:cNvPr id="39" name="Text Box 106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28</a:t>
            </a:r>
          </a:p>
        </p:txBody>
      </p:sp>
      <p:sp>
        <p:nvSpPr>
          <p:cNvPr id="40" name="Text Box 107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27</a:t>
            </a:r>
          </a:p>
        </p:txBody>
      </p:sp>
      <p:sp>
        <p:nvSpPr>
          <p:cNvPr id="41" name="Text Box 108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26</a:t>
            </a:r>
          </a:p>
        </p:txBody>
      </p:sp>
      <p:sp>
        <p:nvSpPr>
          <p:cNvPr id="42" name="Text Box 109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25</a:t>
            </a:r>
          </a:p>
        </p:txBody>
      </p:sp>
      <p:sp>
        <p:nvSpPr>
          <p:cNvPr id="43" name="Text Box 110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24</a:t>
            </a:r>
          </a:p>
        </p:txBody>
      </p:sp>
      <p:sp>
        <p:nvSpPr>
          <p:cNvPr id="44" name="Text Box 111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23</a:t>
            </a:r>
          </a:p>
        </p:txBody>
      </p:sp>
      <p:sp>
        <p:nvSpPr>
          <p:cNvPr id="45" name="Text Box 112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22</a:t>
            </a:r>
          </a:p>
        </p:txBody>
      </p:sp>
      <p:sp>
        <p:nvSpPr>
          <p:cNvPr id="46" name="Text Box 113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21</a:t>
            </a:r>
          </a:p>
        </p:txBody>
      </p:sp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20</a:t>
            </a:r>
          </a:p>
        </p:txBody>
      </p:sp>
      <p:sp>
        <p:nvSpPr>
          <p:cNvPr id="48" name="Text Box 115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19</a:t>
            </a:r>
          </a:p>
        </p:txBody>
      </p:sp>
      <p:sp>
        <p:nvSpPr>
          <p:cNvPr id="49" name="Text Box 116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18</a:t>
            </a:r>
          </a:p>
        </p:txBody>
      </p:sp>
      <p:sp>
        <p:nvSpPr>
          <p:cNvPr id="50" name="Text Box 117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17</a:t>
            </a:r>
          </a:p>
        </p:txBody>
      </p:sp>
      <p:sp>
        <p:nvSpPr>
          <p:cNvPr id="51" name="Text Box 118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16</a:t>
            </a:r>
          </a:p>
        </p:txBody>
      </p:sp>
      <p:sp>
        <p:nvSpPr>
          <p:cNvPr id="52" name="Text Box 119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53" name="Text Box 120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14</a:t>
            </a:r>
          </a:p>
        </p:txBody>
      </p:sp>
      <p:sp>
        <p:nvSpPr>
          <p:cNvPr id="54" name="Text Box 121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55" name="Text Box 122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12</a:t>
            </a:r>
          </a:p>
        </p:txBody>
      </p:sp>
      <p:sp>
        <p:nvSpPr>
          <p:cNvPr id="56" name="Text Box 123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11</a:t>
            </a:r>
          </a:p>
        </p:txBody>
      </p:sp>
      <p:sp>
        <p:nvSpPr>
          <p:cNvPr id="57" name="Text Box 124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58" name="Text Box 125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09</a:t>
            </a:r>
          </a:p>
        </p:txBody>
      </p:sp>
      <p:sp>
        <p:nvSpPr>
          <p:cNvPr id="59" name="Text Box 126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08</a:t>
            </a:r>
          </a:p>
        </p:txBody>
      </p:sp>
      <p:sp>
        <p:nvSpPr>
          <p:cNvPr id="60" name="Text Box 127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07</a:t>
            </a:r>
          </a:p>
        </p:txBody>
      </p:sp>
      <p:sp>
        <p:nvSpPr>
          <p:cNvPr id="61" name="Text Box 128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06</a:t>
            </a:r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05</a:t>
            </a:r>
          </a:p>
        </p:txBody>
      </p:sp>
      <p:sp>
        <p:nvSpPr>
          <p:cNvPr id="63" name="Text Box 130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04</a:t>
            </a:r>
          </a:p>
        </p:txBody>
      </p:sp>
      <p:sp>
        <p:nvSpPr>
          <p:cNvPr id="64" name="Text Box 131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03</a:t>
            </a:r>
          </a:p>
        </p:txBody>
      </p:sp>
      <p:sp>
        <p:nvSpPr>
          <p:cNvPr id="65" name="Text Box 132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02</a:t>
            </a:r>
          </a:p>
        </p:txBody>
      </p:sp>
      <p:sp>
        <p:nvSpPr>
          <p:cNvPr id="66" name="Text Box 133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67" name="Text Box 137"/>
          <p:cNvSpPr txBox="1">
            <a:spLocks noChangeArrowheads="1"/>
          </p:cNvSpPr>
          <p:nvPr/>
        </p:nvSpPr>
        <p:spPr bwMode="auto">
          <a:xfrm>
            <a:off x="6102659" y="3202883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4850123" y="3202883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pic>
        <p:nvPicPr>
          <p:cNvPr id="69" name="Picture 68" descr="Picture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59" y="2632970"/>
            <a:ext cx="3429000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0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30674A4D-9B88-AD4C-BE2C-EF94F82EE2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344320"/>
              </p:ext>
            </p:extLst>
          </p:nvPr>
        </p:nvGraphicFramePr>
        <p:xfrm>
          <a:off x="2794000" y="1081637"/>
          <a:ext cx="6604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组合 1">
            <a:extLst>
              <a:ext uri="{FF2B5EF4-FFF2-40B4-BE49-F238E27FC236}">
                <a16:creationId xmlns:a16="http://schemas.microsoft.com/office/drawing/2014/main" xmlns="" id="{91A75F97-7B3B-E342-9073-581259A02AA4}"/>
              </a:ext>
            </a:extLst>
          </p:cNvPr>
          <p:cNvGrpSpPr/>
          <p:nvPr/>
        </p:nvGrpSpPr>
        <p:grpSpPr>
          <a:xfrm>
            <a:off x="1948905" y="304217"/>
            <a:ext cx="8294193" cy="553998"/>
            <a:chOff x="-2735642" y="649749"/>
            <a:chExt cx="11085257" cy="553998"/>
          </a:xfrm>
        </p:grpSpPr>
        <p:sp>
          <p:nvSpPr>
            <p:cNvPr id="10" name="矩形 2">
              <a:extLst>
                <a:ext uri="{FF2B5EF4-FFF2-40B4-BE49-F238E27FC236}">
                  <a16:creationId xmlns:a16="http://schemas.microsoft.com/office/drawing/2014/main" xmlns="" id="{457F1F7B-326A-B849-8CAF-004C669DF538}"/>
                </a:ext>
              </a:extLst>
            </p:cNvPr>
            <p:cNvSpPr/>
            <p:nvPr/>
          </p:nvSpPr>
          <p:spPr>
            <a:xfrm>
              <a:off x="7105345" y="939542"/>
              <a:ext cx="1244270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097908B2-2C97-654F-B722-639D5D88C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93654" y="649749"/>
              <a:ext cx="869899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vi-VN" altLang="zh-CN" sz="3600" b="1" spc="300" noProof="1">
                  <a:solidFill>
                    <a:srgbClr val="2B80A5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GÓC PHẢN BIỆN</a:t>
              </a:r>
              <a:endParaRPr lang="zh-CN" altLang="en-US" sz="1600" b="1" spc="300" noProof="1">
                <a:solidFill>
                  <a:srgbClr val="2B80A5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5">
              <a:extLst>
                <a:ext uri="{FF2B5EF4-FFF2-40B4-BE49-F238E27FC236}">
                  <a16:creationId xmlns:a16="http://schemas.microsoft.com/office/drawing/2014/main" xmlns="" id="{EED25F6C-F4AD-2840-A446-D18B9DF6B96B}"/>
                </a:ext>
              </a:extLst>
            </p:cNvPr>
            <p:cNvSpPr/>
            <p:nvPr/>
          </p:nvSpPr>
          <p:spPr>
            <a:xfrm>
              <a:off x="-2735642" y="939542"/>
              <a:ext cx="1051961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889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4697" y="583474"/>
            <a:ext cx="103980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</TotalTime>
  <Words>467</Words>
  <Application>Microsoft Office PowerPoint</Application>
  <PresentationFormat>Widescreen</PresentationFormat>
  <Paragraphs>225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等线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307</cp:revision>
  <dcterms:created xsi:type="dcterms:W3CDTF">2018-02-23T07:21:57Z</dcterms:created>
  <dcterms:modified xsi:type="dcterms:W3CDTF">2025-04-02T02:38:19Z</dcterms:modified>
</cp:coreProperties>
</file>