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696" r:id="rId2"/>
    <p:sldMasterId id="2147483708" r:id="rId3"/>
    <p:sldMasterId id="2147483721" r:id="rId4"/>
    <p:sldMasterId id="2147483733" r:id="rId5"/>
    <p:sldMasterId id="2147483758" r:id="rId6"/>
    <p:sldMasterId id="2147483771" r:id="rId7"/>
    <p:sldMasterId id="2147483783" r:id="rId8"/>
    <p:sldMasterId id="2147483795" r:id="rId9"/>
    <p:sldMasterId id="2147483807" r:id="rId10"/>
    <p:sldMasterId id="2147483819" r:id="rId11"/>
  </p:sldMasterIdLst>
  <p:notesMasterIdLst>
    <p:notesMasterId r:id="rId42"/>
  </p:notesMasterIdLst>
  <p:sldIdLst>
    <p:sldId id="269" r:id="rId12"/>
    <p:sldId id="296" r:id="rId13"/>
    <p:sldId id="297" r:id="rId14"/>
    <p:sldId id="298" r:id="rId15"/>
    <p:sldId id="303" r:id="rId16"/>
    <p:sldId id="302" r:id="rId17"/>
    <p:sldId id="304" r:id="rId18"/>
    <p:sldId id="271" r:id="rId19"/>
    <p:sldId id="272" r:id="rId20"/>
    <p:sldId id="273" r:id="rId21"/>
    <p:sldId id="277" r:id="rId22"/>
    <p:sldId id="278" r:id="rId23"/>
    <p:sldId id="279" r:id="rId24"/>
    <p:sldId id="280" r:id="rId25"/>
    <p:sldId id="313" r:id="rId26"/>
    <p:sldId id="274" r:id="rId27"/>
    <p:sldId id="305" r:id="rId28"/>
    <p:sldId id="307" r:id="rId29"/>
    <p:sldId id="308" r:id="rId30"/>
    <p:sldId id="309" r:id="rId31"/>
    <p:sldId id="311" r:id="rId32"/>
    <p:sldId id="310" r:id="rId33"/>
    <p:sldId id="312" r:id="rId34"/>
    <p:sldId id="320" r:id="rId35"/>
    <p:sldId id="315" r:id="rId36"/>
    <p:sldId id="316" r:id="rId37"/>
    <p:sldId id="318" r:id="rId38"/>
    <p:sldId id="319" r:id="rId39"/>
    <p:sldId id="295" r:id="rId40"/>
    <p:sldId id="321" r:id="rId41"/>
  </p:sldIdLst>
  <p:sldSz cx="9144000" cy="6858000" type="screen4x3"/>
  <p:notesSz cx="6858000" cy="9144000"/>
  <p:embeddedFontLst>
    <p:embeddedFont>
      <p:font typeface="Tahoma" pitchFamily="34" charset="0"/>
      <p:regular r:id="rId43"/>
      <p:bold r:id="rId44"/>
    </p:embeddedFont>
    <p:embeddedFont>
      <p:font typeface="Segoe UI" pitchFamily="34" charset="0"/>
      <p:regular r:id="rId45"/>
      <p:bold r:id="rId46"/>
      <p:italic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Calibri Light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19D70-20D0-4932-AD81-5F8711809D7E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D72F0DF1-295D-468B-B804-CF778CE8196E}">
      <dgm:prSet phldrT="[Text]" custT="1"/>
      <dgm:spPr>
        <a:solidFill>
          <a:srgbClr val="0070C0"/>
        </a:solidFill>
      </dgm:spPr>
      <dgm:t>
        <a:bodyPr/>
        <a:lstStyle/>
        <a:p>
          <a:pPr algn="just">
            <a:lnSpc>
              <a:spcPct val="110000"/>
            </a:lnSpc>
            <a:spcAft>
              <a:spcPts val="0"/>
            </a:spcAft>
          </a:pPr>
          <a:r>
            <a:rPr lang="vi-VN" sz="24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cách sưu tầm tư liệu và trình bày về</a:t>
          </a:r>
          <a:r>
            <a:rPr lang="en-US" sz="24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6899F-A025-4686-BC4F-0ECBFDA966D7}" type="parTrans" cxnId="{89FE9135-E4AD-4DE7-BC63-1E939D372F0C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7D8-21D0-4025-831B-B65B759CA18E}" type="sibTrans" cxnId="{89FE9135-E4AD-4DE7-BC63-1E939D372F0C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384BE5-6199-4167-AF8D-5E1365BB8646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just">
            <a:lnSpc>
              <a:spcPct val="110000"/>
            </a:lnSpc>
            <a:spcAft>
              <a:spcPts val="0"/>
            </a:spcAft>
          </a:pPr>
          <a:r>
            <a:rPr lang="vi-VN" sz="2400" b="0" i="0" u="none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thu thập, xử lí thông tin, số liệu thống kê</a:t>
          </a:r>
          <a:r>
            <a:rPr lang="en-US" sz="2400" b="0" i="0" u="none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về</a:t>
          </a:r>
          <a:r>
            <a:rPr lang="en-US" sz="2400" b="0" i="0" u="none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b="0" i="0" u="none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A26EA-85A5-4EC7-AD5F-5CD8900D4190}" type="parTrans" cxnId="{CA86E9E1-3E80-4F38-87AA-68782AF2AF3B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1E61FA-5813-4E7C-A667-E70C7CC26DBC}" type="sibTrans" cxnId="{CA86E9E1-3E80-4F38-87AA-68782AF2AF3B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37CFD-9D9B-495F-9269-164CE7F731D2}">
      <dgm:prSet phldrT="[Text]" custT="1"/>
      <dgm:spPr>
        <a:solidFill>
          <a:srgbClr val="00B050"/>
        </a:solidFill>
      </dgm:spPr>
      <dgm:t>
        <a:bodyPr/>
        <a:lstStyle/>
        <a:p>
          <a:pPr algn="just">
            <a:lnSpc>
              <a:spcPct val="110000"/>
            </a:lnSpc>
            <a:spcAft>
              <a:spcPts val="0"/>
            </a:spcAft>
          </a:pPr>
          <a:r>
            <a:rPr lang="vi-VN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Rèn luyện kĩ năng viết, trình bày báo cáo.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701C6-EF9E-4205-A5C4-637FD92A89F2}" type="parTrans" cxnId="{90BE2AF4-D8FB-4D3E-8B43-651E33C49922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525AB-5C21-40E7-BEF8-640BA6E8818D}" type="sibTrans" cxnId="{90BE2AF4-D8FB-4D3E-8B43-651E33C49922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D7A1B-1EBC-4EC9-962D-8C8DA29ACAE8}" type="pres">
      <dgm:prSet presAssocID="{78419D70-20D0-4932-AD81-5F8711809D7E}" presName="linearFlow" presStyleCnt="0">
        <dgm:presLayoutVars>
          <dgm:dir/>
          <dgm:resizeHandles val="exact"/>
        </dgm:presLayoutVars>
      </dgm:prSet>
      <dgm:spPr/>
    </dgm:pt>
    <dgm:pt modelId="{4E7613DE-95B1-4EEA-9349-20F54209AC5D}" type="pres">
      <dgm:prSet presAssocID="{D72F0DF1-295D-468B-B804-CF778CE8196E}" presName="composite" presStyleCnt="0"/>
      <dgm:spPr/>
    </dgm:pt>
    <dgm:pt modelId="{D0436910-53F9-4DE6-A551-0166D0526F98}" type="pres">
      <dgm:prSet presAssocID="{D72F0DF1-295D-468B-B804-CF778CE8196E}" presName="imgShp" presStyleLbl="fgImgPlace1" presStyleIdx="0" presStyleCnt="3" custLinFactNeighborX="-37202" custLinFactNeighborY="-449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6713E28-498B-4031-A94A-CD657679CA4E}" type="pres">
      <dgm:prSet presAssocID="{D72F0DF1-295D-468B-B804-CF778CE8196E}" presName="txShp" presStyleLbl="node1" presStyleIdx="0" presStyleCnt="3" custScaleX="123182" custLinFactNeighborX="0" custLinFactNeighborY="-1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C1F76-4C1B-4C96-A1A4-688EF5A36D0E}" type="pres">
      <dgm:prSet presAssocID="{012F47D8-21D0-4025-831B-B65B759CA18E}" presName="spacing" presStyleCnt="0"/>
      <dgm:spPr/>
    </dgm:pt>
    <dgm:pt modelId="{B0B5E510-6110-40C0-A506-07B9B516A7DF}" type="pres">
      <dgm:prSet presAssocID="{10384BE5-6199-4167-AF8D-5E1365BB8646}" presName="composite" presStyleCnt="0"/>
      <dgm:spPr/>
    </dgm:pt>
    <dgm:pt modelId="{B45233E6-51DE-4381-A963-8BF014F19912}" type="pres">
      <dgm:prSet presAssocID="{10384BE5-6199-4167-AF8D-5E1365BB8646}" presName="imgShp" presStyleLbl="fgImgPlace1" presStyleIdx="1" presStyleCnt="3" custLinFactNeighborX="-37580" custLinFactNeighborY="11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15F7E7C-5A8D-4A94-B578-88A270DF1D51}" type="pres">
      <dgm:prSet presAssocID="{10384BE5-6199-4167-AF8D-5E1365BB8646}" presName="txShp" presStyleLbl="node1" presStyleIdx="1" presStyleCnt="3" custScaleX="123182" custLinFactNeighborY="-4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A104C-93F1-4609-9E31-C0A3657A43FE}" type="pres">
      <dgm:prSet presAssocID="{961E61FA-5813-4E7C-A667-E70C7CC26DBC}" presName="spacing" presStyleCnt="0"/>
      <dgm:spPr/>
    </dgm:pt>
    <dgm:pt modelId="{843EEAAF-8C55-4DB8-8A0C-569B1967F660}" type="pres">
      <dgm:prSet presAssocID="{8F737CFD-9D9B-495F-9269-164CE7F731D2}" presName="composite" presStyleCnt="0"/>
      <dgm:spPr/>
    </dgm:pt>
    <dgm:pt modelId="{E77E79EB-32E1-4A36-B3E4-DCD7CDDBD4B1}" type="pres">
      <dgm:prSet presAssocID="{8F737CFD-9D9B-495F-9269-164CE7F731D2}" presName="imgShp" presStyleLbl="fgImgPlace1" presStyleIdx="2" presStyleCnt="3" custLinFactNeighborX="-30734" custLinFactNeighborY="-394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437675A-8AC2-48D6-82FA-5F0C7E61012E}" type="pres">
      <dgm:prSet presAssocID="{8F737CFD-9D9B-495F-9269-164CE7F731D2}" presName="txShp" presStyleLbl="node1" presStyleIdx="2" presStyleCnt="3" custScaleX="123616" custLinFactNeighborX="585" custLinFactNeighborY="-126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ED42D2-86C9-44B5-9F42-334006666D42}" type="presOf" srcId="{8F737CFD-9D9B-495F-9269-164CE7F731D2}" destId="{6437675A-8AC2-48D6-82FA-5F0C7E61012E}" srcOrd="0" destOrd="0" presId="urn:microsoft.com/office/officeart/2005/8/layout/vList3"/>
    <dgm:cxn modelId="{CA86E9E1-3E80-4F38-87AA-68782AF2AF3B}" srcId="{78419D70-20D0-4932-AD81-5F8711809D7E}" destId="{10384BE5-6199-4167-AF8D-5E1365BB8646}" srcOrd="1" destOrd="0" parTransId="{D8CA26EA-85A5-4EC7-AD5F-5CD8900D4190}" sibTransId="{961E61FA-5813-4E7C-A667-E70C7CC26DBC}"/>
    <dgm:cxn modelId="{AD2AA8E9-D72B-4B0B-BCB6-2FE3356B6C39}" type="presOf" srcId="{D72F0DF1-295D-468B-B804-CF778CE8196E}" destId="{A6713E28-498B-4031-A94A-CD657679CA4E}" srcOrd="0" destOrd="0" presId="urn:microsoft.com/office/officeart/2005/8/layout/vList3"/>
    <dgm:cxn modelId="{B5E96284-87FC-488A-B1C3-D8156E5B0422}" type="presOf" srcId="{78419D70-20D0-4932-AD81-5F8711809D7E}" destId="{7D2D7A1B-1EBC-4EC9-962D-8C8DA29ACAE8}" srcOrd="0" destOrd="0" presId="urn:microsoft.com/office/officeart/2005/8/layout/vList3"/>
    <dgm:cxn modelId="{90BE2AF4-D8FB-4D3E-8B43-651E33C49922}" srcId="{78419D70-20D0-4932-AD81-5F8711809D7E}" destId="{8F737CFD-9D9B-495F-9269-164CE7F731D2}" srcOrd="2" destOrd="0" parTransId="{51C701C6-EF9E-4205-A5C4-637FD92A89F2}" sibTransId="{F3E525AB-5C21-40E7-BEF8-640BA6E8818D}"/>
    <dgm:cxn modelId="{89FE9135-E4AD-4DE7-BC63-1E939D372F0C}" srcId="{78419D70-20D0-4932-AD81-5F8711809D7E}" destId="{D72F0DF1-295D-468B-B804-CF778CE8196E}" srcOrd="0" destOrd="0" parTransId="{91E6899F-A025-4686-BC4F-0ECBFDA966D7}" sibTransId="{012F47D8-21D0-4025-831B-B65B759CA18E}"/>
    <dgm:cxn modelId="{8B45125D-03F7-47A1-93B5-46C18CEBBE6C}" type="presOf" srcId="{10384BE5-6199-4167-AF8D-5E1365BB8646}" destId="{D15F7E7C-5A8D-4A94-B578-88A270DF1D51}" srcOrd="0" destOrd="0" presId="urn:microsoft.com/office/officeart/2005/8/layout/vList3"/>
    <dgm:cxn modelId="{6FC0F4F5-77D8-48DC-AFE5-40DD002B2CE2}" type="presParOf" srcId="{7D2D7A1B-1EBC-4EC9-962D-8C8DA29ACAE8}" destId="{4E7613DE-95B1-4EEA-9349-20F54209AC5D}" srcOrd="0" destOrd="0" presId="urn:microsoft.com/office/officeart/2005/8/layout/vList3"/>
    <dgm:cxn modelId="{906097E3-FA84-442A-862F-5209AF70CCBF}" type="presParOf" srcId="{4E7613DE-95B1-4EEA-9349-20F54209AC5D}" destId="{D0436910-53F9-4DE6-A551-0166D0526F98}" srcOrd="0" destOrd="0" presId="urn:microsoft.com/office/officeart/2005/8/layout/vList3"/>
    <dgm:cxn modelId="{EC3A29A0-10CA-4FA1-BE84-D07BCBC88B0E}" type="presParOf" srcId="{4E7613DE-95B1-4EEA-9349-20F54209AC5D}" destId="{A6713E28-498B-4031-A94A-CD657679CA4E}" srcOrd="1" destOrd="0" presId="urn:microsoft.com/office/officeart/2005/8/layout/vList3"/>
    <dgm:cxn modelId="{4E243B03-B55C-4B61-AE2E-CF779C910138}" type="presParOf" srcId="{7D2D7A1B-1EBC-4EC9-962D-8C8DA29ACAE8}" destId="{39BC1F76-4C1B-4C96-A1A4-688EF5A36D0E}" srcOrd="1" destOrd="0" presId="urn:microsoft.com/office/officeart/2005/8/layout/vList3"/>
    <dgm:cxn modelId="{BBFF5BAC-6BE2-41F5-A539-180825474F5D}" type="presParOf" srcId="{7D2D7A1B-1EBC-4EC9-962D-8C8DA29ACAE8}" destId="{B0B5E510-6110-40C0-A506-07B9B516A7DF}" srcOrd="2" destOrd="0" presId="urn:microsoft.com/office/officeart/2005/8/layout/vList3"/>
    <dgm:cxn modelId="{3111E554-C2F4-4D50-A852-B3A5FDD3BC4C}" type="presParOf" srcId="{B0B5E510-6110-40C0-A506-07B9B516A7DF}" destId="{B45233E6-51DE-4381-A963-8BF014F19912}" srcOrd="0" destOrd="0" presId="urn:microsoft.com/office/officeart/2005/8/layout/vList3"/>
    <dgm:cxn modelId="{D968B761-E239-4278-B3C1-CC450C4A25F7}" type="presParOf" srcId="{B0B5E510-6110-40C0-A506-07B9B516A7DF}" destId="{D15F7E7C-5A8D-4A94-B578-88A270DF1D51}" srcOrd="1" destOrd="0" presId="urn:microsoft.com/office/officeart/2005/8/layout/vList3"/>
    <dgm:cxn modelId="{BB80ED7F-D9F6-4668-8992-0BA824412166}" type="presParOf" srcId="{7D2D7A1B-1EBC-4EC9-962D-8C8DA29ACAE8}" destId="{699A104C-93F1-4609-9E31-C0A3657A43FE}" srcOrd="3" destOrd="0" presId="urn:microsoft.com/office/officeart/2005/8/layout/vList3"/>
    <dgm:cxn modelId="{8C9A067A-27E9-49BA-BE3F-1D4DA70D0FD1}" type="presParOf" srcId="{7D2D7A1B-1EBC-4EC9-962D-8C8DA29ACAE8}" destId="{843EEAAF-8C55-4DB8-8A0C-569B1967F660}" srcOrd="4" destOrd="0" presId="urn:microsoft.com/office/officeart/2005/8/layout/vList3"/>
    <dgm:cxn modelId="{D8C32E2A-C6D6-483B-835F-0B970156774B}" type="presParOf" srcId="{843EEAAF-8C55-4DB8-8A0C-569B1967F660}" destId="{E77E79EB-32E1-4A36-B3E4-DCD7CDDBD4B1}" srcOrd="0" destOrd="0" presId="urn:microsoft.com/office/officeart/2005/8/layout/vList3"/>
    <dgm:cxn modelId="{30A388CD-5EE0-431E-8AE2-A8896C19B9B8}" type="presParOf" srcId="{843EEAAF-8C55-4DB8-8A0C-569B1967F660}" destId="{6437675A-8AC2-48D6-82FA-5F0C7E61012E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13E28-498B-4031-A94A-CD657679CA4E}">
      <dsp:nvSpPr>
        <dsp:cNvPr id="0" name=""/>
        <dsp:cNvSpPr/>
      </dsp:nvSpPr>
      <dsp:spPr>
        <a:xfrm rot="10800000">
          <a:off x="802585" y="0"/>
          <a:ext cx="7271039" cy="1305275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590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110000"/>
            </a:lnSpc>
            <a:spcBef>
              <a:spcPct val="0"/>
            </a:spcBef>
            <a:spcAft>
              <a:spcPts val="0"/>
            </a:spcAft>
          </a:pPr>
          <a:r>
            <a:rPr lang="vi-VN" sz="2400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cách sưu tầm tư liệu và trình bày về</a:t>
          </a:r>
          <a:r>
            <a:rPr lang="en-US" sz="2400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8904" y="0"/>
        <a:ext cx="6944720" cy="1305275"/>
      </dsp:txXfrm>
    </dsp:sp>
    <dsp:sp modelId="{D0436910-53F9-4DE6-A551-0166D0526F98}">
      <dsp:nvSpPr>
        <dsp:cNvPr id="0" name=""/>
        <dsp:cNvSpPr/>
      </dsp:nvSpPr>
      <dsp:spPr>
        <a:xfrm>
          <a:off x="348539" y="0"/>
          <a:ext cx="1305275" cy="13052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F7E7C-5A8D-4A94-B578-88A270DF1D51}">
      <dsp:nvSpPr>
        <dsp:cNvPr id="0" name=""/>
        <dsp:cNvSpPr/>
      </dsp:nvSpPr>
      <dsp:spPr>
        <a:xfrm rot="10800000">
          <a:off x="802585" y="1631321"/>
          <a:ext cx="7271039" cy="1305275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590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110000"/>
            </a:lnSpc>
            <a:spcBef>
              <a:spcPct val="0"/>
            </a:spcBef>
            <a:spcAft>
              <a:spcPts val="0"/>
            </a:spcAft>
          </a:pPr>
          <a:r>
            <a:rPr lang="vi-VN" sz="2400" b="0" i="0" u="none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thu thập, xử lí thông tin, số liệu thống kê</a:t>
          </a:r>
          <a:r>
            <a:rPr lang="en-US" sz="2400" b="0" i="0" u="none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về</a:t>
          </a:r>
          <a:r>
            <a:rPr lang="en-US" sz="2400" b="0" i="0" u="none" kern="12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b="0" i="0" u="none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8904" y="1631321"/>
        <a:ext cx="6944720" cy="1305275"/>
      </dsp:txXfrm>
    </dsp:sp>
    <dsp:sp modelId="{B45233E6-51DE-4381-A963-8BF014F19912}">
      <dsp:nvSpPr>
        <dsp:cNvPr id="0" name=""/>
        <dsp:cNvSpPr/>
      </dsp:nvSpPr>
      <dsp:spPr>
        <a:xfrm>
          <a:off x="343605" y="1696937"/>
          <a:ext cx="1305275" cy="13052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7675A-8AC2-48D6-82FA-5F0C7E61012E}">
      <dsp:nvSpPr>
        <dsp:cNvPr id="0" name=""/>
        <dsp:cNvSpPr/>
      </dsp:nvSpPr>
      <dsp:spPr>
        <a:xfrm rot="10800000">
          <a:off x="824307" y="3225621"/>
          <a:ext cx="7296657" cy="1305275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590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110000"/>
            </a:lnSpc>
            <a:spcBef>
              <a:spcPct val="0"/>
            </a:spcBef>
            <a:spcAft>
              <a:spcPts val="0"/>
            </a:spcAft>
          </a:pPr>
          <a:r>
            <a:rPr lang="vi-VN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Rèn luyện kĩ năng viết, trình bày báo cáo.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50626" y="3225621"/>
        <a:ext cx="6970338" cy="1305275"/>
      </dsp:txXfrm>
    </dsp:sp>
    <dsp:sp modelId="{E77E79EB-32E1-4A36-B3E4-DCD7CDDBD4B1}">
      <dsp:nvSpPr>
        <dsp:cNvPr id="0" name=""/>
        <dsp:cNvSpPr/>
      </dsp:nvSpPr>
      <dsp:spPr>
        <a:xfrm>
          <a:off x="432964" y="3338866"/>
          <a:ext cx="1305275" cy="13052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BF030-5332-4D43-B75D-F53589B0896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A8379-9CD0-48B2-86D8-799DF25D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47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0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0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59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BA2A-FA99-43EC-97FD-90F85E0DCCA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2DED1-625B-49AE-8FD7-6FF0E821C11D}" type="slidenum">
              <a:rPr lang="vi-VN" smtClean="0">
                <a:solidFill>
                  <a:prstClr val="black"/>
                </a:solidFill>
              </a:rPr>
              <a:pPr/>
              <a:t>29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07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429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8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820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846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361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006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558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760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175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216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353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3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081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204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507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910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590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868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395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640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550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6" indent="0">
              <a:buNone/>
              <a:defRPr sz="2133" b="1"/>
            </a:lvl8pPr>
            <a:lvl9pPr marL="487655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6" indent="0">
              <a:buNone/>
              <a:defRPr sz="2133" b="1"/>
            </a:lvl8pPr>
            <a:lvl9pPr marL="487655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535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3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030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265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6" indent="0">
              <a:buNone/>
              <a:defRPr sz="1200"/>
            </a:lvl8pPr>
            <a:lvl9pPr marL="48765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433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6" indent="0">
              <a:buNone/>
              <a:defRPr sz="2667"/>
            </a:lvl8pPr>
            <a:lvl9pPr marL="487655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6" indent="0">
              <a:buNone/>
              <a:defRPr sz="1200"/>
            </a:lvl8pPr>
            <a:lvl9pPr marL="48765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807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23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9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12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17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21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64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0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65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7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41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32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21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52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1C1511-11B1-48CA-8A37-7E325337E81A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16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F414C4-4B59-4937-8845-907014743959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0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556229B-1A31-4535-9CD6-8581069E3B67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08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1BD59A-CB5C-47F0-AF02-4C84B33EE76D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73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8B35E2-8B72-4725-983F-0FB23A786990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45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EED070-A629-4002-A00A-FFF318BB940E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18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AE9D56-5E89-4BB2-A9D1-1981EA827754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27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2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CBE055-2189-4F2E-9592-668F51A17252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99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85521C-9951-47B5-8D44-20B75C5EB4AE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79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449E77-26B3-437F-9E40-67DAE25A78AF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63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F6C74C-243A-435C-B376-3530615CDFB2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12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9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9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F9B641-0D52-434C-82C1-8350BA5C5E11}" type="slidenum">
              <a:rPr lang="en-US" alt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5432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32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00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64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06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3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467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94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05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15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6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39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763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255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90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5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976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71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60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92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28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84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22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69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2701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56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21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00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03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2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728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94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745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24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35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95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13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6103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356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599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979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464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66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309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98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907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86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83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5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265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32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534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370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186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927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743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146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328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748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4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394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66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396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92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88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68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2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368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143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943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967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423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5"/>
            <a:ext cx="3008313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2" indent="0">
              <a:buNone/>
              <a:defRPr sz="506"/>
            </a:lvl7pPr>
            <a:lvl8pPr marL="1800180" indent="0">
              <a:buNone/>
              <a:defRPr sz="506"/>
            </a:lvl8pPr>
            <a:lvl9pPr marL="2057348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0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8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7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8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1219139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3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1" algn="l" defTabSz="1219139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4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4" indent="-304784" algn="l" defTabSz="1219139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6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6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9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2203AC-AC82-41D6-8F1F-EF6988406B9D}" type="slidenum">
              <a:rPr lang="en-US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2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0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58069-ED63-4E99-90FE-D051CFE4AAB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1B00-2B82-4897-99EF-40912B64778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4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5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7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514337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76" indent="-192876" algn="l" defTabSz="51433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899" indent="-160731" algn="l" defTabSz="514337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22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091" indent="-128585" algn="l" defTabSz="514337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3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0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0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0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9.wdp"/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9.png"/><Relationship Id="rId11" Type="http://schemas.openxmlformats.org/officeDocument/2006/relationships/image" Target="../media/image42.jpeg"/><Relationship Id="rId5" Type="http://schemas.openxmlformats.org/officeDocument/2006/relationships/image" Target="../media/image38.png"/><Relationship Id="rId15" Type="http://schemas.microsoft.com/office/2007/relationships/hdphoto" Target="../media/hdphoto10.wdp"/><Relationship Id="rId10" Type="http://schemas.openxmlformats.org/officeDocument/2006/relationships/image" Target="../media/image41.png"/><Relationship Id="rId4" Type="http://schemas.microsoft.com/office/2007/relationships/hdphoto" Target="../media/hdphoto6.wdp"/><Relationship Id="rId9" Type="http://schemas.microsoft.com/office/2007/relationships/hdphoto" Target="../media/hdphoto8.wdp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109236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2375275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304800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9284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34278" y="131191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5374" y="2519400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THỰC HÀNH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=""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353154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=""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7" y="155300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=""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5" y="131191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=""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4" y="1721854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4572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0D1CC614-05A5-4AE4-AFAB-1136C4274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5398983"/>
              </p:ext>
            </p:extLst>
          </p:nvPr>
        </p:nvGraphicFramePr>
        <p:xfrm>
          <a:off x="0" y="1209947"/>
          <a:ext cx="8876211" cy="4696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xmlns="" id="{3992E53E-14CE-4951-BDB0-C880D259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348" y="857250"/>
            <a:ext cx="976652" cy="514350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Ụ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Ê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436910-53F9-4DE6-A551-0166D0526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0436910-53F9-4DE6-A551-0166D0526F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713E28-498B-4031-A94A-CD657679C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A6713E28-498B-4031-A94A-CD657679C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5233E6-51DE-4381-A963-8BF014F19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45233E6-51DE-4381-A963-8BF014F19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5F7E7C-5A8D-4A94-B578-88A270DF1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D15F7E7C-5A8D-4A94-B578-88A270DF1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7E79EB-32E1-4A36-B3E4-DCD7CDDBD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E77E79EB-32E1-4A36-B3E4-DCD7CDDBD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37675A-8AC2-48D6-82FA-5F0C7E610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6437675A-8AC2-48D6-82FA-5F0C7E610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câu hỏi thi tìm hiểu văn hóa Đồng Tháp trong đợt hoạt động Mừng Đảng  mừng Xuân Mậu Tất 2018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625" y="1056612"/>
            <a:ext cx="7712146" cy="2588678"/>
            <a:chOff x="203152" y="3406140"/>
            <a:chExt cx="10850435" cy="2169166"/>
          </a:xfrm>
        </p:grpSpPr>
        <p:sp>
          <p:nvSpPr>
            <p:cNvPr id="10" name="Rectangle 9"/>
            <p:cNvSpPr/>
            <p:nvPr/>
          </p:nvSpPr>
          <p:spPr>
            <a:xfrm>
              <a:off x="243081" y="4260020"/>
              <a:ext cx="10810506" cy="1315286"/>
            </a:xfrm>
            <a:prstGeom prst="rect">
              <a:avLst/>
            </a:prstGeom>
            <a:solidFill>
              <a:srgbClr val="F1B5B5"/>
            </a:solidFill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GV chia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nội </a:t>
              </a: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dung tìm hiểu.</a:t>
              </a:r>
            </a:p>
            <a:p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Sưu tầm thông tin, dữ liệu về nội dung đã lựa chọn.</a:t>
              </a:r>
            </a:p>
            <a:p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Chọn lọc, xử lí thông tin.</a:t>
              </a:r>
            </a:p>
          </p:txBody>
        </p:sp>
        <p:sp>
          <p:nvSpPr>
            <p:cNvPr id="24" name="Lưu đồ: Điểm Kết Thúc 147">
              <a:extLst>
                <a:ext uri="{FF2B5EF4-FFF2-40B4-BE49-F238E27FC236}">
                  <a16:creationId xmlns:a16="http://schemas.microsoft.com/office/drawing/2014/main" xmlns="" id="{63E51507-ACD3-404D-9167-F5FEE4DF673B}"/>
                </a:ext>
              </a:extLst>
            </p:cNvPr>
            <p:cNvSpPr/>
            <p:nvPr/>
          </p:nvSpPr>
          <p:spPr>
            <a:xfrm>
              <a:off x="203152" y="3406140"/>
              <a:ext cx="4550594" cy="857323"/>
            </a:xfrm>
            <a:prstGeom prst="flowChartTerminator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 Chuẩn bị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8379" y="268997"/>
            <a:ext cx="9144000" cy="43641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Chuẩn bị và viết báo cáo</a:t>
            </a:r>
            <a:endParaRPr lang="en-US" sz="27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ết quả hình ảnh cho homework">
            <a:extLst>
              <a:ext uri="{FF2B5EF4-FFF2-40B4-BE49-F238E27FC236}">
                <a16:creationId xmlns:a16="http://schemas.microsoft.com/office/drawing/2014/main" xmlns="" id="{CC4FCF97-93E8-40E8-A68C-B934A3DB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78" y="883618"/>
            <a:ext cx="1550201" cy="21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câu hỏi thi tìm hiểu văn hóa Đồng Tháp trong đợt hoạt động Mừng Đảng  mừng Xuân Mậu Tất 2018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Lưu đồ: Điểm Kết Thúc 147">
            <a:extLst>
              <a:ext uri="{FF2B5EF4-FFF2-40B4-BE49-F238E27FC236}">
                <a16:creationId xmlns:a16="http://schemas.microsoft.com/office/drawing/2014/main" xmlns="" id="{63E51507-ACD3-404D-9167-F5FEE4DF673B}"/>
              </a:ext>
            </a:extLst>
          </p:cNvPr>
          <p:cNvSpPr/>
          <p:nvPr/>
        </p:nvSpPr>
        <p:spPr>
          <a:xfrm>
            <a:off x="47625" y="1293668"/>
            <a:ext cx="3302999" cy="453311"/>
          </a:xfrm>
          <a:prstGeom prst="flowChartTermina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Viết báo cáo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857251"/>
            <a:ext cx="9144000" cy="43641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Chuẩn bị và viết báo cáo</a:t>
            </a:r>
            <a:endParaRPr lang="en-US" sz="27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50257" y="1759287"/>
            <a:ext cx="5624985" cy="96905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 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 khái quát về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715327" y="2759021"/>
            <a:ext cx="5703931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bày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trội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1470419" y="3647855"/>
            <a:ext cx="5674539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2076996" y="4522386"/>
            <a:ext cx="5743119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nền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2781112" y="5408353"/>
            <a:ext cx="5603966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1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 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luận.</a:t>
            </a:r>
          </a:p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12" descr="Paper Pencil Icon, Clip book, comic Book, booking, clipboard png | PNGWi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581" y="1492251"/>
            <a:ext cx="1753688" cy="16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Scroll Clip Art - Clipartion.c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0" b="96018" l="9961" r="96680">
                        <a14:foregroundMark x1="80664" y1="8112" x2="80664" y2="8112"/>
                        <a14:foregroundMark x1="16113" y1="5900" x2="16113" y2="5900"/>
                        <a14:foregroundMark x1="24414" y1="19174" x2="25000" y2="19764"/>
                        <a14:foregroundMark x1="45996" y1="96018" x2="45996" y2="96018"/>
                        <a14:foregroundMark x1="95508" y1="82743" x2="95605" y2="82153"/>
                        <a14:foregroundMark x1="96680" y1="72566" x2="96680" y2="72566"/>
                        <a14:foregroundMark x1="17871" y1="65782" x2="18457" y2="62979"/>
                        <a14:foregroundMark x1="12793" y1="7227" x2="12793" y2="7227"/>
                        <a14:foregroundMark x1="18750" y1="7670" x2="20508" y2="8702"/>
                        <a14:foregroundMark x1="88379" y1="4720" x2="88379" y2="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5" r="2604"/>
          <a:stretch/>
        </p:blipFill>
        <p:spPr bwMode="auto">
          <a:xfrm>
            <a:off x="19595" y="4259088"/>
            <a:ext cx="2057401" cy="179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F0E1F43-9B4F-43E4-9EFF-5C5E9BDC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5280"/>
            <a:ext cx="9075420" cy="664453"/>
          </a:xfr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Trình bày báo cáo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xmlns="" id="{4784656D-420F-4071-A764-81916CEDB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800" y="3647365"/>
            <a:ext cx="1455821" cy="818900"/>
          </a:xfrm>
          <a:prstGeom prst="rect">
            <a:avLst/>
          </a:prstGeom>
        </p:spPr>
      </p:pic>
      <p:sp>
        <p:nvSpPr>
          <p:cNvPr id="21" name="Hexagon 20"/>
          <p:cNvSpPr/>
          <p:nvPr/>
        </p:nvSpPr>
        <p:spPr>
          <a:xfrm>
            <a:off x="107503" y="1619288"/>
            <a:ext cx="2910017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báo cáo</a:t>
            </a:r>
          </a:p>
        </p:txBody>
      </p:sp>
      <p:pic>
        <p:nvPicPr>
          <p:cNvPr id="23" name="Picture 6" descr="Biểu Tượng Theo Chiều Kim đồng Hồ Hình ảnh | Định dạng hình ảnh PSD  611645048|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7" b="97346" l="1977" r="96512">
                        <a14:foregroundMark x1="5233" y1="41737" x2="5233" y2="41737"/>
                        <a14:foregroundMark x1="6628" y1="33052" x2="6628" y2="33052"/>
                        <a14:foregroundMark x1="13837" y1="22919" x2="13837" y2="22919"/>
                        <a14:foregroundMark x1="19070" y1="16043" x2="19070" y2="16043"/>
                        <a14:foregroundMark x1="31977" y1="6152" x2="31977" y2="6152"/>
                        <a14:foregroundMark x1="21860" y1="12183" x2="21860" y2="12183"/>
                        <a14:foregroundMark x1="41744" y1="3257" x2="41744" y2="3257"/>
                        <a14:foregroundMark x1="54186" y1="5066" x2="54186" y2="5066"/>
                        <a14:foregroundMark x1="48372" y1="18215" x2="48372" y2="18215"/>
                        <a14:foregroundMark x1="61047" y1="8323" x2="61047" y2="8323"/>
                        <a14:foregroundMark x1="47791" y1="15440" x2="47791" y2="15440"/>
                        <a14:foregroundMark x1="43837" y1="43546" x2="43837" y2="43546"/>
                        <a14:foregroundMark x1="42907" y1="48010" x2="42907" y2="48010"/>
                        <a14:foregroundMark x1="42907" y1="48010" x2="42907" y2="48010"/>
                        <a14:foregroundMark x1="36279" y1="42702" x2="36279" y2="42702"/>
                        <a14:foregroundMark x1="31744" y1="39928" x2="31744" y2="39928"/>
                        <a14:foregroundMark x1="15000" y1="49578" x2="15000" y2="49578"/>
                        <a14:foregroundMark x1="1977" y1="43908" x2="1977" y2="43908"/>
                        <a14:foregroundMark x1="4651" y1="53438" x2="4651" y2="53438"/>
                        <a14:foregroundMark x1="6628" y1="69240" x2="6628" y2="69240"/>
                        <a14:foregroundMark x1="11512" y1="77322" x2="11512" y2="77322"/>
                        <a14:foregroundMark x1="19651" y1="85645" x2="19651" y2="85645"/>
                        <a14:foregroundMark x1="33140" y1="93486" x2="33140" y2="93486"/>
                        <a14:foregroundMark x1="25698" y1="86610" x2="25698" y2="86610"/>
                        <a14:foregroundMark x1="40000" y1="96140" x2="40000" y2="96140"/>
                        <a14:foregroundMark x1="48721" y1="86610" x2="48721" y2="86610"/>
                        <a14:foregroundMark x1="52093" y1="94331" x2="52093" y2="94331"/>
                        <a14:foregroundMark x1="91860" y1="53679" x2="91860" y2="53679"/>
                        <a14:foregroundMark x1="88953" y1="35223" x2="88953" y2="35223"/>
                        <a14:foregroundMark x1="83488" y1="23522" x2="83488" y2="23522"/>
                        <a14:foregroundMark x1="76047" y1="14234" x2="76047" y2="14234"/>
                        <a14:foregroundMark x1="96512" y1="49578" x2="96512" y2="49578"/>
                        <a14:foregroundMark x1="69767" y1="79373" x2="69767" y2="79373"/>
                        <a14:foregroundMark x1="74070" y1="76357" x2="74070" y2="76719"/>
                        <a14:foregroundMark x1="76860" y1="72859" x2="76860" y2="72859"/>
                        <a14:foregroundMark x1="78605" y1="67793" x2="78605" y2="67793"/>
                        <a14:foregroundMark x1="81279" y1="64174" x2="81279" y2="64174"/>
                        <a14:foregroundMark x1="82674" y1="59349" x2="82674" y2="59349"/>
                        <a14:foregroundMark x1="84070" y1="55489" x2="84070" y2="55489"/>
                        <a14:foregroundMark x1="82674" y1="44391" x2="82674" y2="44391"/>
                        <a14:foregroundMark x1="83488" y1="40290" x2="83488" y2="40290"/>
                        <a14:foregroundMark x1="81860" y1="35826" x2="81860" y2="35826"/>
                        <a14:foregroundMark x1="77791" y1="25935" x2="77791" y2="25935"/>
                        <a14:foregroundMark x1="73721" y1="22316" x2="73721" y2="22316"/>
                        <a14:foregroundMark x1="69767" y1="22075" x2="69767" y2="22075"/>
                        <a14:foregroundMark x1="65930" y1="16405" x2="65930" y2="16405"/>
                        <a14:foregroundMark x1="61628" y1="15440" x2="61628" y2="15440"/>
                        <a14:foregroundMark x1="57558" y1="13028" x2="57558" y2="13028"/>
                        <a14:foregroundMark x1="53023" y1="13028" x2="53023" y2="13028"/>
                        <a14:foregroundMark x1="42907" y1="12183" x2="42907" y2="12183"/>
                        <a14:foregroundMark x1="38372" y1="13631" x2="38372" y2="13631"/>
                        <a14:foregroundMark x1="33953" y1="16043" x2="33953" y2="16043"/>
                        <a14:foregroundMark x1="30814" y1="19059" x2="30814" y2="19059"/>
                        <a14:foregroundMark x1="25698" y1="19662" x2="25698" y2="19662"/>
                        <a14:foregroundMark x1="22791" y1="24125" x2="22791" y2="24125"/>
                        <a14:foregroundMark x1="19884" y1="27382" x2="19884" y2="27382"/>
                        <a14:foregroundMark x1="18488" y1="32449" x2="18488" y2="32449"/>
                        <a14:foregroundMark x1="15000" y1="35464" x2="15000" y2="35464"/>
                        <a14:foregroundMark x1="14186" y1="40290" x2="14186" y2="40290"/>
                        <a14:foregroundMark x1="13023" y1="44753" x2="13023" y2="44753"/>
                        <a14:foregroundMark x1="11860" y1="55489" x2="11860" y2="55489"/>
                        <a14:foregroundMark x1="14186" y1="59107" x2="14186" y2="59107"/>
                        <a14:foregroundMark x1="15000" y1="64415" x2="15000" y2="64415"/>
                        <a14:foregroundMark x1="18488" y1="67793" x2="18488" y2="67793"/>
                        <a14:foregroundMark x1="19884" y1="71894" x2="19884" y2="71894"/>
                        <a14:foregroundMark x1="22442" y1="75875" x2="22442" y2="75875"/>
                        <a14:foregroundMark x1="25930" y1="79373" x2="25930" y2="79373"/>
                        <a14:foregroundMark x1="30814" y1="81182" x2="30814" y2="81182"/>
                        <a14:foregroundMark x1="34302" y1="83595" x2="34302" y2="83595"/>
                        <a14:foregroundMark x1="38953" y1="85042" x2="38953" y2="85042"/>
                        <a14:foregroundMark x1="42674" y1="87817" x2="42674" y2="87817"/>
                        <a14:foregroundMark x1="53605" y1="86610" x2="53605" y2="86610"/>
                        <a14:foregroundMark x1="57558" y1="86248" x2="57558" y2="86248"/>
                        <a14:foregroundMark x1="61977" y1="83595" x2="61977" y2="83595"/>
                        <a14:foregroundMark x1="65349" y1="80941" x2="65349" y2="80941"/>
                        <a14:foregroundMark x1="49884" y1="83836" x2="49884" y2="83836"/>
                        <a14:foregroundMark x1="54767" y1="97346" x2="54767" y2="9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08" y="2543563"/>
            <a:ext cx="1089774" cy="10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Bảng điểm Cậu Bé, Cậu Bé Clipart, Phim Hoạt Hình, Ký Clipart 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0" b="94750" l="10000" r="90000">
                        <a14:foregroundMark x1="66417" y1="94750" x2="66417" y2="94750"/>
                        <a14:foregroundMark x1="67750" y1="77000" x2="67750" y2="77000"/>
                        <a14:foregroundMark x1="55250" y1="19000" x2="55250" y2="19000"/>
                        <a14:foregroundMark x1="63500" y1="6583" x2="63500" y2="6583"/>
                        <a14:foregroundMark x1="58750" y1="4750" x2="58750" y2="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12634"/>
          <a:stretch/>
        </p:blipFill>
        <p:spPr bwMode="auto">
          <a:xfrm>
            <a:off x="333823" y="2543563"/>
            <a:ext cx="2292531" cy="21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exagon 8"/>
          <p:cNvSpPr/>
          <p:nvPr/>
        </p:nvSpPr>
        <p:spPr>
          <a:xfrm>
            <a:off x="3082702" y="1611764"/>
            <a:ext cx="2910017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báo cáo</a:t>
            </a:r>
          </a:p>
        </p:txBody>
      </p:sp>
      <p:sp>
        <p:nvSpPr>
          <p:cNvPr id="10" name="Hexagon 9"/>
          <p:cNvSpPr/>
          <p:nvPr/>
        </p:nvSpPr>
        <p:spPr>
          <a:xfrm>
            <a:off x="6057900" y="1619288"/>
            <a:ext cx="2910017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báo cáo</a:t>
            </a:r>
          </a:p>
        </p:txBody>
      </p:sp>
      <p:pic>
        <p:nvPicPr>
          <p:cNvPr id="11" name="Picture 8" descr="Scroll Clip Art - Clipartion.co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20" b="96018" l="9961" r="96680">
                        <a14:foregroundMark x1="80664" y1="8112" x2="80664" y2="8112"/>
                        <a14:foregroundMark x1="16113" y1="5900" x2="16113" y2="5900"/>
                        <a14:foregroundMark x1="24414" y1="19174" x2="25000" y2="19764"/>
                        <a14:foregroundMark x1="45996" y1="96018" x2="45996" y2="96018"/>
                        <a14:foregroundMark x1="95508" y1="82743" x2="95605" y2="82153"/>
                        <a14:foregroundMark x1="96680" y1="72566" x2="96680" y2="72566"/>
                        <a14:foregroundMark x1="17871" y1="65782" x2="18457" y2="62979"/>
                        <a14:foregroundMark x1="12793" y1="7227" x2="12793" y2="7227"/>
                        <a14:foregroundMark x1="18750" y1="7670" x2="20508" y2="8702"/>
                        <a14:foregroundMark x1="88379" y1="4720" x2="88379" y2="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5" r="2604"/>
          <a:stretch/>
        </p:blipFill>
        <p:spPr bwMode="auto">
          <a:xfrm rot="5400000">
            <a:off x="5757211" y="2813171"/>
            <a:ext cx="1852145" cy="12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4491" y="3178565"/>
            <a:ext cx="759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Giấy rô ki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uốn sách giáo khoa Máy tính Biểu tượng Clip nghệ thuật - Cuốn sách png tải  về - Miễn phí trong suốt Đen Và Trắng png Tải về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" b="96000" l="2000" r="98889">
                        <a14:foregroundMark x1="51111" y1="96000" x2="51111" y2="96000"/>
                        <a14:foregroundMark x1="65556" y1="92400" x2="65556" y2="92400"/>
                        <a14:foregroundMark x1="93111" y1="94600" x2="93556" y2="94600"/>
                        <a14:foregroundMark x1="97000" y1="90400" x2="97000" y2="90400"/>
                        <a14:foregroundMark x1="97889" y1="83000" x2="97889" y2="83000"/>
                        <a14:foregroundMark x1="95667" y1="54000" x2="95444" y2="51400"/>
                        <a14:foregroundMark x1="93889" y1="39600" x2="93889" y2="38600"/>
                        <a14:foregroundMark x1="92222" y1="21600" x2="92222" y2="21600"/>
                        <a14:foregroundMark x1="87222" y1="4400" x2="87222" y2="4400"/>
                        <a14:foregroundMark x1="82889" y1="600" x2="82889" y2="600"/>
                        <a14:foregroundMark x1="3778" y1="13800" x2="4444" y2="12400"/>
                        <a14:foregroundMark x1="2000" y1="4800" x2="2000" y2="4800"/>
                        <a14:foregroundMark x1="5333" y1="13000" x2="5333" y2="13000"/>
                        <a14:foregroundMark x1="47444" y1="14400" x2="47444" y2="14400"/>
                        <a14:foregroundMark x1="45000" y1="7600" x2="45000" y2="7600"/>
                        <a14:foregroundMark x1="40778" y1="5400" x2="40778" y2="5400"/>
                        <a14:foregroundMark x1="38667" y1="3000" x2="38667" y2="3000"/>
                        <a14:foregroundMark x1="36778" y1="3000" x2="35000" y2="3800"/>
                        <a14:foregroundMark x1="91333" y1="9400" x2="91333" y2="9400"/>
                        <a14:foregroundMark x1="92778" y1="19800" x2="92444" y2="21000"/>
                        <a14:foregroundMark x1="45222" y1="92800" x2="45222" y2="91800"/>
                        <a14:foregroundMark x1="41444" y1="91800" x2="41444" y2="91800"/>
                        <a14:foregroundMark x1="40222" y1="86200" x2="40222" y2="86200"/>
                        <a14:foregroundMark x1="8556" y1="2600" x2="8556" y2="2600"/>
                        <a14:foregroundMark x1="11889" y1="2600" x2="11889" y2="2600"/>
                        <a14:foregroundMark x1="16667" y1="3000" x2="16667" y2="3000"/>
                        <a14:foregroundMark x1="42556" y1="5600" x2="42556" y2="5600"/>
                        <a14:foregroundMark x1="46333" y1="10600" x2="46333" y2="10600"/>
                        <a14:foregroundMark x1="49444" y1="12400" x2="49444" y2="12400"/>
                        <a14:foregroundMark x1="51778" y1="8200" x2="51778" y2="8200"/>
                        <a14:foregroundMark x1="54000" y1="5600" x2="54000" y2="5600"/>
                        <a14:foregroundMark x1="57444" y1="3600" x2="57444" y2="3600"/>
                        <a14:foregroundMark x1="59778" y1="2000" x2="59778" y2="2000"/>
                        <a14:foregroundMark x1="63667" y1="1800" x2="63667" y2="1800"/>
                        <a14:foregroundMark x1="66889" y1="2400" x2="66889" y2="2400"/>
                        <a14:foregroundMark x1="74222" y1="3000" x2="74889" y2="3000"/>
                        <a14:foregroundMark x1="69111" y1="2000" x2="69111" y2="2000"/>
                        <a14:foregroundMark x1="98889" y1="82200" x2="98889" y2="82200"/>
                        <a14:foregroundMark x1="97667" y1="76000" x2="97667" y2="76000"/>
                        <a14:foregroundMark x1="97333" y1="69800" x2="97333" y2="69800"/>
                        <a14:foregroundMark x1="96556" y1="64600" x2="96556" y2="64600"/>
                        <a14:foregroundMark x1="96333" y1="58800" x2="96333" y2="58800"/>
                        <a14:foregroundMark x1="95889" y1="55800" x2="95889" y2="55800"/>
                        <a14:foregroundMark x1="97667" y1="73600" x2="97667" y2="73600"/>
                        <a14:foregroundMark x1="97222" y1="67000" x2="97222" y2="67000"/>
                        <a14:foregroundMark x1="96667" y1="61400" x2="96667" y2="61400"/>
                        <a14:foregroundMark x1="50222" y1="89000" x2="50222" y2="89000"/>
                        <a14:foregroundMark x1="50111" y1="83200" x2="50111" y2="83200"/>
                        <a14:foregroundMark x1="49444" y1="78800" x2="49444" y2="78800"/>
                        <a14:foregroundMark x1="49444" y1="72400" x2="49444" y2="72400"/>
                        <a14:foregroundMark x1="49556" y1="68200" x2="49556" y2="68200"/>
                        <a14:foregroundMark x1="49333" y1="52800" x2="49333" y2="52800"/>
                        <a14:foregroundMark x1="49000" y1="46400" x2="49000" y2="46400"/>
                        <a14:foregroundMark x1="48444" y1="38400" x2="48444" y2="38400"/>
                        <a14:foregroundMark x1="48444" y1="33000" x2="48444" y2="33000"/>
                        <a14:foregroundMark x1="48667" y1="42800" x2="48667" y2="42800"/>
                        <a14:foregroundMark x1="49000" y1="37000" x2="49000" y2="37000"/>
                        <a14:foregroundMark x1="47111" y1="12400" x2="47111" y2="12400"/>
                        <a14:foregroundMark x1="43889" y1="6800" x2="43889" y2="6800"/>
                        <a14:foregroundMark x1="39556" y1="4200" x2="39556" y2="4200"/>
                        <a14:foregroundMark x1="37000" y1="3600" x2="37000" y2="3600"/>
                        <a14:foregroundMark x1="34333" y1="2600" x2="34333" y2="2600"/>
                        <a14:foregroundMark x1="50556" y1="10600" x2="50556" y2="10600"/>
                        <a14:foregroundMark x1="52778" y1="7600" x2="52778" y2="7600"/>
                        <a14:foregroundMark x1="55889" y1="5000" x2="55889" y2="5000"/>
                        <a14:foregroundMark x1="58444" y1="2600" x2="58444" y2="2600"/>
                        <a14:foregroundMark x1="60889" y1="2400" x2="60889" y2="2400"/>
                        <a14:foregroundMark x1="48444" y1="29200" x2="48444" y2="29200"/>
                        <a14:foregroundMark x1="48667" y1="24800" x2="48667" y2="24800"/>
                        <a14:foregroundMark x1="48111" y1="17200" x2="48111" y2="17200"/>
                        <a14:foregroundMark x1="48444" y1="21800" x2="48444" y2="21800"/>
                        <a14:backgroundMark x1="54889" y1="22800" x2="54889" y2="22800"/>
                        <a14:backgroundMark x1="56333" y1="16000" x2="56333" y2="16000"/>
                        <a14:backgroundMark x1="50556" y1="5400" x2="50556" y2="5400"/>
                        <a14:backgroundMark x1="46111" y1="3200" x2="46111" y2="3200"/>
                        <a14:backgroundMark x1="32333" y1="1800" x2="32333" y2="1800"/>
                        <a14:backgroundMark x1="71556" y1="2000" x2="71556" y2="2000"/>
                        <a14:backgroundMark x1="49333" y1="99800" x2="49333" y2="99800"/>
                        <a14:backgroundMark x1="98556" y1="25400" x2="98556" y2="25400"/>
                        <a14:backgroundMark x1="73111" y1="1400" x2="73111" y2="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667" y="2596996"/>
            <a:ext cx="1835333" cy="176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151547" y="3056434"/>
            <a:ext cx="923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Power point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2095" y="3024243"/>
            <a:ext cx="923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 chiếu</a:t>
            </a:r>
          </a:p>
        </p:txBody>
      </p:sp>
    </p:spTree>
    <p:extLst>
      <p:ext uri="{BB962C8B-B14F-4D97-AF65-F5344CB8AC3E}">
        <p14:creationId xmlns:p14="http://schemas.microsoft.com/office/powerpoint/2010/main" val="155707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11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1" grpId="0" animBg="1"/>
      <p:bldP spid="9" grpId="0" animBg="1"/>
      <p:bldP spid="10" grpId="0" animBg="1"/>
      <p:bldP spid="2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46043" y="1173685"/>
          <a:ext cx="7981122" cy="5058149"/>
        </p:xfrm>
        <a:graphic>
          <a:graphicData uri="http://schemas.openxmlformats.org/drawingml/2006/table">
            <a:tbl>
              <a:tblPr firstRow="1" firstCol="1" bandRow="1"/>
              <a:tblGrid>
                <a:gridCol w="1931939"/>
                <a:gridCol w="4317830"/>
                <a:gridCol w="1731353"/>
              </a:tblGrid>
              <a:tr h="683347">
                <a:tc grid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B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BD0"/>
                    </a:solidFill>
                  </a:tcPr>
                </a:tc>
              </a:tr>
              <a:tr h="683347"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 khoa học, dễ nhìn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97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tính thẩm mĩ, đẹp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6633"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đẩy đủ, chính xác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1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 lí giải sâu 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3347"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 cáo, trả lời câu hỏi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00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thêm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Shape 532"/>
          <p:cNvSpPr txBox="1"/>
          <p:nvPr/>
        </p:nvSpPr>
        <p:spPr>
          <a:xfrm>
            <a:off x="606287" y="282534"/>
            <a:ext cx="8219661" cy="5424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lnSpc>
                <a:spcPct val="105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ĐÁNH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 PHẦM BÁO CÁO</a:t>
            </a:r>
            <a:endParaRPr lang="en-US" sz="3200" b="1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189" y="115361"/>
            <a:ext cx="8888413" cy="6493267"/>
          </a:xfrm>
          <a:prstGeom prst="rect">
            <a:avLst/>
          </a:prstGeom>
          <a:noFill/>
          <a:ln w="50800" cap="flat" cmpd="thinThick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77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189" y="115361"/>
            <a:ext cx="8888413" cy="6493267"/>
          </a:xfrm>
          <a:prstGeom prst="rect">
            <a:avLst/>
          </a:prstGeom>
          <a:noFill/>
          <a:ln w="50800" cap="flat" cmpd="thinThick" algn="ctr">
            <a:solidFill>
              <a:srgbClr val="0000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2" y="485982"/>
            <a:ext cx="8366264" cy="50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0336"/>
          <a:stretch/>
        </p:blipFill>
        <p:spPr>
          <a:xfrm>
            <a:off x="365764" y="376740"/>
            <a:ext cx="8281989" cy="5973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722" y="198783"/>
            <a:ext cx="8656982" cy="6510130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71788" y="2150347"/>
            <a:ext cx="2160397" cy="1858945"/>
          </a:xfrm>
          <a:prstGeom prst="ellipse">
            <a:avLst/>
          </a:prstGeom>
          <a:solidFill>
            <a:srgbClr val="00B050"/>
          </a:solid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MẠNH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4" idx="6"/>
            <a:endCxn id="14" idx="1"/>
          </p:cNvCxnSpPr>
          <p:nvPr/>
        </p:nvCxnSpPr>
        <p:spPr>
          <a:xfrm flipV="1">
            <a:off x="2532185" y="751114"/>
            <a:ext cx="1356527" cy="2328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6"/>
            <a:endCxn id="15" idx="1"/>
          </p:cNvCxnSpPr>
          <p:nvPr/>
        </p:nvCxnSpPr>
        <p:spPr>
          <a:xfrm flipV="1">
            <a:off x="2532185" y="2176721"/>
            <a:ext cx="1356525" cy="9030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  <a:endCxn id="16" idx="1"/>
          </p:cNvCxnSpPr>
          <p:nvPr/>
        </p:nvCxnSpPr>
        <p:spPr>
          <a:xfrm>
            <a:off x="2532185" y="3079820"/>
            <a:ext cx="1356524" cy="482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88712" y="173334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8710" y="1598941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8709" y="2984357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8708" y="4268033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4" idx="6"/>
            <a:endCxn id="21" idx="1"/>
          </p:cNvCxnSpPr>
          <p:nvPr/>
        </p:nvCxnSpPr>
        <p:spPr>
          <a:xfrm>
            <a:off x="2532185" y="3079820"/>
            <a:ext cx="1356523" cy="17659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888708" y="5551709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endCxn id="28" idx="1"/>
          </p:cNvCxnSpPr>
          <p:nvPr/>
        </p:nvCxnSpPr>
        <p:spPr>
          <a:xfrm>
            <a:off x="2532182" y="3099922"/>
            <a:ext cx="1356526" cy="30295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08722" y="89452"/>
            <a:ext cx="8656982" cy="6689035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4" y="0"/>
            <a:ext cx="6297543" cy="68294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46964" y="1336431"/>
            <a:ext cx="1266091" cy="52251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50075" y="221064"/>
            <a:ext cx="27733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 địa lí thuận lợi cho giao lưu trong nước và quốc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L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 ngõ ra biển của các tỉnh phía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ần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nơi có nguồn nguyên, nhiên liệu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 đô Hà Nội là đầu não về chính trị, kinh tế, văn hóa và khoa học công nghệ của cả nước.</a:t>
            </a:r>
            <a:endParaRPr lang="en-US" sz="2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03" y="69574"/>
            <a:ext cx="8831913" cy="6759851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uổi Hình Bắt Chữ – Apps bei Google 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32" y="762000"/>
            <a:ext cx="922645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8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2" y="202850"/>
            <a:ext cx="7640096" cy="4931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842" y="5235191"/>
            <a:ext cx="784776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722" y="198783"/>
            <a:ext cx="8656982" cy="6510130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71788" y="2150347"/>
            <a:ext cx="2160397" cy="2220686"/>
          </a:xfrm>
          <a:prstGeom prst="ellipse">
            <a:avLst/>
          </a:prstGeom>
          <a:solidFill>
            <a:srgbClr val="00B050"/>
          </a:solid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4" idx="6"/>
            <a:endCxn id="14" idx="1"/>
          </p:cNvCxnSpPr>
          <p:nvPr/>
        </p:nvCxnSpPr>
        <p:spPr>
          <a:xfrm flipV="1">
            <a:off x="2532185" y="533190"/>
            <a:ext cx="1356527" cy="27275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6"/>
            <a:endCxn id="15" idx="1"/>
          </p:cNvCxnSpPr>
          <p:nvPr/>
        </p:nvCxnSpPr>
        <p:spPr>
          <a:xfrm flipV="1">
            <a:off x="2532185" y="1583866"/>
            <a:ext cx="1356523" cy="16768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  <a:endCxn id="16" idx="1"/>
          </p:cNvCxnSpPr>
          <p:nvPr/>
        </p:nvCxnSpPr>
        <p:spPr>
          <a:xfrm flipV="1">
            <a:off x="2532185" y="2613194"/>
            <a:ext cx="1356523" cy="6474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88712" y="173334"/>
            <a:ext cx="4280598" cy="719711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8708" y="1244106"/>
            <a:ext cx="4280602" cy="67952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8708" y="2263386"/>
            <a:ext cx="4280602" cy="699615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8707" y="3344836"/>
            <a:ext cx="4280603" cy="615466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4" idx="6"/>
            <a:endCxn id="21" idx="1"/>
          </p:cNvCxnSpPr>
          <p:nvPr/>
        </p:nvCxnSpPr>
        <p:spPr>
          <a:xfrm>
            <a:off x="2532185" y="3260690"/>
            <a:ext cx="1356522" cy="3918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888707" y="4342137"/>
            <a:ext cx="4280603" cy="54764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4" idx="6"/>
            <a:endCxn id="28" idx="1"/>
          </p:cNvCxnSpPr>
          <p:nvPr/>
        </p:nvCxnSpPr>
        <p:spPr>
          <a:xfrm>
            <a:off x="2532185" y="3260690"/>
            <a:ext cx="1356522" cy="13552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888707" y="5126541"/>
            <a:ext cx="4280603" cy="54764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>
            <a:stCxn id="4" idx="6"/>
            <a:endCxn id="29" idx="1"/>
          </p:cNvCxnSpPr>
          <p:nvPr/>
        </p:nvCxnSpPr>
        <p:spPr>
          <a:xfrm>
            <a:off x="2532185" y="3260690"/>
            <a:ext cx="1356522" cy="21396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88706" y="5877027"/>
            <a:ext cx="4280604" cy="54764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>
            <a:off x="2532185" y="3185316"/>
            <a:ext cx="1356521" cy="29655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8722" y="89452"/>
            <a:ext cx="8656982" cy="6619461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806813"/>
              </p:ext>
            </p:extLst>
          </p:nvPr>
        </p:nvGraphicFramePr>
        <p:xfrm>
          <a:off x="482321" y="2226807"/>
          <a:ext cx="8179358" cy="1882968"/>
        </p:xfrm>
        <a:graphic>
          <a:graphicData uri="http://schemas.openxmlformats.org/drawingml/2006/table">
            <a:tbl>
              <a:tblPr firstRow="1" firstCol="1" bandRow="1"/>
              <a:tblGrid>
                <a:gridCol w="4317931"/>
                <a:gridCol w="1286875"/>
                <a:gridCol w="1286875"/>
                <a:gridCol w="1287677"/>
              </a:tblGrid>
              <a:tr h="509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Vùng kinh tế trọng điểm Bắc Bộ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23,7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24,4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26,6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7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Cả nước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3531" y="442128"/>
            <a:ext cx="7857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TỈ TRỌNG TỔNG SẢN PHẨM </a:t>
            </a:r>
            <a:r>
              <a:rPr lang="vi-VN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CỦA </a:t>
            </a:r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VÙNG KINH TẾ TRỌNG ĐIỂM BẮC BỘ SO VỚI CẢ NƯỚC GIAI ĐOẠN 2010 – </a:t>
            </a:r>
            <a:r>
              <a:rPr lang="vi-VN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2021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%)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3531" y="4793064"/>
            <a:ext cx="8018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Đ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óng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góp của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GDP cả nước ngày càng lớn, năm 2021 là 26,6%.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08722" y="198783"/>
            <a:ext cx="8656982" cy="6510130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87" y="2774469"/>
            <a:ext cx="4329270" cy="2434012"/>
          </a:xfrm>
          <a:prstGeom prst="rect">
            <a:avLst/>
          </a:prstGeom>
        </p:spPr>
      </p:pic>
      <p:pic>
        <p:nvPicPr>
          <p:cNvPr id="2050" name="Picture 2" descr="Hải Phòng: Khát vọng vươn ra thế giới - Khu du lịch quốc tế Đồi Rồng-  Dragon Ocean Đồ S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7" y="0"/>
            <a:ext cx="3868615" cy="27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903" y="18815"/>
            <a:ext cx="4240446" cy="2754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907" y="5546690"/>
            <a:ext cx="825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98"/>
            <a:ext cx="9144000" cy="51435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2870183" y="889152"/>
            <a:ext cx="3337469" cy="333746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=""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3326837" y="1315346"/>
            <a:ext cx="2490329" cy="249032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Star: 32 Points 42">
            <a:extLst>
              <a:ext uri="{FF2B5EF4-FFF2-40B4-BE49-F238E27FC236}">
                <a16:creationId xmlns=""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3365092" y="1315346"/>
            <a:ext cx="2335363" cy="2335363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67" y="230604"/>
            <a:ext cx="886912" cy="584269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=""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8039" y="6179368"/>
            <a:ext cx="157068" cy="157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427" y="4840357"/>
            <a:ext cx="9144000" cy="1997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6" y="819831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1" y="354546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90" y="3569662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690">
              <a:spcBef>
                <a:spcPts val="514"/>
              </a:spcBef>
            </a:pP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b="1" spc="-38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b="1" spc="-34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spc="-1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Bộ?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50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50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8" y="4755123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Định,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Nam,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spc="-8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8" y="540256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Hưng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4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4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81" y="4755123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81" y="540256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7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6" y="819831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1" y="354546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90" y="3569662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690">
              <a:spcBef>
                <a:spcPts val="514"/>
              </a:spcBef>
            </a:pP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b="1" spc="-4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vi-VN" b="1" spc="17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spc="-1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spc="-1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4" y="468268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50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81" y="475934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8" y="540257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sắt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50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4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8" y="4755125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dầu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81" y="540257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bô-xít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5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3" y="243749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36238" y="352597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19421" y="3746661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9" y="532821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4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38764" y="5325916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dồi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dào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765546" y="4658211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giáp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thuận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50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4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8215" y="4642893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dồi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dào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81" y="5272639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6" y="819831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31" y="354546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90" y="3569663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4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4" y="467847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81" y="540256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Ninh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81" y="4755121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15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Ninh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50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50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8" y="4755123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Hưng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Yên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8" y="540256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Hưng</a:t>
            </a:r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Yên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803A81-FEE7-4481-BE5E-943D2565C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8" y="3514289"/>
            <a:ext cx="8934994" cy="1509916"/>
          </a:xfr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yêu cầu HS về nhà sưu tầm thông tin tư liệu để hiểu biết thêm về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trọng điểm Bắc Bộ.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2E12ACF-A90C-45D5-8445-731557342498}"/>
              </a:ext>
            </a:extLst>
          </p:cNvPr>
          <p:cNvSpPr txBox="1">
            <a:spLocks/>
          </p:cNvSpPr>
          <p:nvPr/>
        </p:nvSpPr>
        <p:spPr>
          <a:xfrm>
            <a:off x="2277253" y="498347"/>
            <a:ext cx="4566425" cy="660077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25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8480" y="1549566"/>
            <a:ext cx="142058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cá nhân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16721" y="1505975"/>
            <a:ext cx="185391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 gian: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nhà</a:t>
            </a:r>
          </a:p>
        </p:txBody>
      </p:sp>
      <p:pic>
        <p:nvPicPr>
          <p:cNvPr id="18" name="Picture 6" descr="Biểu Tượng Theo Chiều Kim đồng Hồ Hình ảnh | Định dạng hình ảnh PSD  611645048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7" b="97346" l="1977" r="96512">
                        <a14:foregroundMark x1="5233" y1="41737" x2="5233" y2="41737"/>
                        <a14:foregroundMark x1="6628" y1="33052" x2="6628" y2="33052"/>
                        <a14:foregroundMark x1="13837" y1="22919" x2="13837" y2="22919"/>
                        <a14:foregroundMark x1="19070" y1="16043" x2="19070" y2="16043"/>
                        <a14:foregroundMark x1="31977" y1="6152" x2="31977" y2="6152"/>
                        <a14:foregroundMark x1="21860" y1="12183" x2="21860" y2="12183"/>
                        <a14:foregroundMark x1="41744" y1="3257" x2="41744" y2="3257"/>
                        <a14:foregroundMark x1="54186" y1="5066" x2="54186" y2="5066"/>
                        <a14:foregroundMark x1="48372" y1="18215" x2="48372" y2="18215"/>
                        <a14:foregroundMark x1="61047" y1="8323" x2="61047" y2="8323"/>
                        <a14:foregroundMark x1="47791" y1="15440" x2="47791" y2="15440"/>
                        <a14:foregroundMark x1="43837" y1="43546" x2="43837" y2="43546"/>
                        <a14:foregroundMark x1="42907" y1="48010" x2="42907" y2="48010"/>
                        <a14:foregroundMark x1="42907" y1="48010" x2="42907" y2="48010"/>
                        <a14:foregroundMark x1="36279" y1="42702" x2="36279" y2="42702"/>
                        <a14:foregroundMark x1="31744" y1="39928" x2="31744" y2="39928"/>
                        <a14:foregroundMark x1="15000" y1="49578" x2="15000" y2="49578"/>
                        <a14:foregroundMark x1="1977" y1="43908" x2="1977" y2="43908"/>
                        <a14:foregroundMark x1="4651" y1="53438" x2="4651" y2="53438"/>
                        <a14:foregroundMark x1="6628" y1="69240" x2="6628" y2="69240"/>
                        <a14:foregroundMark x1="11512" y1="77322" x2="11512" y2="77322"/>
                        <a14:foregroundMark x1="19651" y1="85645" x2="19651" y2="85645"/>
                        <a14:foregroundMark x1="33140" y1="93486" x2="33140" y2="93486"/>
                        <a14:foregroundMark x1="25698" y1="86610" x2="25698" y2="86610"/>
                        <a14:foregroundMark x1="40000" y1="96140" x2="40000" y2="96140"/>
                        <a14:foregroundMark x1="48721" y1="86610" x2="48721" y2="86610"/>
                        <a14:foregroundMark x1="52093" y1="94331" x2="52093" y2="94331"/>
                        <a14:foregroundMark x1="91860" y1="53679" x2="91860" y2="53679"/>
                        <a14:foregroundMark x1="88953" y1="35223" x2="88953" y2="35223"/>
                        <a14:foregroundMark x1="83488" y1="23522" x2="83488" y2="23522"/>
                        <a14:foregroundMark x1="76047" y1="14234" x2="76047" y2="14234"/>
                        <a14:foregroundMark x1="96512" y1="49578" x2="96512" y2="49578"/>
                        <a14:foregroundMark x1="69767" y1="79373" x2="69767" y2="79373"/>
                        <a14:foregroundMark x1="74070" y1="76357" x2="74070" y2="76719"/>
                        <a14:foregroundMark x1="76860" y1="72859" x2="76860" y2="72859"/>
                        <a14:foregroundMark x1="78605" y1="67793" x2="78605" y2="67793"/>
                        <a14:foregroundMark x1="81279" y1="64174" x2="81279" y2="64174"/>
                        <a14:foregroundMark x1="82674" y1="59349" x2="82674" y2="59349"/>
                        <a14:foregroundMark x1="84070" y1="55489" x2="84070" y2="55489"/>
                        <a14:foregroundMark x1="82674" y1="44391" x2="82674" y2="44391"/>
                        <a14:foregroundMark x1="83488" y1="40290" x2="83488" y2="40290"/>
                        <a14:foregroundMark x1="81860" y1="35826" x2="81860" y2="35826"/>
                        <a14:foregroundMark x1="77791" y1="25935" x2="77791" y2="25935"/>
                        <a14:foregroundMark x1="73721" y1="22316" x2="73721" y2="22316"/>
                        <a14:foregroundMark x1="69767" y1="22075" x2="69767" y2="22075"/>
                        <a14:foregroundMark x1="65930" y1="16405" x2="65930" y2="16405"/>
                        <a14:foregroundMark x1="61628" y1="15440" x2="61628" y2="15440"/>
                        <a14:foregroundMark x1="57558" y1="13028" x2="57558" y2="13028"/>
                        <a14:foregroundMark x1="53023" y1="13028" x2="53023" y2="13028"/>
                        <a14:foregroundMark x1="42907" y1="12183" x2="42907" y2="12183"/>
                        <a14:foregroundMark x1="38372" y1="13631" x2="38372" y2="13631"/>
                        <a14:foregroundMark x1="33953" y1="16043" x2="33953" y2="16043"/>
                        <a14:foregroundMark x1="30814" y1="19059" x2="30814" y2="19059"/>
                        <a14:foregroundMark x1="25698" y1="19662" x2="25698" y2="19662"/>
                        <a14:foregroundMark x1="22791" y1="24125" x2="22791" y2="24125"/>
                        <a14:foregroundMark x1="19884" y1="27382" x2="19884" y2="27382"/>
                        <a14:foregroundMark x1="18488" y1="32449" x2="18488" y2="32449"/>
                        <a14:foregroundMark x1="15000" y1="35464" x2="15000" y2="35464"/>
                        <a14:foregroundMark x1="14186" y1="40290" x2="14186" y2="40290"/>
                        <a14:foregroundMark x1="13023" y1="44753" x2="13023" y2="44753"/>
                        <a14:foregroundMark x1="11860" y1="55489" x2="11860" y2="55489"/>
                        <a14:foregroundMark x1="14186" y1="59107" x2="14186" y2="59107"/>
                        <a14:foregroundMark x1="15000" y1="64415" x2="15000" y2="64415"/>
                        <a14:foregroundMark x1="18488" y1="67793" x2="18488" y2="67793"/>
                        <a14:foregroundMark x1="19884" y1="71894" x2="19884" y2="71894"/>
                        <a14:foregroundMark x1="22442" y1="75875" x2="22442" y2="75875"/>
                        <a14:foregroundMark x1="25930" y1="79373" x2="25930" y2="79373"/>
                        <a14:foregroundMark x1="30814" y1="81182" x2="30814" y2="81182"/>
                        <a14:foregroundMark x1="34302" y1="83595" x2="34302" y2="83595"/>
                        <a14:foregroundMark x1="38953" y1="85042" x2="38953" y2="85042"/>
                        <a14:foregroundMark x1="42674" y1="87817" x2="42674" y2="87817"/>
                        <a14:foregroundMark x1="53605" y1="86610" x2="53605" y2="86610"/>
                        <a14:foregroundMark x1="57558" y1="86248" x2="57558" y2="86248"/>
                        <a14:foregroundMark x1="61977" y1="83595" x2="61977" y2="83595"/>
                        <a14:foregroundMark x1="65349" y1="80941" x2="65349" y2="80941"/>
                        <a14:foregroundMark x1="49884" y1="83836" x2="49884" y2="83836"/>
                        <a14:foregroundMark x1="54767" y1="97346" x2="54767" y2="9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37" y="2393740"/>
            <a:ext cx="1192375" cy="11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765899" y="1498452"/>
            <a:ext cx="287083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 bị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giấy note, viết nội dung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 giấy.</a:t>
            </a:r>
          </a:p>
        </p:txBody>
      </p:sp>
      <p:pic>
        <p:nvPicPr>
          <p:cNvPr id="20" name="Picture 6" descr="Clip Board PNG Images | Vector and PSD Files | Free Download o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62" y="2303897"/>
            <a:ext cx="1145473" cy="11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Biểu Tượng Trao đổi Theo Kiểu Thời Trang, Vòng Tròn., Thiết Kế., Trao  đổi.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9" b="98556" l="7917" r="92250">
                        <a14:foregroundMark x1="7917" y1="41971" x2="7917" y2="41971"/>
                        <a14:foregroundMark x1="52667" y1="4163" x2="52667" y2="4163"/>
                        <a14:foregroundMark x1="92333" y1="46729" x2="92333" y2="46729"/>
                        <a14:foregroundMark x1="52000" y1="96007" x2="52000" y2="96007"/>
                        <a14:foregroundMark x1="60167" y1="75531" x2="60167" y2="75531"/>
                        <a14:foregroundMark x1="66000" y1="47918" x2="66000" y2="47918"/>
                        <a14:foregroundMark x1="64833" y1="31946" x2="64833" y2="31946"/>
                        <a14:foregroundMark x1="38250" y1="44775" x2="38250" y2="44775"/>
                        <a14:foregroundMark x1="35917" y1="60068" x2="35167" y2="58624"/>
                        <a14:foregroundMark x1="28417" y1="15803" x2="28417" y2="15803"/>
                        <a14:foregroundMark x1="18583" y1="78845" x2="18583" y2="78845"/>
                        <a14:foregroundMark x1="27000" y1="83602" x2="27000" y2="83602"/>
                        <a14:foregroundMark x1="30500" y1="86406" x2="31417" y2="86916"/>
                        <a14:foregroundMark x1="33750" y1="89040" x2="33750" y2="89040"/>
                        <a14:foregroundMark x1="37250" y1="92438" x2="37250" y2="92438"/>
                        <a14:foregroundMark x1="37750" y1="92608" x2="37750" y2="92608"/>
                        <a14:foregroundMark x1="38000" y1="92608" x2="42667" y2="92863"/>
                        <a14:foregroundMark x1="44500" y1="93373" x2="44500" y2="93373"/>
                        <a14:foregroundMark x1="59667" y1="91674" x2="59667" y2="91674"/>
                        <a14:foregroundMark x1="60167" y1="91164" x2="60167" y2="91164"/>
                        <a14:foregroundMark x1="62000" y1="90739" x2="64833" y2="88785"/>
                        <a14:foregroundMark x1="65750" y1="88615" x2="65750" y2="88615"/>
                        <a14:foregroundMark x1="66250" y1="88360" x2="68083" y2="85472"/>
                        <a14:foregroundMark x1="69500" y1="85472" x2="72750" y2="83347"/>
                        <a14:foregroundMark x1="75083" y1="82838" x2="76000" y2="81903"/>
                        <a14:foregroundMark x1="77417" y1="81223" x2="79250" y2="80034"/>
                        <a14:foregroundMark x1="82333" y1="79269" x2="84167" y2="77655"/>
                        <a14:foregroundMark x1="84667" y1="77400" x2="85333" y2="75956"/>
                        <a14:foregroundMark x1="86750" y1="74766" x2="87667" y2="73832"/>
                        <a14:foregroundMark x1="90750" y1="70008" x2="90750" y2="69074"/>
                        <a14:foregroundMark x1="90750" y1="68394" x2="90750" y2="66950"/>
                        <a14:foregroundMark x1="90917" y1="65760" x2="92333" y2="62617"/>
                        <a14:foregroundMark x1="65083" y1="59813" x2="65083" y2="59813"/>
                        <a14:foregroundMark x1="50333" y1="98556" x2="50333" y2="98556"/>
                        <a14:foregroundMark x1="90500" y1="45030" x2="90500" y2="45030"/>
                        <a14:foregroundMark x1="62500" y1="60238" x2="62500" y2="60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212" y="4953935"/>
            <a:ext cx="1359838" cy="13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7" b="94590" l="3200" r="96933">
                        <a14:foregroundMark x1="18133" y1="41536" x2="18133" y2="41536"/>
                        <a14:foregroundMark x1="20000" y1="28272" x2="20000" y2="28272"/>
                        <a14:foregroundMark x1="20667" y1="24258" x2="20667" y2="23560"/>
                        <a14:foregroundMark x1="20933" y1="19895" x2="20933" y2="19895"/>
                        <a14:foregroundMark x1="22133" y1="18325" x2="22133" y2="18325"/>
                        <a14:foregroundMark x1="16267" y1="24956" x2="16267" y2="24956"/>
                        <a14:foregroundMark x1="16000" y1="26003" x2="16000" y2="26003"/>
                        <a14:foregroundMark x1="15333" y1="35951" x2="15333" y2="35951"/>
                        <a14:foregroundMark x1="15067" y1="37696" x2="12933" y2="40663"/>
                        <a14:foregroundMark x1="12133" y1="42059" x2="11600" y2="43106"/>
                        <a14:foregroundMark x1="6533" y1="57941" x2="6533" y2="57941"/>
                        <a14:foregroundMark x1="3867" y1="63002" x2="4267" y2="64572"/>
                        <a14:foregroundMark x1="4400" y1="67365" x2="4400" y2="68412"/>
                        <a14:foregroundMark x1="5333" y1="73822" x2="5067" y2="74520"/>
                        <a14:foregroundMark x1="2667" y1="76614" x2="2667" y2="76614"/>
                        <a14:foregroundMark x1="8533" y1="70157" x2="8533" y2="70157"/>
                        <a14:foregroundMark x1="26400" y1="19721" x2="26400" y2="19721"/>
                        <a14:foregroundMark x1="22667" y1="16579" x2="22667" y2="16579"/>
                        <a14:foregroundMark x1="18800" y1="17452" x2="18800" y2="17452"/>
                        <a14:foregroundMark x1="21467" y1="39267" x2="21467" y2="40314"/>
                        <a14:foregroundMark x1="19600" y1="46073" x2="19333" y2="47120"/>
                        <a14:foregroundMark x1="18000" y1="50960" x2="16800" y2="54625"/>
                        <a14:foregroundMark x1="15733" y1="58290" x2="15733" y2="58290"/>
                        <a14:foregroundMark x1="26000" y1="35602" x2="26000" y2="35602"/>
                        <a14:foregroundMark x1="26533" y1="31937" x2="27333" y2="29145"/>
                        <a14:foregroundMark x1="28800" y1="24956" x2="28133" y2="23211"/>
                        <a14:foregroundMark x1="27333" y1="20419" x2="27333" y2="20419"/>
                        <a14:foregroundMark x1="29067" y1="16928" x2="29067" y2="16928"/>
                        <a14:foregroundMark x1="29867" y1="15881" x2="30667" y2="14660"/>
                        <a14:foregroundMark x1="31600" y1="12740" x2="31600" y2="12740"/>
                        <a14:foregroundMark x1="31600" y1="12740" x2="31600" y2="12740"/>
                        <a14:foregroundMark x1="34933" y1="7155" x2="34933" y2="7155"/>
                        <a14:foregroundMark x1="39467" y1="4363" x2="39467" y2="4363"/>
                        <a14:foregroundMark x1="39733" y1="4363" x2="41467" y2="4188"/>
                        <a14:foregroundMark x1="43600" y1="2967" x2="44933" y2="2967"/>
                        <a14:foregroundMark x1="20667" y1="47644" x2="20667" y2="47644"/>
                        <a14:foregroundMark x1="22267" y1="46597" x2="22267" y2="46597"/>
                        <a14:foregroundMark x1="22133" y1="47644" x2="22133" y2="47644"/>
                        <a14:foregroundMark x1="20533" y1="51483" x2="20267" y2="52182"/>
                        <a14:foregroundMark x1="20000" y1="53927" x2="19600" y2="55497"/>
                        <a14:foregroundMark x1="19200" y1="57417" x2="19200" y2="57417"/>
                        <a14:foregroundMark x1="18533" y1="60209" x2="17067" y2="62653"/>
                        <a14:foregroundMark x1="15467" y1="65096" x2="15467" y2="65096"/>
                        <a14:foregroundMark x1="15867" y1="66318" x2="15867" y2="67365"/>
                        <a14:foregroundMark x1="16000" y1="68412" x2="16000" y2="69110"/>
                        <a14:foregroundMark x1="15867" y1="72949" x2="15867" y2="72949"/>
                        <a14:foregroundMark x1="15333" y1="74695" x2="15333" y2="74695"/>
                        <a14:foregroundMark x1="15333" y1="75044" x2="15333" y2="75044"/>
                        <a14:foregroundMark x1="23467" y1="41710" x2="23467" y2="41710"/>
                        <a14:foregroundMark x1="23600" y1="41012" x2="23600" y2="41012"/>
                        <a14:foregroundMark x1="22133" y1="30890" x2="22133" y2="30890"/>
                        <a14:foregroundMark x1="24400" y1="27225" x2="24400" y2="27225"/>
                        <a14:foregroundMark x1="24533" y1="26527" x2="24533" y2="26527"/>
                        <a14:foregroundMark x1="26000" y1="23211" x2="26000" y2="23211"/>
                        <a14:foregroundMark x1="30667" y1="73997" x2="30667" y2="73997"/>
                        <a14:foregroundMark x1="30667" y1="73997" x2="30667" y2="73997"/>
                        <a14:foregroundMark x1="34133" y1="76265" x2="34933" y2="77312"/>
                        <a14:foregroundMark x1="40533" y1="80279" x2="42400" y2="79581"/>
                        <a14:foregroundMark x1="48667" y1="75742" x2="48667" y2="75742"/>
                        <a14:foregroundMark x1="51733" y1="75218" x2="51733" y2="75218"/>
                        <a14:foregroundMark x1="63600" y1="74520" x2="63600" y2="74520"/>
                        <a14:foregroundMark x1="58667" y1="75218" x2="56533" y2="75218"/>
                        <a14:foregroundMark x1="52533" y1="75044" x2="52533" y2="75044"/>
                        <a14:foregroundMark x1="50933" y1="74695" x2="49200" y2="75044"/>
                        <a14:foregroundMark x1="46133" y1="74695" x2="45600" y2="74171"/>
                        <a14:foregroundMark x1="43200" y1="72426" x2="43200" y2="72426"/>
                        <a14:foregroundMark x1="37600" y1="70681" x2="36667" y2="70681"/>
                        <a14:foregroundMark x1="30267" y1="70157" x2="30267" y2="70157"/>
                        <a14:foregroundMark x1="28667" y1="71379" x2="28667" y2="71379"/>
                        <a14:foregroundMark x1="27733" y1="73822" x2="27733" y2="73822"/>
                        <a14:foregroundMark x1="27467" y1="71728" x2="27467" y2="71728"/>
                        <a14:foregroundMark x1="29067" y1="69110" x2="29867" y2="68586"/>
                        <a14:foregroundMark x1="30400" y1="67714" x2="30400" y2="67714"/>
                        <a14:foregroundMark x1="31200" y1="66667" x2="36267" y2="63874"/>
                        <a14:foregroundMark x1="39733" y1="60558" x2="39733" y2="60558"/>
                        <a14:foregroundMark x1="42267" y1="56719" x2="42267" y2="56719"/>
                        <a14:foregroundMark x1="42400" y1="56195" x2="43467" y2="55148"/>
                        <a14:foregroundMark x1="44533" y1="53752" x2="44533" y2="53752"/>
                        <a14:foregroundMark x1="92667" y1="49913" x2="92667" y2="49913"/>
                        <a14:foregroundMark x1="93067" y1="49389" x2="93067" y2="49389"/>
                        <a14:foregroundMark x1="93467" y1="48866" x2="93467" y2="48866"/>
                        <a14:foregroundMark x1="89333" y1="62827" x2="88267" y2="63525"/>
                        <a14:foregroundMark x1="86800" y1="64921" x2="86133" y2="65794"/>
                        <a14:foregroundMark x1="84533" y1="68412" x2="83733" y2="69110"/>
                        <a14:foregroundMark x1="61200" y1="83072" x2="60667" y2="83421"/>
                        <a14:foregroundMark x1="58667" y1="83595" x2="58000" y2="84119"/>
                        <a14:foregroundMark x1="42667" y1="91449" x2="42267" y2="92845"/>
                        <a14:foregroundMark x1="41333" y1="94764" x2="41333" y2="94764"/>
                        <a14:foregroundMark x1="41600" y1="91449" x2="41600" y2="91449"/>
                        <a14:foregroundMark x1="40267" y1="90750" x2="40267" y2="90750"/>
                        <a14:foregroundMark x1="39467" y1="93019" x2="39467" y2="93019"/>
                        <a14:foregroundMark x1="45333" y1="72251" x2="45333" y2="72251"/>
                        <a14:foregroundMark x1="50533" y1="73298" x2="50533" y2="73298"/>
                        <a14:foregroundMark x1="50800" y1="73473" x2="52000" y2="73997"/>
                        <a14:foregroundMark x1="58533" y1="73997" x2="59733" y2="74171"/>
                        <a14:foregroundMark x1="66533" y1="74695" x2="66533" y2="74695"/>
                        <a14:foregroundMark x1="68000" y1="75218" x2="70000" y2="75218"/>
                        <a14:foregroundMark x1="70800" y1="75044" x2="70800" y2="75044"/>
                        <a14:foregroundMark x1="70800" y1="74695" x2="71867" y2="73473"/>
                        <a14:foregroundMark x1="74800" y1="71204" x2="74800" y2="71204"/>
                        <a14:foregroundMark x1="77200" y1="69110" x2="77733" y2="68237"/>
                        <a14:foregroundMark x1="78933" y1="66841" x2="78933" y2="66841"/>
                        <a14:foregroundMark x1="64533" y1="75044" x2="64533" y2="75044"/>
                        <a14:foregroundMark x1="61467" y1="76091" x2="61467" y2="76091"/>
                        <a14:foregroundMark x1="96933" y1="62827" x2="96800" y2="62129"/>
                        <a14:foregroundMark x1="94667" y1="60558" x2="94667" y2="60558"/>
                        <a14:foregroundMark x1="93467" y1="58464" x2="93467" y2="58464"/>
                        <a14:foregroundMark x1="43467" y1="13089" x2="43467" y2="13089"/>
                        <a14:foregroundMark x1="50133" y1="11867" x2="50133" y2="11867"/>
                        <a14:foregroundMark x1="53867" y1="7679" x2="53867" y2="7679"/>
                        <a14:foregroundMark x1="53867" y1="7504" x2="53867" y2="7504"/>
                        <a14:foregroundMark x1="54133" y1="7155" x2="54667" y2="6457"/>
                        <a14:foregroundMark x1="55600" y1="5236" x2="55600" y2="5236"/>
                        <a14:foregroundMark x1="48400" y1="10995" x2="48400" y2="10995"/>
                        <a14:foregroundMark x1="47867" y1="11518" x2="47867" y2="11518"/>
                        <a14:foregroundMark x1="45733" y1="12565" x2="45200" y2="13089"/>
                        <a14:foregroundMark x1="44533" y1="13089" x2="44533" y2="13089"/>
                        <a14:foregroundMark x1="44533" y1="13089" x2="44533" y2="13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8436" y="4925773"/>
            <a:ext cx="1717370" cy="1312070"/>
          </a:xfrm>
          <a:prstGeom prst="rect">
            <a:avLst/>
          </a:prstGeom>
        </p:spPr>
      </p:pic>
      <p:pic>
        <p:nvPicPr>
          <p:cNvPr id="23" name="Picture 2" descr="Khóa học nói tiếng Hàn cơ bả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87" y="5037484"/>
            <a:ext cx="1628523" cy="13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lass clipart 2 » Clipart Sta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58" y="5000695"/>
            <a:ext cx="1301663" cy="1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nnual Mommathon marathon in Chennai 12 May - News Today | First with the  news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0" b="94375" l="9873" r="89809">
                        <a14:foregroundMark x1="63694" y1="3750" x2="63694" y2="3750"/>
                        <a14:foregroundMark x1="76433" y1="85000" x2="76433" y2="85000"/>
                        <a14:foregroundMark x1="54777" y1="94375" x2="54777" y2="9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50" y="5123999"/>
            <a:ext cx="1519762" cy="124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Man on pedestal success win line icon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19" b="71296" l="38038" r="62963">
                        <a14:foregroundMark x1="50851" y1="64537" x2="50851" y2="64537"/>
                        <a14:foregroundMark x1="50851" y1="23333" x2="50851" y2="23333"/>
                        <a14:foregroundMark x1="62963" y1="18519" x2="62963" y2="18519"/>
                        <a14:foregroundMark x1="38739" y1="20741" x2="38739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5427" r="35651" b="22446"/>
          <a:stretch/>
        </p:blipFill>
        <p:spPr bwMode="auto">
          <a:xfrm>
            <a:off x="410715" y="2377914"/>
            <a:ext cx="1086297" cy="11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5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2438400" y="990601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LUẬT CHƠI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206" y="1981201"/>
            <a:ext cx="7869195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8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2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816" y="1463382"/>
            <a:ext cx="5465900" cy="3627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1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https://cdn-i.vtcnews.vn/upload/2023/11/30/ha-noi-16270040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 b="14300"/>
          <a:stretch/>
        </p:blipFill>
        <p:spPr bwMode="auto">
          <a:xfrm>
            <a:off x="743087" y="1800315"/>
            <a:ext cx="7406999" cy="2731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61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Đuổi hình bắt chữ: Đây là tỉnh thành nào của nước ta (P16) - Ảnh 4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17802"/>
          <a:stretch/>
        </p:blipFill>
        <p:spPr bwMode="auto">
          <a:xfrm>
            <a:off x="566351" y="1690065"/>
            <a:ext cx="7394892" cy="26235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82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cdn-i.vtcnews.vn/upload/2023/11/30/hai-duong-16560366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4596" r="3605" b="8677"/>
          <a:stretch/>
        </p:blipFill>
        <p:spPr bwMode="auto">
          <a:xfrm>
            <a:off x="967547" y="1995556"/>
            <a:ext cx="7202418" cy="2596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284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Tiết kiệm đến 65% khi mua NORTH trên Stea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2171741"/>
            <a:ext cx="3331266" cy="236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ọc viện An ninh nhân dân – Wikipedia tiếng Việ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07" y="2171741"/>
            <a:ext cx="3236250" cy="2360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lus 8"/>
          <p:cNvSpPr/>
          <p:nvPr/>
        </p:nvSpPr>
        <p:spPr>
          <a:xfrm>
            <a:off x="4337684" y="3025654"/>
            <a:ext cx="468630" cy="413385"/>
          </a:xfrm>
          <a:prstGeom prst="mathPlus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79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924674" y="1636458"/>
            <a:ext cx="768507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13: THỰC HÀNH:</a:t>
            </a:r>
          </a:p>
          <a:p>
            <a:pPr algn="ctr"/>
            <a:r>
              <a:rPr lang="en-US" sz="3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VÙNG KINH TẾ TRỌNG ĐIỂM BẮC BỘ</a:t>
            </a:r>
            <a:endParaRPr lang="en-US" sz="3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814956" y="443949"/>
            <a:ext cx="8160079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3</a:t>
            </a:r>
            <a:r>
              <a:rPr lang="en-US" sz="32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LÃNH THỔ</a:t>
            </a:r>
            <a:endParaRPr lang="en-US" sz="32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0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3189" y="256311"/>
            <a:ext cx="8899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600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         </a:t>
            </a:r>
            <a:r>
              <a:rPr lang="vi-VN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MỤC TIÊU BÀI HỌC                                   </a:t>
            </a:r>
          </a:p>
        </p:txBody>
      </p:sp>
      <p:sp>
        <p:nvSpPr>
          <p:cNvPr id="557" name="Rectangle 556"/>
          <p:cNvSpPr/>
          <p:nvPr/>
        </p:nvSpPr>
        <p:spPr>
          <a:xfrm>
            <a:off x="103189" y="184935"/>
            <a:ext cx="8888413" cy="6493267"/>
          </a:xfrm>
          <a:prstGeom prst="rect">
            <a:avLst/>
          </a:prstGeom>
          <a:noFill/>
          <a:ln w="50800" cmpd="thinThick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96" y="115553"/>
            <a:ext cx="778754" cy="927845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304800" y="1112781"/>
            <a:ext cx="8613169" cy="5493502"/>
          </a:xfrm>
          <a:prstGeom prst="homePlate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  <a:buAutoNum type="arabicPeriod"/>
            </a:pPr>
            <a:r>
              <a:rPr lang="en-US" sz="23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lang="en-US" sz="2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tin,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300" dirty="0" smtClean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</a:pP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300" spc="-15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hiệu quả</a:t>
            </a: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3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2.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Năng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lực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  <a:p>
            <a:pPr marR="74295"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  <a:tabLst>
                <a:tab pos="434975" algn="l"/>
              </a:tabLst>
            </a:pPr>
            <a:r>
              <a:rPr lang="en-US" sz="23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 lực chung: phát triển năng lực tự chủ và tự học thông qua tìm kiếm thông tin về mô hình nông nghiệp tại địa phương.</a:t>
            </a:r>
            <a:endParaRPr lang="en-US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73660">
              <a:lnSpc>
                <a:spcPct val="110000"/>
              </a:lnSpc>
              <a:spcBef>
                <a:spcPts val="435"/>
              </a:spcBef>
              <a:spcAft>
                <a:spcPts val="0"/>
              </a:spcAft>
              <a:tabLst>
                <a:tab pos="439420" algn="l"/>
              </a:tabLst>
            </a:pP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 lực tìm hiểu địa lí: tìm kiếm thông tin, viết báo cáo ngắn về một số mô hình sản xuất nông nghiệp có hiệu quả</a:t>
            </a:r>
            <a:r>
              <a:rPr lang="vi-VN" sz="23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3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 hoặc em biết.</a:t>
            </a:r>
            <a:endParaRPr lang="en-US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2889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BÀI HỌC"/>
  <p:tag name="ISPRING_SLIDE_INDENT_LEVEL" val="0"/>
  <p:tag name="ISPRING_CUSTOM_TIMING_USED" val="0"/>
  <p:tag name="GENSWF_ADVANCE_TIME" val="0.0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</TotalTime>
  <Words>1081</Words>
  <Application>Microsoft Office PowerPoint</Application>
  <PresentationFormat>On-screen Show (4:3)</PresentationFormat>
  <Paragraphs>149</Paragraphs>
  <Slides>30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Arial</vt:lpstr>
      <vt:lpstr>Times New Roman</vt:lpstr>
      <vt:lpstr>Tahoma</vt:lpstr>
      <vt:lpstr>Segoe UI</vt:lpstr>
      <vt:lpstr>Calibri</vt:lpstr>
      <vt:lpstr>Courier New</vt:lpstr>
      <vt:lpstr>Calibri Light</vt:lpstr>
      <vt:lpstr>Wingdings</vt:lpstr>
      <vt:lpstr>2_Office Theme</vt:lpstr>
      <vt:lpstr>3_Office Theme</vt:lpstr>
      <vt:lpstr>4_Office Theme</vt:lpstr>
      <vt:lpstr>6_Office Theme</vt:lpstr>
      <vt:lpstr>1_Office Theme</vt:lpstr>
      <vt:lpstr>8_Office Theme</vt:lpstr>
      <vt:lpstr>9_Office Theme</vt:lpstr>
      <vt:lpstr>10_Office Theme</vt:lpstr>
      <vt:lpstr>11_Office Theme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 Ụ C T I Ê U</vt:lpstr>
      <vt:lpstr>PowerPoint Presentation</vt:lpstr>
      <vt:lpstr>PowerPoint Presentation</vt:lpstr>
      <vt:lpstr>2. Trình bày báo cáo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107</cp:revision>
  <dcterms:created xsi:type="dcterms:W3CDTF">2018-03-07T03:31:56Z</dcterms:created>
  <dcterms:modified xsi:type="dcterms:W3CDTF">2025-04-01T01:34:12Z</dcterms:modified>
</cp:coreProperties>
</file>