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386" r:id="rId3"/>
    <p:sldId id="273" r:id="rId4"/>
    <p:sldId id="317" r:id="rId5"/>
    <p:sldId id="290" r:id="rId6"/>
    <p:sldId id="383" r:id="rId7"/>
    <p:sldId id="380" r:id="rId8"/>
    <p:sldId id="389" r:id="rId9"/>
    <p:sldId id="379" r:id="rId10"/>
    <p:sldId id="362" r:id="rId11"/>
    <p:sldId id="363" r:id="rId12"/>
    <p:sldId id="375" r:id="rId13"/>
    <p:sldId id="374" r:id="rId14"/>
    <p:sldId id="372" r:id="rId15"/>
    <p:sldId id="376" r:id="rId16"/>
    <p:sldId id="373" r:id="rId17"/>
    <p:sldId id="377" r:id="rId18"/>
    <p:sldId id="387" r:id="rId19"/>
    <p:sldId id="266" r:id="rId20"/>
    <p:sldId id="352" r:id="rId21"/>
    <p:sldId id="355" r:id="rId22"/>
    <p:sldId id="356" r:id="rId23"/>
    <p:sldId id="385" r:id="rId24"/>
    <p:sldId id="388" r:id="rId25"/>
    <p:sldId id="267" r:id="rId26"/>
    <p:sldId id="382" r:id="rId27"/>
    <p:sldId id="381" r:id="rId28"/>
    <p:sldId id="332" r:id="rId29"/>
    <p:sldId id="293" r:id="rId30"/>
    <p:sldId id="32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ê Kim Oanh" initials="LKO" lastIdx="1" clrIdx="0">
    <p:extLst>
      <p:ext uri="{19B8F6BF-5375-455C-9EA6-DF929625EA0E}">
        <p15:presenceInfo xmlns:p15="http://schemas.microsoft.com/office/powerpoint/2012/main" userId="87419ab3e20e4c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9" autoAdjust="0"/>
    <p:restoredTop sz="94660"/>
  </p:normalViewPr>
  <p:slideViewPr>
    <p:cSldViewPr snapToGrid="0">
      <p:cViewPr varScale="1">
        <p:scale>
          <a:sx n="67" d="100"/>
          <a:sy n="67" d="100"/>
        </p:scale>
        <p:origin x="8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134A5-E434-4E81-932B-EE4B318FB5DC}" type="doc">
      <dgm:prSet loTypeId="urn:microsoft.com/office/officeart/2005/8/layout/hierarchy3" loCatId="list" qsTypeId="urn:microsoft.com/office/officeart/2005/8/quickstyle/simple2" qsCatId="simple" csTypeId="urn:microsoft.com/office/officeart/2005/8/colors/accent1_2" csCatId="accent1" phldr="1"/>
      <dgm:spPr/>
      <dgm:t>
        <a:bodyPr/>
        <a:lstStyle/>
        <a:p>
          <a:endParaRPr lang="en-US"/>
        </a:p>
      </dgm:t>
    </dgm:pt>
    <dgm:pt modelId="{9E8FE287-3CA1-47AE-BDE0-019110A4DB1E}">
      <dgm:prSet phldrT="[Text]">
        <dgm:style>
          <a:lnRef idx="1">
            <a:schemeClr val="accent1"/>
          </a:lnRef>
          <a:fillRef idx="3">
            <a:schemeClr val="accent1"/>
          </a:fillRef>
          <a:effectRef idx="2">
            <a:schemeClr val="accent1"/>
          </a:effectRef>
          <a:fontRef idx="minor">
            <a:schemeClr val="lt1"/>
          </a:fontRef>
        </dgm:style>
      </dgm:prSet>
      <dgm:spPr/>
      <dgm:t>
        <a:bodyPr/>
        <a:lstStyle/>
        <a:p>
          <a:r>
            <a:rPr lang="en-US" b="1" dirty="0"/>
            <a:t>Reading</a:t>
          </a:r>
        </a:p>
      </dgm:t>
    </dgm:pt>
    <dgm:pt modelId="{D581001A-982A-488D-A13B-F906C1A3EF60}" type="parTrans" cxnId="{AC81CF2A-0104-4202-B17A-AC7641F30425}">
      <dgm:prSet/>
      <dgm:spPr/>
      <dgm:t>
        <a:bodyPr/>
        <a:lstStyle/>
        <a:p>
          <a:endParaRPr lang="en-US"/>
        </a:p>
      </dgm:t>
    </dgm:pt>
    <dgm:pt modelId="{4B36B24F-E33F-498D-BB51-A8A476DF5616}" type="sibTrans" cxnId="{AC81CF2A-0104-4202-B17A-AC7641F30425}">
      <dgm:prSet/>
      <dgm:spPr/>
      <dgm:t>
        <a:bodyPr/>
        <a:lstStyle/>
        <a:p>
          <a:endParaRPr lang="en-US"/>
        </a:p>
      </dgm:t>
    </dgm:pt>
    <dgm:pt modelId="{BEF6F66C-2B44-45C0-BDA4-4F7FD3D276FD}">
      <dgm:prSet phldrT="[Text]">
        <dgm:style>
          <a:lnRef idx="2">
            <a:schemeClr val="accent6"/>
          </a:lnRef>
          <a:fillRef idx="1">
            <a:schemeClr val="lt1"/>
          </a:fillRef>
          <a:effectRef idx="0">
            <a:schemeClr val="accent6"/>
          </a:effectRef>
          <a:fontRef idx="minor">
            <a:schemeClr val="dk1"/>
          </a:fontRef>
        </dgm:style>
      </dgm:prSet>
      <dgm:spPr/>
      <dgm:t>
        <a:bodyPr/>
        <a:lstStyle/>
        <a:p>
          <a:r>
            <a:rPr lang="en-US" b="1" dirty="0">
              <a:solidFill>
                <a:srgbClr val="FF0000"/>
              </a:solidFill>
            </a:rPr>
            <a:t>Pelé’s life and career</a:t>
          </a:r>
        </a:p>
      </dgm:t>
    </dgm:pt>
    <dgm:pt modelId="{4BC103F3-608C-42F3-8F2D-6E39F131959C}" type="parTrans" cxnId="{F2A0FAD6-EBCF-445C-84BF-A4767D9DE521}">
      <dgm:prSet/>
      <dgm:spPr/>
      <dgm:t>
        <a:bodyPr/>
        <a:lstStyle/>
        <a:p>
          <a:endParaRPr lang="en-US"/>
        </a:p>
      </dgm:t>
    </dgm:pt>
    <dgm:pt modelId="{826F48B7-68E1-4B15-9DEB-0602C202BD7A}" type="sibTrans" cxnId="{F2A0FAD6-EBCF-445C-84BF-A4767D9DE521}">
      <dgm:prSet/>
      <dgm:spPr/>
      <dgm:t>
        <a:bodyPr/>
        <a:lstStyle/>
        <a:p>
          <a:endParaRPr lang="en-US"/>
        </a:p>
      </dgm:t>
    </dgm:pt>
    <dgm:pt modelId="{59A4C594-7D18-494C-B247-02DC50DF6653}">
      <dgm:prSet phldrT="[Text]">
        <dgm:style>
          <a:lnRef idx="1">
            <a:schemeClr val="accent1"/>
          </a:lnRef>
          <a:fillRef idx="3">
            <a:schemeClr val="accent1"/>
          </a:fillRef>
          <a:effectRef idx="2">
            <a:schemeClr val="accent1"/>
          </a:effectRef>
          <a:fontRef idx="minor">
            <a:schemeClr val="lt1"/>
          </a:fontRef>
        </dgm:style>
      </dgm:prSet>
      <dgm:spPr/>
      <dgm:t>
        <a:bodyPr/>
        <a:lstStyle/>
        <a:p>
          <a:r>
            <a:rPr lang="en-US" b="1" dirty="0"/>
            <a:t>Speaking</a:t>
          </a:r>
        </a:p>
      </dgm:t>
    </dgm:pt>
    <dgm:pt modelId="{8A8770FD-E1E5-43C7-9A0C-805900E264AB}" type="parTrans" cxnId="{F2A44591-DD46-492F-8E72-04CF2BB9A024}">
      <dgm:prSet/>
      <dgm:spPr/>
      <dgm:t>
        <a:bodyPr/>
        <a:lstStyle/>
        <a:p>
          <a:endParaRPr lang="en-US"/>
        </a:p>
      </dgm:t>
    </dgm:pt>
    <dgm:pt modelId="{CFE9BD69-ED23-4590-AAC7-E01C0633A965}" type="sibTrans" cxnId="{F2A44591-DD46-492F-8E72-04CF2BB9A024}">
      <dgm:prSet/>
      <dgm:spPr/>
      <dgm:t>
        <a:bodyPr/>
        <a:lstStyle/>
        <a:p>
          <a:endParaRPr lang="en-US"/>
        </a:p>
      </dgm:t>
    </dgm:pt>
    <dgm:pt modelId="{A782D4E2-587F-40E7-BB12-887C80A4AD13}">
      <dgm:prSet phldrT="[Text]">
        <dgm:style>
          <a:lnRef idx="2">
            <a:schemeClr val="accent5"/>
          </a:lnRef>
          <a:fillRef idx="1">
            <a:schemeClr val="lt1"/>
          </a:fillRef>
          <a:effectRef idx="0">
            <a:schemeClr val="accent5"/>
          </a:effectRef>
          <a:fontRef idx="minor">
            <a:schemeClr val="dk1"/>
          </a:fontRef>
        </dgm:style>
      </dgm:prSet>
      <dgm:spPr/>
      <dgm:t>
        <a:bodyPr/>
        <a:lstStyle/>
        <a:p>
          <a:r>
            <a:rPr lang="en-US" b="1" dirty="0">
              <a:solidFill>
                <a:srgbClr val="FF0000"/>
              </a:solidFill>
            </a:rPr>
            <a:t>Talking about  famous sportspeople</a:t>
          </a:r>
        </a:p>
      </dgm:t>
    </dgm:pt>
    <dgm:pt modelId="{2A6E77C6-9008-49CB-9C3D-B97D759686DE}" type="parTrans" cxnId="{BFCFFC13-580B-4424-B426-38B245772987}">
      <dgm:prSet/>
      <dgm:spPr/>
      <dgm:t>
        <a:bodyPr/>
        <a:lstStyle/>
        <a:p>
          <a:endParaRPr lang="en-US"/>
        </a:p>
      </dgm:t>
    </dgm:pt>
    <dgm:pt modelId="{3A522964-4407-4A6C-A9C5-F21D11A949FC}" type="sibTrans" cxnId="{BFCFFC13-580B-4424-B426-38B245772987}">
      <dgm:prSet/>
      <dgm:spPr/>
      <dgm:t>
        <a:bodyPr/>
        <a:lstStyle/>
        <a:p>
          <a:endParaRPr lang="en-US"/>
        </a:p>
      </dgm:t>
    </dgm:pt>
    <dgm:pt modelId="{8E1383E6-7B52-4B8D-A580-E073D144E2B1}" type="pres">
      <dgm:prSet presAssocID="{2D2134A5-E434-4E81-932B-EE4B318FB5DC}" presName="diagram" presStyleCnt="0">
        <dgm:presLayoutVars>
          <dgm:chPref val="1"/>
          <dgm:dir/>
          <dgm:animOne val="branch"/>
          <dgm:animLvl val="lvl"/>
          <dgm:resizeHandles/>
        </dgm:presLayoutVars>
      </dgm:prSet>
      <dgm:spPr/>
    </dgm:pt>
    <dgm:pt modelId="{21A24E58-607E-40A9-BE35-1D1F073B35BE}" type="pres">
      <dgm:prSet presAssocID="{9E8FE287-3CA1-47AE-BDE0-019110A4DB1E}" presName="root" presStyleCnt="0"/>
      <dgm:spPr/>
    </dgm:pt>
    <dgm:pt modelId="{3C9280CB-FF49-42AF-81C2-A1C3C89A759B}" type="pres">
      <dgm:prSet presAssocID="{9E8FE287-3CA1-47AE-BDE0-019110A4DB1E}" presName="rootComposite" presStyleCnt="0"/>
      <dgm:spPr/>
    </dgm:pt>
    <dgm:pt modelId="{0F6F5CBB-5BDE-4CF8-AD13-B039A3B385D7}" type="pres">
      <dgm:prSet presAssocID="{9E8FE287-3CA1-47AE-BDE0-019110A4DB1E}" presName="rootText" presStyleLbl="node1" presStyleIdx="0" presStyleCnt="2"/>
      <dgm:spPr/>
    </dgm:pt>
    <dgm:pt modelId="{FB8B5A1D-B80F-44DD-85DA-EDA1CA8C89BE}" type="pres">
      <dgm:prSet presAssocID="{9E8FE287-3CA1-47AE-BDE0-019110A4DB1E}" presName="rootConnector" presStyleLbl="node1" presStyleIdx="0" presStyleCnt="2"/>
      <dgm:spPr/>
    </dgm:pt>
    <dgm:pt modelId="{9AE6B5A4-E6B3-4A3D-9463-2296302350C5}" type="pres">
      <dgm:prSet presAssocID="{9E8FE287-3CA1-47AE-BDE0-019110A4DB1E}" presName="childShape" presStyleCnt="0"/>
      <dgm:spPr/>
    </dgm:pt>
    <dgm:pt modelId="{C62964DE-CFF8-455D-9A67-A24BAC5CD136}" type="pres">
      <dgm:prSet presAssocID="{4BC103F3-608C-42F3-8F2D-6E39F131959C}" presName="Name13" presStyleLbl="parChTrans1D2" presStyleIdx="0" presStyleCnt="2"/>
      <dgm:spPr/>
    </dgm:pt>
    <dgm:pt modelId="{04B14944-2521-4D23-B649-C1B2EC378334}" type="pres">
      <dgm:prSet presAssocID="{BEF6F66C-2B44-45C0-BDA4-4F7FD3D276FD}" presName="childText" presStyleLbl="bgAcc1" presStyleIdx="0" presStyleCnt="2" custScaleX="104896">
        <dgm:presLayoutVars>
          <dgm:bulletEnabled val="1"/>
        </dgm:presLayoutVars>
      </dgm:prSet>
      <dgm:spPr/>
    </dgm:pt>
    <dgm:pt modelId="{74BE5166-A44A-44A7-AEEB-87788E8342F1}" type="pres">
      <dgm:prSet presAssocID="{59A4C594-7D18-494C-B247-02DC50DF6653}" presName="root" presStyleCnt="0"/>
      <dgm:spPr/>
    </dgm:pt>
    <dgm:pt modelId="{51F94520-6461-4775-BB3F-A676C76AAEAE}" type="pres">
      <dgm:prSet presAssocID="{59A4C594-7D18-494C-B247-02DC50DF6653}" presName="rootComposite" presStyleCnt="0"/>
      <dgm:spPr/>
    </dgm:pt>
    <dgm:pt modelId="{CA493A26-05AD-4FCB-9597-AA5E78132356}" type="pres">
      <dgm:prSet presAssocID="{59A4C594-7D18-494C-B247-02DC50DF6653}" presName="rootText" presStyleLbl="node1" presStyleIdx="1" presStyleCnt="2"/>
      <dgm:spPr/>
    </dgm:pt>
    <dgm:pt modelId="{A7F2212B-D875-411C-B959-4DB1F8647D4D}" type="pres">
      <dgm:prSet presAssocID="{59A4C594-7D18-494C-B247-02DC50DF6653}" presName="rootConnector" presStyleLbl="node1" presStyleIdx="1" presStyleCnt="2"/>
      <dgm:spPr/>
    </dgm:pt>
    <dgm:pt modelId="{5C337044-9BF4-4FC1-83FF-A5C1FA85DEAD}" type="pres">
      <dgm:prSet presAssocID="{59A4C594-7D18-494C-B247-02DC50DF6653}" presName="childShape" presStyleCnt="0"/>
      <dgm:spPr/>
    </dgm:pt>
    <dgm:pt modelId="{D9308F4C-C80C-46A4-AE8B-53DF295FF7DC}" type="pres">
      <dgm:prSet presAssocID="{2A6E77C6-9008-49CB-9C3D-B97D759686DE}" presName="Name13" presStyleLbl="parChTrans1D2" presStyleIdx="1" presStyleCnt="2"/>
      <dgm:spPr/>
    </dgm:pt>
    <dgm:pt modelId="{F6B929E8-6E6A-4B5B-81C6-0310F4FD9184}" type="pres">
      <dgm:prSet presAssocID="{A782D4E2-587F-40E7-BB12-887C80A4AD13}" presName="childText" presStyleLbl="bgAcc1" presStyleIdx="1" presStyleCnt="2" custScaleX="97650">
        <dgm:presLayoutVars>
          <dgm:bulletEnabled val="1"/>
        </dgm:presLayoutVars>
      </dgm:prSet>
      <dgm:spPr/>
    </dgm:pt>
  </dgm:ptLst>
  <dgm:cxnLst>
    <dgm:cxn modelId="{BFCFFC13-580B-4424-B426-38B245772987}" srcId="{59A4C594-7D18-494C-B247-02DC50DF6653}" destId="{A782D4E2-587F-40E7-BB12-887C80A4AD13}" srcOrd="0" destOrd="0" parTransId="{2A6E77C6-9008-49CB-9C3D-B97D759686DE}" sibTransId="{3A522964-4407-4A6C-A9C5-F21D11A949FC}"/>
    <dgm:cxn modelId="{AC81CF2A-0104-4202-B17A-AC7641F30425}" srcId="{2D2134A5-E434-4E81-932B-EE4B318FB5DC}" destId="{9E8FE287-3CA1-47AE-BDE0-019110A4DB1E}" srcOrd="0" destOrd="0" parTransId="{D581001A-982A-488D-A13B-F906C1A3EF60}" sibTransId="{4B36B24F-E33F-498D-BB51-A8A476DF5616}"/>
    <dgm:cxn modelId="{DD5BFF38-9CB2-45F4-828A-D262793D96ED}" type="presOf" srcId="{9E8FE287-3CA1-47AE-BDE0-019110A4DB1E}" destId="{0F6F5CBB-5BDE-4CF8-AD13-B039A3B385D7}" srcOrd="0" destOrd="0" presId="urn:microsoft.com/office/officeart/2005/8/layout/hierarchy3"/>
    <dgm:cxn modelId="{21D1D03C-3848-46C6-AEAE-691E38D917DD}" type="presOf" srcId="{2D2134A5-E434-4E81-932B-EE4B318FB5DC}" destId="{8E1383E6-7B52-4B8D-A580-E073D144E2B1}" srcOrd="0" destOrd="0" presId="urn:microsoft.com/office/officeart/2005/8/layout/hierarchy3"/>
    <dgm:cxn modelId="{3152CC71-731C-4E2A-BC8A-AF02AEDE501F}" type="presOf" srcId="{9E8FE287-3CA1-47AE-BDE0-019110A4DB1E}" destId="{FB8B5A1D-B80F-44DD-85DA-EDA1CA8C89BE}" srcOrd="1" destOrd="0" presId="urn:microsoft.com/office/officeart/2005/8/layout/hierarchy3"/>
    <dgm:cxn modelId="{82C77858-16B1-4523-A05D-E14EFF400C3C}" type="presOf" srcId="{2A6E77C6-9008-49CB-9C3D-B97D759686DE}" destId="{D9308F4C-C80C-46A4-AE8B-53DF295FF7DC}" srcOrd="0" destOrd="0" presId="urn:microsoft.com/office/officeart/2005/8/layout/hierarchy3"/>
    <dgm:cxn modelId="{E2A1787F-A61E-4846-8B95-F26C2E706448}" type="presOf" srcId="{A782D4E2-587F-40E7-BB12-887C80A4AD13}" destId="{F6B929E8-6E6A-4B5B-81C6-0310F4FD9184}" srcOrd="0" destOrd="0" presId="urn:microsoft.com/office/officeart/2005/8/layout/hierarchy3"/>
    <dgm:cxn modelId="{F2A44591-DD46-492F-8E72-04CF2BB9A024}" srcId="{2D2134A5-E434-4E81-932B-EE4B318FB5DC}" destId="{59A4C594-7D18-494C-B247-02DC50DF6653}" srcOrd="1" destOrd="0" parTransId="{8A8770FD-E1E5-43C7-9A0C-805900E264AB}" sibTransId="{CFE9BD69-ED23-4590-AAC7-E01C0633A965}"/>
    <dgm:cxn modelId="{DC92BEA8-2DDD-4F8C-BFA8-B3DD1CADAE1D}" type="presOf" srcId="{BEF6F66C-2B44-45C0-BDA4-4F7FD3D276FD}" destId="{04B14944-2521-4D23-B649-C1B2EC378334}" srcOrd="0" destOrd="0" presId="urn:microsoft.com/office/officeart/2005/8/layout/hierarchy3"/>
    <dgm:cxn modelId="{DBECFCB8-C061-4B58-B5E2-152CB679F7B7}" type="presOf" srcId="{59A4C594-7D18-494C-B247-02DC50DF6653}" destId="{CA493A26-05AD-4FCB-9597-AA5E78132356}" srcOrd="0" destOrd="0" presId="urn:microsoft.com/office/officeart/2005/8/layout/hierarchy3"/>
    <dgm:cxn modelId="{0FC32DC6-80B1-4F43-B64C-3727A62BBA2C}" type="presOf" srcId="{4BC103F3-608C-42F3-8F2D-6E39F131959C}" destId="{C62964DE-CFF8-455D-9A67-A24BAC5CD136}" srcOrd="0" destOrd="0" presId="urn:microsoft.com/office/officeart/2005/8/layout/hierarchy3"/>
    <dgm:cxn modelId="{88EC43CB-8674-4349-AE38-A9C0A4B5AF7B}" type="presOf" srcId="{59A4C594-7D18-494C-B247-02DC50DF6653}" destId="{A7F2212B-D875-411C-B959-4DB1F8647D4D}" srcOrd="1" destOrd="0" presId="urn:microsoft.com/office/officeart/2005/8/layout/hierarchy3"/>
    <dgm:cxn modelId="{F2A0FAD6-EBCF-445C-84BF-A4767D9DE521}" srcId="{9E8FE287-3CA1-47AE-BDE0-019110A4DB1E}" destId="{BEF6F66C-2B44-45C0-BDA4-4F7FD3D276FD}" srcOrd="0" destOrd="0" parTransId="{4BC103F3-608C-42F3-8F2D-6E39F131959C}" sibTransId="{826F48B7-68E1-4B15-9DEB-0602C202BD7A}"/>
    <dgm:cxn modelId="{F659ECF7-4C5A-4741-9545-83C04ED5F667}" type="presParOf" srcId="{8E1383E6-7B52-4B8D-A580-E073D144E2B1}" destId="{21A24E58-607E-40A9-BE35-1D1F073B35BE}" srcOrd="0" destOrd="0" presId="urn:microsoft.com/office/officeart/2005/8/layout/hierarchy3"/>
    <dgm:cxn modelId="{9D31B9EE-5257-4A8C-82BE-135A4EBD7736}" type="presParOf" srcId="{21A24E58-607E-40A9-BE35-1D1F073B35BE}" destId="{3C9280CB-FF49-42AF-81C2-A1C3C89A759B}" srcOrd="0" destOrd="0" presId="urn:microsoft.com/office/officeart/2005/8/layout/hierarchy3"/>
    <dgm:cxn modelId="{4C54C599-100F-44F7-939B-DDE2561A461E}" type="presParOf" srcId="{3C9280CB-FF49-42AF-81C2-A1C3C89A759B}" destId="{0F6F5CBB-5BDE-4CF8-AD13-B039A3B385D7}" srcOrd="0" destOrd="0" presId="urn:microsoft.com/office/officeart/2005/8/layout/hierarchy3"/>
    <dgm:cxn modelId="{61029145-A01A-4216-A832-E252AFD709C8}" type="presParOf" srcId="{3C9280CB-FF49-42AF-81C2-A1C3C89A759B}" destId="{FB8B5A1D-B80F-44DD-85DA-EDA1CA8C89BE}" srcOrd="1" destOrd="0" presId="urn:microsoft.com/office/officeart/2005/8/layout/hierarchy3"/>
    <dgm:cxn modelId="{E26EBFF7-1220-4030-B1B8-4FA4C803CFB8}" type="presParOf" srcId="{21A24E58-607E-40A9-BE35-1D1F073B35BE}" destId="{9AE6B5A4-E6B3-4A3D-9463-2296302350C5}" srcOrd="1" destOrd="0" presId="urn:microsoft.com/office/officeart/2005/8/layout/hierarchy3"/>
    <dgm:cxn modelId="{9D038F9E-8A73-47FC-B9A8-2D877DB17C63}" type="presParOf" srcId="{9AE6B5A4-E6B3-4A3D-9463-2296302350C5}" destId="{C62964DE-CFF8-455D-9A67-A24BAC5CD136}" srcOrd="0" destOrd="0" presId="urn:microsoft.com/office/officeart/2005/8/layout/hierarchy3"/>
    <dgm:cxn modelId="{16B8FF5F-B893-4ADD-BE4A-000B4BC7C2E5}" type="presParOf" srcId="{9AE6B5A4-E6B3-4A3D-9463-2296302350C5}" destId="{04B14944-2521-4D23-B649-C1B2EC378334}" srcOrd="1" destOrd="0" presId="urn:microsoft.com/office/officeart/2005/8/layout/hierarchy3"/>
    <dgm:cxn modelId="{B0C1B1CA-C36A-465F-BE92-E06EE99204EF}" type="presParOf" srcId="{8E1383E6-7B52-4B8D-A580-E073D144E2B1}" destId="{74BE5166-A44A-44A7-AEEB-87788E8342F1}" srcOrd="1" destOrd="0" presId="urn:microsoft.com/office/officeart/2005/8/layout/hierarchy3"/>
    <dgm:cxn modelId="{015D356A-702F-425D-8F02-543CF4254A68}" type="presParOf" srcId="{74BE5166-A44A-44A7-AEEB-87788E8342F1}" destId="{51F94520-6461-4775-BB3F-A676C76AAEAE}" srcOrd="0" destOrd="0" presId="urn:microsoft.com/office/officeart/2005/8/layout/hierarchy3"/>
    <dgm:cxn modelId="{7893B897-D9A5-4D76-A0A0-04D288AE7F03}" type="presParOf" srcId="{51F94520-6461-4775-BB3F-A676C76AAEAE}" destId="{CA493A26-05AD-4FCB-9597-AA5E78132356}" srcOrd="0" destOrd="0" presId="urn:microsoft.com/office/officeart/2005/8/layout/hierarchy3"/>
    <dgm:cxn modelId="{AC3575C1-D129-4D1F-B017-0A85CA546B88}" type="presParOf" srcId="{51F94520-6461-4775-BB3F-A676C76AAEAE}" destId="{A7F2212B-D875-411C-B959-4DB1F8647D4D}" srcOrd="1" destOrd="0" presId="urn:microsoft.com/office/officeart/2005/8/layout/hierarchy3"/>
    <dgm:cxn modelId="{0030F069-10D1-456D-A52A-60E68ED5E034}" type="presParOf" srcId="{74BE5166-A44A-44A7-AEEB-87788E8342F1}" destId="{5C337044-9BF4-4FC1-83FF-A5C1FA85DEAD}" srcOrd="1" destOrd="0" presId="urn:microsoft.com/office/officeart/2005/8/layout/hierarchy3"/>
    <dgm:cxn modelId="{70F2041D-6DD2-4B80-8B5C-EAF1BD75E89F}" type="presParOf" srcId="{5C337044-9BF4-4FC1-83FF-A5C1FA85DEAD}" destId="{D9308F4C-C80C-46A4-AE8B-53DF295FF7DC}" srcOrd="0" destOrd="0" presId="urn:microsoft.com/office/officeart/2005/8/layout/hierarchy3"/>
    <dgm:cxn modelId="{709C09EC-C81D-4FD9-A4C4-E0D5F598590B}" type="presParOf" srcId="{5C337044-9BF4-4FC1-83FF-A5C1FA85DEAD}" destId="{F6B929E8-6E6A-4B5B-81C6-0310F4FD918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F5CBB-5BDE-4CF8-AD13-B039A3B385D7}">
      <dsp:nvSpPr>
        <dsp:cNvPr id="0" name=""/>
        <dsp:cNvSpPr/>
      </dsp:nvSpPr>
      <dsp:spPr>
        <a:xfrm>
          <a:off x="908177" y="857"/>
          <a:ext cx="3866331" cy="1933165"/>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b="1" kern="1200" dirty="0"/>
            <a:t>Reading</a:t>
          </a:r>
        </a:p>
      </dsp:txBody>
      <dsp:txXfrm>
        <a:off x="964797" y="57477"/>
        <a:ext cx="3753091" cy="1819925"/>
      </dsp:txXfrm>
    </dsp:sp>
    <dsp:sp modelId="{C62964DE-CFF8-455D-9A67-A24BAC5CD136}">
      <dsp:nvSpPr>
        <dsp:cNvPr id="0" name=""/>
        <dsp:cNvSpPr/>
      </dsp:nvSpPr>
      <dsp:spPr>
        <a:xfrm>
          <a:off x="1294810" y="1934023"/>
          <a:ext cx="386633" cy="1449874"/>
        </a:xfrm>
        <a:custGeom>
          <a:avLst/>
          <a:gdLst/>
          <a:ahLst/>
          <a:cxnLst/>
          <a:rect l="0" t="0" r="0" b="0"/>
          <a:pathLst>
            <a:path>
              <a:moveTo>
                <a:pt x="0" y="0"/>
              </a:moveTo>
              <a:lnTo>
                <a:pt x="0" y="1449874"/>
              </a:lnTo>
              <a:lnTo>
                <a:pt x="386633" y="1449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B14944-2521-4D23-B649-C1B2EC378334}">
      <dsp:nvSpPr>
        <dsp:cNvPr id="0" name=""/>
        <dsp:cNvSpPr/>
      </dsp:nvSpPr>
      <dsp:spPr>
        <a:xfrm>
          <a:off x="1681443" y="2417314"/>
          <a:ext cx="3244501" cy="1933165"/>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b="1" kern="1200" dirty="0">
              <a:solidFill>
                <a:srgbClr val="FF0000"/>
              </a:solidFill>
            </a:rPr>
            <a:t>Pelé’s life and career</a:t>
          </a:r>
        </a:p>
      </dsp:txBody>
      <dsp:txXfrm>
        <a:off x="1738063" y="2473934"/>
        <a:ext cx="3131261" cy="1819925"/>
      </dsp:txXfrm>
    </dsp:sp>
    <dsp:sp modelId="{CA493A26-05AD-4FCB-9597-AA5E78132356}">
      <dsp:nvSpPr>
        <dsp:cNvPr id="0" name=""/>
        <dsp:cNvSpPr/>
      </dsp:nvSpPr>
      <dsp:spPr>
        <a:xfrm>
          <a:off x="5741091" y="857"/>
          <a:ext cx="3866331" cy="1933165"/>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b="1" kern="1200" dirty="0"/>
            <a:t>Speaking</a:t>
          </a:r>
        </a:p>
      </dsp:txBody>
      <dsp:txXfrm>
        <a:off x="5797711" y="57477"/>
        <a:ext cx="3753091" cy="1819925"/>
      </dsp:txXfrm>
    </dsp:sp>
    <dsp:sp modelId="{D9308F4C-C80C-46A4-AE8B-53DF295FF7DC}">
      <dsp:nvSpPr>
        <dsp:cNvPr id="0" name=""/>
        <dsp:cNvSpPr/>
      </dsp:nvSpPr>
      <dsp:spPr>
        <a:xfrm>
          <a:off x="6127724" y="1934023"/>
          <a:ext cx="386633" cy="1449874"/>
        </a:xfrm>
        <a:custGeom>
          <a:avLst/>
          <a:gdLst/>
          <a:ahLst/>
          <a:cxnLst/>
          <a:rect l="0" t="0" r="0" b="0"/>
          <a:pathLst>
            <a:path>
              <a:moveTo>
                <a:pt x="0" y="0"/>
              </a:moveTo>
              <a:lnTo>
                <a:pt x="0" y="1449874"/>
              </a:lnTo>
              <a:lnTo>
                <a:pt x="386633" y="1449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B929E8-6E6A-4B5B-81C6-0310F4FD9184}">
      <dsp:nvSpPr>
        <dsp:cNvPr id="0" name=""/>
        <dsp:cNvSpPr/>
      </dsp:nvSpPr>
      <dsp:spPr>
        <a:xfrm>
          <a:off x="6514357" y="2417314"/>
          <a:ext cx="3020378" cy="1933165"/>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b="1" kern="1200" dirty="0">
              <a:solidFill>
                <a:srgbClr val="FF0000"/>
              </a:solidFill>
            </a:rPr>
            <a:t>Talking about  famous sportspeople</a:t>
          </a:r>
        </a:p>
      </dsp:txBody>
      <dsp:txXfrm>
        <a:off x="6570977" y="2473934"/>
        <a:ext cx="2907138" cy="18199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FD914-1DD7-4DC3-B9F1-742B90BD115B}"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F884B-8ECF-4E82-9BE5-9408F86D4749}" type="slidenum">
              <a:rPr lang="en-US" smtClean="0"/>
              <a:t>‹#›</a:t>
            </a:fld>
            <a:endParaRPr lang="en-US"/>
          </a:p>
        </p:txBody>
      </p:sp>
    </p:spTree>
    <p:extLst>
      <p:ext uri="{BB962C8B-B14F-4D97-AF65-F5344CB8AC3E}">
        <p14:creationId xmlns:p14="http://schemas.microsoft.com/office/powerpoint/2010/main" val="3210445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2415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5E74246-159A-9CED-9DA9-24BFAA27D3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08D523DE-3633-4827-977B-2FE8D04A6E60}" type="slidenum">
              <a:rPr lang="en-US" altLang="en-US" smtClean="0">
                <a:latin typeface="Arial" panose="020B0604020202020204" pitchFamily="34" charset="0"/>
              </a:rPr>
              <a:pPr eaLnBrk="1" hangingPunct="1"/>
              <a:t>29</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04295418-A454-740C-A775-68A76167AE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CB6B85DC-C2DE-988B-FF4B-0E62DBD243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4" name="Google Shape;66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649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4" name="Google Shape;66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291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5" name="Google Shape;6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863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5" name="Google Shape;6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528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2" name="Google Shape;7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52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0196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4" name="Google Shape;85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882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116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hyperlink" Target="https://twitter.com/SlidesManiaSM/" TargetMode="External"/><Relationship Id="rId12" Type="http://schemas.openxmlformats.org/officeDocument/2006/relationships/image" Target="../media/image7.png"/><Relationship Id="rId2" Type="http://schemas.openxmlformats.org/officeDocument/2006/relationships/hyperlink" Target="https://slidesmania.com/" TargetMode="External"/><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6.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77F3BE-ED3A-4543-B4F4-6669D0F8556F}"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2991754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77F3BE-ED3A-4543-B4F4-6669D0F8556F}"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400746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77F3BE-ED3A-4543-B4F4-6669D0F8556F}"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2279149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4"/>
        <p:cNvGrpSpPr/>
        <p:nvPr/>
      </p:nvGrpSpPr>
      <p:grpSpPr>
        <a:xfrm>
          <a:off x="0" y="0"/>
          <a:ext cx="0" cy="0"/>
          <a:chOff x="0" y="0"/>
          <a:chExt cx="0" cy="0"/>
        </a:xfrm>
      </p:grpSpPr>
      <p:grpSp>
        <p:nvGrpSpPr>
          <p:cNvPr id="285" name="Google Shape;285;p23"/>
          <p:cNvGrpSpPr/>
          <p:nvPr/>
        </p:nvGrpSpPr>
        <p:grpSpPr>
          <a:xfrm>
            <a:off x="-189467" y="-64267"/>
            <a:ext cx="12566000" cy="7012400"/>
            <a:chOff x="-142100" y="-48200"/>
            <a:chExt cx="9424500" cy="5259300"/>
          </a:xfrm>
        </p:grpSpPr>
        <p:cxnSp>
          <p:nvCxnSpPr>
            <p:cNvPr id="286" name="Google Shape;286;p23"/>
            <p:cNvCxnSpPr/>
            <p:nvPr/>
          </p:nvCxnSpPr>
          <p:spPr>
            <a:xfrm>
              <a:off x="639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87" name="Google Shape;287;p23"/>
            <p:cNvCxnSpPr/>
            <p:nvPr/>
          </p:nvCxnSpPr>
          <p:spPr>
            <a:xfrm>
              <a:off x="3857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88" name="Google Shape;288;p23"/>
            <p:cNvCxnSpPr/>
            <p:nvPr/>
          </p:nvCxnSpPr>
          <p:spPr>
            <a:xfrm>
              <a:off x="7076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89" name="Google Shape;289;p23"/>
            <p:cNvCxnSpPr/>
            <p:nvPr/>
          </p:nvCxnSpPr>
          <p:spPr>
            <a:xfrm>
              <a:off x="10295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90" name="Google Shape;290;p23"/>
            <p:cNvCxnSpPr/>
            <p:nvPr/>
          </p:nvCxnSpPr>
          <p:spPr>
            <a:xfrm>
              <a:off x="13514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91" name="Google Shape;291;p23"/>
            <p:cNvCxnSpPr/>
            <p:nvPr/>
          </p:nvCxnSpPr>
          <p:spPr>
            <a:xfrm>
              <a:off x="16732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92" name="Google Shape;292;p23"/>
            <p:cNvCxnSpPr/>
            <p:nvPr/>
          </p:nvCxnSpPr>
          <p:spPr>
            <a:xfrm>
              <a:off x="19951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93" name="Google Shape;293;p23"/>
            <p:cNvCxnSpPr/>
            <p:nvPr/>
          </p:nvCxnSpPr>
          <p:spPr>
            <a:xfrm>
              <a:off x="23170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94" name="Google Shape;294;p23"/>
            <p:cNvCxnSpPr/>
            <p:nvPr/>
          </p:nvCxnSpPr>
          <p:spPr>
            <a:xfrm>
              <a:off x="26389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95" name="Google Shape;295;p23"/>
            <p:cNvCxnSpPr/>
            <p:nvPr/>
          </p:nvCxnSpPr>
          <p:spPr>
            <a:xfrm>
              <a:off x="29607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96" name="Google Shape;296;p23"/>
            <p:cNvCxnSpPr/>
            <p:nvPr/>
          </p:nvCxnSpPr>
          <p:spPr>
            <a:xfrm>
              <a:off x="32826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97" name="Google Shape;297;p23"/>
            <p:cNvCxnSpPr/>
            <p:nvPr/>
          </p:nvCxnSpPr>
          <p:spPr>
            <a:xfrm>
              <a:off x="36045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98" name="Google Shape;298;p23"/>
            <p:cNvCxnSpPr/>
            <p:nvPr/>
          </p:nvCxnSpPr>
          <p:spPr>
            <a:xfrm>
              <a:off x="39264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99" name="Google Shape;299;p23"/>
            <p:cNvCxnSpPr/>
            <p:nvPr/>
          </p:nvCxnSpPr>
          <p:spPr>
            <a:xfrm>
              <a:off x="42482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00" name="Google Shape;300;p23"/>
            <p:cNvCxnSpPr/>
            <p:nvPr/>
          </p:nvCxnSpPr>
          <p:spPr>
            <a:xfrm>
              <a:off x="45701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01" name="Google Shape;301;p23"/>
            <p:cNvCxnSpPr/>
            <p:nvPr/>
          </p:nvCxnSpPr>
          <p:spPr>
            <a:xfrm>
              <a:off x="48920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02" name="Google Shape;302;p23"/>
            <p:cNvCxnSpPr/>
            <p:nvPr/>
          </p:nvCxnSpPr>
          <p:spPr>
            <a:xfrm>
              <a:off x="52139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03" name="Google Shape;303;p23"/>
            <p:cNvCxnSpPr/>
            <p:nvPr/>
          </p:nvCxnSpPr>
          <p:spPr>
            <a:xfrm>
              <a:off x="55357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04" name="Google Shape;304;p23"/>
            <p:cNvCxnSpPr/>
            <p:nvPr/>
          </p:nvCxnSpPr>
          <p:spPr>
            <a:xfrm>
              <a:off x="58576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05" name="Google Shape;305;p23"/>
            <p:cNvCxnSpPr/>
            <p:nvPr/>
          </p:nvCxnSpPr>
          <p:spPr>
            <a:xfrm>
              <a:off x="61795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06" name="Google Shape;306;p23"/>
            <p:cNvCxnSpPr/>
            <p:nvPr/>
          </p:nvCxnSpPr>
          <p:spPr>
            <a:xfrm>
              <a:off x="65014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07" name="Google Shape;307;p23"/>
            <p:cNvCxnSpPr/>
            <p:nvPr/>
          </p:nvCxnSpPr>
          <p:spPr>
            <a:xfrm>
              <a:off x="68232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08" name="Google Shape;308;p23"/>
            <p:cNvCxnSpPr/>
            <p:nvPr/>
          </p:nvCxnSpPr>
          <p:spPr>
            <a:xfrm>
              <a:off x="71451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09" name="Google Shape;309;p23"/>
            <p:cNvCxnSpPr/>
            <p:nvPr/>
          </p:nvCxnSpPr>
          <p:spPr>
            <a:xfrm>
              <a:off x="74670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10" name="Google Shape;310;p23"/>
            <p:cNvCxnSpPr/>
            <p:nvPr/>
          </p:nvCxnSpPr>
          <p:spPr>
            <a:xfrm>
              <a:off x="77889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11" name="Google Shape;311;p23"/>
            <p:cNvCxnSpPr/>
            <p:nvPr/>
          </p:nvCxnSpPr>
          <p:spPr>
            <a:xfrm>
              <a:off x="81107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12" name="Google Shape;312;p23"/>
            <p:cNvCxnSpPr/>
            <p:nvPr/>
          </p:nvCxnSpPr>
          <p:spPr>
            <a:xfrm>
              <a:off x="84326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13" name="Google Shape;313;p23"/>
            <p:cNvCxnSpPr/>
            <p:nvPr/>
          </p:nvCxnSpPr>
          <p:spPr>
            <a:xfrm>
              <a:off x="87545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14" name="Google Shape;314;p23"/>
            <p:cNvCxnSpPr/>
            <p:nvPr/>
          </p:nvCxnSpPr>
          <p:spPr>
            <a:xfrm>
              <a:off x="90764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315" name="Google Shape;315;p23"/>
            <p:cNvCxnSpPr/>
            <p:nvPr/>
          </p:nvCxnSpPr>
          <p:spPr>
            <a:xfrm>
              <a:off x="-142100" y="256100"/>
              <a:ext cx="9424500" cy="0"/>
            </a:xfrm>
            <a:prstGeom prst="straightConnector1">
              <a:avLst/>
            </a:prstGeom>
            <a:noFill/>
            <a:ln w="9525" cap="flat" cmpd="sng">
              <a:solidFill>
                <a:srgbClr val="A4B8BD"/>
              </a:solidFill>
              <a:prstDash val="solid"/>
              <a:round/>
              <a:headEnd type="none" w="sm" len="sm"/>
              <a:tailEnd type="none" w="sm" len="sm"/>
            </a:ln>
          </p:spPr>
        </p:cxnSp>
        <p:cxnSp>
          <p:nvCxnSpPr>
            <p:cNvPr id="316" name="Google Shape;316;p23"/>
            <p:cNvCxnSpPr/>
            <p:nvPr/>
          </p:nvCxnSpPr>
          <p:spPr>
            <a:xfrm>
              <a:off x="-142100" y="586788"/>
              <a:ext cx="9424500" cy="0"/>
            </a:xfrm>
            <a:prstGeom prst="straightConnector1">
              <a:avLst/>
            </a:prstGeom>
            <a:noFill/>
            <a:ln w="9525" cap="flat" cmpd="sng">
              <a:solidFill>
                <a:srgbClr val="A4B8BD"/>
              </a:solidFill>
              <a:prstDash val="solid"/>
              <a:round/>
              <a:headEnd type="none" w="sm" len="sm"/>
              <a:tailEnd type="none" w="sm" len="sm"/>
            </a:ln>
          </p:spPr>
        </p:cxnSp>
        <p:cxnSp>
          <p:nvCxnSpPr>
            <p:cNvPr id="317" name="Google Shape;317;p23"/>
            <p:cNvCxnSpPr/>
            <p:nvPr/>
          </p:nvCxnSpPr>
          <p:spPr>
            <a:xfrm>
              <a:off x="-142100" y="917475"/>
              <a:ext cx="9424500" cy="0"/>
            </a:xfrm>
            <a:prstGeom prst="straightConnector1">
              <a:avLst/>
            </a:prstGeom>
            <a:noFill/>
            <a:ln w="9525" cap="flat" cmpd="sng">
              <a:solidFill>
                <a:srgbClr val="A4B8BD"/>
              </a:solidFill>
              <a:prstDash val="solid"/>
              <a:round/>
              <a:headEnd type="none" w="sm" len="sm"/>
              <a:tailEnd type="none" w="sm" len="sm"/>
            </a:ln>
          </p:spPr>
        </p:cxnSp>
        <p:cxnSp>
          <p:nvCxnSpPr>
            <p:cNvPr id="318" name="Google Shape;318;p23"/>
            <p:cNvCxnSpPr/>
            <p:nvPr/>
          </p:nvCxnSpPr>
          <p:spPr>
            <a:xfrm>
              <a:off x="-142100" y="1248163"/>
              <a:ext cx="9424500" cy="0"/>
            </a:xfrm>
            <a:prstGeom prst="straightConnector1">
              <a:avLst/>
            </a:prstGeom>
            <a:noFill/>
            <a:ln w="9525" cap="flat" cmpd="sng">
              <a:solidFill>
                <a:srgbClr val="A4B8BD"/>
              </a:solidFill>
              <a:prstDash val="solid"/>
              <a:round/>
              <a:headEnd type="none" w="sm" len="sm"/>
              <a:tailEnd type="none" w="sm" len="sm"/>
            </a:ln>
          </p:spPr>
        </p:cxnSp>
        <p:cxnSp>
          <p:nvCxnSpPr>
            <p:cNvPr id="319" name="Google Shape;319;p23"/>
            <p:cNvCxnSpPr/>
            <p:nvPr/>
          </p:nvCxnSpPr>
          <p:spPr>
            <a:xfrm>
              <a:off x="-142100" y="1578850"/>
              <a:ext cx="9424500" cy="0"/>
            </a:xfrm>
            <a:prstGeom prst="straightConnector1">
              <a:avLst/>
            </a:prstGeom>
            <a:noFill/>
            <a:ln w="9525" cap="flat" cmpd="sng">
              <a:solidFill>
                <a:srgbClr val="A4B8BD"/>
              </a:solidFill>
              <a:prstDash val="solid"/>
              <a:round/>
              <a:headEnd type="none" w="sm" len="sm"/>
              <a:tailEnd type="none" w="sm" len="sm"/>
            </a:ln>
          </p:spPr>
        </p:cxnSp>
        <p:cxnSp>
          <p:nvCxnSpPr>
            <p:cNvPr id="320" name="Google Shape;320;p23"/>
            <p:cNvCxnSpPr/>
            <p:nvPr/>
          </p:nvCxnSpPr>
          <p:spPr>
            <a:xfrm>
              <a:off x="-142100" y="1909538"/>
              <a:ext cx="9424500" cy="0"/>
            </a:xfrm>
            <a:prstGeom prst="straightConnector1">
              <a:avLst/>
            </a:prstGeom>
            <a:noFill/>
            <a:ln w="9525" cap="flat" cmpd="sng">
              <a:solidFill>
                <a:srgbClr val="A4B8BD"/>
              </a:solidFill>
              <a:prstDash val="solid"/>
              <a:round/>
              <a:headEnd type="none" w="sm" len="sm"/>
              <a:tailEnd type="none" w="sm" len="sm"/>
            </a:ln>
          </p:spPr>
        </p:cxnSp>
        <p:cxnSp>
          <p:nvCxnSpPr>
            <p:cNvPr id="321" name="Google Shape;321;p23"/>
            <p:cNvCxnSpPr/>
            <p:nvPr/>
          </p:nvCxnSpPr>
          <p:spPr>
            <a:xfrm>
              <a:off x="-142100" y="2240225"/>
              <a:ext cx="9424500" cy="0"/>
            </a:xfrm>
            <a:prstGeom prst="straightConnector1">
              <a:avLst/>
            </a:prstGeom>
            <a:noFill/>
            <a:ln w="9525" cap="flat" cmpd="sng">
              <a:solidFill>
                <a:srgbClr val="A4B8BD"/>
              </a:solidFill>
              <a:prstDash val="solid"/>
              <a:round/>
              <a:headEnd type="none" w="sm" len="sm"/>
              <a:tailEnd type="none" w="sm" len="sm"/>
            </a:ln>
          </p:spPr>
        </p:cxnSp>
        <p:cxnSp>
          <p:nvCxnSpPr>
            <p:cNvPr id="322" name="Google Shape;322;p23"/>
            <p:cNvCxnSpPr/>
            <p:nvPr/>
          </p:nvCxnSpPr>
          <p:spPr>
            <a:xfrm>
              <a:off x="-142100" y="2570913"/>
              <a:ext cx="9424500" cy="0"/>
            </a:xfrm>
            <a:prstGeom prst="straightConnector1">
              <a:avLst/>
            </a:prstGeom>
            <a:noFill/>
            <a:ln w="9525" cap="flat" cmpd="sng">
              <a:solidFill>
                <a:srgbClr val="A4B8BD"/>
              </a:solidFill>
              <a:prstDash val="solid"/>
              <a:round/>
              <a:headEnd type="none" w="sm" len="sm"/>
              <a:tailEnd type="none" w="sm" len="sm"/>
            </a:ln>
          </p:spPr>
        </p:cxnSp>
        <p:cxnSp>
          <p:nvCxnSpPr>
            <p:cNvPr id="323" name="Google Shape;323;p23"/>
            <p:cNvCxnSpPr/>
            <p:nvPr/>
          </p:nvCxnSpPr>
          <p:spPr>
            <a:xfrm>
              <a:off x="-142100" y="2901600"/>
              <a:ext cx="9424500" cy="0"/>
            </a:xfrm>
            <a:prstGeom prst="straightConnector1">
              <a:avLst/>
            </a:prstGeom>
            <a:noFill/>
            <a:ln w="9525" cap="flat" cmpd="sng">
              <a:solidFill>
                <a:srgbClr val="A4B8BD"/>
              </a:solidFill>
              <a:prstDash val="solid"/>
              <a:round/>
              <a:headEnd type="none" w="sm" len="sm"/>
              <a:tailEnd type="none" w="sm" len="sm"/>
            </a:ln>
          </p:spPr>
        </p:cxnSp>
        <p:cxnSp>
          <p:nvCxnSpPr>
            <p:cNvPr id="324" name="Google Shape;324;p23"/>
            <p:cNvCxnSpPr/>
            <p:nvPr/>
          </p:nvCxnSpPr>
          <p:spPr>
            <a:xfrm>
              <a:off x="-142100" y="3232288"/>
              <a:ext cx="9424500" cy="0"/>
            </a:xfrm>
            <a:prstGeom prst="straightConnector1">
              <a:avLst/>
            </a:prstGeom>
            <a:noFill/>
            <a:ln w="9525" cap="flat" cmpd="sng">
              <a:solidFill>
                <a:srgbClr val="A4B8BD"/>
              </a:solidFill>
              <a:prstDash val="solid"/>
              <a:round/>
              <a:headEnd type="none" w="sm" len="sm"/>
              <a:tailEnd type="none" w="sm" len="sm"/>
            </a:ln>
          </p:spPr>
        </p:cxnSp>
        <p:cxnSp>
          <p:nvCxnSpPr>
            <p:cNvPr id="325" name="Google Shape;325;p23"/>
            <p:cNvCxnSpPr/>
            <p:nvPr/>
          </p:nvCxnSpPr>
          <p:spPr>
            <a:xfrm>
              <a:off x="-142100" y="3562975"/>
              <a:ext cx="9424500" cy="0"/>
            </a:xfrm>
            <a:prstGeom prst="straightConnector1">
              <a:avLst/>
            </a:prstGeom>
            <a:noFill/>
            <a:ln w="9525" cap="flat" cmpd="sng">
              <a:solidFill>
                <a:srgbClr val="A4B8BD"/>
              </a:solidFill>
              <a:prstDash val="solid"/>
              <a:round/>
              <a:headEnd type="none" w="sm" len="sm"/>
              <a:tailEnd type="none" w="sm" len="sm"/>
            </a:ln>
          </p:spPr>
        </p:cxnSp>
        <p:cxnSp>
          <p:nvCxnSpPr>
            <p:cNvPr id="326" name="Google Shape;326;p23"/>
            <p:cNvCxnSpPr/>
            <p:nvPr/>
          </p:nvCxnSpPr>
          <p:spPr>
            <a:xfrm>
              <a:off x="-142100" y="3893663"/>
              <a:ext cx="9424500" cy="0"/>
            </a:xfrm>
            <a:prstGeom prst="straightConnector1">
              <a:avLst/>
            </a:prstGeom>
            <a:noFill/>
            <a:ln w="9525" cap="flat" cmpd="sng">
              <a:solidFill>
                <a:srgbClr val="A4B8BD"/>
              </a:solidFill>
              <a:prstDash val="solid"/>
              <a:round/>
              <a:headEnd type="none" w="sm" len="sm"/>
              <a:tailEnd type="none" w="sm" len="sm"/>
            </a:ln>
          </p:spPr>
        </p:cxnSp>
        <p:cxnSp>
          <p:nvCxnSpPr>
            <p:cNvPr id="327" name="Google Shape;327;p23"/>
            <p:cNvCxnSpPr/>
            <p:nvPr/>
          </p:nvCxnSpPr>
          <p:spPr>
            <a:xfrm>
              <a:off x="-142100" y="4224350"/>
              <a:ext cx="9424500" cy="0"/>
            </a:xfrm>
            <a:prstGeom prst="straightConnector1">
              <a:avLst/>
            </a:prstGeom>
            <a:noFill/>
            <a:ln w="9525" cap="flat" cmpd="sng">
              <a:solidFill>
                <a:srgbClr val="A4B8BD"/>
              </a:solidFill>
              <a:prstDash val="solid"/>
              <a:round/>
              <a:headEnd type="none" w="sm" len="sm"/>
              <a:tailEnd type="none" w="sm" len="sm"/>
            </a:ln>
          </p:spPr>
        </p:cxnSp>
        <p:cxnSp>
          <p:nvCxnSpPr>
            <p:cNvPr id="328" name="Google Shape;328;p23"/>
            <p:cNvCxnSpPr/>
            <p:nvPr/>
          </p:nvCxnSpPr>
          <p:spPr>
            <a:xfrm>
              <a:off x="-142100" y="4555038"/>
              <a:ext cx="9424500" cy="0"/>
            </a:xfrm>
            <a:prstGeom prst="straightConnector1">
              <a:avLst/>
            </a:prstGeom>
            <a:noFill/>
            <a:ln w="9525" cap="flat" cmpd="sng">
              <a:solidFill>
                <a:srgbClr val="A4B8BD"/>
              </a:solidFill>
              <a:prstDash val="solid"/>
              <a:round/>
              <a:headEnd type="none" w="sm" len="sm"/>
              <a:tailEnd type="none" w="sm" len="sm"/>
            </a:ln>
          </p:spPr>
        </p:cxnSp>
        <p:cxnSp>
          <p:nvCxnSpPr>
            <p:cNvPr id="329" name="Google Shape;329;p23"/>
            <p:cNvCxnSpPr/>
            <p:nvPr/>
          </p:nvCxnSpPr>
          <p:spPr>
            <a:xfrm>
              <a:off x="-142100" y="4885725"/>
              <a:ext cx="9424500" cy="0"/>
            </a:xfrm>
            <a:prstGeom prst="straightConnector1">
              <a:avLst/>
            </a:prstGeom>
            <a:noFill/>
            <a:ln w="9525" cap="flat" cmpd="sng">
              <a:solidFill>
                <a:srgbClr val="A4B8BD"/>
              </a:solidFill>
              <a:prstDash val="solid"/>
              <a:round/>
              <a:headEnd type="none" w="sm" len="sm"/>
              <a:tailEnd type="none" w="sm" len="sm"/>
            </a:ln>
          </p:spPr>
        </p:cxnSp>
      </p:grpSp>
      <p:sp>
        <p:nvSpPr>
          <p:cNvPr id="330" name="Google Shape;330;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1" name="Google Shape;331;p23"/>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609585" lvl="0" indent="-406390" algn="l">
              <a:lnSpc>
                <a:spcPct val="100000"/>
              </a:lnSpc>
              <a:spcBef>
                <a:spcPts val="0"/>
              </a:spcBef>
              <a:spcAft>
                <a:spcPts val="0"/>
              </a:spcAft>
              <a:buSzPts val="1200"/>
              <a:buAutoNum type="arabicPeriod"/>
              <a:defRPr sz="1667"/>
            </a:lvl1pPr>
            <a:lvl2pPr marL="1219170" lvl="1" indent="-406390" algn="l">
              <a:lnSpc>
                <a:spcPct val="115000"/>
              </a:lnSpc>
              <a:spcBef>
                <a:spcPts val="0"/>
              </a:spcBef>
              <a:spcAft>
                <a:spcPts val="0"/>
              </a:spcAft>
              <a:buSzPts val="1200"/>
              <a:buFont typeface="Roboto Condensed Light"/>
              <a:buAutoNum type="alphaLcPeriod"/>
              <a:defRPr/>
            </a:lvl2pPr>
            <a:lvl3pPr marL="1828754" lvl="2" indent="-406390" algn="l">
              <a:lnSpc>
                <a:spcPct val="115000"/>
              </a:lnSpc>
              <a:spcBef>
                <a:spcPts val="0"/>
              </a:spcBef>
              <a:spcAft>
                <a:spcPts val="0"/>
              </a:spcAft>
              <a:buSzPts val="1200"/>
              <a:buFont typeface="Roboto Condensed Light"/>
              <a:buAutoNum type="romanLcPeriod"/>
              <a:defRPr/>
            </a:lvl3pPr>
            <a:lvl4pPr marL="2438339" lvl="3" indent="-406390" algn="l">
              <a:lnSpc>
                <a:spcPct val="115000"/>
              </a:lnSpc>
              <a:spcBef>
                <a:spcPts val="0"/>
              </a:spcBef>
              <a:spcAft>
                <a:spcPts val="0"/>
              </a:spcAft>
              <a:buSzPts val="1200"/>
              <a:buFont typeface="Roboto Condensed Light"/>
              <a:buAutoNum type="arabicPeriod"/>
              <a:defRPr/>
            </a:lvl4pPr>
            <a:lvl5pPr marL="3047924" lvl="4" indent="-406390" algn="l">
              <a:lnSpc>
                <a:spcPct val="115000"/>
              </a:lnSpc>
              <a:spcBef>
                <a:spcPts val="0"/>
              </a:spcBef>
              <a:spcAft>
                <a:spcPts val="0"/>
              </a:spcAft>
              <a:buSzPts val="1200"/>
              <a:buFont typeface="Roboto Condensed Light"/>
              <a:buAutoNum type="alphaLcPeriod"/>
              <a:defRPr/>
            </a:lvl5pPr>
            <a:lvl6pPr marL="3657509" lvl="5" indent="-406390" algn="l">
              <a:lnSpc>
                <a:spcPct val="115000"/>
              </a:lnSpc>
              <a:spcBef>
                <a:spcPts val="0"/>
              </a:spcBef>
              <a:spcAft>
                <a:spcPts val="0"/>
              </a:spcAft>
              <a:buSzPts val="1200"/>
              <a:buFont typeface="Roboto Condensed Light"/>
              <a:buAutoNum type="romanLcPeriod"/>
              <a:defRPr/>
            </a:lvl6pPr>
            <a:lvl7pPr marL="4267093" lvl="6" indent="-406390" algn="l">
              <a:lnSpc>
                <a:spcPct val="115000"/>
              </a:lnSpc>
              <a:spcBef>
                <a:spcPts val="0"/>
              </a:spcBef>
              <a:spcAft>
                <a:spcPts val="0"/>
              </a:spcAft>
              <a:buSzPts val="1200"/>
              <a:buFont typeface="Roboto Condensed Light"/>
              <a:buAutoNum type="arabicPeriod"/>
              <a:defRPr/>
            </a:lvl7pPr>
            <a:lvl8pPr marL="4876678" lvl="7" indent="-406390" algn="l">
              <a:lnSpc>
                <a:spcPct val="115000"/>
              </a:lnSpc>
              <a:spcBef>
                <a:spcPts val="0"/>
              </a:spcBef>
              <a:spcAft>
                <a:spcPts val="0"/>
              </a:spcAft>
              <a:buSzPts val="1200"/>
              <a:buFont typeface="Roboto Condensed Light"/>
              <a:buAutoNum type="alphaLcPeriod"/>
              <a:defRPr/>
            </a:lvl8pPr>
            <a:lvl9pPr marL="5486263" lvl="8" indent="-406390" algn="l">
              <a:lnSpc>
                <a:spcPct val="115000"/>
              </a:lnSpc>
              <a:spcBef>
                <a:spcPts val="0"/>
              </a:spcBef>
              <a:spcAft>
                <a:spcPts val="0"/>
              </a:spcAft>
              <a:buSzPts val="1200"/>
              <a:buFont typeface="Roboto Condensed Light"/>
              <a:buAutoNum type="romanLcPeriod"/>
              <a:defRPr/>
            </a:lvl9pPr>
          </a:lstStyle>
          <a:p>
            <a:endParaRPr/>
          </a:p>
        </p:txBody>
      </p:sp>
      <p:sp>
        <p:nvSpPr>
          <p:cNvPr id="332" name="Google Shape;332;p23"/>
          <p:cNvSpPr txBox="1">
            <a:spLocks noGrp="1"/>
          </p:cNvSpPr>
          <p:nvPr>
            <p:ph type="title"/>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3668568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90_Sports_Template_SlidesMania_1">
  <p:cSld name="0090_Sports_Template_SlidesMania_1">
    <p:bg>
      <p:bgPr>
        <a:solidFill>
          <a:srgbClr val="548135"/>
        </a:solidFill>
        <a:effectLst/>
      </p:bgPr>
    </p:bg>
    <p:spTree>
      <p:nvGrpSpPr>
        <p:cNvPr id="1" name="Shape 6"/>
        <p:cNvGrpSpPr/>
        <p:nvPr/>
      </p:nvGrpSpPr>
      <p:grpSpPr>
        <a:xfrm>
          <a:off x="0" y="0"/>
          <a:ext cx="0" cy="0"/>
          <a:chOff x="0" y="0"/>
          <a:chExt cx="0" cy="0"/>
        </a:xfrm>
      </p:grpSpPr>
      <p:sp>
        <p:nvSpPr>
          <p:cNvPr id="7" name="Google Shape;7;p2"/>
          <p:cNvSpPr txBox="1"/>
          <p:nvPr/>
        </p:nvSpPr>
        <p:spPr>
          <a:xfrm rot="5400000">
            <a:off x="-679350" y="64275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solidFill>
                  <a:srgbClr val="F1E6E2"/>
                </a:solidFill>
                <a:latin typeface="Barlow Condensed"/>
                <a:ea typeface="Barlow Condensed"/>
                <a:cs typeface="Barlow Condensed"/>
                <a:sym typeface="Barlow Condensed"/>
              </a:rPr>
              <a:t>SLIDESMANIA.COM</a:t>
            </a:r>
            <a:endParaRPr sz="1100">
              <a:solidFill>
                <a:srgbClr val="F1E6E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841567593"/>
      </p:ext>
    </p:extLst>
  </p:cSld>
  <p:clrMapOvr>
    <a:masterClrMapping/>
  </p:clrMapOvr>
  <p:transition spd="slow">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90_Sports_Template_SlidesMania_2">
  <p:cSld name="0090_Sports_Template_SlidesMania_2">
    <p:bg>
      <p:bgPr>
        <a:solidFill>
          <a:srgbClr val="548135"/>
        </a:solidFill>
        <a:effectLst/>
      </p:bgPr>
    </p:bg>
    <p:spTree>
      <p:nvGrpSpPr>
        <p:cNvPr id="1" name="Shape 8"/>
        <p:cNvGrpSpPr/>
        <p:nvPr/>
      </p:nvGrpSpPr>
      <p:grpSpPr>
        <a:xfrm>
          <a:off x="0" y="0"/>
          <a:ext cx="0" cy="0"/>
          <a:chOff x="0" y="0"/>
          <a:chExt cx="0" cy="0"/>
        </a:xfrm>
      </p:grpSpPr>
      <p:grpSp>
        <p:nvGrpSpPr>
          <p:cNvPr id="9" name="Google Shape;9;p3"/>
          <p:cNvGrpSpPr/>
          <p:nvPr/>
        </p:nvGrpSpPr>
        <p:grpSpPr>
          <a:xfrm>
            <a:off x="870154" y="671228"/>
            <a:ext cx="10451691" cy="6186772"/>
            <a:chOff x="870154" y="671228"/>
            <a:chExt cx="10451691" cy="6186772"/>
          </a:xfrm>
        </p:grpSpPr>
        <p:sp>
          <p:nvSpPr>
            <p:cNvPr id="10" name="Google Shape;10;p3"/>
            <p:cNvSpPr/>
            <p:nvPr/>
          </p:nvSpPr>
          <p:spPr>
            <a:xfrm>
              <a:off x="870154" y="1868126"/>
              <a:ext cx="10451691" cy="4208207"/>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 name="Google Shape;11;p3" descr="Imagen que contiene edificio, ventana&#10;&#10;Descripción generada automáticamente"/>
            <p:cNvPicPr preferRelativeResize="0"/>
            <p:nvPr/>
          </p:nvPicPr>
          <p:blipFill rotWithShape="1">
            <a:blip r:embed="rId2">
              <a:alphaModFix/>
            </a:blip>
            <a:srcRect/>
            <a:stretch/>
          </p:blipFill>
          <p:spPr>
            <a:xfrm>
              <a:off x="2744672" y="1915968"/>
              <a:ext cx="6840305" cy="4115157"/>
            </a:xfrm>
            <a:prstGeom prst="rect">
              <a:avLst/>
            </a:prstGeom>
            <a:noFill/>
            <a:ln>
              <a:noFill/>
            </a:ln>
          </p:spPr>
        </p:pic>
        <p:sp>
          <p:nvSpPr>
            <p:cNvPr id="12" name="Google Shape;12;p3"/>
            <p:cNvSpPr/>
            <p:nvPr/>
          </p:nvSpPr>
          <p:spPr>
            <a:xfrm>
              <a:off x="870154" y="671228"/>
              <a:ext cx="10451691" cy="1199532"/>
            </a:xfrm>
            <a:custGeom>
              <a:avLst/>
              <a:gdLst/>
              <a:ahLst/>
              <a:cxnLst/>
              <a:rect l="l" t="t" r="r" b="b"/>
              <a:pathLst>
                <a:path w="9239014" h="1199532" extrusionOk="0">
                  <a:moveTo>
                    <a:pt x="4619508" y="0"/>
                  </a:moveTo>
                  <a:cubicBezTo>
                    <a:pt x="6380252" y="0"/>
                    <a:pt x="7974307" y="430301"/>
                    <a:pt x="9128175" y="1126003"/>
                  </a:cubicBezTo>
                  <a:lnTo>
                    <a:pt x="9239014" y="1199532"/>
                  </a:lnTo>
                  <a:lnTo>
                    <a:pt x="0" y="1199532"/>
                  </a:lnTo>
                  <a:lnTo>
                    <a:pt x="110839" y="1126003"/>
                  </a:lnTo>
                  <a:cubicBezTo>
                    <a:pt x="1264708" y="430301"/>
                    <a:pt x="2858763" y="0"/>
                    <a:pt x="4619508" y="0"/>
                  </a:cubicBezTo>
                  <a:close/>
                </a:path>
              </a:pathLst>
            </a:cu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13;p3"/>
            <p:cNvSpPr/>
            <p:nvPr/>
          </p:nvSpPr>
          <p:spPr>
            <a:xfrm>
              <a:off x="1691148" y="6076333"/>
              <a:ext cx="540775" cy="781667"/>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14;p3"/>
            <p:cNvSpPr/>
            <p:nvPr/>
          </p:nvSpPr>
          <p:spPr>
            <a:xfrm>
              <a:off x="9960077" y="6076333"/>
              <a:ext cx="540775" cy="781667"/>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5" name="Google Shape;15;p3"/>
          <p:cNvSpPr txBox="1"/>
          <p:nvPr/>
        </p:nvSpPr>
        <p:spPr>
          <a:xfrm rot="5400000">
            <a:off x="-679350" y="64275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solidFill>
                  <a:srgbClr val="F1E6E2"/>
                </a:solidFill>
                <a:latin typeface="Barlow Condensed"/>
                <a:ea typeface="Barlow Condensed"/>
                <a:cs typeface="Barlow Condensed"/>
                <a:sym typeface="Barlow Condensed"/>
              </a:rPr>
              <a:t>SLIDESMANIA.COM</a:t>
            </a:r>
            <a:endParaRPr sz="1100">
              <a:solidFill>
                <a:srgbClr val="F1E6E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511023194"/>
      </p:ext>
    </p:extLst>
  </p:cSld>
  <p:clrMapOvr>
    <a:masterClrMapping/>
  </p:clrMapOvr>
  <p:transition spd="slow">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90_Sports_Template_SlidesMania_3">
  <p:cSld name="0090_Sports_Template_SlidesMania_3">
    <p:bg>
      <p:bgPr>
        <a:solidFill>
          <a:srgbClr val="8EC63F"/>
        </a:solidFill>
        <a:effectLst/>
      </p:bgPr>
    </p:bg>
    <p:spTree>
      <p:nvGrpSpPr>
        <p:cNvPr id="1" name="Shape 16"/>
        <p:cNvGrpSpPr/>
        <p:nvPr/>
      </p:nvGrpSpPr>
      <p:grpSpPr>
        <a:xfrm>
          <a:off x="0" y="0"/>
          <a:ext cx="0" cy="0"/>
          <a:chOff x="0" y="0"/>
          <a:chExt cx="0" cy="0"/>
        </a:xfrm>
      </p:grpSpPr>
      <p:cxnSp>
        <p:nvCxnSpPr>
          <p:cNvPr id="17" name="Google Shape;17;p4"/>
          <p:cNvCxnSpPr/>
          <p:nvPr/>
        </p:nvCxnSpPr>
        <p:spPr>
          <a:xfrm flipH="1">
            <a:off x="0" y="4526660"/>
            <a:ext cx="12192000" cy="66441"/>
          </a:xfrm>
          <a:prstGeom prst="straightConnector1">
            <a:avLst/>
          </a:prstGeom>
          <a:noFill/>
          <a:ln w="63500" cap="flat" cmpd="sng">
            <a:solidFill>
              <a:schemeClr val="lt1"/>
            </a:solidFill>
            <a:prstDash val="solid"/>
            <a:miter lim="800000"/>
            <a:headEnd type="none" w="sm" len="sm"/>
            <a:tailEnd type="none" w="sm" len="sm"/>
          </a:ln>
        </p:spPr>
      </p:cxnSp>
      <p:sp>
        <p:nvSpPr>
          <p:cNvPr id="18" name="Google Shape;18;p4"/>
          <p:cNvSpPr/>
          <p:nvPr/>
        </p:nvSpPr>
        <p:spPr>
          <a:xfrm>
            <a:off x="0" y="0"/>
            <a:ext cx="12192000" cy="3317486"/>
          </a:xfrm>
          <a:prstGeom prst="rect">
            <a:avLst/>
          </a:prstGeom>
          <a:solidFill>
            <a:srgbClr val="B1E0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 name="Google Shape;19;p4"/>
          <p:cNvGrpSpPr/>
          <p:nvPr/>
        </p:nvGrpSpPr>
        <p:grpSpPr>
          <a:xfrm>
            <a:off x="310075" y="3797547"/>
            <a:ext cx="1562718" cy="1686077"/>
            <a:chOff x="6174523" y="2991302"/>
            <a:chExt cx="1562718" cy="1686077"/>
          </a:xfrm>
        </p:grpSpPr>
        <p:grpSp>
          <p:nvGrpSpPr>
            <p:cNvPr id="20" name="Google Shape;20;p4"/>
            <p:cNvGrpSpPr/>
            <p:nvPr/>
          </p:nvGrpSpPr>
          <p:grpSpPr>
            <a:xfrm>
              <a:off x="6174523" y="2991302"/>
              <a:ext cx="1562718" cy="1679350"/>
              <a:chOff x="6174523" y="2991301"/>
              <a:chExt cx="1562718" cy="1794387"/>
            </a:xfrm>
          </p:grpSpPr>
          <p:sp>
            <p:nvSpPr>
              <p:cNvPr id="21" name="Google Shape;21;p4"/>
              <p:cNvSpPr/>
              <p:nvPr/>
            </p:nvSpPr>
            <p:spPr>
              <a:xfrm>
                <a:off x="6184355" y="3202694"/>
                <a:ext cx="1538769" cy="1492040"/>
              </a:xfrm>
              <a:custGeom>
                <a:avLst/>
                <a:gdLst/>
                <a:ahLst/>
                <a:cxnLst/>
                <a:rect l="l" t="t" r="r" b="b"/>
                <a:pathLst>
                  <a:path w="1538769" h="1335523" extrusionOk="0">
                    <a:moveTo>
                      <a:pt x="764535" y="0"/>
                    </a:moveTo>
                    <a:cubicBezTo>
                      <a:pt x="1166587" y="0"/>
                      <a:pt x="1497271" y="313388"/>
                      <a:pt x="1537036" y="714984"/>
                    </a:cubicBezTo>
                    <a:lnTo>
                      <a:pt x="1538769" y="750177"/>
                    </a:lnTo>
                    <a:lnTo>
                      <a:pt x="1534967" y="775725"/>
                    </a:lnTo>
                    <a:cubicBezTo>
                      <a:pt x="1493592" y="983104"/>
                      <a:pt x="1373630" y="1161122"/>
                      <a:pt x="1208387" y="1275618"/>
                    </a:cubicBezTo>
                    <a:lnTo>
                      <a:pt x="1134542" y="1316728"/>
                    </a:lnTo>
                    <a:lnTo>
                      <a:pt x="1125740" y="1288375"/>
                    </a:lnTo>
                    <a:cubicBezTo>
                      <a:pt x="1071090" y="1159165"/>
                      <a:pt x="943148" y="1068503"/>
                      <a:pt x="794031" y="1068503"/>
                    </a:cubicBezTo>
                    <a:cubicBezTo>
                      <a:pt x="644914" y="1068503"/>
                      <a:pt x="516973" y="1159165"/>
                      <a:pt x="462322" y="1288375"/>
                    </a:cubicBezTo>
                    <a:lnTo>
                      <a:pt x="447686" y="1335523"/>
                    </a:lnTo>
                    <a:lnTo>
                      <a:pt x="340079" y="1275618"/>
                    </a:lnTo>
                    <a:cubicBezTo>
                      <a:pt x="154181" y="1146809"/>
                      <a:pt x="25591" y="937607"/>
                      <a:pt x="1732" y="696649"/>
                    </a:cubicBezTo>
                    <a:lnTo>
                      <a:pt x="0" y="661456"/>
                    </a:lnTo>
                    <a:lnTo>
                      <a:pt x="3801" y="635908"/>
                    </a:lnTo>
                    <a:cubicBezTo>
                      <a:pt x="76208" y="272996"/>
                      <a:pt x="389287" y="0"/>
                      <a:pt x="764535" y="0"/>
                    </a:cubicBezTo>
                    <a:close/>
                  </a:path>
                </a:pathLst>
              </a:custGeom>
              <a:solidFill>
                <a:srgbClr val="A42B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2;p4"/>
              <p:cNvSpPr/>
              <p:nvPr/>
            </p:nvSpPr>
            <p:spPr>
              <a:xfrm>
                <a:off x="6174523" y="2991301"/>
                <a:ext cx="1553020" cy="931370"/>
              </a:xfrm>
              <a:custGeom>
                <a:avLst/>
                <a:gdLst/>
                <a:ahLst/>
                <a:cxnLst/>
                <a:rect l="l" t="t" r="r" b="b"/>
                <a:pathLst>
                  <a:path w="1553020" h="931370" extrusionOk="0">
                    <a:moveTo>
                      <a:pt x="776510" y="0"/>
                    </a:moveTo>
                    <a:cubicBezTo>
                      <a:pt x="1205365" y="0"/>
                      <a:pt x="1553020" y="356566"/>
                      <a:pt x="1553020" y="796413"/>
                    </a:cubicBezTo>
                    <a:cubicBezTo>
                      <a:pt x="1553020" y="823904"/>
                      <a:pt x="1551662" y="851069"/>
                      <a:pt x="1549011" y="877842"/>
                    </a:cubicBezTo>
                    <a:lnTo>
                      <a:pt x="1541046" y="931370"/>
                    </a:lnTo>
                    <a:lnTo>
                      <a:pt x="1539313" y="896177"/>
                    </a:lnTo>
                    <a:cubicBezTo>
                      <a:pt x="1499548" y="494581"/>
                      <a:pt x="1168864" y="181193"/>
                      <a:pt x="766812" y="181193"/>
                    </a:cubicBezTo>
                    <a:cubicBezTo>
                      <a:pt x="391564" y="181193"/>
                      <a:pt x="78485" y="454189"/>
                      <a:pt x="6078" y="817101"/>
                    </a:cubicBezTo>
                    <a:lnTo>
                      <a:pt x="2277" y="842649"/>
                    </a:lnTo>
                    <a:lnTo>
                      <a:pt x="0" y="796413"/>
                    </a:lnTo>
                    <a:cubicBezTo>
                      <a:pt x="0" y="356566"/>
                      <a:pt x="347655" y="0"/>
                      <a:pt x="776510" y="0"/>
                    </a:cubicBezTo>
                    <a:close/>
                  </a:path>
                </a:pathLst>
              </a:custGeom>
              <a:solidFill>
                <a:srgbClr val="EF3E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23;p4"/>
              <p:cNvSpPr/>
              <p:nvPr/>
            </p:nvSpPr>
            <p:spPr>
              <a:xfrm>
                <a:off x="6174657" y="3833950"/>
                <a:ext cx="459898" cy="860790"/>
              </a:xfrm>
              <a:custGeom>
                <a:avLst/>
                <a:gdLst/>
                <a:ahLst/>
                <a:cxnLst/>
                <a:rect l="l" t="t" r="r" b="b"/>
                <a:pathLst>
                  <a:path w="459898" h="860790" extrusionOk="0">
                    <a:moveTo>
                      <a:pt x="11975" y="0"/>
                    </a:moveTo>
                    <a:lnTo>
                      <a:pt x="13707" y="35193"/>
                    </a:lnTo>
                    <a:cubicBezTo>
                      <a:pt x="37566" y="276151"/>
                      <a:pt x="166156" y="485353"/>
                      <a:pt x="352054" y="614162"/>
                    </a:cubicBezTo>
                    <a:lnTo>
                      <a:pt x="459661" y="674067"/>
                    </a:lnTo>
                    <a:lnTo>
                      <a:pt x="453320" y="694494"/>
                    </a:lnTo>
                    <a:cubicBezTo>
                      <a:pt x="448525" y="717930"/>
                      <a:pt x="446006" y="742194"/>
                      <a:pt x="446006" y="767047"/>
                    </a:cubicBezTo>
                    <a:cubicBezTo>
                      <a:pt x="446006" y="791900"/>
                      <a:pt x="448525" y="816165"/>
                      <a:pt x="453320" y="839600"/>
                    </a:cubicBezTo>
                    <a:lnTo>
                      <a:pt x="459898" y="860790"/>
                    </a:lnTo>
                    <a:lnTo>
                      <a:pt x="342356" y="795355"/>
                    </a:lnTo>
                    <a:cubicBezTo>
                      <a:pt x="135803" y="652234"/>
                      <a:pt x="0" y="409862"/>
                      <a:pt x="0" y="134957"/>
                    </a:cubicBezTo>
                    <a:cubicBezTo>
                      <a:pt x="0" y="107467"/>
                      <a:pt x="1358" y="80302"/>
                      <a:pt x="4009" y="53528"/>
                    </a:cubicBezTo>
                    <a:lnTo>
                      <a:pt x="11975" y="0"/>
                    </a:lnTo>
                    <a:close/>
                  </a:path>
                </a:pathLst>
              </a:custGeom>
              <a:solidFill>
                <a:srgbClr val="A42B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24;p4"/>
              <p:cNvSpPr/>
              <p:nvPr/>
            </p:nvSpPr>
            <p:spPr>
              <a:xfrm>
                <a:off x="7301511" y="3922672"/>
                <a:ext cx="406503" cy="734657"/>
              </a:xfrm>
              <a:custGeom>
                <a:avLst/>
                <a:gdLst/>
                <a:ahLst/>
                <a:cxnLst/>
                <a:rect l="l" t="t" r="r" b="b"/>
                <a:pathLst>
                  <a:path w="406503" h="734657" extrusionOk="0">
                    <a:moveTo>
                      <a:pt x="404227" y="0"/>
                    </a:moveTo>
                    <a:lnTo>
                      <a:pt x="406503" y="46236"/>
                    </a:lnTo>
                    <a:cubicBezTo>
                      <a:pt x="406503" y="321141"/>
                      <a:pt x="270700" y="563513"/>
                      <a:pt x="64147" y="706634"/>
                    </a:cubicBezTo>
                    <a:lnTo>
                      <a:pt x="13810" y="734657"/>
                    </a:lnTo>
                    <a:lnTo>
                      <a:pt x="19489" y="678326"/>
                    </a:lnTo>
                    <a:cubicBezTo>
                      <a:pt x="19489" y="653473"/>
                      <a:pt x="16971" y="629209"/>
                      <a:pt x="12175" y="605773"/>
                    </a:cubicBezTo>
                    <a:lnTo>
                      <a:pt x="0" y="566551"/>
                    </a:lnTo>
                    <a:lnTo>
                      <a:pt x="73845" y="525441"/>
                    </a:lnTo>
                    <a:cubicBezTo>
                      <a:pt x="239088" y="410945"/>
                      <a:pt x="359050" y="232927"/>
                      <a:pt x="400425" y="25548"/>
                    </a:cubicBezTo>
                    <a:lnTo>
                      <a:pt x="404227" y="0"/>
                    </a:lnTo>
                    <a:close/>
                  </a:path>
                </a:pathLst>
              </a:custGeom>
              <a:solidFill>
                <a:srgbClr val="A42B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4"/>
              <p:cNvSpPr/>
              <p:nvPr/>
            </p:nvSpPr>
            <p:spPr>
              <a:xfrm>
                <a:off x="6184221" y="3192862"/>
                <a:ext cx="1553020" cy="1592826"/>
              </a:xfrm>
              <a:prstGeom prst="ellipse">
                <a:avLst/>
              </a:prstGeom>
              <a:noFill/>
              <a:ln w="635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26;p4"/>
            <p:cNvGrpSpPr/>
            <p:nvPr/>
          </p:nvGrpSpPr>
          <p:grpSpPr>
            <a:xfrm>
              <a:off x="6223821" y="4218038"/>
              <a:ext cx="1464529" cy="459341"/>
              <a:chOff x="6223560" y="4110530"/>
              <a:chExt cx="1483924" cy="566850"/>
            </a:xfrm>
          </p:grpSpPr>
          <p:cxnSp>
            <p:nvCxnSpPr>
              <p:cNvPr id="27" name="Google Shape;27;p4"/>
              <p:cNvCxnSpPr/>
              <p:nvPr/>
            </p:nvCxnSpPr>
            <p:spPr>
              <a:xfrm rot="10800000" flipH="1">
                <a:off x="6223560" y="4110530"/>
                <a:ext cx="1483924" cy="6731"/>
              </a:xfrm>
              <a:prstGeom prst="straightConnector1">
                <a:avLst/>
              </a:prstGeom>
              <a:noFill/>
              <a:ln w="63500" cap="flat" cmpd="sng">
                <a:solidFill>
                  <a:schemeClr val="lt1"/>
                </a:solidFill>
                <a:prstDash val="solid"/>
                <a:miter lim="800000"/>
                <a:headEnd type="none" w="sm" len="sm"/>
                <a:tailEnd type="none" w="sm" len="sm"/>
              </a:ln>
            </p:spPr>
          </p:cxnSp>
          <p:cxnSp>
            <p:nvCxnSpPr>
              <p:cNvPr id="28" name="Google Shape;28;p4"/>
              <p:cNvCxnSpPr/>
              <p:nvPr/>
            </p:nvCxnSpPr>
            <p:spPr>
              <a:xfrm>
                <a:off x="6759677" y="4110530"/>
                <a:ext cx="0" cy="560122"/>
              </a:xfrm>
              <a:prstGeom prst="straightConnector1">
                <a:avLst/>
              </a:prstGeom>
              <a:noFill/>
              <a:ln w="63500" cap="flat" cmpd="sng">
                <a:solidFill>
                  <a:schemeClr val="lt1"/>
                </a:solidFill>
                <a:prstDash val="solid"/>
                <a:miter lim="800000"/>
                <a:headEnd type="none" w="sm" len="sm"/>
                <a:tailEnd type="none" w="sm" len="sm"/>
              </a:ln>
            </p:spPr>
          </p:cxnSp>
          <p:cxnSp>
            <p:nvCxnSpPr>
              <p:cNvPr id="29" name="Google Shape;29;p4"/>
              <p:cNvCxnSpPr/>
              <p:nvPr/>
            </p:nvCxnSpPr>
            <p:spPr>
              <a:xfrm>
                <a:off x="7167716" y="4117258"/>
                <a:ext cx="0" cy="560122"/>
              </a:xfrm>
              <a:prstGeom prst="straightConnector1">
                <a:avLst/>
              </a:prstGeom>
              <a:noFill/>
              <a:ln w="63500" cap="flat" cmpd="sng">
                <a:solidFill>
                  <a:schemeClr val="lt1"/>
                </a:solidFill>
                <a:prstDash val="solid"/>
                <a:miter lim="800000"/>
                <a:headEnd type="none" w="sm" len="sm"/>
                <a:tailEnd type="none" w="sm" len="sm"/>
              </a:ln>
            </p:spPr>
          </p:cxnSp>
        </p:grpSp>
        <p:cxnSp>
          <p:nvCxnSpPr>
            <p:cNvPr id="30" name="Google Shape;30;p4"/>
            <p:cNvCxnSpPr/>
            <p:nvPr/>
          </p:nvCxnSpPr>
          <p:spPr>
            <a:xfrm>
              <a:off x="6529233" y="3317486"/>
              <a:ext cx="864195" cy="0"/>
            </a:xfrm>
            <a:prstGeom prst="straightConnector1">
              <a:avLst/>
            </a:prstGeom>
            <a:noFill/>
            <a:ln w="63500" cap="flat" cmpd="sng">
              <a:solidFill>
                <a:schemeClr val="lt1"/>
              </a:solidFill>
              <a:prstDash val="solid"/>
              <a:miter lim="800000"/>
              <a:headEnd type="none" w="sm" len="sm"/>
              <a:tailEnd type="none" w="sm" len="sm"/>
            </a:ln>
          </p:spPr>
        </p:cxnSp>
        <p:sp>
          <p:nvSpPr>
            <p:cNvPr id="31" name="Google Shape;31;p4"/>
            <p:cNvSpPr/>
            <p:nvPr/>
          </p:nvSpPr>
          <p:spPr>
            <a:xfrm>
              <a:off x="6859440" y="3104388"/>
              <a:ext cx="180000" cy="216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2" name="Google Shape;32;p4"/>
          <p:cNvGrpSpPr/>
          <p:nvPr/>
        </p:nvGrpSpPr>
        <p:grpSpPr>
          <a:xfrm>
            <a:off x="1372271" y="0"/>
            <a:ext cx="2336512" cy="4405654"/>
            <a:chOff x="1372271" y="0"/>
            <a:chExt cx="2336512" cy="4405654"/>
          </a:xfrm>
        </p:grpSpPr>
        <p:sp>
          <p:nvSpPr>
            <p:cNvPr id="33" name="Google Shape;33;p4"/>
            <p:cNvSpPr/>
            <p:nvPr/>
          </p:nvSpPr>
          <p:spPr>
            <a:xfrm>
              <a:off x="1372271" y="0"/>
              <a:ext cx="2336512" cy="2516566"/>
            </a:xfrm>
            <a:custGeom>
              <a:avLst/>
              <a:gdLst/>
              <a:ahLst/>
              <a:cxnLst/>
              <a:rect l="l" t="t" r="r" b="b"/>
              <a:pathLst>
                <a:path w="2759913" h="2516566" extrusionOk="0">
                  <a:moveTo>
                    <a:pt x="2759913" y="6882"/>
                  </a:moveTo>
                  <a:lnTo>
                    <a:pt x="2759913" y="2516566"/>
                  </a:lnTo>
                  <a:lnTo>
                    <a:pt x="26546" y="2516566"/>
                  </a:lnTo>
                  <a:cubicBezTo>
                    <a:pt x="26546" y="1680005"/>
                    <a:pt x="29496" y="0"/>
                    <a:pt x="0" y="0"/>
                  </a:cubicBezTo>
                </a:path>
              </a:pathLst>
            </a:custGeom>
            <a:noFill/>
            <a:ln w="571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4" name="Google Shape;34;p4"/>
            <p:cNvCxnSpPr/>
            <p:nvPr/>
          </p:nvCxnSpPr>
          <p:spPr>
            <a:xfrm>
              <a:off x="2540527" y="2519891"/>
              <a:ext cx="0" cy="1885763"/>
            </a:xfrm>
            <a:prstGeom prst="straightConnector1">
              <a:avLst/>
            </a:prstGeom>
            <a:noFill/>
            <a:ln w="63500" cap="flat" cmpd="sng">
              <a:solidFill>
                <a:schemeClr val="lt1"/>
              </a:solidFill>
              <a:prstDash val="solid"/>
              <a:miter lim="800000"/>
              <a:headEnd type="none" w="sm" len="sm"/>
              <a:tailEnd type="none" w="sm" len="sm"/>
            </a:ln>
          </p:spPr>
        </p:cxnSp>
      </p:grpSp>
      <p:grpSp>
        <p:nvGrpSpPr>
          <p:cNvPr id="35" name="Google Shape;35;p4"/>
          <p:cNvGrpSpPr/>
          <p:nvPr/>
        </p:nvGrpSpPr>
        <p:grpSpPr>
          <a:xfrm rot="3054256">
            <a:off x="1909253" y="4700471"/>
            <a:ext cx="1244176" cy="2188206"/>
            <a:chOff x="3760444" y="4382794"/>
            <a:chExt cx="1244176" cy="2188206"/>
          </a:xfrm>
        </p:grpSpPr>
        <p:sp>
          <p:nvSpPr>
            <p:cNvPr id="36" name="Google Shape;36;p4"/>
            <p:cNvSpPr/>
            <p:nvPr/>
          </p:nvSpPr>
          <p:spPr>
            <a:xfrm>
              <a:off x="3760444" y="4382794"/>
              <a:ext cx="1244176" cy="2188206"/>
            </a:xfrm>
            <a:custGeom>
              <a:avLst/>
              <a:gdLst/>
              <a:ahLst/>
              <a:cxnLst/>
              <a:rect l="l" t="t" r="r" b="b"/>
              <a:pathLst>
                <a:path w="1228727" h="2188206" extrusionOk="0">
                  <a:moveTo>
                    <a:pt x="552902" y="0"/>
                  </a:moveTo>
                  <a:lnTo>
                    <a:pt x="585685" y="16286"/>
                  </a:lnTo>
                  <a:cubicBezTo>
                    <a:pt x="968710" y="230862"/>
                    <a:pt x="1228727" y="649358"/>
                    <a:pt x="1228727" y="1130483"/>
                  </a:cubicBezTo>
                  <a:cubicBezTo>
                    <a:pt x="1228727" y="1567869"/>
                    <a:pt x="1013837" y="1953497"/>
                    <a:pt x="686994" y="2181210"/>
                  </a:cubicBezTo>
                  <a:lnTo>
                    <a:pt x="675826" y="2188206"/>
                  </a:lnTo>
                  <a:lnTo>
                    <a:pt x="643042" y="2171920"/>
                  </a:lnTo>
                  <a:cubicBezTo>
                    <a:pt x="260017" y="1957345"/>
                    <a:pt x="0" y="1538848"/>
                    <a:pt x="0" y="1057723"/>
                  </a:cubicBezTo>
                  <a:cubicBezTo>
                    <a:pt x="0" y="620337"/>
                    <a:pt x="214891" y="234710"/>
                    <a:pt x="541734" y="6997"/>
                  </a:cubicBezTo>
                  <a:close/>
                </a:path>
              </a:pathLst>
            </a:custGeom>
            <a:solidFill>
              <a:srgbClr val="9F302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37;p4"/>
            <p:cNvSpPr/>
            <p:nvPr/>
          </p:nvSpPr>
          <p:spPr>
            <a:xfrm>
              <a:off x="3907773" y="4691438"/>
              <a:ext cx="914402" cy="147484"/>
            </a:xfrm>
            <a:custGeom>
              <a:avLst/>
              <a:gdLst/>
              <a:ahLst/>
              <a:cxnLst/>
              <a:rect l="l" t="t" r="r" b="b"/>
              <a:pathLst>
                <a:path w="914402" h="147484" extrusionOk="0">
                  <a:moveTo>
                    <a:pt x="68826" y="0"/>
                  </a:moveTo>
                  <a:lnTo>
                    <a:pt x="806246" y="0"/>
                  </a:lnTo>
                  <a:lnTo>
                    <a:pt x="914402" y="137652"/>
                  </a:lnTo>
                  <a:lnTo>
                    <a:pt x="0" y="147484"/>
                  </a:lnTo>
                  <a:lnTo>
                    <a:pt x="68826"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 name="Google Shape;38;p4"/>
            <p:cNvGrpSpPr/>
            <p:nvPr/>
          </p:nvGrpSpPr>
          <p:grpSpPr>
            <a:xfrm>
              <a:off x="4315814" y="4904898"/>
              <a:ext cx="156049" cy="1132754"/>
              <a:chOff x="9433970" y="1480416"/>
              <a:chExt cx="204296" cy="1194597"/>
            </a:xfrm>
          </p:grpSpPr>
          <p:grpSp>
            <p:nvGrpSpPr>
              <p:cNvPr id="39" name="Google Shape;39;p4"/>
              <p:cNvGrpSpPr/>
              <p:nvPr/>
            </p:nvGrpSpPr>
            <p:grpSpPr>
              <a:xfrm>
                <a:off x="9433970" y="1480416"/>
                <a:ext cx="191811" cy="613855"/>
                <a:chOff x="7955796" y="1725195"/>
                <a:chExt cx="346821" cy="915762"/>
              </a:xfrm>
            </p:grpSpPr>
            <p:sp>
              <p:nvSpPr>
                <p:cNvPr id="40" name="Google Shape;40;p4"/>
                <p:cNvSpPr/>
                <p:nvPr/>
              </p:nvSpPr>
              <p:spPr>
                <a:xfrm>
                  <a:off x="8105738" y="1725195"/>
                  <a:ext cx="36000" cy="91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4"/>
                <p:cNvSpPr/>
                <p:nvPr/>
              </p:nvSpPr>
              <p:spPr>
                <a:xfrm>
                  <a:off x="7955796" y="1740192"/>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4"/>
                <p:cNvSpPr/>
                <p:nvPr/>
              </p:nvSpPr>
              <p:spPr>
                <a:xfrm>
                  <a:off x="7963403" y="1864583"/>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4"/>
                <p:cNvSpPr/>
                <p:nvPr/>
              </p:nvSpPr>
              <p:spPr>
                <a:xfrm>
                  <a:off x="7955796" y="1988974"/>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4"/>
                <p:cNvSpPr/>
                <p:nvPr/>
              </p:nvSpPr>
              <p:spPr>
                <a:xfrm>
                  <a:off x="7963403" y="2110842"/>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4"/>
                <p:cNvSpPr/>
                <p:nvPr/>
              </p:nvSpPr>
              <p:spPr>
                <a:xfrm>
                  <a:off x="7971010" y="2235233"/>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4"/>
                <p:cNvSpPr/>
                <p:nvPr/>
              </p:nvSpPr>
              <p:spPr>
                <a:xfrm>
                  <a:off x="7963403" y="2359624"/>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4"/>
                <p:cNvSpPr/>
                <p:nvPr/>
              </p:nvSpPr>
              <p:spPr>
                <a:xfrm>
                  <a:off x="7971010" y="2480566"/>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4"/>
                <p:cNvSpPr/>
                <p:nvPr/>
              </p:nvSpPr>
              <p:spPr>
                <a:xfrm>
                  <a:off x="7978617" y="2604957"/>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9" name="Google Shape;49;p4"/>
              <p:cNvGrpSpPr/>
              <p:nvPr/>
            </p:nvGrpSpPr>
            <p:grpSpPr>
              <a:xfrm>
                <a:off x="9446455" y="2061158"/>
                <a:ext cx="191811" cy="613855"/>
                <a:chOff x="7955796" y="1725195"/>
                <a:chExt cx="346821" cy="915762"/>
              </a:xfrm>
            </p:grpSpPr>
            <p:sp>
              <p:nvSpPr>
                <p:cNvPr id="50" name="Google Shape;50;p4"/>
                <p:cNvSpPr/>
                <p:nvPr/>
              </p:nvSpPr>
              <p:spPr>
                <a:xfrm>
                  <a:off x="8105738" y="1725195"/>
                  <a:ext cx="36000" cy="91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4"/>
                <p:cNvSpPr/>
                <p:nvPr/>
              </p:nvSpPr>
              <p:spPr>
                <a:xfrm>
                  <a:off x="7955796" y="1740192"/>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52;p4"/>
                <p:cNvSpPr/>
                <p:nvPr/>
              </p:nvSpPr>
              <p:spPr>
                <a:xfrm>
                  <a:off x="7963403" y="1864583"/>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4"/>
                <p:cNvSpPr/>
                <p:nvPr/>
              </p:nvSpPr>
              <p:spPr>
                <a:xfrm>
                  <a:off x="7955796" y="1988974"/>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4"/>
                <p:cNvSpPr/>
                <p:nvPr/>
              </p:nvSpPr>
              <p:spPr>
                <a:xfrm>
                  <a:off x="7963403" y="2110842"/>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4"/>
                <p:cNvSpPr/>
                <p:nvPr/>
              </p:nvSpPr>
              <p:spPr>
                <a:xfrm>
                  <a:off x="7971010" y="2235233"/>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56;p4"/>
                <p:cNvSpPr/>
                <p:nvPr/>
              </p:nvSpPr>
              <p:spPr>
                <a:xfrm>
                  <a:off x="7963403" y="2359624"/>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4"/>
                <p:cNvSpPr/>
                <p:nvPr/>
              </p:nvSpPr>
              <p:spPr>
                <a:xfrm>
                  <a:off x="7971010" y="2480566"/>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4"/>
                <p:cNvSpPr/>
                <p:nvPr/>
              </p:nvSpPr>
              <p:spPr>
                <a:xfrm>
                  <a:off x="7978617" y="2604957"/>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59" name="Google Shape;59;p4"/>
            <p:cNvSpPr/>
            <p:nvPr/>
          </p:nvSpPr>
          <p:spPr>
            <a:xfrm rot="10800000">
              <a:off x="3943012" y="6120273"/>
              <a:ext cx="914402" cy="147484"/>
            </a:xfrm>
            <a:custGeom>
              <a:avLst/>
              <a:gdLst/>
              <a:ahLst/>
              <a:cxnLst/>
              <a:rect l="l" t="t" r="r" b="b"/>
              <a:pathLst>
                <a:path w="914402" h="147484" extrusionOk="0">
                  <a:moveTo>
                    <a:pt x="68826" y="0"/>
                  </a:moveTo>
                  <a:lnTo>
                    <a:pt x="806246" y="0"/>
                  </a:lnTo>
                  <a:lnTo>
                    <a:pt x="914402" y="137652"/>
                  </a:lnTo>
                  <a:lnTo>
                    <a:pt x="0" y="147484"/>
                  </a:lnTo>
                  <a:lnTo>
                    <a:pt x="68826"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0" name="Google Shape;60;p4"/>
          <p:cNvSpPr txBox="1"/>
          <p:nvPr/>
        </p:nvSpPr>
        <p:spPr>
          <a:xfrm rot="5400000">
            <a:off x="-679350" y="64275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solidFill>
                  <a:srgbClr val="F1E6E2"/>
                </a:solidFill>
                <a:latin typeface="Barlow Condensed"/>
                <a:ea typeface="Barlow Condensed"/>
                <a:cs typeface="Barlow Condensed"/>
                <a:sym typeface="Barlow Condensed"/>
              </a:rPr>
              <a:t>SLIDESMANIA.COM</a:t>
            </a:r>
            <a:endParaRPr sz="1100">
              <a:solidFill>
                <a:srgbClr val="F1E6E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449913431"/>
      </p:ext>
    </p:extLst>
  </p:cSld>
  <p:clrMapOvr>
    <a:masterClrMapping/>
  </p:clrMapOvr>
  <p:transition spd="slow">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90_Sports_Template_SlidesMania_4">
  <p:cSld name="0090_Sports_Template_SlidesMania_4">
    <p:bg>
      <p:bgPr>
        <a:solidFill>
          <a:srgbClr val="716658"/>
        </a:solidFill>
        <a:effectLst/>
      </p:bgPr>
    </p:bg>
    <p:spTree>
      <p:nvGrpSpPr>
        <p:cNvPr id="1" name="Shape 61"/>
        <p:cNvGrpSpPr/>
        <p:nvPr/>
      </p:nvGrpSpPr>
      <p:grpSpPr>
        <a:xfrm>
          <a:off x="0" y="0"/>
          <a:ext cx="0" cy="0"/>
          <a:chOff x="0" y="0"/>
          <a:chExt cx="0" cy="0"/>
        </a:xfrm>
      </p:grpSpPr>
      <p:sp>
        <p:nvSpPr>
          <p:cNvPr id="62" name="Google Shape;62;p5"/>
          <p:cNvSpPr/>
          <p:nvPr/>
        </p:nvSpPr>
        <p:spPr>
          <a:xfrm>
            <a:off x="0" y="4088469"/>
            <a:ext cx="12192000" cy="2769531"/>
          </a:xfrm>
          <a:prstGeom prst="rect">
            <a:avLst/>
          </a:prstGeom>
          <a:solidFill>
            <a:srgbClr val="F794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Google Shape;63;p5"/>
          <p:cNvSpPr/>
          <p:nvPr/>
        </p:nvSpPr>
        <p:spPr>
          <a:xfrm>
            <a:off x="1866452" y="1837479"/>
            <a:ext cx="196535" cy="2250990"/>
          </a:xfrm>
          <a:prstGeom prst="rect">
            <a:avLst/>
          </a:prstGeom>
          <a:solidFill>
            <a:srgbClr val="F3F3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5"/>
          <p:cNvSpPr/>
          <p:nvPr/>
        </p:nvSpPr>
        <p:spPr>
          <a:xfrm>
            <a:off x="677979" y="355509"/>
            <a:ext cx="2610465" cy="1510276"/>
          </a:xfrm>
          <a:prstGeom prst="rect">
            <a:avLst/>
          </a:prstGeom>
          <a:solidFill>
            <a:srgbClr val="F3F3F4"/>
          </a:solidFill>
          <a:ln w="825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5" name="Google Shape;65;p5"/>
          <p:cNvGrpSpPr/>
          <p:nvPr/>
        </p:nvGrpSpPr>
        <p:grpSpPr>
          <a:xfrm>
            <a:off x="245439" y="4088469"/>
            <a:ext cx="3452822" cy="1296690"/>
            <a:chOff x="3508417" y="4117436"/>
            <a:chExt cx="5266136" cy="1709964"/>
          </a:xfrm>
        </p:grpSpPr>
        <p:sp>
          <p:nvSpPr>
            <p:cNvPr id="66" name="Google Shape;66;p5"/>
            <p:cNvSpPr/>
            <p:nvPr/>
          </p:nvSpPr>
          <p:spPr>
            <a:xfrm>
              <a:off x="3508417" y="4117436"/>
              <a:ext cx="5266136" cy="1709964"/>
            </a:xfrm>
            <a:custGeom>
              <a:avLst/>
              <a:gdLst/>
              <a:ahLst/>
              <a:cxnLst/>
              <a:rect l="l" t="t" r="r" b="b"/>
              <a:pathLst>
                <a:path w="5266136" h="1709964" extrusionOk="0">
                  <a:moveTo>
                    <a:pt x="5256082" y="0"/>
                  </a:moveTo>
                  <a:lnTo>
                    <a:pt x="5266136" y="120211"/>
                  </a:lnTo>
                  <a:cubicBezTo>
                    <a:pt x="5266136" y="998207"/>
                    <a:pt x="4087271" y="1709964"/>
                    <a:pt x="2633068" y="1709964"/>
                  </a:cubicBezTo>
                  <a:cubicBezTo>
                    <a:pt x="1178865" y="1709964"/>
                    <a:pt x="0" y="998207"/>
                    <a:pt x="0" y="120211"/>
                  </a:cubicBezTo>
                  <a:cubicBezTo>
                    <a:pt x="3351" y="80141"/>
                    <a:pt x="3172" y="32447"/>
                    <a:pt x="3172" y="32447"/>
                  </a:cubicBezTo>
                </a:path>
              </a:pathLst>
            </a:cu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 name="Google Shape;67;p5"/>
            <p:cNvSpPr/>
            <p:nvPr/>
          </p:nvSpPr>
          <p:spPr>
            <a:xfrm rot="10800000">
              <a:off x="5040827" y="4117436"/>
              <a:ext cx="2163902" cy="1709964"/>
            </a:xfrm>
            <a:custGeom>
              <a:avLst/>
              <a:gdLst/>
              <a:ahLst/>
              <a:cxnLst/>
              <a:rect l="l" t="t" r="r" b="b"/>
              <a:pathLst>
                <a:path w="1351936" h="1709964" extrusionOk="0">
                  <a:moveTo>
                    <a:pt x="0" y="1709964"/>
                  </a:moveTo>
                  <a:lnTo>
                    <a:pt x="0" y="1709964"/>
                  </a:lnTo>
                  <a:lnTo>
                    <a:pt x="0" y="675968"/>
                  </a:lnTo>
                  <a:cubicBezTo>
                    <a:pt x="0" y="302641"/>
                    <a:pt x="302641" y="0"/>
                    <a:pt x="675968" y="0"/>
                  </a:cubicBezTo>
                  <a:lnTo>
                    <a:pt x="675968" y="0"/>
                  </a:lnTo>
                  <a:cubicBezTo>
                    <a:pt x="1049295" y="0"/>
                    <a:pt x="1351936" y="302641"/>
                    <a:pt x="1351936" y="675968"/>
                  </a:cubicBezTo>
                  <a:cubicBezTo>
                    <a:pt x="1351936" y="1020633"/>
                    <a:pt x="1351935" y="1365299"/>
                    <a:pt x="1351935" y="1709964"/>
                  </a:cubicBezTo>
                </a:path>
              </a:pathLst>
            </a:cu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8" name="Google Shape;68;p5"/>
            <p:cNvCxnSpPr>
              <a:endCxn id="67" idx="2"/>
            </p:cNvCxnSpPr>
            <p:nvPr/>
          </p:nvCxnSpPr>
          <p:spPr>
            <a:xfrm>
              <a:off x="5040826" y="5151432"/>
              <a:ext cx="2163900" cy="0"/>
            </a:xfrm>
            <a:prstGeom prst="straightConnector1">
              <a:avLst/>
            </a:prstGeom>
            <a:noFill/>
            <a:ln w="57150" cap="flat" cmpd="sng">
              <a:solidFill>
                <a:schemeClr val="lt1"/>
              </a:solidFill>
              <a:prstDash val="solid"/>
              <a:miter lim="800000"/>
              <a:headEnd type="none" w="sm" len="sm"/>
              <a:tailEnd type="none" w="sm" len="sm"/>
            </a:ln>
          </p:spPr>
        </p:cxnSp>
      </p:grpSp>
      <p:grpSp>
        <p:nvGrpSpPr>
          <p:cNvPr id="69" name="Google Shape;69;p5"/>
          <p:cNvGrpSpPr/>
          <p:nvPr/>
        </p:nvGrpSpPr>
        <p:grpSpPr>
          <a:xfrm>
            <a:off x="2233729" y="4872563"/>
            <a:ext cx="1440000" cy="1440000"/>
            <a:chOff x="4412354" y="4373927"/>
            <a:chExt cx="1774800" cy="1774800"/>
          </a:xfrm>
        </p:grpSpPr>
        <p:sp>
          <p:nvSpPr>
            <p:cNvPr id="70" name="Google Shape;70;p5"/>
            <p:cNvSpPr/>
            <p:nvPr/>
          </p:nvSpPr>
          <p:spPr>
            <a:xfrm>
              <a:off x="4412354" y="4373927"/>
              <a:ext cx="1774800" cy="1774800"/>
            </a:xfrm>
            <a:prstGeom prst="ellipse">
              <a:avLst/>
            </a:prstGeom>
            <a:solidFill>
              <a:srgbClr val="EF3E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71;p5"/>
            <p:cNvSpPr/>
            <p:nvPr/>
          </p:nvSpPr>
          <p:spPr>
            <a:xfrm>
              <a:off x="4667995" y="4671824"/>
              <a:ext cx="290106" cy="1268360"/>
            </a:xfrm>
            <a:custGeom>
              <a:avLst/>
              <a:gdLst/>
              <a:ahLst/>
              <a:cxnLst/>
              <a:rect l="l" t="t" r="r" b="b"/>
              <a:pathLst>
                <a:path w="290106" h="1268360" extrusionOk="0">
                  <a:moveTo>
                    <a:pt x="0" y="0"/>
                  </a:moveTo>
                  <a:cubicBezTo>
                    <a:pt x="144206" y="144379"/>
                    <a:pt x="293330" y="454695"/>
                    <a:pt x="290053" y="649701"/>
                  </a:cubicBezTo>
                  <a:cubicBezTo>
                    <a:pt x="286776" y="844707"/>
                    <a:pt x="203200" y="1123981"/>
                    <a:pt x="58994" y="1268360"/>
                  </a:cubicBezTo>
                </a:path>
              </a:pathLst>
            </a:custGeom>
            <a:noFill/>
            <a:ln w="69850" cap="flat" cmpd="sng">
              <a:solidFill>
                <a:srgbClr val="CB32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5"/>
            <p:cNvSpPr/>
            <p:nvPr/>
          </p:nvSpPr>
          <p:spPr>
            <a:xfrm flipH="1">
              <a:off x="5616164" y="4638443"/>
              <a:ext cx="290106" cy="1268360"/>
            </a:xfrm>
            <a:custGeom>
              <a:avLst/>
              <a:gdLst/>
              <a:ahLst/>
              <a:cxnLst/>
              <a:rect l="l" t="t" r="r" b="b"/>
              <a:pathLst>
                <a:path w="290106" h="1268360" extrusionOk="0">
                  <a:moveTo>
                    <a:pt x="0" y="0"/>
                  </a:moveTo>
                  <a:cubicBezTo>
                    <a:pt x="144206" y="144379"/>
                    <a:pt x="293330" y="454695"/>
                    <a:pt x="290053" y="649701"/>
                  </a:cubicBezTo>
                  <a:cubicBezTo>
                    <a:pt x="286776" y="844707"/>
                    <a:pt x="203200" y="1123981"/>
                    <a:pt x="58994" y="1268360"/>
                  </a:cubicBezTo>
                </a:path>
              </a:pathLst>
            </a:custGeom>
            <a:noFill/>
            <a:ln w="69850" cap="flat" cmpd="sng">
              <a:solidFill>
                <a:srgbClr val="CB32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5"/>
            <p:cNvSpPr/>
            <p:nvPr/>
          </p:nvSpPr>
          <p:spPr>
            <a:xfrm>
              <a:off x="5185957" y="4394560"/>
              <a:ext cx="154518" cy="1744335"/>
            </a:xfrm>
            <a:custGeom>
              <a:avLst/>
              <a:gdLst/>
              <a:ahLst/>
              <a:cxnLst/>
              <a:rect l="l" t="t" r="r" b="b"/>
              <a:pathLst>
                <a:path w="98025" h="1389500" extrusionOk="0">
                  <a:moveTo>
                    <a:pt x="0" y="0"/>
                  </a:moveTo>
                  <a:cubicBezTo>
                    <a:pt x="133731" y="416389"/>
                    <a:pt x="92920" y="539139"/>
                    <a:pt x="89643" y="734145"/>
                  </a:cubicBezTo>
                  <a:cubicBezTo>
                    <a:pt x="86366" y="965848"/>
                    <a:pt x="89443" y="1017229"/>
                    <a:pt x="22700" y="1389500"/>
                  </a:cubicBezTo>
                </a:path>
              </a:pathLst>
            </a:custGeom>
            <a:noFill/>
            <a:ln w="69850" cap="flat" cmpd="sng">
              <a:solidFill>
                <a:srgbClr val="CB32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 name="Google Shape;74;p5"/>
            <p:cNvSpPr/>
            <p:nvPr/>
          </p:nvSpPr>
          <p:spPr>
            <a:xfrm rot="5400000">
              <a:off x="5110649" y="4404327"/>
              <a:ext cx="363858" cy="1673028"/>
            </a:xfrm>
            <a:custGeom>
              <a:avLst/>
              <a:gdLst/>
              <a:ahLst/>
              <a:cxnLst/>
              <a:rect l="l" t="t" r="r" b="b"/>
              <a:pathLst>
                <a:path w="290106" h="1268360" extrusionOk="0">
                  <a:moveTo>
                    <a:pt x="0" y="0"/>
                  </a:moveTo>
                  <a:cubicBezTo>
                    <a:pt x="144206" y="144379"/>
                    <a:pt x="293330" y="454695"/>
                    <a:pt x="290053" y="649701"/>
                  </a:cubicBezTo>
                  <a:cubicBezTo>
                    <a:pt x="286776" y="844707"/>
                    <a:pt x="203200" y="1123981"/>
                    <a:pt x="58994" y="1268360"/>
                  </a:cubicBezTo>
                </a:path>
              </a:pathLst>
            </a:custGeom>
            <a:noFill/>
            <a:ln w="69850" cap="flat" cmpd="sng">
              <a:solidFill>
                <a:srgbClr val="CB32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5" name="Google Shape;75;p5"/>
          <p:cNvSpPr/>
          <p:nvPr/>
        </p:nvSpPr>
        <p:spPr>
          <a:xfrm>
            <a:off x="1492140" y="1128315"/>
            <a:ext cx="1036073" cy="737826"/>
          </a:xfrm>
          <a:prstGeom prst="rect">
            <a:avLst/>
          </a:prstGeom>
          <a:solidFill>
            <a:srgbClr val="F3F3F4"/>
          </a:solidFill>
          <a:ln w="825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6" name="Google Shape;76;p5"/>
          <p:cNvGrpSpPr/>
          <p:nvPr/>
        </p:nvGrpSpPr>
        <p:grpSpPr>
          <a:xfrm>
            <a:off x="1492140" y="1487434"/>
            <a:ext cx="982142" cy="1126837"/>
            <a:chOff x="2265888" y="2252359"/>
            <a:chExt cx="1730478" cy="1677838"/>
          </a:xfrm>
        </p:grpSpPr>
        <p:sp>
          <p:nvSpPr>
            <p:cNvPr id="77" name="Google Shape;77;p5"/>
            <p:cNvSpPr/>
            <p:nvPr/>
          </p:nvSpPr>
          <p:spPr>
            <a:xfrm rot="-5400000">
              <a:off x="2370866" y="2304697"/>
              <a:ext cx="1520522" cy="1730477"/>
            </a:xfrm>
            <a:custGeom>
              <a:avLst/>
              <a:gdLst/>
              <a:ahLst/>
              <a:cxnLst/>
              <a:rect l="l" t="t" r="r" b="b"/>
              <a:pathLst>
                <a:path w="10000" h="10000" extrusionOk="0">
                  <a:moveTo>
                    <a:pt x="1718" y="909"/>
                  </a:moveTo>
                  <a:lnTo>
                    <a:pt x="10000" y="0"/>
                  </a:lnTo>
                  <a:cubicBezTo>
                    <a:pt x="9079" y="0"/>
                    <a:pt x="9096" y="2409"/>
                    <a:pt x="9096" y="5170"/>
                  </a:cubicBezTo>
                  <a:cubicBezTo>
                    <a:pt x="9096" y="7931"/>
                    <a:pt x="9079" y="10000"/>
                    <a:pt x="10000" y="10000"/>
                  </a:cubicBezTo>
                  <a:lnTo>
                    <a:pt x="1616" y="8977"/>
                  </a:lnTo>
                  <a:cubicBezTo>
                    <a:pt x="695" y="8977"/>
                    <a:pt x="-17" y="6345"/>
                    <a:pt x="0" y="5000"/>
                  </a:cubicBezTo>
                  <a:cubicBezTo>
                    <a:pt x="17" y="3655"/>
                    <a:pt x="797" y="909"/>
                    <a:pt x="1718" y="909"/>
                  </a:cubicBezTo>
                  <a:close/>
                </a:path>
              </a:pathLst>
            </a:custGeom>
            <a:blipFill rotWithShape="1">
              <a:blip r:embed="rId2">
                <a:alphaModFix/>
              </a:blip>
              <a:stretch>
                <a:fillRect/>
              </a:stretch>
            </a:blipFill>
            <a:ln w="12700" cap="flat" cmpd="sng">
              <a:solidFill>
                <a:srgbClr val="CB322B"/>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5"/>
            <p:cNvSpPr/>
            <p:nvPr/>
          </p:nvSpPr>
          <p:spPr>
            <a:xfrm>
              <a:off x="2265888" y="2252359"/>
              <a:ext cx="1730478" cy="314633"/>
            </a:xfrm>
            <a:prstGeom prst="ellipse">
              <a:avLst/>
            </a:prstGeom>
            <a:blipFill rotWithShape="1">
              <a:blip r:embed="rId2">
                <a:alphaModFix/>
              </a:blip>
              <a:stretch>
                <a:fillRect/>
              </a:stretch>
            </a:blipFill>
            <a:ln w="38100" cap="flat" cmpd="sng">
              <a:solidFill>
                <a:srgbClr val="CB322B"/>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9" name="Google Shape;79;p5"/>
          <p:cNvSpPr txBox="1"/>
          <p:nvPr/>
        </p:nvSpPr>
        <p:spPr>
          <a:xfrm rot="5400000">
            <a:off x="-679350" y="64275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solidFill>
                  <a:srgbClr val="F1E6E2"/>
                </a:solidFill>
                <a:latin typeface="Barlow Condensed"/>
                <a:ea typeface="Barlow Condensed"/>
                <a:cs typeface="Barlow Condensed"/>
                <a:sym typeface="Barlow Condensed"/>
              </a:rPr>
              <a:t>SLIDESMANIA.COM</a:t>
            </a:r>
            <a:endParaRPr sz="1100">
              <a:solidFill>
                <a:srgbClr val="F1E6E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965195930"/>
      </p:ext>
    </p:extLst>
  </p:cSld>
  <p:clrMapOvr>
    <a:masterClrMapping/>
  </p:clrMapOvr>
  <p:transition spd="slow">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90_Sports_Template_SlidesMania_7">
  <p:cSld name="0090_Sports_Template_SlidesMania_7">
    <p:bg>
      <p:bgPr>
        <a:solidFill>
          <a:srgbClr val="8EC63F"/>
        </a:solidFill>
        <a:effectLst/>
      </p:bgPr>
    </p:bg>
    <p:spTree>
      <p:nvGrpSpPr>
        <p:cNvPr id="1" name="Shape 103"/>
        <p:cNvGrpSpPr/>
        <p:nvPr/>
      </p:nvGrpSpPr>
      <p:grpSpPr>
        <a:xfrm>
          <a:off x="0" y="0"/>
          <a:ext cx="0" cy="0"/>
          <a:chOff x="0" y="0"/>
          <a:chExt cx="0" cy="0"/>
        </a:xfrm>
      </p:grpSpPr>
      <p:grpSp>
        <p:nvGrpSpPr>
          <p:cNvPr id="104" name="Google Shape;104;p7"/>
          <p:cNvGrpSpPr/>
          <p:nvPr/>
        </p:nvGrpSpPr>
        <p:grpSpPr>
          <a:xfrm>
            <a:off x="234544" y="3432943"/>
            <a:ext cx="4441728" cy="2034401"/>
            <a:chOff x="6834280" y="2230077"/>
            <a:chExt cx="4441728" cy="2034401"/>
          </a:xfrm>
        </p:grpSpPr>
        <p:cxnSp>
          <p:nvCxnSpPr>
            <p:cNvPr id="105" name="Google Shape;105;p7"/>
            <p:cNvCxnSpPr/>
            <p:nvPr/>
          </p:nvCxnSpPr>
          <p:spPr>
            <a:xfrm rot="10800000" flipH="1">
              <a:off x="6834280" y="2238191"/>
              <a:ext cx="2304000" cy="1067642"/>
            </a:xfrm>
            <a:prstGeom prst="straightConnector1">
              <a:avLst/>
            </a:prstGeom>
            <a:noFill/>
            <a:ln w="60325" cap="flat" cmpd="sng">
              <a:solidFill>
                <a:schemeClr val="lt1"/>
              </a:solidFill>
              <a:prstDash val="solid"/>
              <a:miter lim="800000"/>
              <a:headEnd type="none" w="sm" len="sm"/>
              <a:tailEnd type="none" w="sm" len="sm"/>
            </a:ln>
          </p:spPr>
        </p:cxnSp>
        <p:cxnSp>
          <p:nvCxnSpPr>
            <p:cNvPr id="106" name="Google Shape;106;p7"/>
            <p:cNvCxnSpPr/>
            <p:nvPr/>
          </p:nvCxnSpPr>
          <p:spPr>
            <a:xfrm rot="10800000">
              <a:off x="8862665" y="2230077"/>
              <a:ext cx="2413343" cy="1075756"/>
            </a:xfrm>
            <a:prstGeom prst="straightConnector1">
              <a:avLst/>
            </a:prstGeom>
            <a:noFill/>
            <a:ln w="60325" cap="flat" cmpd="sng">
              <a:solidFill>
                <a:schemeClr val="lt1"/>
              </a:solidFill>
              <a:prstDash val="solid"/>
              <a:miter lim="800000"/>
              <a:headEnd type="none" w="sm" len="sm"/>
              <a:tailEnd type="none" w="sm" len="sm"/>
            </a:ln>
          </p:spPr>
        </p:cxnSp>
        <p:cxnSp>
          <p:nvCxnSpPr>
            <p:cNvPr id="107" name="Google Shape;107;p7"/>
            <p:cNvCxnSpPr/>
            <p:nvPr/>
          </p:nvCxnSpPr>
          <p:spPr>
            <a:xfrm rot="10800000">
              <a:off x="6834280" y="3196836"/>
              <a:ext cx="2304000" cy="1067642"/>
            </a:xfrm>
            <a:prstGeom prst="straightConnector1">
              <a:avLst/>
            </a:prstGeom>
            <a:noFill/>
            <a:ln w="60325" cap="flat" cmpd="sng">
              <a:solidFill>
                <a:schemeClr val="lt1"/>
              </a:solidFill>
              <a:prstDash val="solid"/>
              <a:miter lim="800000"/>
              <a:headEnd type="none" w="sm" len="sm"/>
              <a:tailEnd type="none" w="sm" len="sm"/>
            </a:ln>
          </p:spPr>
        </p:cxnSp>
        <p:cxnSp>
          <p:nvCxnSpPr>
            <p:cNvPr id="108" name="Google Shape;108;p7"/>
            <p:cNvCxnSpPr/>
            <p:nvPr/>
          </p:nvCxnSpPr>
          <p:spPr>
            <a:xfrm rot="10800000" flipH="1">
              <a:off x="8862665" y="3188722"/>
              <a:ext cx="2413343" cy="1075756"/>
            </a:xfrm>
            <a:prstGeom prst="straightConnector1">
              <a:avLst/>
            </a:prstGeom>
            <a:noFill/>
            <a:ln w="60325" cap="flat" cmpd="sng">
              <a:solidFill>
                <a:schemeClr val="lt1"/>
              </a:solidFill>
              <a:prstDash val="solid"/>
              <a:miter lim="800000"/>
              <a:headEnd type="none" w="sm" len="sm"/>
              <a:tailEnd type="none" w="sm" len="sm"/>
            </a:ln>
          </p:spPr>
        </p:cxnSp>
      </p:grpSp>
      <p:sp>
        <p:nvSpPr>
          <p:cNvPr id="109" name="Google Shape;109;p7"/>
          <p:cNvSpPr/>
          <p:nvPr/>
        </p:nvSpPr>
        <p:spPr>
          <a:xfrm>
            <a:off x="0" y="0"/>
            <a:ext cx="12192000" cy="3317486"/>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0" name="Google Shape;110;p7"/>
          <p:cNvGrpSpPr/>
          <p:nvPr/>
        </p:nvGrpSpPr>
        <p:grpSpPr>
          <a:xfrm rot="2254644">
            <a:off x="1883659" y="1255283"/>
            <a:ext cx="788856" cy="5738184"/>
            <a:chOff x="6577801" y="-271457"/>
            <a:chExt cx="898413" cy="5738184"/>
          </a:xfrm>
        </p:grpSpPr>
        <p:sp>
          <p:nvSpPr>
            <p:cNvPr id="111" name="Google Shape;111;p7"/>
            <p:cNvSpPr/>
            <p:nvPr/>
          </p:nvSpPr>
          <p:spPr>
            <a:xfrm>
              <a:off x="6577801" y="-271457"/>
              <a:ext cx="898413" cy="5738184"/>
            </a:xfrm>
            <a:custGeom>
              <a:avLst/>
              <a:gdLst/>
              <a:ahLst/>
              <a:cxnLst/>
              <a:rect l="l" t="t" r="r" b="b"/>
              <a:pathLst>
                <a:path w="1028696" h="6570306" extrusionOk="0">
                  <a:moveTo>
                    <a:pt x="514348" y="0"/>
                  </a:moveTo>
                  <a:lnTo>
                    <a:pt x="538932" y="0"/>
                  </a:lnTo>
                  <a:cubicBezTo>
                    <a:pt x="809421" y="0"/>
                    <a:pt x="1028696" y="343369"/>
                    <a:pt x="1028696" y="766936"/>
                  </a:cubicBezTo>
                  <a:cubicBezTo>
                    <a:pt x="1028696" y="1972127"/>
                    <a:pt x="821185" y="3610931"/>
                    <a:pt x="707167" y="4545114"/>
                  </a:cubicBezTo>
                  <a:lnTo>
                    <a:pt x="690375" y="4685727"/>
                  </a:lnTo>
                  <a:lnTo>
                    <a:pt x="628470" y="6295294"/>
                  </a:lnTo>
                  <a:lnTo>
                    <a:pt x="640645" y="6296374"/>
                  </a:lnTo>
                  <a:cubicBezTo>
                    <a:pt x="757100" y="6318017"/>
                    <a:pt x="838813" y="6368685"/>
                    <a:pt x="838813" y="6427738"/>
                  </a:cubicBezTo>
                  <a:cubicBezTo>
                    <a:pt x="838813" y="6506476"/>
                    <a:pt x="693545" y="6570306"/>
                    <a:pt x="514348" y="6570306"/>
                  </a:cubicBezTo>
                  <a:cubicBezTo>
                    <a:pt x="335151" y="6570306"/>
                    <a:pt x="189883" y="6506476"/>
                    <a:pt x="189883" y="6427738"/>
                  </a:cubicBezTo>
                  <a:cubicBezTo>
                    <a:pt x="189883" y="6368685"/>
                    <a:pt x="271597" y="6318017"/>
                    <a:pt x="388052" y="6296374"/>
                  </a:cubicBezTo>
                  <a:lnTo>
                    <a:pt x="390662" y="6296142"/>
                  </a:lnTo>
                  <a:lnTo>
                    <a:pt x="333223" y="4615990"/>
                  </a:lnTo>
                  <a:lnTo>
                    <a:pt x="325568" y="4545115"/>
                  </a:lnTo>
                  <a:cubicBezTo>
                    <a:pt x="218281" y="3610933"/>
                    <a:pt x="0" y="1972128"/>
                    <a:pt x="0" y="766937"/>
                  </a:cubicBezTo>
                  <a:cubicBezTo>
                    <a:pt x="0" y="343371"/>
                    <a:pt x="219275" y="2"/>
                    <a:pt x="489764" y="2"/>
                  </a:cubicBezTo>
                  <a:lnTo>
                    <a:pt x="514348" y="2"/>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7"/>
            <p:cNvSpPr/>
            <p:nvPr/>
          </p:nvSpPr>
          <p:spPr>
            <a:xfrm>
              <a:off x="6787940" y="3069004"/>
              <a:ext cx="478134" cy="1756350"/>
            </a:xfrm>
            <a:custGeom>
              <a:avLst/>
              <a:gdLst/>
              <a:ahLst/>
              <a:cxnLst/>
              <a:rect l="l" t="t" r="r" b="b"/>
              <a:pathLst>
                <a:path w="478134" h="1756350" extrusionOk="0">
                  <a:moveTo>
                    <a:pt x="0" y="0"/>
                  </a:moveTo>
                  <a:lnTo>
                    <a:pt x="478134" y="28114"/>
                  </a:lnTo>
                  <a:lnTo>
                    <a:pt x="469308" y="102765"/>
                  </a:lnTo>
                  <a:cubicBezTo>
                    <a:pt x="446629" y="292457"/>
                    <a:pt x="425087" y="467067"/>
                    <a:pt x="406416" y="620042"/>
                  </a:cubicBezTo>
                  <a:lnTo>
                    <a:pt x="391751" y="742847"/>
                  </a:lnTo>
                  <a:lnTo>
                    <a:pt x="352771" y="1756350"/>
                  </a:lnTo>
                  <a:lnTo>
                    <a:pt x="116086" y="1742433"/>
                  </a:lnTo>
                  <a:lnTo>
                    <a:pt x="79832" y="681942"/>
                  </a:lnTo>
                  <a:lnTo>
                    <a:pt x="73146" y="620043"/>
                  </a:lnTo>
                  <a:cubicBezTo>
                    <a:pt x="55577" y="467068"/>
                    <a:pt x="34601" y="292458"/>
                    <a:pt x="12112" y="102766"/>
                  </a:cubicBezTo>
                  <a:close/>
                </a:path>
              </a:pathLst>
            </a:custGeom>
            <a:solidFill>
              <a:srgbClr val="EF3F3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13" name="Google Shape;113;p7"/>
          <p:cNvGrpSpPr/>
          <p:nvPr/>
        </p:nvGrpSpPr>
        <p:grpSpPr>
          <a:xfrm rot="983370">
            <a:off x="2165274" y="3752333"/>
            <a:ext cx="2046571" cy="2455028"/>
            <a:chOff x="3955752" y="2330555"/>
            <a:chExt cx="4115504" cy="4339803"/>
          </a:xfrm>
        </p:grpSpPr>
        <p:sp>
          <p:nvSpPr>
            <p:cNvPr id="114" name="Google Shape;114;p7"/>
            <p:cNvSpPr/>
            <p:nvPr/>
          </p:nvSpPr>
          <p:spPr>
            <a:xfrm rot="1302653">
              <a:off x="4215246" y="5728324"/>
              <a:ext cx="2206570" cy="553537"/>
            </a:xfrm>
            <a:prstGeom prst="roundRect">
              <a:avLst>
                <a:gd name="adj" fmla="val 50000"/>
              </a:avLst>
            </a:prstGeom>
            <a:solidFill>
              <a:srgbClr val="A97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7"/>
            <p:cNvSpPr/>
            <p:nvPr/>
          </p:nvSpPr>
          <p:spPr>
            <a:xfrm rot="3031685">
              <a:off x="4663994" y="2792990"/>
              <a:ext cx="2074608" cy="2153266"/>
            </a:xfrm>
            <a:custGeom>
              <a:avLst/>
              <a:gdLst/>
              <a:ahLst/>
              <a:cxnLst/>
              <a:rect l="l" t="t" r="r" b="b"/>
              <a:pathLst>
                <a:path w="2074608" h="2153266" extrusionOk="0">
                  <a:moveTo>
                    <a:pt x="1037304" y="0"/>
                  </a:moveTo>
                  <a:cubicBezTo>
                    <a:pt x="1610191" y="0"/>
                    <a:pt x="2074608" y="482025"/>
                    <a:pt x="2074608" y="1076633"/>
                  </a:cubicBezTo>
                  <a:cubicBezTo>
                    <a:pt x="2074608" y="1671241"/>
                    <a:pt x="1610191" y="2153266"/>
                    <a:pt x="1037304" y="2153266"/>
                  </a:cubicBezTo>
                  <a:cubicBezTo>
                    <a:pt x="464417" y="2153266"/>
                    <a:pt x="0" y="1671241"/>
                    <a:pt x="0" y="1076633"/>
                  </a:cubicBezTo>
                  <a:lnTo>
                    <a:pt x="2535" y="1024529"/>
                  </a:lnTo>
                  <a:lnTo>
                    <a:pt x="100609" y="998356"/>
                  </a:lnTo>
                  <a:cubicBezTo>
                    <a:pt x="490381" y="872527"/>
                    <a:pt x="781598" y="514525"/>
                    <a:pt x="824095" y="80206"/>
                  </a:cubicBezTo>
                  <a:lnTo>
                    <a:pt x="826915" y="22230"/>
                  </a:lnTo>
                  <a:lnTo>
                    <a:pt x="828251" y="21874"/>
                  </a:lnTo>
                  <a:cubicBezTo>
                    <a:pt x="895777" y="7532"/>
                    <a:pt x="965693" y="0"/>
                    <a:pt x="1037304" y="0"/>
                  </a:cubicBezTo>
                  <a:close/>
                </a:path>
              </a:pathLst>
            </a:custGeom>
            <a:solidFill>
              <a:srgbClr val="A97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7"/>
            <p:cNvSpPr/>
            <p:nvPr/>
          </p:nvSpPr>
          <p:spPr>
            <a:xfrm rot="812025">
              <a:off x="4308438" y="2682105"/>
              <a:ext cx="3410132" cy="3418811"/>
            </a:xfrm>
            <a:custGeom>
              <a:avLst/>
              <a:gdLst/>
              <a:ahLst/>
              <a:cxnLst/>
              <a:rect l="l" t="t" r="r" b="b"/>
              <a:pathLst>
                <a:path w="3410132" h="3418811" extrusionOk="0">
                  <a:moveTo>
                    <a:pt x="2781408" y="359481"/>
                  </a:moveTo>
                  <a:cubicBezTo>
                    <a:pt x="2893741" y="434122"/>
                    <a:pt x="2911147" y="617019"/>
                    <a:pt x="2839764" y="813766"/>
                  </a:cubicBezTo>
                  <a:lnTo>
                    <a:pt x="2838032" y="817752"/>
                  </a:lnTo>
                  <a:lnTo>
                    <a:pt x="2851844" y="812299"/>
                  </a:lnTo>
                  <a:cubicBezTo>
                    <a:pt x="2928940" y="790171"/>
                    <a:pt x="3000863" y="795128"/>
                    <a:pt x="3057029" y="832448"/>
                  </a:cubicBezTo>
                  <a:cubicBezTo>
                    <a:pt x="3169363" y="907089"/>
                    <a:pt x="3186769" y="1089987"/>
                    <a:pt x="3115386" y="1286733"/>
                  </a:cubicBezTo>
                  <a:lnTo>
                    <a:pt x="3109273" y="1300801"/>
                  </a:lnTo>
                  <a:lnTo>
                    <a:pt x="3139374" y="1288917"/>
                  </a:lnTo>
                  <a:cubicBezTo>
                    <a:pt x="3216470" y="1266789"/>
                    <a:pt x="3288393" y="1271746"/>
                    <a:pt x="3344560" y="1309066"/>
                  </a:cubicBezTo>
                  <a:cubicBezTo>
                    <a:pt x="3494337" y="1408587"/>
                    <a:pt x="3346831" y="1812144"/>
                    <a:pt x="3302164" y="1961218"/>
                  </a:cubicBezTo>
                  <a:cubicBezTo>
                    <a:pt x="3263080" y="2091657"/>
                    <a:pt x="3137865" y="2469298"/>
                    <a:pt x="3041878" y="2594245"/>
                  </a:cubicBezTo>
                  <a:lnTo>
                    <a:pt x="3025906" y="2612321"/>
                  </a:lnTo>
                  <a:lnTo>
                    <a:pt x="2992960" y="2673758"/>
                  </a:lnTo>
                  <a:cubicBezTo>
                    <a:pt x="2965847" y="2718671"/>
                    <a:pt x="2936182" y="2762618"/>
                    <a:pt x="2903938" y="2805416"/>
                  </a:cubicBezTo>
                  <a:cubicBezTo>
                    <a:pt x="2388034" y="3490185"/>
                    <a:pt x="1407267" y="3621481"/>
                    <a:pt x="713335" y="3098673"/>
                  </a:cubicBezTo>
                  <a:cubicBezTo>
                    <a:pt x="496481" y="2935295"/>
                    <a:pt x="333300" y="2727374"/>
                    <a:pt x="227168" y="2497807"/>
                  </a:cubicBezTo>
                  <a:lnTo>
                    <a:pt x="203585" y="2439622"/>
                  </a:lnTo>
                  <a:lnTo>
                    <a:pt x="198866" y="2434173"/>
                  </a:lnTo>
                  <a:cubicBezTo>
                    <a:pt x="82001" y="2278232"/>
                    <a:pt x="0" y="1913164"/>
                    <a:pt x="0" y="1487676"/>
                  </a:cubicBezTo>
                  <a:cubicBezTo>
                    <a:pt x="0" y="920358"/>
                    <a:pt x="145779" y="460455"/>
                    <a:pt x="325606" y="460455"/>
                  </a:cubicBezTo>
                  <a:cubicBezTo>
                    <a:pt x="393041" y="460455"/>
                    <a:pt x="455688" y="525129"/>
                    <a:pt x="507655" y="635888"/>
                  </a:cubicBezTo>
                  <a:lnTo>
                    <a:pt x="546838" y="737880"/>
                  </a:lnTo>
                  <a:lnTo>
                    <a:pt x="568963" y="810567"/>
                  </a:lnTo>
                  <a:cubicBezTo>
                    <a:pt x="566178" y="1128228"/>
                    <a:pt x="854464" y="1572921"/>
                    <a:pt x="1172124" y="1575706"/>
                  </a:cubicBezTo>
                  <a:lnTo>
                    <a:pt x="1107255" y="1563767"/>
                  </a:lnTo>
                  <a:cubicBezTo>
                    <a:pt x="1424916" y="1566553"/>
                    <a:pt x="1716528" y="1138317"/>
                    <a:pt x="1719314" y="820656"/>
                  </a:cubicBezTo>
                  <a:lnTo>
                    <a:pt x="1723490" y="344611"/>
                  </a:lnTo>
                  <a:lnTo>
                    <a:pt x="1768458" y="235459"/>
                  </a:lnTo>
                  <a:cubicBezTo>
                    <a:pt x="1936645" y="37201"/>
                    <a:pt x="2068928" y="-54071"/>
                    <a:pt x="2199984" y="33010"/>
                  </a:cubicBezTo>
                  <a:cubicBezTo>
                    <a:pt x="2293595" y="95210"/>
                    <a:pt x="2405838" y="234738"/>
                    <a:pt x="2371158" y="392662"/>
                  </a:cubicBezTo>
                  <a:lnTo>
                    <a:pt x="2347831" y="472538"/>
                  </a:lnTo>
                  <a:lnTo>
                    <a:pt x="2349856" y="473683"/>
                  </a:lnTo>
                  <a:lnTo>
                    <a:pt x="2418267" y="418137"/>
                  </a:lnTo>
                  <a:cubicBezTo>
                    <a:pt x="2550419" y="324980"/>
                    <a:pt x="2687797" y="297280"/>
                    <a:pt x="2781408" y="359481"/>
                  </a:cubicBezTo>
                  <a:close/>
                </a:path>
              </a:pathLst>
            </a:custGeom>
            <a:solidFill>
              <a:srgbClr val="C49A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7"/>
            <p:cNvSpPr/>
            <p:nvPr/>
          </p:nvSpPr>
          <p:spPr>
            <a:xfrm rot="1302653">
              <a:off x="4432081" y="5459739"/>
              <a:ext cx="2002316" cy="553537"/>
            </a:xfrm>
            <a:prstGeom prst="roundRect">
              <a:avLst>
                <a:gd name="adj" fmla="val 50000"/>
              </a:avLst>
            </a:prstGeom>
            <a:solidFill>
              <a:srgbClr val="C49A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8" name="Google Shape;118;p7"/>
            <p:cNvGrpSpPr/>
            <p:nvPr/>
          </p:nvGrpSpPr>
          <p:grpSpPr>
            <a:xfrm rot="2575764">
              <a:off x="6776743" y="3249767"/>
              <a:ext cx="251281" cy="203374"/>
              <a:chOff x="5142270" y="150003"/>
              <a:chExt cx="403124" cy="366059"/>
            </a:xfrm>
          </p:grpSpPr>
          <p:cxnSp>
            <p:nvCxnSpPr>
              <p:cNvPr id="119" name="Google Shape;119;p7"/>
              <p:cNvCxnSpPr/>
              <p:nvPr/>
            </p:nvCxnSpPr>
            <p:spPr>
              <a:xfrm>
                <a:off x="5142271" y="150003"/>
                <a:ext cx="403123" cy="351442"/>
              </a:xfrm>
              <a:prstGeom prst="straightConnector1">
                <a:avLst/>
              </a:prstGeom>
              <a:noFill/>
              <a:ln w="63500" cap="rnd" cmpd="sng">
                <a:solidFill>
                  <a:srgbClr val="7F6F5B"/>
                </a:solidFill>
                <a:prstDash val="solid"/>
                <a:round/>
                <a:headEnd type="none" w="sm" len="sm"/>
                <a:tailEnd type="none" w="sm" len="sm"/>
              </a:ln>
            </p:spPr>
          </p:cxnSp>
          <p:cxnSp>
            <p:nvCxnSpPr>
              <p:cNvPr id="120" name="Google Shape;120;p7"/>
              <p:cNvCxnSpPr/>
              <p:nvPr/>
            </p:nvCxnSpPr>
            <p:spPr>
              <a:xfrm flipH="1">
                <a:off x="5142270" y="164620"/>
                <a:ext cx="403123" cy="351442"/>
              </a:xfrm>
              <a:prstGeom prst="straightConnector1">
                <a:avLst/>
              </a:prstGeom>
              <a:noFill/>
              <a:ln w="63500" cap="rnd" cmpd="sng">
                <a:solidFill>
                  <a:srgbClr val="7F6F5B"/>
                </a:solidFill>
                <a:prstDash val="solid"/>
                <a:round/>
                <a:headEnd type="none" w="sm" len="sm"/>
                <a:tailEnd type="none" w="sm" len="sm"/>
              </a:ln>
            </p:spPr>
          </p:cxnSp>
        </p:grpSp>
        <p:grpSp>
          <p:nvGrpSpPr>
            <p:cNvPr id="121" name="Google Shape;121;p7"/>
            <p:cNvGrpSpPr/>
            <p:nvPr/>
          </p:nvGrpSpPr>
          <p:grpSpPr>
            <a:xfrm rot="2575764">
              <a:off x="7154653" y="3723285"/>
              <a:ext cx="251281" cy="203374"/>
              <a:chOff x="5142270" y="150003"/>
              <a:chExt cx="403124" cy="366059"/>
            </a:xfrm>
          </p:grpSpPr>
          <p:cxnSp>
            <p:nvCxnSpPr>
              <p:cNvPr id="122" name="Google Shape;122;p7"/>
              <p:cNvCxnSpPr/>
              <p:nvPr/>
            </p:nvCxnSpPr>
            <p:spPr>
              <a:xfrm>
                <a:off x="5142271" y="150003"/>
                <a:ext cx="403123" cy="351442"/>
              </a:xfrm>
              <a:prstGeom prst="straightConnector1">
                <a:avLst/>
              </a:prstGeom>
              <a:noFill/>
              <a:ln w="63500" cap="rnd" cmpd="sng">
                <a:solidFill>
                  <a:srgbClr val="7F6F5B"/>
                </a:solidFill>
                <a:prstDash val="solid"/>
                <a:round/>
                <a:headEnd type="none" w="sm" len="sm"/>
                <a:tailEnd type="none" w="sm" len="sm"/>
              </a:ln>
            </p:spPr>
          </p:cxnSp>
          <p:cxnSp>
            <p:nvCxnSpPr>
              <p:cNvPr id="123" name="Google Shape;123;p7"/>
              <p:cNvCxnSpPr/>
              <p:nvPr/>
            </p:nvCxnSpPr>
            <p:spPr>
              <a:xfrm flipH="1">
                <a:off x="5142270" y="164620"/>
                <a:ext cx="403123" cy="351442"/>
              </a:xfrm>
              <a:prstGeom prst="straightConnector1">
                <a:avLst/>
              </a:prstGeom>
              <a:noFill/>
              <a:ln w="63500" cap="rnd" cmpd="sng">
                <a:solidFill>
                  <a:srgbClr val="7F6F5B"/>
                </a:solidFill>
                <a:prstDash val="solid"/>
                <a:round/>
                <a:headEnd type="none" w="sm" len="sm"/>
                <a:tailEnd type="none" w="sm" len="sm"/>
              </a:ln>
            </p:spPr>
          </p:cxnSp>
        </p:grpSp>
        <p:grpSp>
          <p:nvGrpSpPr>
            <p:cNvPr id="124" name="Google Shape;124;p7"/>
            <p:cNvGrpSpPr/>
            <p:nvPr/>
          </p:nvGrpSpPr>
          <p:grpSpPr>
            <a:xfrm rot="2575764">
              <a:off x="7310373" y="4252768"/>
              <a:ext cx="251281" cy="203374"/>
              <a:chOff x="5142270" y="150003"/>
              <a:chExt cx="403124" cy="366059"/>
            </a:xfrm>
          </p:grpSpPr>
          <p:cxnSp>
            <p:nvCxnSpPr>
              <p:cNvPr id="125" name="Google Shape;125;p7"/>
              <p:cNvCxnSpPr/>
              <p:nvPr/>
            </p:nvCxnSpPr>
            <p:spPr>
              <a:xfrm>
                <a:off x="5142271" y="150003"/>
                <a:ext cx="403123" cy="351442"/>
              </a:xfrm>
              <a:prstGeom prst="straightConnector1">
                <a:avLst/>
              </a:prstGeom>
              <a:noFill/>
              <a:ln w="63500" cap="rnd" cmpd="sng">
                <a:solidFill>
                  <a:srgbClr val="7F6F5B"/>
                </a:solidFill>
                <a:prstDash val="solid"/>
                <a:round/>
                <a:headEnd type="none" w="sm" len="sm"/>
                <a:tailEnd type="none" w="sm" len="sm"/>
              </a:ln>
            </p:spPr>
          </p:cxnSp>
          <p:cxnSp>
            <p:nvCxnSpPr>
              <p:cNvPr id="126" name="Google Shape;126;p7"/>
              <p:cNvCxnSpPr/>
              <p:nvPr/>
            </p:nvCxnSpPr>
            <p:spPr>
              <a:xfrm flipH="1">
                <a:off x="5142270" y="164620"/>
                <a:ext cx="403123" cy="351442"/>
              </a:xfrm>
              <a:prstGeom prst="straightConnector1">
                <a:avLst/>
              </a:prstGeom>
              <a:noFill/>
              <a:ln w="63500" cap="rnd" cmpd="sng">
                <a:solidFill>
                  <a:srgbClr val="7F6F5B"/>
                </a:solidFill>
                <a:prstDash val="solid"/>
                <a:round/>
                <a:headEnd type="none" w="sm" len="sm"/>
                <a:tailEnd type="none" w="sm" len="sm"/>
              </a:ln>
            </p:spPr>
          </p:cxnSp>
        </p:grpSp>
        <p:cxnSp>
          <p:nvCxnSpPr>
            <p:cNvPr id="127" name="Google Shape;127;p7"/>
            <p:cNvCxnSpPr/>
            <p:nvPr/>
          </p:nvCxnSpPr>
          <p:spPr>
            <a:xfrm flipH="1">
              <a:off x="4471691" y="5522227"/>
              <a:ext cx="157226" cy="224663"/>
            </a:xfrm>
            <a:prstGeom prst="straightConnector1">
              <a:avLst/>
            </a:prstGeom>
            <a:noFill/>
            <a:ln w="63500" cap="rnd" cmpd="sng">
              <a:solidFill>
                <a:srgbClr val="7F6F5B"/>
              </a:solidFill>
              <a:prstDash val="solid"/>
              <a:round/>
              <a:headEnd type="none" w="sm" len="sm"/>
              <a:tailEnd type="none" w="sm" len="sm"/>
            </a:ln>
          </p:spPr>
        </p:cxnSp>
        <p:cxnSp>
          <p:nvCxnSpPr>
            <p:cNvPr id="128" name="Google Shape;128;p7"/>
            <p:cNvCxnSpPr/>
            <p:nvPr/>
          </p:nvCxnSpPr>
          <p:spPr>
            <a:xfrm flipH="1">
              <a:off x="4729323" y="5673687"/>
              <a:ext cx="109432" cy="237486"/>
            </a:xfrm>
            <a:prstGeom prst="straightConnector1">
              <a:avLst/>
            </a:prstGeom>
            <a:noFill/>
            <a:ln w="63500" cap="rnd" cmpd="sng">
              <a:solidFill>
                <a:srgbClr val="7F6F5B"/>
              </a:solidFill>
              <a:prstDash val="solid"/>
              <a:round/>
              <a:headEnd type="none" w="sm" len="sm"/>
              <a:tailEnd type="none" w="sm" len="sm"/>
            </a:ln>
          </p:spPr>
        </p:cxnSp>
        <p:cxnSp>
          <p:nvCxnSpPr>
            <p:cNvPr id="129" name="Google Shape;129;p7"/>
            <p:cNvCxnSpPr/>
            <p:nvPr/>
          </p:nvCxnSpPr>
          <p:spPr>
            <a:xfrm flipH="1">
              <a:off x="5028680" y="5817254"/>
              <a:ext cx="98277" cy="187838"/>
            </a:xfrm>
            <a:prstGeom prst="straightConnector1">
              <a:avLst/>
            </a:prstGeom>
            <a:noFill/>
            <a:ln w="63500" cap="rnd" cmpd="sng">
              <a:solidFill>
                <a:srgbClr val="7F6F5B"/>
              </a:solidFill>
              <a:prstDash val="solid"/>
              <a:round/>
              <a:headEnd type="none" w="sm" len="sm"/>
              <a:tailEnd type="none" w="sm" len="sm"/>
            </a:ln>
          </p:spPr>
        </p:cxnSp>
        <p:cxnSp>
          <p:nvCxnSpPr>
            <p:cNvPr id="130" name="Google Shape;130;p7"/>
            <p:cNvCxnSpPr/>
            <p:nvPr/>
          </p:nvCxnSpPr>
          <p:spPr>
            <a:xfrm flipH="1">
              <a:off x="5316883" y="5963345"/>
              <a:ext cx="98278" cy="171984"/>
            </a:xfrm>
            <a:prstGeom prst="straightConnector1">
              <a:avLst/>
            </a:prstGeom>
            <a:noFill/>
            <a:ln w="63500" cap="rnd" cmpd="sng">
              <a:solidFill>
                <a:srgbClr val="7F6F5B"/>
              </a:solidFill>
              <a:prstDash val="solid"/>
              <a:round/>
              <a:headEnd type="none" w="sm" len="sm"/>
              <a:tailEnd type="none" w="sm" len="sm"/>
            </a:ln>
          </p:spPr>
        </p:cxnSp>
        <p:cxnSp>
          <p:nvCxnSpPr>
            <p:cNvPr id="131" name="Google Shape;131;p7"/>
            <p:cNvCxnSpPr/>
            <p:nvPr/>
          </p:nvCxnSpPr>
          <p:spPr>
            <a:xfrm flipH="1">
              <a:off x="5659448" y="6066502"/>
              <a:ext cx="98278" cy="171984"/>
            </a:xfrm>
            <a:prstGeom prst="straightConnector1">
              <a:avLst/>
            </a:prstGeom>
            <a:noFill/>
            <a:ln w="63500" cap="rnd" cmpd="sng">
              <a:solidFill>
                <a:srgbClr val="7F6F5B"/>
              </a:solidFill>
              <a:prstDash val="solid"/>
              <a:round/>
              <a:headEnd type="none" w="sm" len="sm"/>
              <a:tailEnd type="none" w="sm" len="sm"/>
            </a:ln>
          </p:spPr>
        </p:cxnSp>
        <p:cxnSp>
          <p:nvCxnSpPr>
            <p:cNvPr id="132" name="Google Shape;132;p7"/>
            <p:cNvCxnSpPr/>
            <p:nvPr/>
          </p:nvCxnSpPr>
          <p:spPr>
            <a:xfrm>
              <a:off x="6000612" y="6122998"/>
              <a:ext cx="25784" cy="262956"/>
            </a:xfrm>
            <a:prstGeom prst="straightConnector1">
              <a:avLst/>
            </a:prstGeom>
            <a:noFill/>
            <a:ln w="63500" cap="rnd" cmpd="sng">
              <a:solidFill>
                <a:srgbClr val="7F6F5B"/>
              </a:solidFill>
              <a:prstDash val="solid"/>
              <a:round/>
              <a:headEnd type="none" w="sm" len="sm"/>
              <a:tailEnd type="none" w="sm" len="sm"/>
            </a:ln>
          </p:spPr>
        </p:cxnSp>
      </p:grpSp>
      <p:grpSp>
        <p:nvGrpSpPr>
          <p:cNvPr id="133" name="Google Shape;133;p7"/>
          <p:cNvGrpSpPr/>
          <p:nvPr/>
        </p:nvGrpSpPr>
        <p:grpSpPr>
          <a:xfrm>
            <a:off x="2586799" y="4522847"/>
            <a:ext cx="883416" cy="883416"/>
            <a:chOff x="4775723" y="3505536"/>
            <a:chExt cx="1800000" cy="1800000"/>
          </a:xfrm>
        </p:grpSpPr>
        <p:sp>
          <p:nvSpPr>
            <p:cNvPr id="134" name="Google Shape;134;p7"/>
            <p:cNvSpPr/>
            <p:nvPr/>
          </p:nvSpPr>
          <p:spPr>
            <a:xfrm>
              <a:off x="4775723" y="3505536"/>
              <a:ext cx="1800000" cy="1800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7"/>
            <p:cNvSpPr/>
            <p:nvPr/>
          </p:nvSpPr>
          <p:spPr>
            <a:xfrm>
              <a:off x="5881373" y="3543718"/>
              <a:ext cx="632368" cy="1141891"/>
            </a:xfrm>
            <a:custGeom>
              <a:avLst/>
              <a:gdLst/>
              <a:ahLst/>
              <a:cxnLst/>
              <a:rect l="l" t="t" r="r" b="b"/>
              <a:pathLst>
                <a:path w="632368" h="1141891" extrusionOk="0">
                  <a:moveTo>
                    <a:pt x="632368" y="1141891"/>
                  </a:moveTo>
                  <a:cubicBezTo>
                    <a:pt x="266006" y="1027941"/>
                    <a:pt x="0" y="686211"/>
                    <a:pt x="0" y="282353"/>
                  </a:cubicBezTo>
                  <a:cubicBezTo>
                    <a:pt x="0" y="220221"/>
                    <a:pt x="6296" y="159560"/>
                    <a:pt x="18285" y="100972"/>
                  </a:cubicBezTo>
                  <a:lnTo>
                    <a:pt x="49629" y="0"/>
                  </a:lnTo>
                </a:path>
              </a:pathLst>
            </a:custGeom>
            <a:noFill/>
            <a:ln w="254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7"/>
            <p:cNvSpPr/>
            <p:nvPr/>
          </p:nvSpPr>
          <p:spPr>
            <a:xfrm rot="10800000">
              <a:off x="4800871" y="4116901"/>
              <a:ext cx="632368" cy="1141891"/>
            </a:xfrm>
            <a:custGeom>
              <a:avLst/>
              <a:gdLst/>
              <a:ahLst/>
              <a:cxnLst/>
              <a:rect l="l" t="t" r="r" b="b"/>
              <a:pathLst>
                <a:path w="632368" h="1141891" extrusionOk="0">
                  <a:moveTo>
                    <a:pt x="632368" y="1141891"/>
                  </a:moveTo>
                  <a:cubicBezTo>
                    <a:pt x="266006" y="1027941"/>
                    <a:pt x="0" y="686211"/>
                    <a:pt x="0" y="282353"/>
                  </a:cubicBezTo>
                  <a:cubicBezTo>
                    <a:pt x="0" y="220221"/>
                    <a:pt x="6296" y="159560"/>
                    <a:pt x="18285" y="100972"/>
                  </a:cubicBezTo>
                  <a:lnTo>
                    <a:pt x="49629" y="0"/>
                  </a:lnTo>
                </a:path>
              </a:pathLst>
            </a:custGeom>
            <a:noFill/>
            <a:ln w="254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37" name="Google Shape;137;p7"/>
          <p:cNvSpPr txBox="1"/>
          <p:nvPr/>
        </p:nvSpPr>
        <p:spPr>
          <a:xfrm rot="5400000">
            <a:off x="-679350" y="64275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solidFill>
                  <a:srgbClr val="F1E6E2"/>
                </a:solidFill>
                <a:latin typeface="Barlow Condensed"/>
                <a:ea typeface="Barlow Condensed"/>
                <a:cs typeface="Barlow Condensed"/>
                <a:sym typeface="Barlow Condensed"/>
              </a:rPr>
              <a:t>SLIDESMANIA.COM</a:t>
            </a:r>
            <a:endParaRPr sz="1100">
              <a:solidFill>
                <a:srgbClr val="F1E6E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924630835"/>
      </p:ext>
    </p:extLst>
  </p:cSld>
  <p:clrMapOvr>
    <a:masterClrMapping/>
  </p:clrMapOvr>
  <p:transition spd="slow">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90_Sports_Template_SlidesMania_8">
  <p:cSld name="0090_Sports_Template_SlidesMania_8">
    <p:bg>
      <p:bgPr>
        <a:solidFill>
          <a:srgbClr val="F2F2F2"/>
        </a:solidFill>
        <a:effectLst/>
      </p:bgPr>
    </p:bg>
    <p:spTree>
      <p:nvGrpSpPr>
        <p:cNvPr id="1" name="Shape 138"/>
        <p:cNvGrpSpPr/>
        <p:nvPr/>
      </p:nvGrpSpPr>
      <p:grpSpPr>
        <a:xfrm>
          <a:off x="0" y="0"/>
          <a:ext cx="0" cy="0"/>
          <a:chOff x="0" y="0"/>
          <a:chExt cx="0" cy="0"/>
        </a:xfrm>
      </p:grpSpPr>
      <p:sp>
        <p:nvSpPr>
          <p:cNvPr id="139" name="Google Shape;139;p8"/>
          <p:cNvSpPr/>
          <p:nvPr/>
        </p:nvSpPr>
        <p:spPr>
          <a:xfrm>
            <a:off x="0" y="0"/>
            <a:ext cx="12192000" cy="3317486"/>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0" name="Google Shape;140;p8"/>
          <p:cNvGrpSpPr/>
          <p:nvPr/>
        </p:nvGrpSpPr>
        <p:grpSpPr>
          <a:xfrm>
            <a:off x="778510" y="4803946"/>
            <a:ext cx="1325923" cy="958259"/>
            <a:chOff x="778510" y="4803946"/>
            <a:chExt cx="1325923" cy="958259"/>
          </a:xfrm>
        </p:grpSpPr>
        <p:sp>
          <p:nvSpPr>
            <p:cNvPr id="141" name="Google Shape;141;p8"/>
            <p:cNvSpPr/>
            <p:nvPr/>
          </p:nvSpPr>
          <p:spPr>
            <a:xfrm>
              <a:off x="1844924" y="5538171"/>
              <a:ext cx="89964" cy="196566"/>
            </a:xfrm>
            <a:prstGeom prst="rect">
              <a:avLst/>
            </a:prstGeom>
            <a:solidFill>
              <a:srgbClr val="80808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8"/>
            <p:cNvSpPr/>
            <p:nvPr/>
          </p:nvSpPr>
          <p:spPr>
            <a:xfrm>
              <a:off x="959970" y="5539531"/>
              <a:ext cx="89964" cy="196566"/>
            </a:xfrm>
            <a:prstGeom prst="rect">
              <a:avLst/>
            </a:prstGeom>
            <a:solidFill>
              <a:srgbClr val="80808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8"/>
            <p:cNvSpPr/>
            <p:nvPr/>
          </p:nvSpPr>
          <p:spPr>
            <a:xfrm rot="-300586">
              <a:off x="1226944" y="5392109"/>
              <a:ext cx="793316" cy="264135"/>
            </a:xfrm>
            <a:custGeom>
              <a:avLst/>
              <a:gdLst/>
              <a:ahLst/>
              <a:cxnLst/>
              <a:rect l="l" t="t" r="r" b="b"/>
              <a:pathLst>
                <a:path w="1750142" h="931607" extrusionOk="0">
                  <a:moveTo>
                    <a:pt x="519881" y="0"/>
                  </a:moveTo>
                  <a:lnTo>
                    <a:pt x="1230261" y="0"/>
                  </a:lnTo>
                  <a:cubicBezTo>
                    <a:pt x="1517383" y="0"/>
                    <a:pt x="1750142" y="232759"/>
                    <a:pt x="1750142" y="519881"/>
                  </a:cubicBezTo>
                  <a:lnTo>
                    <a:pt x="1750142" y="726406"/>
                  </a:lnTo>
                  <a:lnTo>
                    <a:pt x="1657222" y="779337"/>
                  </a:lnTo>
                  <a:cubicBezTo>
                    <a:pt x="1457052" y="873417"/>
                    <a:pt x="1180520" y="931607"/>
                    <a:pt x="875071" y="931607"/>
                  </a:cubicBezTo>
                  <a:cubicBezTo>
                    <a:pt x="569622" y="931607"/>
                    <a:pt x="293090" y="873417"/>
                    <a:pt x="92920" y="779337"/>
                  </a:cubicBezTo>
                  <a:lnTo>
                    <a:pt x="0" y="726406"/>
                  </a:lnTo>
                  <a:lnTo>
                    <a:pt x="0" y="519881"/>
                  </a:lnTo>
                  <a:cubicBezTo>
                    <a:pt x="0" y="232759"/>
                    <a:pt x="232759" y="0"/>
                    <a:pt x="519881" y="0"/>
                  </a:cubicBezTo>
                  <a:close/>
                </a:path>
              </a:pathLst>
            </a:custGeom>
            <a:solidFill>
              <a:srgbClr val="48484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8"/>
            <p:cNvSpPr/>
            <p:nvPr/>
          </p:nvSpPr>
          <p:spPr>
            <a:xfrm rot="713145">
              <a:off x="922201" y="5410146"/>
              <a:ext cx="294848" cy="219171"/>
            </a:xfrm>
            <a:custGeom>
              <a:avLst/>
              <a:gdLst/>
              <a:ahLst/>
              <a:cxnLst/>
              <a:rect l="l" t="t" r="r" b="b"/>
              <a:pathLst>
                <a:path w="1750142" h="931607" extrusionOk="0">
                  <a:moveTo>
                    <a:pt x="519881" y="0"/>
                  </a:moveTo>
                  <a:lnTo>
                    <a:pt x="1230261" y="0"/>
                  </a:lnTo>
                  <a:cubicBezTo>
                    <a:pt x="1517383" y="0"/>
                    <a:pt x="1750142" y="232759"/>
                    <a:pt x="1750142" y="519881"/>
                  </a:cubicBezTo>
                  <a:lnTo>
                    <a:pt x="1750142" y="726406"/>
                  </a:lnTo>
                  <a:lnTo>
                    <a:pt x="1657222" y="779337"/>
                  </a:lnTo>
                  <a:cubicBezTo>
                    <a:pt x="1457052" y="873417"/>
                    <a:pt x="1180520" y="931607"/>
                    <a:pt x="875071" y="931607"/>
                  </a:cubicBezTo>
                  <a:cubicBezTo>
                    <a:pt x="569622" y="931607"/>
                    <a:pt x="293090" y="873417"/>
                    <a:pt x="92920" y="779337"/>
                  </a:cubicBezTo>
                  <a:lnTo>
                    <a:pt x="0" y="726406"/>
                  </a:lnTo>
                  <a:lnTo>
                    <a:pt x="0" y="519881"/>
                  </a:lnTo>
                  <a:cubicBezTo>
                    <a:pt x="0" y="232759"/>
                    <a:pt x="232759" y="0"/>
                    <a:pt x="519881" y="0"/>
                  </a:cubicBezTo>
                  <a:close/>
                </a:path>
              </a:pathLst>
            </a:custGeom>
            <a:solidFill>
              <a:srgbClr val="48484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8"/>
            <p:cNvSpPr/>
            <p:nvPr/>
          </p:nvSpPr>
          <p:spPr>
            <a:xfrm>
              <a:off x="918257" y="4803946"/>
              <a:ext cx="1094947" cy="778585"/>
            </a:xfrm>
            <a:custGeom>
              <a:avLst/>
              <a:gdLst/>
              <a:ahLst/>
              <a:cxnLst/>
              <a:rect l="l" t="t" r="r" b="b"/>
              <a:pathLst>
                <a:path w="1094947" h="778585" extrusionOk="0">
                  <a:moveTo>
                    <a:pt x="0" y="0"/>
                  </a:moveTo>
                  <a:lnTo>
                    <a:pt x="469764" y="0"/>
                  </a:lnTo>
                  <a:lnTo>
                    <a:pt x="466820" y="8276"/>
                  </a:lnTo>
                  <a:cubicBezTo>
                    <a:pt x="461944" y="29069"/>
                    <a:pt x="473535" y="50599"/>
                    <a:pt x="473535" y="72650"/>
                  </a:cubicBezTo>
                  <a:cubicBezTo>
                    <a:pt x="473535" y="182907"/>
                    <a:pt x="523406" y="280116"/>
                    <a:pt x="620783" y="337518"/>
                  </a:cubicBezTo>
                  <a:lnTo>
                    <a:pt x="651763" y="352190"/>
                  </a:lnTo>
                  <a:lnTo>
                    <a:pt x="651763" y="355536"/>
                  </a:lnTo>
                  <a:lnTo>
                    <a:pt x="770153" y="355536"/>
                  </a:lnTo>
                  <a:cubicBezTo>
                    <a:pt x="949532" y="355536"/>
                    <a:pt x="1094947" y="461234"/>
                    <a:pt x="1094947" y="591618"/>
                  </a:cubicBezTo>
                  <a:lnTo>
                    <a:pt x="1094947" y="685402"/>
                  </a:lnTo>
                  <a:lnTo>
                    <a:pt x="1036896" y="709438"/>
                  </a:lnTo>
                  <a:cubicBezTo>
                    <a:pt x="911840" y="752161"/>
                    <a:pt x="739077" y="778585"/>
                    <a:pt x="548249" y="778585"/>
                  </a:cubicBezTo>
                  <a:cubicBezTo>
                    <a:pt x="357421" y="778585"/>
                    <a:pt x="184658" y="752161"/>
                    <a:pt x="59603" y="709438"/>
                  </a:cubicBezTo>
                  <a:lnTo>
                    <a:pt x="1551" y="685402"/>
                  </a:lnTo>
                  <a:lnTo>
                    <a:pt x="1551" y="638839"/>
                  </a:lnTo>
                  <a:lnTo>
                    <a:pt x="0" y="638839"/>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8"/>
            <p:cNvSpPr/>
            <p:nvPr/>
          </p:nvSpPr>
          <p:spPr>
            <a:xfrm flipH="1">
              <a:off x="778510" y="5691584"/>
              <a:ext cx="1325923" cy="70621"/>
            </a:xfrm>
            <a:prstGeom prst="trapezoid">
              <a:avLst>
                <a:gd name="adj" fmla="val 108003"/>
              </a:avLst>
            </a:prstGeom>
            <a:solidFill>
              <a:srgbClr val="80808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8"/>
            <p:cNvSpPr/>
            <p:nvPr/>
          </p:nvSpPr>
          <p:spPr>
            <a:xfrm>
              <a:off x="1242601" y="4922961"/>
              <a:ext cx="173851" cy="85231"/>
            </a:xfrm>
            <a:custGeom>
              <a:avLst/>
              <a:gdLst/>
              <a:ahLst/>
              <a:cxnLst/>
              <a:rect l="l" t="t" r="r" b="b"/>
              <a:pathLst>
                <a:path w="278275" h="136424" extrusionOk="0">
                  <a:moveTo>
                    <a:pt x="0" y="0"/>
                  </a:moveTo>
                  <a:lnTo>
                    <a:pt x="268443" y="0"/>
                  </a:lnTo>
                  <a:lnTo>
                    <a:pt x="278275" y="136424"/>
                  </a:lnTo>
                  <a:lnTo>
                    <a:pt x="0" y="126591"/>
                  </a:lnTo>
                  <a:lnTo>
                    <a:pt x="0" y="0"/>
                  </a:lnTo>
                  <a:close/>
                </a:path>
              </a:pathLst>
            </a:custGeom>
            <a:solidFill>
              <a:srgbClr val="EF381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8"/>
            <p:cNvSpPr/>
            <p:nvPr/>
          </p:nvSpPr>
          <p:spPr>
            <a:xfrm rot="-2058665">
              <a:off x="1320052" y="5090371"/>
              <a:ext cx="167709" cy="79087"/>
            </a:xfrm>
            <a:prstGeom prst="rect">
              <a:avLst/>
            </a:prstGeom>
            <a:solidFill>
              <a:srgbClr val="EF381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8"/>
            <p:cNvSpPr/>
            <p:nvPr/>
          </p:nvSpPr>
          <p:spPr>
            <a:xfrm rot="-4073088">
              <a:off x="1518177" y="5177852"/>
              <a:ext cx="167709" cy="89222"/>
            </a:xfrm>
            <a:custGeom>
              <a:avLst/>
              <a:gdLst/>
              <a:ahLst/>
              <a:cxnLst/>
              <a:rect l="l" t="t" r="r" b="b"/>
              <a:pathLst>
                <a:path w="268443" h="142813" extrusionOk="0">
                  <a:moveTo>
                    <a:pt x="0" y="16222"/>
                  </a:moveTo>
                  <a:lnTo>
                    <a:pt x="230011" y="0"/>
                  </a:lnTo>
                  <a:lnTo>
                    <a:pt x="268443" y="142813"/>
                  </a:lnTo>
                  <a:lnTo>
                    <a:pt x="0" y="142813"/>
                  </a:lnTo>
                  <a:lnTo>
                    <a:pt x="0" y="16222"/>
                  </a:lnTo>
                  <a:close/>
                </a:path>
              </a:pathLst>
            </a:custGeom>
            <a:solidFill>
              <a:srgbClr val="EF381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50" name="Google Shape;150;p8"/>
          <p:cNvGrpSpPr/>
          <p:nvPr/>
        </p:nvGrpSpPr>
        <p:grpSpPr>
          <a:xfrm>
            <a:off x="424238" y="5157324"/>
            <a:ext cx="1325923" cy="958259"/>
            <a:chOff x="3285406" y="5629152"/>
            <a:chExt cx="1325923" cy="958259"/>
          </a:xfrm>
        </p:grpSpPr>
        <p:sp>
          <p:nvSpPr>
            <p:cNvPr id="151" name="Google Shape;151;p8"/>
            <p:cNvSpPr/>
            <p:nvPr/>
          </p:nvSpPr>
          <p:spPr>
            <a:xfrm>
              <a:off x="3503774" y="6378241"/>
              <a:ext cx="89964" cy="196566"/>
            </a:xfrm>
            <a:prstGeom prst="rect">
              <a:avLst/>
            </a:prstGeom>
            <a:solidFill>
              <a:srgbClr val="80808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2" name="Google Shape;152;p8"/>
            <p:cNvGrpSpPr/>
            <p:nvPr/>
          </p:nvGrpSpPr>
          <p:grpSpPr>
            <a:xfrm>
              <a:off x="3285406" y="5629152"/>
              <a:ext cx="1325923" cy="958259"/>
              <a:chOff x="375058" y="5118078"/>
              <a:chExt cx="1325923" cy="958259"/>
            </a:xfrm>
          </p:grpSpPr>
          <p:sp>
            <p:nvSpPr>
              <p:cNvPr id="153" name="Google Shape;153;p8"/>
              <p:cNvSpPr/>
              <p:nvPr/>
            </p:nvSpPr>
            <p:spPr>
              <a:xfrm>
                <a:off x="1441472" y="5852303"/>
                <a:ext cx="89964" cy="196566"/>
              </a:xfrm>
              <a:prstGeom prst="rect">
                <a:avLst/>
              </a:prstGeom>
              <a:solidFill>
                <a:srgbClr val="8080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8"/>
              <p:cNvSpPr/>
              <p:nvPr/>
            </p:nvSpPr>
            <p:spPr>
              <a:xfrm rot="-300586">
                <a:off x="823492" y="5706241"/>
                <a:ext cx="793316" cy="264135"/>
              </a:xfrm>
              <a:custGeom>
                <a:avLst/>
                <a:gdLst/>
                <a:ahLst/>
                <a:cxnLst/>
                <a:rect l="l" t="t" r="r" b="b"/>
                <a:pathLst>
                  <a:path w="1750142" h="931607" extrusionOk="0">
                    <a:moveTo>
                      <a:pt x="519881" y="0"/>
                    </a:moveTo>
                    <a:lnTo>
                      <a:pt x="1230261" y="0"/>
                    </a:lnTo>
                    <a:cubicBezTo>
                      <a:pt x="1517383" y="0"/>
                      <a:pt x="1750142" y="232759"/>
                      <a:pt x="1750142" y="519881"/>
                    </a:cubicBezTo>
                    <a:lnTo>
                      <a:pt x="1750142" y="726406"/>
                    </a:lnTo>
                    <a:lnTo>
                      <a:pt x="1657222" y="779337"/>
                    </a:lnTo>
                    <a:cubicBezTo>
                      <a:pt x="1457052" y="873417"/>
                      <a:pt x="1180520" y="931607"/>
                      <a:pt x="875071" y="931607"/>
                    </a:cubicBezTo>
                    <a:cubicBezTo>
                      <a:pt x="569622" y="931607"/>
                      <a:pt x="293090" y="873417"/>
                      <a:pt x="92920" y="779337"/>
                    </a:cubicBezTo>
                    <a:lnTo>
                      <a:pt x="0" y="726406"/>
                    </a:lnTo>
                    <a:lnTo>
                      <a:pt x="0" y="519881"/>
                    </a:lnTo>
                    <a:cubicBezTo>
                      <a:pt x="0" y="232759"/>
                      <a:pt x="232759" y="0"/>
                      <a:pt x="519881" y="0"/>
                    </a:cubicBezTo>
                    <a:close/>
                  </a:path>
                </a:pathLst>
              </a:custGeom>
              <a:solidFill>
                <a:srgbClr val="48484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8"/>
              <p:cNvSpPr/>
              <p:nvPr/>
            </p:nvSpPr>
            <p:spPr>
              <a:xfrm rot="713145">
                <a:off x="518749" y="5724278"/>
                <a:ext cx="294848" cy="219171"/>
              </a:xfrm>
              <a:custGeom>
                <a:avLst/>
                <a:gdLst/>
                <a:ahLst/>
                <a:cxnLst/>
                <a:rect l="l" t="t" r="r" b="b"/>
                <a:pathLst>
                  <a:path w="1750142" h="931607" extrusionOk="0">
                    <a:moveTo>
                      <a:pt x="519881" y="0"/>
                    </a:moveTo>
                    <a:lnTo>
                      <a:pt x="1230261" y="0"/>
                    </a:lnTo>
                    <a:cubicBezTo>
                      <a:pt x="1517383" y="0"/>
                      <a:pt x="1750142" y="232759"/>
                      <a:pt x="1750142" y="519881"/>
                    </a:cubicBezTo>
                    <a:lnTo>
                      <a:pt x="1750142" y="726406"/>
                    </a:lnTo>
                    <a:lnTo>
                      <a:pt x="1657222" y="779337"/>
                    </a:lnTo>
                    <a:cubicBezTo>
                      <a:pt x="1457052" y="873417"/>
                      <a:pt x="1180520" y="931607"/>
                      <a:pt x="875071" y="931607"/>
                    </a:cubicBezTo>
                    <a:cubicBezTo>
                      <a:pt x="569622" y="931607"/>
                      <a:pt x="293090" y="873417"/>
                      <a:pt x="92920" y="779337"/>
                    </a:cubicBezTo>
                    <a:lnTo>
                      <a:pt x="0" y="726406"/>
                    </a:lnTo>
                    <a:lnTo>
                      <a:pt x="0" y="519881"/>
                    </a:lnTo>
                    <a:cubicBezTo>
                      <a:pt x="0" y="232759"/>
                      <a:pt x="232759" y="0"/>
                      <a:pt x="519881" y="0"/>
                    </a:cubicBezTo>
                    <a:close/>
                  </a:path>
                </a:pathLst>
              </a:custGeom>
              <a:solidFill>
                <a:srgbClr val="48484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8"/>
              <p:cNvSpPr/>
              <p:nvPr/>
            </p:nvSpPr>
            <p:spPr>
              <a:xfrm>
                <a:off x="514805" y="5118078"/>
                <a:ext cx="1094947" cy="778585"/>
              </a:xfrm>
              <a:custGeom>
                <a:avLst/>
                <a:gdLst/>
                <a:ahLst/>
                <a:cxnLst/>
                <a:rect l="l" t="t" r="r" b="b"/>
                <a:pathLst>
                  <a:path w="1094947" h="778585" extrusionOk="0">
                    <a:moveTo>
                      <a:pt x="0" y="0"/>
                    </a:moveTo>
                    <a:lnTo>
                      <a:pt x="469764" y="0"/>
                    </a:lnTo>
                    <a:lnTo>
                      <a:pt x="466820" y="8276"/>
                    </a:lnTo>
                    <a:cubicBezTo>
                      <a:pt x="461944" y="29069"/>
                      <a:pt x="473535" y="50599"/>
                      <a:pt x="473535" y="72650"/>
                    </a:cubicBezTo>
                    <a:cubicBezTo>
                      <a:pt x="473535" y="182907"/>
                      <a:pt x="523406" y="280116"/>
                      <a:pt x="620783" y="337518"/>
                    </a:cubicBezTo>
                    <a:lnTo>
                      <a:pt x="651763" y="352190"/>
                    </a:lnTo>
                    <a:lnTo>
                      <a:pt x="651763" y="355536"/>
                    </a:lnTo>
                    <a:lnTo>
                      <a:pt x="770153" y="355536"/>
                    </a:lnTo>
                    <a:cubicBezTo>
                      <a:pt x="949532" y="355536"/>
                      <a:pt x="1094947" y="461234"/>
                      <a:pt x="1094947" y="591618"/>
                    </a:cubicBezTo>
                    <a:lnTo>
                      <a:pt x="1094947" y="685402"/>
                    </a:lnTo>
                    <a:lnTo>
                      <a:pt x="1036896" y="709438"/>
                    </a:lnTo>
                    <a:cubicBezTo>
                      <a:pt x="911840" y="752161"/>
                      <a:pt x="739077" y="778585"/>
                      <a:pt x="548249" y="778585"/>
                    </a:cubicBezTo>
                    <a:cubicBezTo>
                      <a:pt x="357421" y="778585"/>
                      <a:pt x="184658" y="752161"/>
                      <a:pt x="59603" y="709438"/>
                    </a:cubicBezTo>
                    <a:lnTo>
                      <a:pt x="1551" y="685402"/>
                    </a:lnTo>
                    <a:lnTo>
                      <a:pt x="1551" y="638839"/>
                    </a:lnTo>
                    <a:lnTo>
                      <a:pt x="0" y="638839"/>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8"/>
              <p:cNvSpPr/>
              <p:nvPr/>
            </p:nvSpPr>
            <p:spPr>
              <a:xfrm flipH="1">
                <a:off x="375058" y="6005716"/>
                <a:ext cx="1325923" cy="70621"/>
              </a:xfrm>
              <a:prstGeom prst="trapezoid">
                <a:avLst>
                  <a:gd name="adj" fmla="val 108003"/>
                </a:avLst>
              </a:prstGeom>
              <a:solidFill>
                <a:srgbClr val="8080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8"/>
              <p:cNvSpPr/>
              <p:nvPr/>
            </p:nvSpPr>
            <p:spPr>
              <a:xfrm>
                <a:off x="839149" y="5237093"/>
                <a:ext cx="173851" cy="85231"/>
              </a:xfrm>
              <a:custGeom>
                <a:avLst/>
                <a:gdLst/>
                <a:ahLst/>
                <a:cxnLst/>
                <a:rect l="l" t="t" r="r" b="b"/>
                <a:pathLst>
                  <a:path w="278275" h="136424" extrusionOk="0">
                    <a:moveTo>
                      <a:pt x="0" y="0"/>
                    </a:moveTo>
                    <a:lnTo>
                      <a:pt x="268443" y="0"/>
                    </a:lnTo>
                    <a:lnTo>
                      <a:pt x="278275" y="136424"/>
                    </a:lnTo>
                    <a:lnTo>
                      <a:pt x="0" y="126591"/>
                    </a:lnTo>
                    <a:lnTo>
                      <a:pt x="0" y="0"/>
                    </a:lnTo>
                    <a:close/>
                  </a:path>
                </a:pathLst>
              </a:custGeom>
              <a:solidFill>
                <a:srgbClr val="EF381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8"/>
              <p:cNvSpPr/>
              <p:nvPr/>
            </p:nvSpPr>
            <p:spPr>
              <a:xfrm rot="-2058665">
                <a:off x="916600" y="5404503"/>
                <a:ext cx="167709" cy="79087"/>
              </a:xfrm>
              <a:prstGeom prst="rect">
                <a:avLst/>
              </a:prstGeom>
              <a:solidFill>
                <a:srgbClr val="EF381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8"/>
              <p:cNvSpPr/>
              <p:nvPr/>
            </p:nvSpPr>
            <p:spPr>
              <a:xfrm rot="-4073088">
                <a:off x="1114725" y="5491984"/>
                <a:ext cx="167709" cy="89222"/>
              </a:xfrm>
              <a:custGeom>
                <a:avLst/>
                <a:gdLst/>
                <a:ahLst/>
                <a:cxnLst/>
                <a:rect l="l" t="t" r="r" b="b"/>
                <a:pathLst>
                  <a:path w="268443" h="142813" extrusionOk="0">
                    <a:moveTo>
                      <a:pt x="0" y="16222"/>
                    </a:moveTo>
                    <a:lnTo>
                      <a:pt x="230011" y="0"/>
                    </a:lnTo>
                    <a:lnTo>
                      <a:pt x="268443" y="142813"/>
                    </a:lnTo>
                    <a:lnTo>
                      <a:pt x="0" y="142813"/>
                    </a:lnTo>
                    <a:lnTo>
                      <a:pt x="0" y="16222"/>
                    </a:lnTo>
                    <a:close/>
                  </a:path>
                </a:pathLst>
              </a:custGeom>
              <a:solidFill>
                <a:srgbClr val="EF381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61" name="Google Shape;161;p8"/>
          <p:cNvGrpSpPr/>
          <p:nvPr/>
        </p:nvGrpSpPr>
        <p:grpSpPr>
          <a:xfrm>
            <a:off x="157488" y="2116951"/>
            <a:ext cx="2552452" cy="3011702"/>
            <a:chOff x="2335217" y="1782412"/>
            <a:chExt cx="2552452" cy="3011702"/>
          </a:xfrm>
        </p:grpSpPr>
        <p:sp>
          <p:nvSpPr>
            <p:cNvPr id="162" name="Google Shape;162;p8"/>
            <p:cNvSpPr/>
            <p:nvPr/>
          </p:nvSpPr>
          <p:spPr>
            <a:xfrm rot="-1645070">
              <a:off x="2994307" y="1653206"/>
              <a:ext cx="145798" cy="2898208"/>
            </a:xfrm>
            <a:prstGeom prst="round2SameRect">
              <a:avLst>
                <a:gd name="adj1" fmla="val 50000"/>
                <a:gd name="adj2" fmla="val 0"/>
              </a:avLst>
            </a:prstGeom>
            <a:solidFill>
              <a:srgbClr val="EF432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8"/>
            <p:cNvSpPr/>
            <p:nvPr/>
          </p:nvSpPr>
          <p:spPr>
            <a:xfrm>
              <a:off x="3398588" y="3844524"/>
              <a:ext cx="1489081" cy="949590"/>
            </a:xfrm>
            <a:custGeom>
              <a:avLst/>
              <a:gdLst/>
              <a:ahLst/>
              <a:cxnLst/>
              <a:rect l="l" t="t" r="r" b="b"/>
              <a:pathLst>
                <a:path w="1483642" h="980764" extrusionOk="0">
                  <a:moveTo>
                    <a:pt x="130409" y="0"/>
                  </a:moveTo>
                  <a:lnTo>
                    <a:pt x="507106" y="678804"/>
                  </a:lnTo>
                  <a:cubicBezTo>
                    <a:pt x="544535" y="709075"/>
                    <a:pt x="583289" y="737811"/>
                    <a:pt x="622982" y="737811"/>
                  </a:cubicBezTo>
                  <a:cubicBezTo>
                    <a:pt x="767898" y="707454"/>
                    <a:pt x="1058879" y="590073"/>
                    <a:pt x="1298168" y="575927"/>
                  </a:cubicBezTo>
                  <a:cubicBezTo>
                    <a:pt x="1451113" y="619534"/>
                    <a:pt x="1521673" y="768710"/>
                    <a:pt x="1463178" y="836134"/>
                  </a:cubicBezTo>
                  <a:cubicBezTo>
                    <a:pt x="1404684" y="903557"/>
                    <a:pt x="1122989" y="986359"/>
                    <a:pt x="947198" y="980467"/>
                  </a:cubicBezTo>
                  <a:cubicBezTo>
                    <a:pt x="771407" y="974575"/>
                    <a:pt x="486169" y="908445"/>
                    <a:pt x="408431" y="800784"/>
                  </a:cubicBezTo>
                  <a:lnTo>
                    <a:pt x="347037" y="723774"/>
                  </a:lnTo>
                  <a:lnTo>
                    <a:pt x="0" y="69132"/>
                  </a:lnTo>
                  <a:lnTo>
                    <a:pt x="130409" y="0"/>
                  </a:lnTo>
                  <a:close/>
                </a:path>
              </a:pathLst>
            </a:custGeom>
            <a:solidFill>
              <a:srgbClr val="37485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8"/>
            <p:cNvSpPr/>
            <p:nvPr/>
          </p:nvSpPr>
          <p:spPr>
            <a:xfrm rot="-1645070">
              <a:off x="2458709" y="1784248"/>
              <a:ext cx="147600" cy="572374"/>
            </a:xfrm>
            <a:prstGeom prst="round2SameRect">
              <a:avLst>
                <a:gd name="adj1" fmla="val 50000"/>
                <a:gd name="adj2" fmla="val 0"/>
              </a:avLst>
            </a:prstGeom>
            <a:solidFill>
              <a:srgbClr val="37485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65" name="Google Shape;165;p8"/>
          <p:cNvSpPr/>
          <p:nvPr/>
        </p:nvSpPr>
        <p:spPr>
          <a:xfrm>
            <a:off x="2891273" y="5169334"/>
            <a:ext cx="574618" cy="220747"/>
          </a:xfrm>
          <a:prstGeom prst="can">
            <a:avLst>
              <a:gd name="adj" fmla="val 25000"/>
            </a:avLst>
          </a:prstGeom>
          <a:solidFill>
            <a:srgbClr val="3F3F3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8"/>
          <p:cNvSpPr txBox="1"/>
          <p:nvPr/>
        </p:nvSpPr>
        <p:spPr>
          <a:xfrm rot="5400000">
            <a:off x="-679350" y="64275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100">
                <a:solidFill>
                  <a:srgbClr val="2F5597"/>
                </a:solidFill>
                <a:latin typeface="Barlow Condensed"/>
                <a:ea typeface="Barlow Condensed"/>
                <a:cs typeface="Barlow Condensed"/>
                <a:sym typeface="Barlow Condensed"/>
              </a:rPr>
              <a:t>SLIDESMANIA.COM</a:t>
            </a:r>
            <a:endParaRPr sz="1100">
              <a:solidFill>
                <a:srgbClr val="2F5597"/>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18502296"/>
      </p:ext>
    </p:extLst>
  </p:cSld>
  <p:clrMapOvr>
    <a:masterClrMapping/>
  </p:clrMapOvr>
  <p:transition spd="slow">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21"/>
        <p:cNvGrpSpPr/>
        <p:nvPr/>
      </p:nvGrpSpPr>
      <p:grpSpPr>
        <a:xfrm>
          <a:off x="0" y="0"/>
          <a:ext cx="0" cy="0"/>
          <a:chOff x="0" y="0"/>
          <a:chExt cx="0" cy="0"/>
        </a:xfrm>
      </p:grpSpPr>
      <p:grpSp>
        <p:nvGrpSpPr>
          <p:cNvPr id="222" name="Google Shape;222;p11"/>
          <p:cNvGrpSpPr/>
          <p:nvPr/>
        </p:nvGrpSpPr>
        <p:grpSpPr>
          <a:xfrm>
            <a:off x="0" y="0"/>
            <a:ext cx="12192000" cy="6858000"/>
            <a:chOff x="0" y="0"/>
            <a:chExt cx="12192000" cy="6858000"/>
          </a:xfrm>
        </p:grpSpPr>
        <p:sp>
          <p:nvSpPr>
            <p:cNvPr id="223" name="Google Shape;223;p11"/>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4" name="Google Shape;224;p11">
              <a:hlinkClick r:id="rId2"/>
            </p:cNvPr>
            <p:cNvPicPr preferRelativeResize="0"/>
            <p:nvPr/>
          </p:nvPicPr>
          <p:blipFill rotWithShape="1">
            <a:blip r:embed="rId3">
              <a:alphaModFix/>
            </a:blip>
            <a:srcRect/>
            <a:stretch/>
          </p:blipFill>
          <p:spPr>
            <a:xfrm>
              <a:off x="465600" y="331100"/>
              <a:ext cx="5101466" cy="2201299"/>
            </a:xfrm>
            <a:prstGeom prst="rect">
              <a:avLst/>
            </a:prstGeom>
            <a:noFill/>
            <a:ln>
              <a:noFill/>
            </a:ln>
          </p:spPr>
        </p:pic>
        <p:sp>
          <p:nvSpPr>
            <p:cNvPr id="225" name="Google Shape;225;p11"/>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600" b="1">
                  <a:solidFill>
                    <a:srgbClr val="3F3F3F"/>
                  </a:solidFill>
                  <a:latin typeface="Poppins"/>
                  <a:ea typeface="Poppins"/>
                  <a:cs typeface="Poppins"/>
                  <a:sym typeface="Poppins"/>
                </a:rPr>
                <a:t>Free </a:t>
              </a:r>
              <a:r>
                <a:rPr lang="es-ES" sz="3600">
                  <a:solidFill>
                    <a:srgbClr val="3F3F3F"/>
                  </a:solidFill>
                  <a:latin typeface="Poppins"/>
                  <a:ea typeface="Poppins"/>
                  <a:cs typeface="Poppins"/>
                  <a:sym typeface="Poppins"/>
                </a:rPr>
                <a:t>themes and templates for </a:t>
              </a:r>
              <a:r>
                <a:rPr lang="es-ES" sz="3600" b="1">
                  <a:solidFill>
                    <a:srgbClr val="3F3F3F"/>
                  </a:solidFill>
                  <a:latin typeface="Poppins"/>
                  <a:ea typeface="Poppins"/>
                  <a:cs typeface="Poppins"/>
                  <a:sym typeface="Poppins"/>
                </a:rPr>
                <a:t>Google Slides</a:t>
              </a:r>
              <a:r>
                <a:rPr lang="es-ES" sz="3600">
                  <a:solidFill>
                    <a:srgbClr val="3F3F3F"/>
                  </a:solidFill>
                  <a:latin typeface="Poppins"/>
                  <a:ea typeface="Poppins"/>
                  <a:cs typeface="Poppins"/>
                  <a:sym typeface="Poppins"/>
                </a:rPr>
                <a:t> or </a:t>
              </a:r>
              <a:r>
                <a:rPr lang="es-ES" sz="3600" b="1">
                  <a:solidFill>
                    <a:srgbClr val="3F3F3F"/>
                  </a:solidFill>
                  <a:latin typeface="Poppins"/>
                  <a:ea typeface="Poppins"/>
                  <a:cs typeface="Poppins"/>
                  <a:sym typeface="Poppins"/>
                </a:rPr>
                <a:t>PowerPoint</a:t>
              </a: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r>
                <a:rPr lang="es-ES" sz="3000" b="1">
                  <a:solidFill>
                    <a:srgbClr val="FFCB25"/>
                  </a:solidFill>
                  <a:latin typeface="Poppins"/>
                  <a:ea typeface="Poppins"/>
                  <a:cs typeface="Poppins"/>
                  <a:sym typeface="Poppins"/>
                </a:rPr>
                <a:t>NOT to be sold as is or modified!</a:t>
              </a:r>
              <a:endParaRPr sz="3000" b="1">
                <a:solidFill>
                  <a:srgbClr val="FFCB25"/>
                </a:solidFill>
                <a:latin typeface="Poppins"/>
                <a:ea typeface="Poppins"/>
                <a:cs typeface="Poppins"/>
                <a:sym typeface="Poppins"/>
              </a:endParaRPr>
            </a:p>
            <a:p>
              <a:pPr marL="0" lvl="0" indent="0" algn="l" rtl="0">
                <a:spcBef>
                  <a:spcPts val="0"/>
                </a:spcBef>
                <a:spcAft>
                  <a:spcPts val="0"/>
                </a:spcAft>
                <a:buNone/>
              </a:pPr>
              <a:r>
                <a:rPr lang="es-ES" sz="2700">
                  <a:solidFill>
                    <a:srgbClr val="3F3F3F"/>
                  </a:solidFill>
                  <a:latin typeface="Poppins"/>
                  <a:ea typeface="Poppins"/>
                  <a:cs typeface="Poppins"/>
                  <a:sym typeface="Poppins"/>
                </a:rPr>
                <a:t>Read </a:t>
              </a:r>
              <a:r>
                <a:rPr lang="es-ES" sz="2700" u="sng">
                  <a:solidFill>
                    <a:srgbClr val="3F3F3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FAQ</a:t>
              </a:r>
              <a:r>
                <a:rPr lang="es-ES" sz="4400" b="1">
                  <a:solidFill>
                    <a:srgbClr val="FFCB25"/>
                  </a:solidFill>
                  <a:latin typeface="Poppins"/>
                  <a:ea typeface="Poppins"/>
                  <a:cs typeface="Poppins"/>
                  <a:sym typeface="Poppins"/>
                </a:rPr>
                <a:t> </a:t>
              </a:r>
              <a:r>
                <a:rPr lang="es-ES"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226" name="Google Shape;226;p11"/>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227" name="Google Shape;227;p11">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228" name="Google Shape;228;p11">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229" name="Google Shape;229;p11">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230" name="Google Shape;230;p11">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231" name="Google Shape;231;p11"/>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S" sz="2400" b="1">
                  <a:solidFill>
                    <a:srgbClr val="252525"/>
                  </a:solidFill>
                  <a:latin typeface="Homemade Apple"/>
                  <a:ea typeface="Homemade Apple"/>
                  <a:cs typeface="Homemade Apple"/>
                  <a:sym typeface="Homemade Apple"/>
                </a:rPr>
                <a:t>Sharing is caring!</a:t>
              </a:r>
              <a:endParaRPr sz="2400" b="1">
                <a:solidFill>
                  <a:srgbClr val="252525"/>
                </a:solidFill>
                <a:latin typeface="Homemade Apple"/>
                <a:ea typeface="Homemade Apple"/>
                <a:cs typeface="Homemade Apple"/>
                <a:sym typeface="Homemade Apple"/>
              </a:endParaRPr>
            </a:p>
          </p:txBody>
        </p:sp>
      </p:grpSp>
    </p:spTree>
    <p:extLst>
      <p:ext uri="{BB962C8B-B14F-4D97-AF65-F5344CB8AC3E}">
        <p14:creationId xmlns:p14="http://schemas.microsoft.com/office/powerpoint/2010/main" val="3751891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77F3BE-ED3A-4543-B4F4-6669D0F8556F}"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4248252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7F3BE-ED3A-4543-B4F4-6669D0F8556F}"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3490991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8"/>
        <p:cNvGrpSpPr/>
        <p:nvPr/>
      </p:nvGrpSpPr>
      <p:grpSpPr>
        <a:xfrm>
          <a:off x="0" y="0"/>
          <a:ext cx="0" cy="0"/>
          <a:chOff x="0" y="0"/>
          <a:chExt cx="0" cy="0"/>
        </a:xfrm>
      </p:grpSpPr>
      <p:grpSp>
        <p:nvGrpSpPr>
          <p:cNvPr id="239" name="Google Shape;239;p22"/>
          <p:cNvGrpSpPr/>
          <p:nvPr/>
        </p:nvGrpSpPr>
        <p:grpSpPr>
          <a:xfrm>
            <a:off x="-189467" y="-64267"/>
            <a:ext cx="12566000" cy="7012400"/>
            <a:chOff x="-142100" y="-48200"/>
            <a:chExt cx="9424500" cy="5259300"/>
          </a:xfrm>
        </p:grpSpPr>
        <p:cxnSp>
          <p:nvCxnSpPr>
            <p:cNvPr id="240" name="Google Shape;240;p22"/>
            <p:cNvCxnSpPr/>
            <p:nvPr/>
          </p:nvCxnSpPr>
          <p:spPr>
            <a:xfrm>
              <a:off x="639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41" name="Google Shape;241;p22"/>
            <p:cNvCxnSpPr/>
            <p:nvPr/>
          </p:nvCxnSpPr>
          <p:spPr>
            <a:xfrm>
              <a:off x="3857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42" name="Google Shape;242;p22"/>
            <p:cNvCxnSpPr/>
            <p:nvPr/>
          </p:nvCxnSpPr>
          <p:spPr>
            <a:xfrm>
              <a:off x="7076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43" name="Google Shape;243;p22"/>
            <p:cNvCxnSpPr/>
            <p:nvPr/>
          </p:nvCxnSpPr>
          <p:spPr>
            <a:xfrm>
              <a:off x="10295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44" name="Google Shape;244;p22"/>
            <p:cNvCxnSpPr/>
            <p:nvPr/>
          </p:nvCxnSpPr>
          <p:spPr>
            <a:xfrm>
              <a:off x="13514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45" name="Google Shape;245;p22"/>
            <p:cNvCxnSpPr/>
            <p:nvPr/>
          </p:nvCxnSpPr>
          <p:spPr>
            <a:xfrm>
              <a:off x="16732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46" name="Google Shape;246;p22"/>
            <p:cNvCxnSpPr/>
            <p:nvPr/>
          </p:nvCxnSpPr>
          <p:spPr>
            <a:xfrm>
              <a:off x="19951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47" name="Google Shape;247;p22"/>
            <p:cNvCxnSpPr/>
            <p:nvPr/>
          </p:nvCxnSpPr>
          <p:spPr>
            <a:xfrm>
              <a:off x="23170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48" name="Google Shape;248;p22"/>
            <p:cNvCxnSpPr/>
            <p:nvPr/>
          </p:nvCxnSpPr>
          <p:spPr>
            <a:xfrm>
              <a:off x="26389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49" name="Google Shape;249;p22"/>
            <p:cNvCxnSpPr/>
            <p:nvPr/>
          </p:nvCxnSpPr>
          <p:spPr>
            <a:xfrm>
              <a:off x="29607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50" name="Google Shape;250;p22"/>
            <p:cNvCxnSpPr/>
            <p:nvPr/>
          </p:nvCxnSpPr>
          <p:spPr>
            <a:xfrm>
              <a:off x="32826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51" name="Google Shape;251;p22"/>
            <p:cNvCxnSpPr/>
            <p:nvPr/>
          </p:nvCxnSpPr>
          <p:spPr>
            <a:xfrm>
              <a:off x="36045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52" name="Google Shape;252;p22"/>
            <p:cNvCxnSpPr/>
            <p:nvPr/>
          </p:nvCxnSpPr>
          <p:spPr>
            <a:xfrm>
              <a:off x="39264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53" name="Google Shape;253;p22"/>
            <p:cNvCxnSpPr/>
            <p:nvPr/>
          </p:nvCxnSpPr>
          <p:spPr>
            <a:xfrm>
              <a:off x="42482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54" name="Google Shape;254;p22"/>
            <p:cNvCxnSpPr/>
            <p:nvPr/>
          </p:nvCxnSpPr>
          <p:spPr>
            <a:xfrm>
              <a:off x="45701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55" name="Google Shape;255;p22"/>
            <p:cNvCxnSpPr/>
            <p:nvPr/>
          </p:nvCxnSpPr>
          <p:spPr>
            <a:xfrm>
              <a:off x="48920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56" name="Google Shape;256;p22"/>
            <p:cNvCxnSpPr/>
            <p:nvPr/>
          </p:nvCxnSpPr>
          <p:spPr>
            <a:xfrm>
              <a:off x="52139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57" name="Google Shape;257;p22"/>
            <p:cNvCxnSpPr/>
            <p:nvPr/>
          </p:nvCxnSpPr>
          <p:spPr>
            <a:xfrm>
              <a:off x="55357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58" name="Google Shape;258;p22"/>
            <p:cNvCxnSpPr/>
            <p:nvPr/>
          </p:nvCxnSpPr>
          <p:spPr>
            <a:xfrm>
              <a:off x="58576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59" name="Google Shape;259;p22"/>
            <p:cNvCxnSpPr/>
            <p:nvPr/>
          </p:nvCxnSpPr>
          <p:spPr>
            <a:xfrm>
              <a:off x="61795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60" name="Google Shape;260;p22"/>
            <p:cNvCxnSpPr/>
            <p:nvPr/>
          </p:nvCxnSpPr>
          <p:spPr>
            <a:xfrm>
              <a:off x="65014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61" name="Google Shape;261;p22"/>
            <p:cNvCxnSpPr/>
            <p:nvPr/>
          </p:nvCxnSpPr>
          <p:spPr>
            <a:xfrm>
              <a:off x="68232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62" name="Google Shape;262;p22"/>
            <p:cNvCxnSpPr/>
            <p:nvPr/>
          </p:nvCxnSpPr>
          <p:spPr>
            <a:xfrm>
              <a:off x="71451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63" name="Google Shape;263;p22"/>
            <p:cNvCxnSpPr/>
            <p:nvPr/>
          </p:nvCxnSpPr>
          <p:spPr>
            <a:xfrm>
              <a:off x="74670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64" name="Google Shape;264;p22"/>
            <p:cNvCxnSpPr/>
            <p:nvPr/>
          </p:nvCxnSpPr>
          <p:spPr>
            <a:xfrm>
              <a:off x="77889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65" name="Google Shape;265;p22"/>
            <p:cNvCxnSpPr/>
            <p:nvPr/>
          </p:nvCxnSpPr>
          <p:spPr>
            <a:xfrm>
              <a:off x="811077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66" name="Google Shape;266;p22"/>
            <p:cNvCxnSpPr/>
            <p:nvPr/>
          </p:nvCxnSpPr>
          <p:spPr>
            <a:xfrm>
              <a:off x="843265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67" name="Google Shape;267;p22"/>
            <p:cNvCxnSpPr/>
            <p:nvPr/>
          </p:nvCxnSpPr>
          <p:spPr>
            <a:xfrm>
              <a:off x="8754525"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68" name="Google Shape;268;p22"/>
            <p:cNvCxnSpPr/>
            <p:nvPr/>
          </p:nvCxnSpPr>
          <p:spPr>
            <a:xfrm>
              <a:off x="9076400" y="-48200"/>
              <a:ext cx="0" cy="5259300"/>
            </a:xfrm>
            <a:prstGeom prst="straightConnector1">
              <a:avLst/>
            </a:prstGeom>
            <a:noFill/>
            <a:ln w="9525" cap="flat" cmpd="sng">
              <a:solidFill>
                <a:srgbClr val="A4B8BD"/>
              </a:solidFill>
              <a:prstDash val="solid"/>
              <a:round/>
              <a:headEnd type="none" w="sm" len="sm"/>
              <a:tailEnd type="none" w="sm" len="sm"/>
            </a:ln>
          </p:spPr>
        </p:cxnSp>
        <p:cxnSp>
          <p:nvCxnSpPr>
            <p:cNvPr id="269" name="Google Shape;269;p22"/>
            <p:cNvCxnSpPr/>
            <p:nvPr/>
          </p:nvCxnSpPr>
          <p:spPr>
            <a:xfrm>
              <a:off x="-142100" y="256100"/>
              <a:ext cx="9424500" cy="0"/>
            </a:xfrm>
            <a:prstGeom prst="straightConnector1">
              <a:avLst/>
            </a:prstGeom>
            <a:noFill/>
            <a:ln w="9525" cap="flat" cmpd="sng">
              <a:solidFill>
                <a:srgbClr val="A4B8BD"/>
              </a:solidFill>
              <a:prstDash val="solid"/>
              <a:round/>
              <a:headEnd type="none" w="sm" len="sm"/>
              <a:tailEnd type="none" w="sm" len="sm"/>
            </a:ln>
          </p:spPr>
        </p:cxnSp>
        <p:cxnSp>
          <p:nvCxnSpPr>
            <p:cNvPr id="270" name="Google Shape;270;p22"/>
            <p:cNvCxnSpPr/>
            <p:nvPr/>
          </p:nvCxnSpPr>
          <p:spPr>
            <a:xfrm>
              <a:off x="-142100" y="586788"/>
              <a:ext cx="9424500" cy="0"/>
            </a:xfrm>
            <a:prstGeom prst="straightConnector1">
              <a:avLst/>
            </a:prstGeom>
            <a:noFill/>
            <a:ln w="9525" cap="flat" cmpd="sng">
              <a:solidFill>
                <a:srgbClr val="A4B8BD"/>
              </a:solidFill>
              <a:prstDash val="solid"/>
              <a:round/>
              <a:headEnd type="none" w="sm" len="sm"/>
              <a:tailEnd type="none" w="sm" len="sm"/>
            </a:ln>
          </p:spPr>
        </p:cxnSp>
        <p:cxnSp>
          <p:nvCxnSpPr>
            <p:cNvPr id="271" name="Google Shape;271;p22"/>
            <p:cNvCxnSpPr/>
            <p:nvPr/>
          </p:nvCxnSpPr>
          <p:spPr>
            <a:xfrm>
              <a:off x="-142100" y="917475"/>
              <a:ext cx="9424500" cy="0"/>
            </a:xfrm>
            <a:prstGeom prst="straightConnector1">
              <a:avLst/>
            </a:prstGeom>
            <a:noFill/>
            <a:ln w="9525" cap="flat" cmpd="sng">
              <a:solidFill>
                <a:srgbClr val="A4B8BD"/>
              </a:solidFill>
              <a:prstDash val="solid"/>
              <a:round/>
              <a:headEnd type="none" w="sm" len="sm"/>
              <a:tailEnd type="none" w="sm" len="sm"/>
            </a:ln>
          </p:spPr>
        </p:cxnSp>
        <p:cxnSp>
          <p:nvCxnSpPr>
            <p:cNvPr id="272" name="Google Shape;272;p22"/>
            <p:cNvCxnSpPr/>
            <p:nvPr/>
          </p:nvCxnSpPr>
          <p:spPr>
            <a:xfrm>
              <a:off x="-142100" y="1248163"/>
              <a:ext cx="9424500" cy="0"/>
            </a:xfrm>
            <a:prstGeom prst="straightConnector1">
              <a:avLst/>
            </a:prstGeom>
            <a:noFill/>
            <a:ln w="9525" cap="flat" cmpd="sng">
              <a:solidFill>
                <a:srgbClr val="A4B8BD"/>
              </a:solidFill>
              <a:prstDash val="solid"/>
              <a:round/>
              <a:headEnd type="none" w="sm" len="sm"/>
              <a:tailEnd type="none" w="sm" len="sm"/>
            </a:ln>
          </p:spPr>
        </p:cxnSp>
        <p:cxnSp>
          <p:nvCxnSpPr>
            <p:cNvPr id="273" name="Google Shape;273;p22"/>
            <p:cNvCxnSpPr/>
            <p:nvPr/>
          </p:nvCxnSpPr>
          <p:spPr>
            <a:xfrm>
              <a:off x="-142100" y="1578850"/>
              <a:ext cx="9424500" cy="0"/>
            </a:xfrm>
            <a:prstGeom prst="straightConnector1">
              <a:avLst/>
            </a:prstGeom>
            <a:noFill/>
            <a:ln w="9525" cap="flat" cmpd="sng">
              <a:solidFill>
                <a:srgbClr val="A4B8BD"/>
              </a:solidFill>
              <a:prstDash val="solid"/>
              <a:round/>
              <a:headEnd type="none" w="sm" len="sm"/>
              <a:tailEnd type="none" w="sm" len="sm"/>
            </a:ln>
          </p:spPr>
        </p:cxnSp>
        <p:cxnSp>
          <p:nvCxnSpPr>
            <p:cNvPr id="274" name="Google Shape;274;p22"/>
            <p:cNvCxnSpPr/>
            <p:nvPr/>
          </p:nvCxnSpPr>
          <p:spPr>
            <a:xfrm>
              <a:off x="-142100" y="1909538"/>
              <a:ext cx="9424500" cy="0"/>
            </a:xfrm>
            <a:prstGeom prst="straightConnector1">
              <a:avLst/>
            </a:prstGeom>
            <a:noFill/>
            <a:ln w="9525" cap="flat" cmpd="sng">
              <a:solidFill>
                <a:srgbClr val="A4B8BD"/>
              </a:solidFill>
              <a:prstDash val="solid"/>
              <a:round/>
              <a:headEnd type="none" w="sm" len="sm"/>
              <a:tailEnd type="none" w="sm" len="sm"/>
            </a:ln>
          </p:spPr>
        </p:cxnSp>
        <p:cxnSp>
          <p:nvCxnSpPr>
            <p:cNvPr id="275" name="Google Shape;275;p22"/>
            <p:cNvCxnSpPr/>
            <p:nvPr/>
          </p:nvCxnSpPr>
          <p:spPr>
            <a:xfrm>
              <a:off x="-142100" y="2240225"/>
              <a:ext cx="9424500" cy="0"/>
            </a:xfrm>
            <a:prstGeom prst="straightConnector1">
              <a:avLst/>
            </a:prstGeom>
            <a:noFill/>
            <a:ln w="9525" cap="flat" cmpd="sng">
              <a:solidFill>
                <a:srgbClr val="A4B8BD"/>
              </a:solidFill>
              <a:prstDash val="solid"/>
              <a:round/>
              <a:headEnd type="none" w="sm" len="sm"/>
              <a:tailEnd type="none" w="sm" len="sm"/>
            </a:ln>
          </p:spPr>
        </p:cxnSp>
        <p:cxnSp>
          <p:nvCxnSpPr>
            <p:cNvPr id="276" name="Google Shape;276;p22"/>
            <p:cNvCxnSpPr/>
            <p:nvPr/>
          </p:nvCxnSpPr>
          <p:spPr>
            <a:xfrm>
              <a:off x="-142100" y="2570913"/>
              <a:ext cx="9424500" cy="0"/>
            </a:xfrm>
            <a:prstGeom prst="straightConnector1">
              <a:avLst/>
            </a:prstGeom>
            <a:noFill/>
            <a:ln w="9525" cap="flat" cmpd="sng">
              <a:solidFill>
                <a:srgbClr val="A4B8BD"/>
              </a:solidFill>
              <a:prstDash val="solid"/>
              <a:round/>
              <a:headEnd type="none" w="sm" len="sm"/>
              <a:tailEnd type="none" w="sm" len="sm"/>
            </a:ln>
          </p:spPr>
        </p:cxnSp>
        <p:cxnSp>
          <p:nvCxnSpPr>
            <p:cNvPr id="277" name="Google Shape;277;p22"/>
            <p:cNvCxnSpPr/>
            <p:nvPr/>
          </p:nvCxnSpPr>
          <p:spPr>
            <a:xfrm>
              <a:off x="-142100" y="2901600"/>
              <a:ext cx="9424500" cy="0"/>
            </a:xfrm>
            <a:prstGeom prst="straightConnector1">
              <a:avLst/>
            </a:prstGeom>
            <a:noFill/>
            <a:ln w="9525" cap="flat" cmpd="sng">
              <a:solidFill>
                <a:srgbClr val="A4B8BD"/>
              </a:solidFill>
              <a:prstDash val="solid"/>
              <a:round/>
              <a:headEnd type="none" w="sm" len="sm"/>
              <a:tailEnd type="none" w="sm" len="sm"/>
            </a:ln>
          </p:spPr>
        </p:cxnSp>
        <p:cxnSp>
          <p:nvCxnSpPr>
            <p:cNvPr id="278" name="Google Shape;278;p22"/>
            <p:cNvCxnSpPr/>
            <p:nvPr/>
          </p:nvCxnSpPr>
          <p:spPr>
            <a:xfrm>
              <a:off x="-142100" y="3232288"/>
              <a:ext cx="9424500" cy="0"/>
            </a:xfrm>
            <a:prstGeom prst="straightConnector1">
              <a:avLst/>
            </a:prstGeom>
            <a:noFill/>
            <a:ln w="9525" cap="flat" cmpd="sng">
              <a:solidFill>
                <a:srgbClr val="A4B8BD"/>
              </a:solidFill>
              <a:prstDash val="solid"/>
              <a:round/>
              <a:headEnd type="none" w="sm" len="sm"/>
              <a:tailEnd type="none" w="sm" len="sm"/>
            </a:ln>
          </p:spPr>
        </p:cxnSp>
        <p:cxnSp>
          <p:nvCxnSpPr>
            <p:cNvPr id="279" name="Google Shape;279;p22"/>
            <p:cNvCxnSpPr/>
            <p:nvPr/>
          </p:nvCxnSpPr>
          <p:spPr>
            <a:xfrm>
              <a:off x="-142100" y="3562975"/>
              <a:ext cx="9424500" cy="0"/>
            </a:xfrm>
            <a:prstGeom prst="straightConnector1">
              <a:avLst/>
            </a:prstGeom>
            <a:noFill/>
            <a:ln w="9525" cap="flat" cmpd="sng">
              <a:solidFill>
                <a:srgbClr val="A4B8BD"/>
              </a:solidFill>
              <a:prstDash val="solid"/>
              <a:round/>
              <a:headEnd type="none" w="sm" len="sm"/>
              <a:tailEnd type="none" w="sm" len="sm"/>
            </a:ln>
          </p:spPr>
        </p:cxnSp>
        <p:cxnSp>
          <p:nvCxnSpPr>
            <p:cNvPr id="280" name="Google Shape;280;p22"/>
            <p:cNvCxnSpPr/>
            <p:nvPr/>
          </p:nvCxnSpPr>
          <p:spPr>
            <a:xfrm>
              <a:off x="-142100" y="3893663"/>
              <a:ext cx="9424500" cy="0"/>
            </a:xfrm>
            <a:prstGeom prst="straightConnector1">
              <a:avLst/>
            </a:prstGeom>
            <a:noFill/>
            <a:ln w="9525" cap="flat" cmpd="sng">
              <a:solidFill>
                <a:srgbClr val="A4B8BD"/>
              </a:solidFill>
              <a:prstDash val="solid"/>
              <a:round/>
              <a:headEnd type="none" w="sm" len="sm"/>
              <a:tailEnd type="none" w="sm" len="sm"/>
            </a:ln>
          </p:spPr>
        </p:cxnSp>
        <p:cxnSp>
          <p:nvCxnSpPr>
            <p:cNvPr id="281" name="Google Shape;281;p22"/>
            <p:cNvCxnSpPr/>
            <p:nvPr/>
          </p:nvCxnSpPr>
          <p:spPr>
            <a:xfrm>
              <a:off x="-142100" y="4224350"/>
              <a:ext cx="9424500" cy="0"/>
            </a:xfrm>
            <a:prstGeom prst="straightConnector1">
              <a:avLst/>
            </a:prstGeom>
            <a:noFill/>
            <a:ln w="9525" cap="flat" cmpd="sng">
              <a:solidFill>
                <a:srgbClr val="A4B8BD"/>
              </a:solidFill>
              <a:prstDash val="solid"/>
              <a:round/>
              <a:headEnd type="none" w="sm" len="sm"/>
              <a:tailEnd type="none" w="sm" len="sm"/>
            </a:ln>
          </p:spPr>
        </p:cxnSp>
        <p:cxnSp>
          <p:nvCxnSpPr>
            <p:cNvPr id="282" name="Google Shape;282;p22"/>
            <p:cNvCxnSpPr/>
            <p:nvPr/>
          </p:nvCxnSpPr>
          <p:spPr>
            <a:xfrm>
              <a:off x="-142100" y="4555038"/>
              <a:ext cx="9424500" cy="0"/>
            </a:xfrm>
            <a:prstGeom prst="straightConnector1">
              <a:avLst/>
            </a:prstGeom>
            <a:noFill/>
            <a:ln w="9525" cap="flat" cmpd="sng">
              <a:solidFill>
                <a:srgbClr val="A4B8BD"/>
              </a:solidFill>
              <a:prstDash val="solid"/>
              <a:round/>
              <a:headEnd type="none" w="sm" len="sm"/>
              <a:tailEnd type="none" w="sm" len="sm"/>
            </a:ln>
          </p:spPr>
        </p:cxnSp>
        <p:cxnSp>
          <p:nvCxnSpPr>
            <p:cNvPr id="283" name="Google Shape;283;p22"/>
            <p:cNvCxnSpPr/>
            <p:nvPr/>
          </p:nvCxnSpPr>
          <p:spPr>
            <a:xfrm>
              <a:off x="-142100" y="4885725"/>
              <a:ext cx="9424500" cy="0"/>
            </a:xfrm>
            <a:prstGeom prst="straightConnector1">
              <a:avLst/>
            </a:prstGeom>
            <a:noFill/>
            <a:ln w="9525" cap="flat" cmpd="sng">
              <a:solidFill>
                <a:srgbClr val="A4B8BD"/>
              </a:solidFill>
              <a:prstDash val="solid"/>
              <a:round/>
              <a:headEnd type="none" w="sm" len="sm"/>
              <a:tailEnd type="none" w="sm" len="sm"/>
            </a:ln>
          </p:spPr>
        </p:cxnSp>
      </p:grpSp>
    </p:spTree>
    <p:extLst>
      <p:ext uri="{BB962C8B-B14F-4D97-AF65-F5344CB8AC3E}">
        <p14:creationId xmlns:p14="http://schemas.microsoft.com/office/powerpoint/2010/main" val="3856420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39FC54-579B-6107-D81C-0BF791A84D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3B751AB-37FA-D4FD-CB90-9104CDA726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DDFF33-BCBC-91BB-6067-0C602EFAAD50}"/>
              </a:ext>
            </a:extLst>
          </p:cNvPr>
          <p:cNvSpPr>
            <a:spLocks noGrp="1" noChangeArrowheads="1"/>
          </p:cNvSpPr>
          <p:nvPr>
            <p:ph type="sldNum" sz="quarter" idx="12"/>
          </p:nvPr>
        </p:nvSpPr>
        <p:spPr>
          <a:ln/>
        </p:spPr>
        <p:txBody>
          <a:bodyPr/>
          <a:lstStyle>
            <a:lvl1pPr>
              <a:defRPr/>
            </a:lvl1pPr>
          </a:lstStyle>
          <a:p>
            <a:pPr>
              <a:defRPr/>
            </a:pPr>
            <a:fld id="{86969F54-2E3D-4655-ADB4-A7917CB89AA3}" type="slidenum">
              <a:rPr lang="en-US" altLang="en-US"/>
              <a:pPr>
                <a:defRPr/>
              </a:pPr>
              <a:t>‹#›</a:t>
            </a:fld>
            <a:endParaRPr lang="en-US" altLang="en-US"/>
          </a:p>
        </p:txBody>
      </p:sp>
    </p:spTree>
    <p:extLst>
      <p:ext uri="{BB962C8B-B14F-4D97-AF65-F5344CB8AC3E}">
        <p14:creationId xmlns:p14="http://schemas.microsoft.com/office/powerpoint/2010/main" val="391586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77F3BE-ED3A-4543-B4F4-6669D0F8556F}"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1796586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7F3BE-ED3A-4543-B4F4-6669D0F8556F}"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1349751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77F3BE-ED3A-4543-B4F4-6669D0F8556F}"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2384976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77F3BE-ED3A-4543-B4F4-6669D0F8556F}"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3669729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7F3BE-ED3A-4543-B4F4-6669D0F8556F}"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403977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7F3BE-ED3A-4543-B4F4-6669D0F8556F}"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369167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7F3BE-ED3A-4543-B4F4-6669D0F8556F}"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D54F1-2E81-4A9E-B89B-FD17B2778AE9}" type="slidenum">
              <a:rPr lang="en-US" smtClean="0"/>
              <a:t>‹#›</a:t>
            </a:fld>
            <a:endParaRPr lang="en-US"/>
          </a:p>
        </p:txBody>
      </p:sp>
    </p:spTree>
    <p:extLst>
      <p:ext uri="{BB962C8B-B14F-4D97-AF65-F5344CB8AC3E}">
        <p14:creationId xmlns:p14="http://schemas.microsoft.com/office/powerpoint/2010/main" val="1770274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7F3BE-ED3A-4543-B4F4-6669D0F8556F}" type="datetimeFigureOut">
              <a:rPr lang="en-US" smtClean="0"/>
              <a:t>2/20/2025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D54F1-2E81-4A9E-B89B-FD17B2778AE9}" type="slidenum">
              <a:rPr lang="en-US" smtClean="0"/>
              <a:t>‹#›</a:t>
            </a:fld>
            <a:endParaRPr lang="en-US"/>
          </a:p>
        </p:txBody>
      </p:sp>
    </p:spTree>
    <p:extLst>
      <p:ext uri="{BB962C8B-B14F-4D97-AF65-F5344CB8AC3E}">
        <p14:creationId xmlns:p14="http://schemas.microsoft.com/office/powerpoint/2010/main" val="2331361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266668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70" r:id="rId7"/>
    <p:sldLayoutId id="2147483671" r:id="rId8"/>
    <p:sldLayoutId id="2147483672" r:id="rId9"/>
    <p:sldLayoutId id="2147483674" r:id="rId10"/>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wmf"/><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openxmlformats.org/officeDocument/2006/relationships/hyperlink" Target="anh%206%20moi&#12288;&#65288;20.2).pptx#-1,13,PowerPoint Presentation" TargetMode="External"/><Relationship Id="rId13" Type="http://schemas.openxmlformats.org/officeDocument/2006/relationships/hyperlink" Target="anh%206%20moi&#12288;&#65288;20.2).pptx#-1,15,PowerPoint Presentation" TargetMode="External"/><Relationship Id="rId18" Type="http://schemas.openxmlformats.org/officeDocument/2006/relationships/hyperlink" Target="anh%206%20moi&#12288;&#65288;20.2).pptx#-1,17,PowerPoint Presentation" TargetMode="External"/><Relationship Id="rId3" Type="http://schemas.openxmlformats.org/officeDocument/2006/relationships/image" Target="../media/image24.png"/><Relationship Id="rId7" Type="http://schemas.microsoft.com/office/2007/relationships/hdphoto" Target="../media/hdphoto2.wdp"/><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hyperlink" Target="anh%206%20moi&#12288;&#65288;20.2).pptx#-1,11,PowerPoint Presentation" TargetMode="External"/><Relationship Id="rId16" Type="http://schemas.openxmlformats.org/officeDocument/2006/relationships/image" Target="../media/image29.png"/><Relationship Id="rId20" Type="http://schemas.microsoft.com/office/2007/relationships/hdphoto" Target="../media/hdphoto5.wdp"/><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hyperlink" Target="anh%206%20moi&#12288;&#65288;20.2).pptx#-1,12,PowerPoint Presentation" TargetMode="External"/><Relationship Id="rId15" Type="http://schemas.openxmlformats.org/officeDocument/2006/relationships/hyperlink" Target="anh%206%20moi&#12288;&#65288;20.2).pptx#-1,16,PowerPoint Presentation" TargetMode="External"/><Relationship Id="rId10" Type="http://schemas.openxmlformats.org/officeDocument/2006/relationships/hyperlink" Target="anh%206%20moi&#12288;&#65288;20.2).pptx#-1,14,PowerPoint Presentation" TargetMode="External"/><Relationship Id="rId19"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6.jpg"/><Relationship Id="rId1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hyperlink" Target="anh%206%20moi&#12288;&#65288;20.2).pptx#-1,10,PowerPoint Presentation"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anh%206%20moi&#12288;&#65288;20.2).pptx#-1,10,PowerPoint Presentation"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hyperlink" Target="anh%206%20moi&#12288;&#65288;20.2).pptx#-1,10,PowerPoint Presentation"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anh%206%20moi&#12288;&#65288;20.2).pptx#-1,10,PowerPoint Presentation"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anh%206%20moi&#12288;&#65288;20.2).pptx#-1,10,PowerPoint Presentation"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anh%206.pptx#-1,10,PowerPoint Presentation" TargetMode="External"/><Relationship Id="rId1" Type="http://schemas.openxmlformats.org/officeDocument/2006/relationships/slideLayout" Target="../slideLayouts/slideLayout7.xml"/><Relationship Id="rId5" Type="http://schemas.openxmlformats.org/officeDocument/2006/relationships/hyperlink" Target="anh%206%20moi&#12288;&#65288;20.2).pptx#-1,10,PowerPoint Presentation" TargetMode="Externa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jp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2.jpe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0.jpeg"/><Relationship Id="rId5" Type="http://schemas.openxmlformats.org/officeDocument/2006/relationships/image" Target="../media/image2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12.xml"/><Relationship Id="rId7" Type="http://schemas.openxmlformats.org/officeDocument/2006/relationships/image" Target="../media/image40.jpe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5" Type="http://schemas.openxmlformats.org/officeDocument/2006/relationships/image" Target="../media/image45.jp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20.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image" Target="../media/image19.jpeg"/><Relationship Id="rId2" Type="http://schemas.openxmlformats.org/officeDocument/2006/relationships/audio" Target="../media/media2.mp3"/><Relationship Id="rId16" Type="http://schemas.openxmlformats.org/officeDocument/2006/relationships/image" Target="../media/image18.jpe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17.jpe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7" descr="BOOK2">
            <a:extLst>
              <a:ext uri="{FF2B5EF4-FFF2-40B4-BE49-F238E27FC236}">
                <a16:creationId xmlns:a16="http://schemas.microsoft.com/office/drawing/2014/main" id="{89864133-5D39-BF69-3F77-240775E0F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332691">
            <a:off x="1811338" y="2720976"/>
            <a:ext cx="20097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WordArt 18">
            <a:extLst>
              <a:ext uri="{FF2B5EF4-FFF2-40B4-BE49-F238E27FC236}">
                <a16:creationId xmlns:a16="http://schemas.microsoft.com/office/drawing/2014/main" id="{E20B716A-970E-F5A5-8764-A023E3A578B5}"/>
              </a:ext>
            </a:extLst>
          </p:cNvPr>
          <p:cNvSpPr>
            <a:spLocks noChangeArrowheads="1" noChangeShapeType="1" noTextEdit="1"/>
          </p:cNvSpPr>
          <p:nvPr/>
        </p:nvSpPr>
        <p:spPr bwMode="auto">
          <a:xfrm rot="850955">
            <a:off x="2419350" y="2830513"/>
            <a:ext cx="793750" cy="311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6722"/>
              </a:avLst>
            </a:prstTxWarp>
          </a:bodyPr>
          <a:lstStyle/>
          <a:p>
            <a:pPr algn="ctr"/>
            <a:r>
              <a:rPr lang="en-US" sz="3600" kern="10" spc="720">
                <a:solidFill>
                  <a:srgbClr val="FFFF00"/>
                </a:solidFill>
                <a:effectLst>
                  <a:outerShdw dist="45791" dir="3378596" algn="ctr" rotWithShape="0">
                    <a:srgbClr val="4D4D4D">
                      <a:alpha val="79999"/>
                    </a:srgbClr>
                  </a:outerShdw>
                </a:effectLst>
                <a:latin typeface="Arial Black" panose="020B0A04020102020204" pitchFamily="34" charset="0"/>
              </a:rPr>
              <a:t>ENGLISH 6</a:t>
            </a:r>
          </a:p>
        </p:txBody>
      </p:sp>
      <p:sp>
        <p:nvSpPr>
          <p:cNvPr id="3076" name="WordArt 19">
            <a:extLst>
              <a:ext uri="{FF2B5EF4-FFF2-40B4-BE49-F238E27FC236}">
                <a16:creationId xmlns:a16="http://schemas.microsoft.com/office/drawing/2014/main" id="{8B705C8C-E69E-2D85-2304-E956AB732AD6}"/>
              </a:ext>
            </a:extLst>
          </p:cNvPr>
          <p:cNvSpPr>
            <a:spLocks noChangeArrowheads="1" noChangeShapeType="1" noTextEdit="1"/>
          </p:cNvSpPr>
          <p:nvPr/>
        </p:nvSpPr>
        <p:spPr bwMode="auto">
          <a:xfrm rot="834664">
            <a:off x="2728914" y="3441701"/>
            <a:ext cx="720725" cy="220663"/>
          </a:xfrm>
          <a:prstGeom prst="rect">
            <a:avLst/>
          </a:prstGeom>
        </p:spPr>
        <p:txBody>
          <a:bodyPr wrap="none" fromWordArt="1">
            <a:prstTxWarp prst="textPlain">
              <a:avLst>
                <a:gd name="adj" fmla="val 59634"/>
              </a:avLst>
            </a:prstTxWarp>
          </a:bodyPr>
          <a:lstStyle/>
          <a:p>
            <a:pPr algn="ctr"/>
            <a:r>
              <a:rPr lang="en-US" sz="3600" kern="10" dirty="0">
                <a:ln w="12700" cap="sq">
                  <a:solidFill>
                    <a:srgbClr val="EAEAEA"/>
                  </a:solidFill>
                  <a:miter lim="800000"/>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600000" scaled="1"/>
                </a:gradFill>
                <a:effectLst>
                  <a:outerShdw dist="35921" dir="2700000" sy="50000" kx="2115830" algn="bl" rotWithShape="0">
                    <a:srgbClr val="C0C0C0">
                      <a:alpha val="79999"/>
                    </a:srgbClr>
                  </a:outerShdw>
                </a:effectLst>
                <a:latin typeface="Arial Black" panose="020B0A04020102020204" pitchFamily="34" charset="0"/>
              </a:rPr>
              <a:t>UNIT 8</a:t>
            </a:r>
          </a:p>
        </p:txBody>
      </p:sp>
      <p:sp>
        <p:nvSpPr>
          <p:cNvPr id="3" name="Rectangle 2">
            <a:extLst>
              <a:ext uri="{FF2B5EF4-FFF2-40B4-BE49-F238E27FC236}">
                <a16:creationId xmlns:a16="http://schemas.microsoft.com/office/drawing/2014/main" id="{3E25F22F-EF2D-F9B3-36AE-9F0D017046CF}"/>
              </a:ext>
            </a:extLst>
          </p:cNvPr>
          <p:cNvSpPr/>
          <p:nvPr/>
        </p:nvSpPr>
        <p:spPr>
          <a:xfrm>
            <a:off x="1703153" y="839678"/>
            <a:ext cx="10930107"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vi-V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Warmly w</a:t>
            </a:r>
            <a:r>
              <a:rPr lang="en-US"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elcome</a:t>
            </a: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 </a:t>
            </a:r>
            <a:r>
              <a:rPr lang="vi-V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all the teachers and students</a:t>
            </a: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a:t>
            </a:r>
          </a:p>
        </p:txBody>
      </p:sp>
      <p:pic>
        <p:nvPicPr>
          <p:cNvPr id="3078" name="Picture 5" descr="C:\Users\Administrator\Pictures\108783.gif">
            <a:extLst>
              <a:ext uri="{FF2B5EF4-FFF2-40B4-BE49-F238E27FC236}">
                <a16:creationId xmlns:a16="http://schemas.microsoft.com/office/drawing/2014/main" id="{CC18D325-D421-A8A1-5090-2035F985CB2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6226" y="69850"/>
            <a:ext cx="222614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 descr="C:\Users\Administrator\Pictures\HOA.gif">
            <a:extLst>
              <a:ext uri="{FF2B5EF4-FFF2-40B4-BE49-F238E27FC236}">
                <a16:creationId xmlns:a16="http://schemas.microsoft.com/office/drawing/2014/main" id="{F6DA4866-901B-0AC8-4A49-AB0C9AA4EF3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422900"/>
            <a:ext cx="79248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6" descr="bay">
            <a:extLst>
              <a:ext uri="{FF2B5EF4-FFF2-40B4-BE49-F238E27FC236}">
                <a16:creationId xmlns:a16="http://schemas.microsoft.com/office/drawing/2014/main" id="{A33E8241-7B01-8B6F-7761-F22FB517960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0238" y="138114"/>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6" descr="bay">
            <a:extLst>
              <a:ext uri="{FF2B5EF4-FFF2-40B4-BE49-F238E27FC236}">
                <a16:creationId xmlns:a16="http://schemas.microsoft.com/office/drawing/2014/main" id="{847B5E57-0EC9-5844-540B-7AA68B8CD79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54888" y="120651"/>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TextBox 1">
            <a:extLst>
              <a:ext uri="{FF2B5EF4-FFF2-40B4-BE49-F238E27FC236}">
                <a16:creationId xmlns:a16="http://schemas.microsoft.com/office/drawing/2014/main" id="{90747613-C267-D3C6-F15C-02CB944D4C70}"/>
              </a:ext>
            </a:extLst>
          </p:cNvPr>
          <p:cNvSpPr txBox="1">
            <a:spLocks noChangeArrowheads="1"/>
          </p:cNvSpPr>
          <p:nvPr/>
        </p:nvSpPr>
        <p:spPr bwMode="auto">
          <a:xfrm>
            <a:off x="3925888" y="2543176"/>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i="1" dirty="0">
                <a:solidFill>
                  <a:srgbClr val="FF0000"/>
                </a:solidFill>
              </a:rPr>
              <a:t>Teacher: </a:t>
            </a:r>
            <a:r>
              <a:rPr lang="vi-VN" altLang="en-US" b="1" i="1" dirty="0">
                <a:solidFill>
                  <a:srgbClr val="FF0000"/>
                </a:solidFill>
              </a:rPr>
              <a:t>Nguyen Thi Nha</a:t>
            </a:r>
            <a:endParaRPr lang="en-US" altLang="en-US" b="1" i="1" dirty="0">
              <a:solidFill>
                <a:srgbClr val="FF0000"/>
              </a:solidFill>
            </a:endParaRPr>
          </a:p>
          <a:p>
            <a:pPr eaLnBrk="1" hangingPunct="1">
              <a:spcBef>
                <a:spcPct val="0"/>
              </a:spcBef>
              <a:buFontTx/>
              <a:buNone/>
            </a:pPr>
            <a:r>
              <a:rPr lang="vi-VN" altLang="en-US" b="1" i="1" dirty="0">
                <a:solidFill>
                  <a:srgbClr val="FF0000"/>
                </a:solidFill>
              </a:rPr>
              <a:t>Doan Lap </a:t>
            </a:r>
            <a:r>
              <a:rPr lang="en-US" altLang="en-US" b="1" i="1" dirty="0">
                <a:solidFill>
                  <a:srgbClr val="FF0000"/>
                </a:solidFill>
              </a:rPr>
              <a:t>Lower Secondary School</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1">
            <a:hlinkClick r:id="rId2" action="ppaction://hlinkpres?slideindex=11&amp;slidetitle=PowerPoint Presentation"/>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679979" y="1479234"/>
            <a:ext cx="1984549" cy="2136278"/>
          </a:xfrm>
          <a:prstGeom prst="rect">
            <a:avLst/>
          </a:prstGeom>
        </p:spPr>
      </p:pic>
      <p:pic>
        <p:nvPicPr>
          <p:cNvPr id="5" name="q2">
            <a:hlinkClick r:id="rId5" action="ppaction://hlinkpres?slideindex=12&amp;slidetitle=PowerPoint Presentation"/>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4846866" y="1461694"/>
            <a:ext cx="2001780" cy="2161524"/>
          </a:xfrm>
          <a:prstGeom prst="rect">
            <a:avLst/>
          </a:prstGeom>
        </p:spPr>
      </p:pic>
      <p:pic>
        <p:nvPicPr>
          <p:cNvPr id="6" name="q3">
            <a:hlinkClick r:id="rId8" action="ppaction://hlinkpres?slideindex=13&amp;slidetitle=PowerPoint Presentation"/>
          </p:cNvPr>
          <p:cNvPicPr>
            <a:picLocks noChangeAspect="1"/>
          </p:cNvPicPr>
          <p:nvPr/>
        </p:nvPicPr>
        <p:blipFill rotWithShape="1">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8046028" y="1327056"/>
            <a:ext cx="1905000" cy="2296162"/>
          </a:xfrm>
          <a:prstGeom prst="rect">
            <a:avLst/>
          </a:prstGeom>
        </p:spPr>
      </p:pic>
      <p:pic>
        <p:nvPicPr>
          <p:cNvPr id="7" name="q4">
            <a:hlinkClick r:id="rId10" action="ppaction://hlinkpres?slideindex=14&amp;slidetitle=PowerPoint Presenta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747461" y="3957852"/>
            <a:ext cx="1849582" cy="2715904"/>
          </a:xfrm>
          <a:prstGeom prst="rect">
            <a:avLst/>
          </a:prstGeom>
        </p:spPr>
      </p:pic>
      <p:pic>
        <p:nvPicPr>
          <p:cNvPr id="8" name="q5">
            <a:hlinkClick r:id="rId13" action="ppaction://hlinkpres?slideindex=15&amp;slidetitle=PowerPoint Presentation"/>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8180" y="3957852"/>
            <a:ext cx="2418147" cy="2700377"/>
          </a:xfrm>
          <a:prstGeom prst="rect">
            <a:avLst/>
          </a:prstGeom>
        </p:spPr>
      </p:pic>
      <p:pic>
        <p:nvPicPr>
          <p:cNvPr id="9" name="q6">
            <a:hlinkClick r:id="rId15" action="ppaction://hlinkpres?slideindex=16&amp;slidetitle=PowerPoint Presentation"/>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8046028" y="4167135"/>
            <a:ext cx="1852778" cy="2506620"/>
          </a:xfrm>
          <a:prstGeom prst="rect">
            <a:avLst/>
          </a:prstGeom>
        </p:spPr>
      </p:pic>
      <p:sp>
        <p:nvSpPr>
          <p:cNvPr id="10" name="Oval 9"/>
          <p:cNvSpPr/>
          <p:nvPr/>
        </p:nvSpPr>
        <p:spPr>
          <a:xfrm>
            <a:off x="1597478" y="1327056"/>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Oval 10"/>
          <p:cNvSpPr/>
          <p:nvPr/>
        </p:nvSpPr>
        <p:spPr>
          <a:xfrm>
            <a:off x="8146206" y="4716061"/>
            <a:ext cx="1622143" cy="120444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Oval 11"/>
          <p:cNvSpPr/>
          <p:nvPr/>
        </p:nvSpPr>
        <p:spPr>
          <a:xfrm>
            <a:off x="5240623" y="4786228"/>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1902431" y="4716061"/>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8228706" y="1486161"/>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4971440" y="1616636"/>
            <a:ext cx="1877785" cy="84302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1902431" y="1644985"/>
            <a:ext cx="1232274" cy="461665"/>
          </a:xfrm>
          <a:prstGeom prst="rect">
            <a:avLst/>
          </a:prstGeom>
          <a:noFill/>
        </p:spPr>
        <p:txBody>
          <a:bodyPr wrap="square" rtlCol="0">
            <a:spAutoFit/>
          </a:bodyPr>
          <a:lstStyle/>
          <a:p>
            <a:r>
              <a:rPr lang="en-US" sz="2400" dirty="0"/>
              <a:t>50 </a:t>
            </a:r>
            <a:r>
              <a:rPr lang="en-US" sz="2400" dirty="0" err="1"/>
              <a:t>điểm</a:t>
            </a:r>
            <a:endParaRPr lang="en-US" sz="2400" dirty="0"/>
          </a:p>
        </p:txBody>
      </p:sp>
      <p:sp>
        <p:nvSpPr>
          <p:cNvPr id="17" name="TextBox 16"/>
          <p:cNvSpPr txBox="1"/>
          <p:nvPr/>
        </p:nvSpPr>
        <p:spPr>
          <a:xfrm>
            <a:off x="8296522" y="5124211"/>
            <a:ext cx="1421689" cy="461665"/>
          </a:xfrm>
          <a:prstGeom prst="rect">
            <a:avLst/>
          </a:prstGeom>
          <a:noFill/>
        </p:spPr>
        <p:txBody>
          <a:bodyPr wrap="square" rtlCol="0">
            <a:spAutoFit/>
          </a:bodyPr>
          <a:lstStyle/>
          <a:p>
            <a:r>
              <a:rPr lang="en-US" sz="2400"/>
              <a:t>70 điểm</a:t>
            </a:r>
          </a:p>
        </p:txBody>
      </p:sp>
      <p:sp>
        <p:nvSpPr>
          <p:cNvPr id="18" name="TextBox 17"/>
          <p:cNvSpPr txBox="1"/>
          <p:nvPr/>
        </p:nvSpPr>
        <p:spPr>
          <a:xfrm>
            <a:off x="5391150" y="5124211"/>
            <a:ext cx="1333501" cy="461665"/>
          </a:xfrm>
          <a:prstGeom prst="rect">
            <a:avLst/>
          </a:prstGeom>
          <a:noFill/>
        </p:spPr>
        <p:txBody>
          <a:bodyPr wrap="square" rtlCol="0">
            <a:spAutoFit/>
          </a:bodyPr>
          <a:lstStyle/>
          <a:p>
            <a:r>
              <a:rPr lang="en-US" sz="2400" dirty="0"/>
              <a:t>90 </a:t>
            </a:r>
            <a:r>
              <a:rPr lang="en-US" sz="2400" dirty="0" err="1"/>
              <a:t>điểm</a:t>
            </a:r>
            <a:endParaRPr lang="en-US" sz="2400" dirty="0"/>
          </a:p>
        </p:txBody>
      </p:sp>
      <p:sp>
        <p:nvSpPr>
          <p:cNvPr id="19" name="TextBox 18"/>
          <p:cNvSpPr txBox="1"/>
          <p:nvPr/>
        </p:nvSpPr>
        <p:spPr>
          <a:xfrm>
            <a:off x="2109860" y="5122538"/>
            <a:ext cx="1388919" cy="461665"/>
          </a:xfrm>
          <a:prstGeom prst="rect">
            <a:avLst/>
          </a:prstGeom>
          <a:noFill/>
        </p:spPr>
        <p:txBody>
          <a:bodyPr wrap="square" rtlCol="0">
            <a:spAutoFit/>
          </a:bodyPr>
          <a:lstStyle/>
          <a:p>
            <a:r>
              <a:rPr lang="en-US" sz="2400" dirty="0"/>
              <a:t>40 </a:t>
            </a:r>
            <a:r>
              <a:rPr lang="en-US" sz="2400" dirty="0" err="1"/>
              <a:t>điểm</a:t>
            </a:r>
            <a:endParaRPr lang="en-US" sz="2400" dirty="0"/>
          </a:p>
        </p:txBody>
      </p:sp>
      <p:sp>
        <p:nvSpPr>
          <p:cNvPr id="20" name="TextBox 19"/>
          <p:cNvSpPr txBox="1"/>
          <p:nvPr/>
        </p:nvSpPr>
        <p:spPr>
          <a:xfrm>
            <a:off x="8529338" y="1909958"/>
            <a:ext cx="1421690" cy="461665"/>
          </a:xfrm>
          <a:prstGeom prst="rect">
            <a:avLst/>
          </a:prstGeom>
          <a:noFill/>
        </p:spPr>
        <p:txBody>
          <a:bodyPr wrap="square" rtlCol="0">
            <a:spAutoFit/>
          </a:bodyPr>
          <a:lstStyle/>
          <a:p>
            <a:r>
              <a:rPr lang="en-US" sz="2400"/>
              <a:t>90 điểm</a:t>
            </a:r>
          </a:p>
        </p:txBody>
      </p:sp>
      <p:sp>
        <p:nvSpPr>
          <p:cNvPr id="21" name="TextBox 20"/>
          <p:cNvSpPr txBox="1"/>
          <p:nvPr/>
        </p:nvSpPr>
        <p:spPr>
          <a:xfrm>
            <a:off x="5374933" y="1807319"/>
            <a:ext cx="1211378" cy="461665"/>
          </a:xfrm>
          <a:prstGeom prst="rect">
            <a:avLst/>
          </a:prstGeom>
          <a:noFill/>
        </p:spPr>
        <p:txBody>
          <a:bodyPr wrap="square" rtlCol="0">
            <a:spAutoFit/>
          </a:bodyPr>
          <a:lstStyle/>
          <a:p>
            <a:r>
              <a:rPr lang="en-US" sz="2400" dirty="0"/>
              <a:t>60 </a:t>
            </a:r>
            <a:r>
              <a:rPr lang="en-US" sz="2400" dirty="0" err="1"/>
              <a:t>điểm</a:t>
            </a:r>
            <a:endParaRPr lang="en-US" sz="2400" dirty="0"/>
          </a:p>
        </p:txBody>
      </p:sp>
      <p:sp>
        <p:nvSpPr>
          <p:cNvPr id="23" name="TextBox 22"/>
          <p:cNvSpPr txBox="1"/>
          <p:nvPr/>
        </p:nvSpPr>
        <p:spPr>
          <a:xfrm>
            <a:off x="1747461" y="397169"/>
            <a:ext cx="7082384" cy="769441"/>
          </a:xfrm>
          <a:prstGeom prst="rect">
            <a:avLst/>
          </a:prstGeom>
          <a:solidFill>
            <a:srgbClr val="FFFF00"/>
          </a:solidFill>
          <a:ln>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Rounded MT Bold" panose="020F0704030504030204" pitchFamily="34" charset="0"/>
                <a:ea typeface="+mn-ea"/>
                <a:cs typeface="+mn-cs"/>
              </a:rPr>
              <a:t>mirac</a:t>
            </a:r>
            <a:r>
              <a:rPr lang="en-US" sz="4400" b="1" dirty="0">
                <a:ln w="22225">
                  <a:solidFill>
                    <a:schemeClr val="accent2"/>
                  </a:solidFill>
                  <a:prstDash val="solid"/>
                </a:ln>
                <a:solidFill>
                  <a:schemeClr val="accent2">
                    <a:lumMod val="40000"/>
                    <a:lumOff val="60000"/>
                  </a:schemeClr>
                </a:solidFill>
                <a:latin typeface="Arial Rounded MT Bold" panose="020F0704030504030204" pitchFamily="34" charset="0"/>
              </a:rPr>
              <a:t>u</a:t>
            </a:r>
            <a:r>
              <a:rPr kumimoji="0" lang="vi-VN" sz="4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Rounded MT Bold" panose="020F0704030504030204" pitchFamily="34" charset="0"/>
                <a:ea typeface="+mn-ea"/>
                <a:cs typeface="+mn-cs"/>
              </a:rPr>
              <a:t>lous</a:t>
            </a:r>
            <a:r>
              <a:rPr kumimoji="0" lang="en-US" sz="4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Rounded MT Bold" panose="020F0704030504030204" pitchFamily="34" charset="0"/>
                <a:ea typeface="+mn-ea"/>
                <a:cs typeface="+mn-cs"/>
              </a:rPr>
              <a:t> boxes</a:t>
            </a:r>
          </a:p>
        </p:txBody>
      </p:sp>
      <p:pic>
        <p:nvPicPr>
          <p:cNvPr id="24" name="q2">
            <a:hlinkClick r:id="rId18" action="ppaction://hlinkpres?slideindex=17&amp;slidetitle=PowerPoint Presentation"/>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0692406" y="5211361"/>
            <a:ext cx="1293121" cy="1217178"/>
          </a:xfrm>
          <a:prstGeom prst="rect">
            <a:avLst/>
          </a:prstGeom>
        </p:spPr>
      </p:pic>
      <p:sp>
        <p:nvSpPr>
          <p:cNvPr id="2" name="TextBox 1">
            <a:extLst>
              <a:ext uri="{FF2B5EF4-FFF2-40B4-BE49-F238E27FC236}">
                <a16:creationId xmlns:a16="http://schemas.microsoft.com/office/drawing/2014/main" id="{5F6F81FE-DA85-6AFF-D96E-754579DBCD82}"/>
              </a:ext>
            </a:extLst>
          </p:cNvPr>
          <p:cNvSpPr txBox="1"/>
          <p:nvPr/>
        </p:nvSpPr>
        <p:spPr>
          <a:xfrm>
            <a:off x="1679400" y="3196290"/>
            <a:ext cx="762000" cy="646331"/>
          </a:xfrm>
          <a:prstGeom prst="rect">
            <a:avLst/>
          </a:prstGeom>
          <a:noFill/>
        </p:spPr>
        <p:txBody>
          <a:bodyPr wrap="square" rtlCol="0">
            <a:spAutoFit/>
          </a:bodyPr>
          <a:lstStyle/>
          <a:p>
            <a:r>
              <a:rPr lang="en-US" sz="3600" b="1" dirty="0">
                <a:solidFill>
                  <a:srgbClr val="FF0000"/>
                </a:solidFill>
              </a:rPr>
              <a:t>1</a:t>
            </a:r>
          </a:p>
        </p:txBody>
      </p:sp>
      <p:sp>
        <p:nvSpPr>
          <p:cNvPr id="3" name="TextBox 2">
            <a:extLst>
              <a:ext uri="{FF2B5EF4-FFF2-40B4-BE49-F238E27FC236}">
                <a16:creationId xmlns:a16="http://schemas.microsoft.com/office/drawing/2014/main" id="{54967AD9-4282-E27E-EDBE-60EAEF45D084}"/>
              </a:ext>
            </a:extLst>
          </p:cNvPr>
          <p:cNvSpPr txBox="1"/>
          <p:nvPr/>
        </p:nvSpPr>
        <p:spPr>
          <a:xfrm>
            <a:off x="4993933" y="3167570"/>
            <a:ext cx="762000" cy="646331"/>
          </a:xfrm>
          <a:prstGeom prst="rect">
            <a:avLst/>
          </a:prstGeom>
          <a:noFill/>
        </p:spPr>
        <p:txBody>
          <a:bodyPr wrap="square" rtlCol="0">
            <a:spAutoFit/>
          </a:bodyPr>
          <a:lstStyle/>
          <a:p>
            <a:r>
              <a:rPr lang="en-US" sz="3600" b="1" dirty="0">
                <a:solidFill>
                  <a:srgbClr val="FF0000"/>
                </a:solidFill>
              </a:rPr>
              <a:t>2</a:t>
            </a:r>
          </a:p>
        </p:txBody>
      </p:sp>
      <p:sp>
        <p:nvSpPr>
          <p:cNvPr id="22" name="TextBox 21">
            <a:extLst>
              <a:ext uri="{FF2B5EF4-FFF2-40B4-BE49-F238E27FC236}">
                <a16:creationId xmlns:a16="http://schemas.microsoft.com/office/drawing/2014/main" id="{F66492AC-F1C8-9B09-3639-4FADAE051D45}"/>
              </a:ext>
            </a:extLst>
          </p:cNvPr>
          <p:cNvSpPr txBox="1"/>
          <p:nvPr/>
        </p:nvSpPr>
        <p:spPr>
          <a:xfrm>
            <a:off x="8195277" y="3246341"/>
            <a:ext cx="762000" cy="646331"/>
          </a:xfrm>
          <a:prstGeom prst="rect">
            <a:avLst/>
          </a:prstGeom>
          <a:noFill/>
        </p:spPr>
        <p:txBody>
          <a:bodyPr wrap="square" rtlCol="0">
            <a:spAutoFit/>
          </a:bodyPr>
          <a:lstStyle/>
          <a:p>
            <a:r>
              <a:rPr lang="en-US" sz="3600" b="1" dirty="0">
                <a:solidFill>
                  <a:srgbClr val="FF0000"/>
                </a:solidFill>
              </a:rPr>
              <a:t>3</a:t>
            </a:r>
          </a:p>
        </p:txBody>
      </p:sp>
      <p:sp>
        <p:nvSpPr>
          <p:cNvPr id="25" name="TextBox 24">
            <a:extLst>
              <a:ext uri="{FF2B5EF4-FFF2-40B4-BE49-F238E27FC236}">
                <a16:creationId xmlns:a16="http://schemas.microsoft.com/office/drawing/2014/main" id="{2FFCFE99-971B-586F-57AD-72DB2A7B7D7D}"/>
              </a:ext>
            </a:extLst>
          </p:cNvPr>
          <p:cNvSpPr txBox="1"/>
          <p:nvPr/>
        </p:nvSpPr>
        <p:spPr>
          <a:xfrm>
            <a:off x="1597478" y="6211669"/>
            <a:ext cx="762000" cy="646331"/>
          </a:xfrm>
          <a:prstGeom prst="rect">
            <a:avLst/>
          </a:prstGeom>
          <a:noFill/>
        </p:spPr>
        <p:txBody>
          <a:bodyPr wrap="square" rtlCol="0">
            <a:spAutoFit/>
          </a:bodyPr>
          <a:lstStyle/>
          <a:p>
            <a:r>
              <a:rPr lang="en-US" sz="3600" b="1" dirty="0">
                <a:solidFill>
                  <a:srgbClr val="FF0000"/>
                </a:solidFill>
              </a:rPr>
              <a:t>4</a:t>
            </a:r>
          </a:p>
        </p:txBody>
      </p:sp>
      <p:sp>
        <p:nvSpPr>
          <p:cNvPr id="26" name="TextBox 25">
            <a:extLst>
              <a:ext uri="{FF2B5EF4-FFF2-40B4-BE49-F238E27FC236}">
                <a16:creationId xmlns:a16="http://schemas.microsoft.com/office/drawing/2014/main" id="{66A5EB57-AFC7-8528-1FB5-C4F1AA659FB9}"/>
              </a:ext>
            </a:extLst>
          </p:cNvPr>
          <p:cNvSpPr txBox="1"/>
          <p:nvPr/>
        </p:nvSpPr>
        <p:spPr>
          <a:xfrm>
            <a:off x="5218622" y="6258493"/>
            <a:ext cx="762000" cy="646331"/>
          </a:xfrm>
          <a:prstGeom prst="rect">
            <a:avLst/>
          </a:prstGeom>
          <a:noFill/>
        </p:spPr>
        <p:txBody>
          <a:bodyPr wrap="square" rtlCol="0">
            <a:spAutoFit/>
          </a:bodyPr>
          <a:lstStyle/>
          <a:p>
            <a:r>
              <a:rPr lang="en-US" sz="3600" b="1" dirty="0">
                <a:solidFill>
                  <a:srgbClr val="FF0000"/>
                </a:solidFill>
              </a:rPr>
              <a:t>5</a:t>
            </a:r>
          </a:p>
        </p:txBody>
      </p:sp>
      <p:sp>
        <p:nvSpPr>
          <p:cNvPr id="27" name="TextBox 26">
            <a:extLst>
              <a:ext uri="{FF2B5EF4-FFF2-40B4-BE49-F238E27FC236}">
                <a16:creationId xmlns:a16="http://schemas.microsoft.com/office/drawing/2014/main" id="{F06C06FD-1177-30A6-1AFA-83D7A17D8F84}"/>
              </a:ext>
            </a:extLst>
          </p:cNvPr>
          <p:cNvSpPr txBox="1"/>
          <p:nvPr/>
        </p:nvSpPr>
        <p:spPr>
          <a:xfrm>
            <a:off x="8312850" y="6301887"/>
            <a:ext cx="762000" cy="646331"/>
          </a:xfrm>
          <a:prstGeom prst="rect">
            <a:avLst/>
          </a:prstGeom>
          <a:noFill/>
        </p:spPr>
        <p:txBody>
          <a:bodyPr wrap="square" rtlCol="0">
            <a:spAutoFit/>
          </a:bodyPr>
          <a:lstStyle/>
          <a:p>
            <a:r>
              <a:rPr lang="en-US" sz="3600" b="1" dirty="0">
                <a:solidFill>
                  <a:srgbClr val="FF0000"/>
                </a:solidFill>
              </a:rPr>
              <a:t>6</a:t>
            </a:r>
          </a:p>
        </p:txBody>
      </p:sp>
    </p:spTree>
    <p:extLst>
      <p:ext uri="{BB962C8B-B14F-4D97-AF65-F5344CB8AC3E}">
        <p14:creationId xmlns:p14="http://schemas.microsoft.com/office/powerpoint/2010/main" val="33981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1000"/>
                                  </p:stCondLst>
                                  <p:iterate type="wd">
                                    <p:tmPct val="50000"/>
                                  </p:iterate>
                                  <p:childTnLst>
                                    <p:set>
                                      <p:cBhvr>
                                        <p:cTn id="6" dur="1" fill="hold">
                                          <p:stCondLst>
                                            <p:cond delay="0"/>
                                          </p:stCondLst>
                                        </p:cTn>
                                        <p:tgtEl>
                                          <p:spTgt spid="23"/>
                                        </p:tgtEl>
                                        <p:attrNameLst>
                                          <p:attrName>style.visibility</p:attrName>
                                        </p:attrNameLst>
                                      </p:cBhvr>
                                      <p:to>
                                        <p:strVal val="visible"/>
                                      </p:to>
                                    </p:set>
                                    <p:set>
                                      <p:cBhvr>
                                        <p:cTn id="7" dur="455" fill="hold">
                                          <p:stCondLst>
                                            <p:cond delay="0"/>
                                          </p:stCondLst>
                                        </p:cTn>
                                        <p:tgtEl>
                                          <p:spTgt spid="23"/>
                                        </p:tgtEl>
                                        <p:attrNameLst>
                                          <p:attrName>style.rotation</p:attrName>
                                        </p:attrNameLst>
                                      </p:cBhvr>
                                      <p:to>
                                        <p:strVal val="-45.0"/>
                                      </p:to>
                                    </p:set>
                                    <p:anim calcmode="lin" valueType="num">
                                      <p:cBhvr>
                                        <p:cTn id="8" dur="455" fill="hold">
                                          <p:stCondLst>
                                            <p:cond delay="455"/>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3"/>
                                        </p:tgtEl>
                                        <p:attrNameLst>
                                          <p:attrName>ppt_y</p:attrName>
                                        </p:attrNameLst>
                                      </p:cBhvr>
                                      <p:tavLst>
                                        <p:tav tm="0">
                                          <p:val>
                                            <p:strVal val="#ppt_y-(0.354*#ppt_w-0.172*#ppt_h)"/>
                                          </p:val>
                                        </p:tav>
                                        <p:tav tm="100000">
                                          <p:val>
                                            <p:strVal val="#ppt_y"/>
                                          </p:val>
                                        </p:tav>
                                      </p:tavLst>
                                    </p:anim>
                                  </p:childTnLst>
                                </p:cTn>
                              </p:par>
                              <p:par>
                                <p:cTn id="12" presetID="32" presetClass="emph" presetSubtype="0" repeatCount="indefinite" fill="hold" grpId="1" nodeType="withEffect">
                                  <p:stCondLst>
                                    <p:cond delay="1000"/>
                                  </p:stCondLst>
                                  <p:iterate type="wd">
                                    <p:tmPct val="10000"/>
                                  </p:iterate>
                                  <p:childTnLst>
                                    <p:animRot by="120000">
                                      <p:cBhvr>
                                        <p:cTn id="13" dur="100" fill="hold">
                                          <p:stCondLst>
                                            <p:cond delay="0"/>
                                          </p:stCondLst>
                                        </p:cTn>
                                        <p:tgtEl>
                                          <p:spTgt spid="23"/>
                                        </p:tgtEl>
                                        <p:attrNameLst>
                                          <p:attrName>r</p:attrName>
                                        </p:attrNameLst>
                                      </p:cBhvr>
                                    </p:animRot>
                                    <p:animRot by="-240000">
                                      <p:cBhvr>
                                        <p:cTn id="14" dur="200" fill="hold">
                                          <p:stCondLst>
                                            <p:cond delay="200"/>
                                          </p:stCondLst>
                                        </p:cTn>
                                        <p:tgtEl>
                                          <p:spTgt spid="23"/>
                                        </p:tgtEl>
                                        <p:attrNameLst>
                                          <p:attrName>r</p:attrName>
                                        </p:attrNameLst>
                                      </p:cBhvr>
                                    </p:animRot>
                                    <p:animRot by="240000">
                                      <p:cBhvr>
                                        <p:cTn id="15" dur="200" fill="hold">
                                          <p:stCondLst>
                                            <p:cond delay="400"/>
                                          </p:stCondLst>
                                        </p:cTn>
                                        <p:tgtEl>
                                          <p:spTgt spid="23"/>
                                        </p:tgtEl>
                                        <p:attrNameLst>
                                          <p:attrName>r</p:attrName>
                                        </p:attrNameLst>
                                      </p:cBhvr>
                                    </p:animRot>
                                    <p:animRot by="-240000">
                                      <p:cBhvr>
                                        <p:cTn id="16" dur="200" fill="hold">
                                          <p:stCondLst>
                                            <p:cond delay="600"/>
                                          </p:stCondLst>
                                        </p:cTn>
                                        <p:tgtEl>
                                          <p:spTgt spid="23"/>
                                        </p:tgtEl>
                                        <p:attrNameLst>
                                          <p:attrName>r</p:attrName>
                                        </p:attrNameLst>
                                      </p:cBhvr>
                                    </p:animRot>
                                    <p:animRot by="120000">
                                      <p:cBhvr>
                                        <p:cTn id="17"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66" restart="whenNotActive" fill="hold" evtFilter="cancelBubble" nodeType="interactiveSeq">
                <p:stCondLst>
                  <p:cond evt="onClick" delay="0">
                    <p:tgtEl>
                      <p:spTgt spid="7"/>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42"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1000"/>
                                        <p:tgtEl>
                                          <p:spTgt spid="13"/>
                                        </p:tgtEl>
                                      </p:cBhvr>
                                    </p:animEffect>
                                    <p:anim calcmode="lin" valueType="num">
                                      <p:cBhvr>
                                        <p:cTn id="80" dur="1000" fill="hold"/>
                                        <p:tgtEl>
                                          <p:spTgt spid="13"/>
                                        </p:tgtEl>
                                        <p:attrNameLst>
                                          <p:attrName>ppt_x</p:attrName>
                                        </p:attrNameLst>
                                      </p:cBhvr>
                                      <p:tavLst>
                                        <p:tav tm="0">
                                          <p:val>
                                            <p:strVal val="#ppt_x"/>
                                          </p:val>
                                        </p:tav>
                                        <p:tav tm="100000">
                                          <p:val>
                                            <p:strVal val="#ppt_x"/>
                                          </p:val>
                                        </p:tav>
                                      </p:tavLst>
                                    </p:anim>
                                    <p:anim calcmode="lin" valueType="num">
                                      <p:cBhvr>
                                        <p:cTn id="8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1000"/>
                                        <p:tgtEl>
                                          <p:spTgt spid="18"/>
                                        </p:tgtEl>
                                      </p:cBhvr>
                                    </p:animEffect>
                                    <p:anim calcmode="lin" valueType="num">
                                      <p:cBhvr>
                                        <p:cTn id="91" dur="1000" fill="hold"/>
                                        <p:tgtEl>
                                          <p:spTgt spid="18"/>
                                        </p:tgtEl>
                                        <p:attrNameLst>
                                          <p:attrName>ppt_x</p:attrName>
                                        </p:attrNameLst>
                                      </p:cBhvr>
                                      <p:tavLst>
                                        <p:tav tm="0">
                                          <p:val>
                                            <p:strVal val="#ppt_x"/>
                                          </p:val>
                                        </p:tav>
                                        <p:tav tm="100000">
                                          <p:val>
                                            <p:strVal val="#ppt_x"/>
                                          </p:val>
                                        </p:tav>
                                      </p:tavLst>
                                    </p:anim>
                                    <p:anim calcmode="lin" valueType="num">
                                      <p:cBhvr>
                                        <p:cTn id="92" dur="1000" fill="hold"/>
                                        <p:tgtEl>
                                          <p:spTgt spid="18"/>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1000"/>
                                        <p:tgtEl>
                                          <p:spTgt spid="12"/>
                                        </p:tgtEl>
                                      </p:cBhvr>
                                    </p:animEffect>
                                    <p:anim calcmode="lin" valueType="num">
                                      <p:cBhvr>
                                        <p:cTn id="96" dur="1000" fill="hold"/>
                                        <p:tgtEl>
                                          <p:spTgt spid="12"/>
                                        </p:tgtEl>
                                        <p:attrNameLst>
                                          <p:attrName>ppt_x</p:attrName>
                                        </p:attrNameLst>
                                      </p:cBhvr>
                                      <p:tavLst>
                                        <p:tav tm="0">
                                          <p:val>
                                            <p:strVal val="#ppt_x"/>
                                          </p:val>
                                        </p:tav>
                                        <p:tav tm="100000">
                                          <p:val>
                                            <p:strVal val="#ppt_x"/>
                                          </p:val>
                                        </p:tav>
                                      </p:tavLst>
                                    </p:anim>
                                    <p:anim calcmode="lin" valueType="num">
                                      <p:cBhvr>
                                        <p:cTn id="9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par>
                                <p:cTn id="104" presetID="42" presetClass="entr" presetSubtype="0" fill="hold" grpId="0" nodeType="with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fade">
                                      <p:cBhvr>
                                        <p:cTn id="106" dur="1000"/>
                                        <p:tgtEl>
                                          <p:spTgt spid="17"/>
                                        </p:tgtEl>
                                      </p:cBhvr>
                                    </p:animEffect>
                                    <p:anim calcmode="lin" valueType="num">
                                      <p:cBhvr>
                                        <p:cTn id="107" dur="1000" fill="hold"/>
                                        <p:tgtEl>
                                          <p:spTgt spid="17"/>
                                        </p:tgtEl>
                                        <p:attrNameLst>
                                          <p:attrName>ppt_x</p:attrName>
                                        </p:attrNameLst>
                                      </p:cBhvr>
                                      <p:tavLst>
                                        <p:tav tm="0">
                                          <p:val>
                                            <p:strVal val="#ppt_x"/>
                                          </p:val>
                                        </p:tav>
                                        <p:tav tm="100000">
                                          <p:val>
                                            <p:strVal val="#ppt_x"/>
                                          </p:val>
                                        </p:tav>
                                      </p:tavLst>
                                    </p:anim>
                                    <p:anim calcmode="lin" valueType="num">
                                      <p:cBhvr>
                                        <p:cTn id="108" dur="1000" fill="hold"/>
                                        <p:tgtEl>
                                          <p:spTgt spid="17"/>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fade">
                                      <p:cBhvr>
                                        <p:cTn id="111" dur="1000"/>
                                        <p:tgtEl>
                                          <p:spTgt spid="11"/>
                                        </p:tgtEl>
                                      </p:cBhvr>
                                    </p:animEffect>
                                    <p:anim calcmode="lin" valueType="num">
                                      <p:cBhvr>
                                        <p:cTn id="112" dur="1000" fill="hold"/>
                                        <p:tgtEl>
                                          <p:spTgt spid="11"/>
                                        </p:tgtEl>
                                        <p:attrNameLst>
                                          <p:attrName>ppt_x</p:attrName>
                                        </p:attrNameLst>
                                      </p:cBhvr>
                                      <p:tavLst>
                                        <p:tav tm="0">
                                          <p:val>
                                            <p:strVal val="#ppt_x"/>
                                          </p:val>
                                        </p:tav>
                                        <p:tav tm="100000">
                                          <p:val>
                                            <p:strVal val="#ppt_x"/>
                                          </p:val>
                                        </p:tav>
                                      </p:tavLst>
                                    </p:anim>
                                    <p:anim calcmode="lin" valueType="num">
                                      <p:cBhvr>
                                        <p:cTn id="1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114" restart="whenNotActive" fill="hold" evtFilter="cancelBubble" nodeType="interactiveSeq">
                <p:stCondLst>
                  <p:cond evt="onClick" delay="0">
                    <p:tgtEl>
                      <p:spTgt spid="24"/>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0" restart="whenNotActive" fill="hold" evtFilter="cancelBubble" nodeType="interactiveSeq">
                <p:stCondLst>
                  <p:cond evt="onClick" delay="0">
                    <p:tgtEl>
                      <p:spTgt spid="2"/>
                    </p:tgtEl>
                  </p:cond>
                </p:stCondLst>
                <p:endSync evt="end" delay="0">
                  <p:rtn val="all"/>
                </p:endSync>
                <p:childTnLst>
                  <p:par>
                    <p:cTn id="121" fill="hold">
                      <p:stCondLst>
                        <p:cond delay="0"/>
                      </p:stCondLst>
                      <p:childTnLst>
                        <p:par>
                          <p:cTn id="122" fill="hold">
                            <p:stCondLst>
                              <p:cond delay="0"/>
                            </p:stCondLst>
                            <p:childTnLst>
                              <p:par>
                                <p:cTn id="123" presetID="32" presetClass="emph" presetSubtype="0" fill="hold" grpId="1" nodeType="clickEffect">
                                  <p:stCondLst>
                                    <p:cond delay="0"/>
                                  </p:stCondLst>
                                  <p:childTnLst>
                                    <p:animRot by="120000">
                                      <p:cBhvr>
                                        <p:cTn id="124" dur="100" fill="hold">
                                          <p:stCondLst>
                                            <p:cond delay="0"/>
                                          </p:stCondLst>
                                        </p:cTn>
                                        <p:tgtEl>
                                          <p:spTgt spid="2"/>
                                        </p:tgtEl>
                                        <p:attrNameLst>
                                          <p:attrName>r</p:attrName>
                                        </p:attrNameLst>
                                      </p:cBhvr>
                                    </p:animRot>
                                    <p:animRot by="-240000">
                                      <p:cBhvr>
                                        <p:cTn id="125" dur="200" fill="hold">
                                          <p:stCondLst>
                                            <p:cond delay="200"/>
                                          </p:stCondLst>
                                        </p:cTn>
                                        <p:tgtEl>
                                          <p:spTgt spid="2"/>
                                        </p:tgtEl>
                                        <p:attrNameLst>
                                          <p:attrName>r</p:attrName>
                                        </p:attrNameLst>
                                      </p:cBhvr>
                                    </p:animRot>
                                    <p:animRot by="240000">
                                      <p:cBhvr>
                                        <p:cTn id="126" dur="200" fill="hold">
                                          <p:stCondLst>
                                            <p:cond delay="400"/>
                                          </p:stCondLst>
                                        </p:cTn>
                                        <p:tgtEl>
                                          <p:spTgt spid="2"/>
                                        </p:tgtEl>
                                        <p:attrNameLst>
                                          <p:attrName>r</p:attrName>
                                        </p:attrNameLst>
                                      </p:cBhvr>
                                    </p:animRot>
                                    <p:animRot by="-240000">
                                      <p:cBhvr>
                                        <p:cTn id="127" dur="200" fill="hold">
                                          <p:stCondLst>
                                            <p:cond delay="600"/>
                                          </p:stCondLst>
                                        </p:cTn>
                                        <p:tgtEl>
                                          <p:spTgt spid="2"/>
                                        </p:tgtEl>
                                        <p:attrNameLst>
                                          <p:attrName>r</p:attrName>
                                        </p:attrNameLst>
                                      </p:cBhvr>
                                    </p:animRot>
                                    <p:animRot by="120000">
                                      <p:cBhvr>
                                        <p:cTn id="128"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3" grpId="0" animBg="1"/>
      <p:bldP spid="23" grpId="1" animBg="1"/>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7" name="Google Shape;667;p7"/>
          <p:cNvSpPr/>
          <p:nvPr/>
        </p:nvSpPr>
        <p:spPr>
          <a:xfrm>
            <a:off x="2677319" y="1688412"/>
            <a:ext cx="4832947" cy="861720"/>
          </a:xfrm>
          <a:prstGeom prst="rect">
            <a:avLst/>
          </a:prstGeom>
          <a:noFill/>
          <a:ln>
            <a:noFill/>
          </a:ln>
        </p:spPr>
        <p:txBody>
          <a:bodyPr spcFirstLastPara="1" wrap="square" lIns="121900" tIns="60933" rIns="121900" bIns="60933" anchor="t" anchorCtr="0">
            <a:spAutoFit/>
          </a:bodyPr>
          <a:lstStyle/>
          <a:p>
            <a:pPr>
              <a:lnSpc>
                <a:spcPct val="150000"/>
              </a:lnSpc>
              <a:buClr>
                <a:srgbClr val="000000"/>
              </a:buClr>
              <a:buSzPts val="2400"/>
            </a:pPr>
            <a:r>
              <a:rPr lang="en-US" sz="3200" dirty="0">
                <a:solidFill>
                  <a:srgbClr val="241826"/>
                </a:solidFill>
                <a:latin typeface="Arial"/>
                <a:ea typeface="Arial"/>
                <a:cs typeface="Arial"/>
                <a:sym typeface="Arial"/>
              </a:rPr>
              <a:t>1. When was Pele born? </a:t>
            </a:r>
            <a:endParaRPr sz="2400" dirty="0"/>
          </a:p>
        </p:txBody>
      </p:sp>
      <p:sp>
        <p:nvSpPr>
          <p:cNvPr id="671" name="Google Shape;671;p7"/>
          <p:cNvSpPr/>
          <p:nvPr/>
        </p:nvSpPr>
        <p:spPr>
          <a:xfrm>
            <a:off x="1083037" y="3375266"/>
            <a:ext cx="8972271" cy="781687"/>
          </a:xfrm>
          <a:prstGeom prst="rect">
            <a:avLst/>
          </a:prstGeom>
          <a:no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r>
              <a:rPr lang="en-US" sz="3200" b="1" i="1" dirty="0">
                <a:solidFill>
                  <a:srgbClr val="241826"/>
                </a:solidFill>
                <a:latin typeface="Arial"/>
                <a:ea typeface="Arial"/>
                <a:cs typeface="Arial"/>
                <a:sym typeface="Arial"/>
              </a:rPr>
              <a:t>Teacher</a:t>
            </a:r>
            <a:r>
              <a:rPr lang="en-US" sz="3200" i="1" dirty="0">
                <a:solidFill>
                  <a:srgbClr val="241826"/>
                </a:solidFill>
                <a:latin typeface="Arial"/>
                <a:ea typeface="Arial"/>
                <a:cs typeface="Arial"/>
                <a:sym typeface="Arial"/>
              </a:rPr>
              <a:t>: Right. He was </a:t>
            </a:r>
            <a:r>
              <a:rPr lang="en-US" sz="3200" b="1" i="1" dirty="0">
                <a:solidFill>
                  <a:srgbClr val="0070C0"/>
                </a:solidFill>
                <a:latin typeface="Arial"/>
                <a:ea typeface="Arial"/>
                <a:cs typeface="Arial"/>
                <a:sym typeface="Arial"/>
              </a:rPr>
              <a:t>born</a:t>
            </a:r>
            <a:r>
              <a:rPr lang="en-US" sz="3200" i="1" dirty="0">
                <a:solidFill>
                  <a:srgbClr val="241826"/>
                </a:solidFill>
                <a:latin typeface="Arial"/>
                <a:ea typeface="Arial"/>
                <a:cs typeface="Arial"/>
                <a:sym typeface="Arial"/>
              </a:rPr>
              <a:t> in </a:t>
            </a:r>
            <a:r>
              <a:rPr lang="en-US" sz="3200" b="1" i="1" dirty="0">
                <a:solidFill>
                  <a:srgbClr val="FF0000"/>
                </a:solidFill>
                <a:latin typeface="Arial"/>
                <a:ea typeface="Arial"/>
                <a:cs typeface="Arial"/>
                <a:sym typeface="Arial"/>
              </a:rPr>
              <a:t>1940</a:t>
            </a:r>
            <a:r>
              <a:rPr lang="en-US" sz="3200" i="1" dirty="0">
                <a:solidFill>
                  <a:srgbClr val="FF0000"/>
                </a:solidFill>
                <a:latin typeface="Arial"/>
                <a:ea typeface="Arial"/>
                <a:cs typeface="Arial"/>
                <a:sym typeface="Arial"/>
              </a:rPr>
              <a:t> </a:t>
            </a:r>
            <a:r>
              <a:rPr lang="en-US" sz="3200" i="1" dirty="0">
                <a:solidFill>
                  <a:srgbClr val="241826"/>
                </a:solidFill>
                <a:latin typeface="Arial"/>
                <a:ea typeface="Arial"/>
                <a:cs typeface="Arial"/>
                <a:sym typeface="Arial"/>
              </a:rPr>
              <a:t>in Brazil. </a:t>
            </a:r>
            <a:endParaRPr sz="2400" dirty="0"/>
          </a:p>
        </p:txBody>
      </p:sp>
      <p:sp>
        <p:nvSpPr>
          <p:cNvPr id="672" name="Google Shape;672;p7"/>
          <p:cNvSpPr/>
          <p:nvPr/>
        </p:nvSpPr>
        <p:spPr>
          <a:xfrm>
            <a:off x="3224735" y="2550132"/>
            <a:ext cx="3738113" cy="564198"/>
          </a:xfrm>
          <a:prstGeom prst="rect">
            <a:avLst/>
          </a:prstGeom>
          <a:solidFill>
            <a:srgbClr val="DE5344"/>
          </a:solidFill>
          <a:ln>
            <a:noFill/>
          </a:ln>
        </p:spPr>
        <p:txBody>
          <a:bodyPr spcFirstLastPara="1" wrap="square" lIns="121900" tIns="60933" rIns="121900" bIns="60933" anchor="ctr" anchorCtr="0">
            <a:noAutofit/>
          </a:bodyPr>
          <a:lstStyle/>
          <a:p>
            <a:pPr algn="ctr"/>
            <a:r>
              <a:rPr lang="en-US" sz="2667" b="1" dirty="0">
                <a:solidFill>
                  <a:schemeClr val="lt1"/>
                </a:solidFill>
                <a:latin typeface="Arial"/>
                <a:ea typeface="Arial"/>
                <a:cs typeface="Arial"/>
                <a:sym typeface="Arial"/>
              </a:rPr>
              <a:t>He was born in 1940.</a:t>
            </a:r>
            <a:endParaRPr sz="2667" b="1" dirty="0">
              <a:solidFill>
                <a:schemeClr val="lt1"/>
              </a:solidFill>
              <a:latin typeface="Arial"/>
              <a:ea typeface="Arial"/>
              <a:cs typeface="Arial"/>
              <a:sym typeface="Arial"/>
            </a:endParaRPr>
          </a:p>
        </p:txBody>
      </p:sp>
      <p:pic>
        <p:nvPicPr>
          <p:cNvPr id="22" name="q2">
            <a:hlinkClick r:id="rId3" action="ppaction://hlinkpres?slideindex=10&amp;slidetitle=PowerPoint Presentation"/>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0598628" y="4917490"/>
            <a:ext cx="1293121" cy="1217178"/>
          </a:xfrm>
          <a:prstGeom prst="rect">
            <a:avLst/>
          </a:prstGeom>
        </p:spPr>
      </p:pic>
    </p:spTree>
    <p:extLst>
      <p:ext uri="{BB962C8B-B14F-4D97-AF65-F5344CB8AC3E}">
        <p14:creationId xmlns:p14="http://schemas.microsoft.com/office/powerpoint/2010/main" val="220223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7"/>
                                        </p:tgtEl>
                                        <p:attrNameLst>
                                          <p:attrName>style.visibility</p:attrName>
                                        </p:attrNameLst>
                                      </p:cBhvr>
                                      <p:to>
                                        <p:strVal val="visible"/>
                                      </p:to>
                                    </p:set>
                                    <p:animEffect transition="in" filter="fade">
                                      <p:cBhvr>
                                        <p:cTn id="7" dur="500"/>
                                        <p:tgtEl>
                                          <p:spTgt spid="6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2"/>
                                        </p:tgtEl>
                                        <p:attrNameLst>
                                          <p:attrName>style.visibility</p:attrName>
                                        </p:attrNameLst>
                                      </p:cBhvr>
                                      <p:to>
                                        <p:strVal val="visible"/>
                                      </p:to>
                                    </p:set>
                                    <p:animEffect transition="in" filter="fade">
                                      <p:cBhvr>
                                        <p:cTn id="12" dur="500"/>
                                        <p:tgtEl>
                                          <p:spTgt spid="6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1"/>
                                        </p:tgtEl>
                                        <p:attrNameLst>
                                          <p:attrName>style.visibility</p:attrName>
                                        </p:attrNameLst>
                                      </p:cBhvr>
                                      <p:to>
                                        <p:strVal val="visible"/>
                                      </p:to>
                                    </p:set>
                                    <p:animEffect transition="in" filter="fade">
                                      <p:cBhvr>
                                        <p:cTn id="17" dur="5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73" name="Google Shape;673;p7"/>
          <p:cNvSpPr/>
          <p:nvPr/>
        </p:nvSpPr>
        <p:spPr>
          <a:xfrm>
            <a:off x="1359875" y="1041837"/>
            <a:ext cx="7453323" cy="861720"/>
          </a:xfrm>
          <a:prstGeom prst="rect">
            <a:avLst/>
          </a:prstGeom>
          <a:noFill/>
          <a:ln>
            <a:noFill/>
          </a:ln>
        </p:spPr>
        <p:txBody>
          <a:bodyPr spcFirstLastPara="1" wrap="square" lIns="121900" tIns="60933" rIns="121900" bIns="60933" anchor="t" anchorCtr="0">
            <a:spAutoFit/>
          </a:bodyPr>
          <a:lstStyle/>
          <a:p>
            <a:pPr>
              <a:lnSpc>
                <a:spcPct val="150000"/>
              </a:lnSpc>
              <a:buClr>
                <a:srgbClr val="000000"/>
              </a:buClr>
              <a:buSzPts val="2400"/>
            </a:pPr>
            <a:r>
              <a:rPr lang="en-US" sz="3200" dirty="0">
                <a:solidFill>
                  <a:srgbClr val="241826"/>
                </a:solidFill>
                <a:latin typeface="Arial"/>
                <a:ea typeface="Arial"/>
                <a:cs typeface="Arial"/>
                <a:sym typeface="Arial"/>
              </a:rPr>
              <a:t>2. Who first taught him to play football? </a:t>
            </a:r>
            <a:endParaRPr sz="2400" dirty="0"/>
          </a:p>
        </p:txBody>
      </p:sp>
      <p:cxnSp>
        <p:nvCxnSpPr>
          <p:cNvPr id="674" name="Google Shape;674;p7"/>
          <p:cNvCxnSpPr/>
          <p:nvPr/>
        </p:nvCxnSpPr>
        <p:spPr>
          <a:xfrm>
            <a:off x="1049018" y="1964571"/>
            <a:ext cx="816633" cy="0"/>
          </a:xfrm>
          <a:prstGeom prst="straightConnector1">
            <a:avLst/>
          </a:prstGeom>
          <a:noFill/>
          <a:ln>
            <a:noFill/>
          </a:ln>
        </p:spPr>
      </p:cxnSp>
      <p:cxnSp>
        <p:nvCxnSpPr>
          <p:cNvPr id="675" name="Google Shape;675;p7"/>
          <p:cNvCxnSpPr/>
          <p:nvPr/>
        </p:nvCxnSpPr>
        <p:spPr>
          <a:xfrm>
            <a:off x="1980670" y="1964571"/>
            <a:ext cx="1874809" cy="0"/>
          </a:xfrm>
          <a:prstGeom prst="straightConnector1">
            <a:avLst/>
          </a:prstGeom>
          <a:noFill/>
          <a:ln>
            <a:noFill/>
          </a:ln>
        </p:spPr>
      </p:cxnSp>
      <p:cxnSp>
        <p:nvCxnSpPr>
          <p:cNvPr id="676" name="Google Shape;676;p7"/>
          <p:cNvCxnSpPr/>
          <p:nvPr/>
        </p:nvCxnSpPr>
        <p:spPr>
          <a:xfrm>
            <a:off x="6075342" y="1964571"/>
            <a:ext cx="1288212" cy="0"/>
          </a:xfrm>
          <a:prstGeom prst="straightConnector1">
            <a:avLst/>
          </a:prstGeom>
          <a:noFill/>
          <a:ln>
            <a:noFill/>
          </a:ln>
        </p:spPr>
      </p:cxnSp>
      <p:sp>
        <p:nvSpPr>
          <p:cNvPr id="678" name="Google Shape;678;p7"/>
          <p:cNvSpPr/>
          <p:nvPr/>
        </p:nvSpPr>
        <p:spPr>
          <a:xfrm>
            <a:off x="936335" y="3338684"/>
            <a:ext cx="10278013" cy="1181688"/>
          </a:xfrm>
          <a:prstGeom prst="rect">
            <a:avLst/>
          </a:prstGeom>
          <a:noFill/>
          <a:ln>
            <a:noFill/>
          </a:ln>
        </p:spPr>
        <p:txBody>
          <a:bodyPr spcFirstLastPara="1" wrap="square" lIns="121900" tIns="60933" rIns="121900" bIns="60933" anchor="ctr" anchorCtr="0">
            <a:noAutofit/>
          </a:bodyPr>
          <a:lstStyle/>
          <a:p>
            <a:r>
              <a:rPr lang="en-US" sz="3067" i="1" dirty="0">
                <a:solidFill>
                  <a:srgbClr val="241826"/>
                </a:solidFill>
                <a:latin typeface="Arial"/>
                <a:ea typeface="Arial"/>
                <a:cs typeface="Arial"/>
                <a:sym typeface="Arial"/>
              </a:rPr>
              <a:t>Teacher: Right. He was born in 1940 in Brazil. </a:t>
            </a:r>
            <a:r>
              <a:rPr lang="en-US" sz="3067" b="1" i="1" dirty="0">
                <a:solidFill>
                  <a:srgbClr val="FF0000"/>
                </a:solidFill>
                <a:latin typeface="Arial"/>
                <a:ea typeface="Arial"/>
                <a:cs typeface="Arial"/>
                <a:sym typeface="Arial"/>
              </a:rPr>
              <a:t>His father </a:t>
            </a:r>
            <a:r>
              <a:rPr lang="en-US" sz="3067" b="1" i="1" dirty="0">
                <a:solidFill>
                  <a:srgbClr val="0070C0"/>
                </a:solidFill>
                <a:latin typeface="Arial"/>
                <a:ea typeface="Arial"/>
                <a:cs typeface="Arial"/>
                <a:sym typeface="Arial"/>
              </a:rPr>
              <a:t>taught</a:t>
            </a:r>
            <a:r>
              <a:rPr lang="en-US" sz="3067" i="1" dirty="0">
                <a:solidFill>
                  <a:srgbClr val="241826"/>
                </a:solidFill>
                <a:latin typeface="Arial"/>
                <a:ea typeface="Arial"/>
                <a:cs typeface="Arial"/>
                <a:sym typeface="Arial"/>
              </a:rPr>
              <a:t> him to play </a:t>
            </a:r>
            <a:r>
              <a:rPr lang="en-US" sz="3067" b="1" i="1" dirty="0">
                <a:solidFill>
                  <a:srgbClr val="0070C0"/>
                </a:solidFill>
                <a:latin typeface="Arial"/>
                <a:ea typeface="Arial"/>
                <a:cs typeface="Arial"/>
                <a:sym typeface="Arial"/>
              </a:rPr>
              <a:t>football</a:t>
            </a:r>
            <a:r>
              <a:rPr lang="en-US" sz="3067" i="1" dirty="0">
                <a:solidFill>
                  <a:srgbClr val="241826"/>
                </a:solidFill>
                <a:latin typeface="Arial"/>
                <a:ea typeface="Arial"/>
                <a:cs typeface="Arial"/>
                <a:sym typeface="Arial"/>
              </a:rPr>
              <a:t> at a very young age.</a:t>
            </a:r>
            <a:endParaRPr sz="2400" dirty="0"/>
          </a:p>
        </p:txBody>
      </p:sp>
      <p:sp>
        <p:nvSpPr>
          <p:cNvPr id="679" name="Google Shape;679;p7"/>
          <p:cNvSpPr/>
          <p:nvPr/>
        </p:nvSpPr>
        <p:spPr>
          <a:xfrm>
            <a:off x="444151" y="2142373"/>
            <a:ext cx="10097131" cy="859843"/>
          </a:xfrm>
          <a:prstGeom prst="rect">
            <a:avLst/>
          </a:prstGeom>
          <a:solidFill>
            <a:srgbClr val="DE5344"/>
          </a:solidFill>
          <a:ln>
            <a:noFill/>
          </a:ln>
        </p:spPr>
        <p:txBody>
          <a:bodyPr spcFirstLastPara="1" wrap="square" lIns="121900" tIns="60933" rIns="121900" bIns="60933" anchor="ctr" anchorCtr="0">
            <a:noAutofit/>
          </a:bodyPr>
          <a:lstStyle/>
          <a:p>
            <a:r>
              <a:rPr lang="en-US" sz="2667" b="1" dirty="0">
                <a:solidFill>
                  <a:schemeClr val="lt1"/>
                </a:solidFill>
                <a:latin typeface="Arial"/>
                <a:ea typeface="Arial"/>
                <a:cs typeface="Arial"/>
                <a:sym typeface="Arial"/>
              </a:rPr>
              <a:t>His father did. / His father taught him. / His father taught him to play football.</a:t>
            </a:r>
            <a:endParaRPr sz="2400" dirty="0"/>
          </a:p>
        </p:txBody>
      </p:sp>
      <p:pic>
        <p:nvPicPr>
          <p:cNvPr id="2" name="q2">
            <a:hlinkClick r:id="rId3" action="ppaction://hlinkpres?slideindex=10&amp;slidetitle=PowerPoint Presentation"/>
            <a:extLst>
              <a:ext uri="{FF2B5EF4-FFF2-40B4-BE49-F238E27FC236}">
                <a16:creationId xmlns:a16="http://schemas.microsoft.com/office/drawing/2014/main" id="{7C55BA8B-7052-5FD0-A5FD-90C3B963E54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0598628" y="4917490"/>
            <a:ext cx="1293121" cy="1217178"/>
          </a:xfrm>
          <a:prstGeom prst="rect">
            <a:avLst/>
          </a:prstGeom>
        </p:spPr>
      </p:pic>
    </p:spTree>
    <p:extLst>
      <p:ext uri="{BB962C8B-B14F-4D97-AF65-F5344CB8AC3E}">
        <p14:creationId xmlns:p14="http://schemas.microsoft.com/office/powerpoint/2010/main" val="189173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4"/>
                                        </p:tgtEl>
                                        <p:attrNameLst>
                                          <p:attrName>style.visibility</p:attrName>
                                        </p:attrNameLst>
                                      </p:cBhvr>
                                      <p:to>
                                        <p:strVal val="visible"/>
                                      </p:to>
                                    </p:set>
                                    <p:animEffect transition="in" filter="fade">
                                      <p:cBhvr>
                                        <p:cTn id="7" dur="500"/>
                                        <p:tgtEl>
                                          <p:spTgt spid="674"/>
                                        </p:tgtEl>
                                      </p:cBhvr>
                                    </p:animEffect>
                                  </p:childTnLst>
                                </p:cTn>
                              </p:par>
                              <p:par>
                                <p:cTn id="8" presetID="10" presetClass="entr" presetSubtype="0" fill="hold" nodeType="withEffect">
                                  <p:stCondLst>
                                    <p:cond delay="0"/>
                                  </p:stCondLst>
                                  <p:childTnLst>
                                    <p:set>
                                      <p:cBhvr>
                                        <p:cTn id="9" dur="1" fill="hold">
                                          <p:stCondLst>
                                            <p:cond delay="0"/>
                                          </p:stCondLst>
                                        </p:cTn>
                                        <p:tgtEl>
                                          <p:spTgt spid="675"/>
                                        </p:tgtEl>
                                        <p:attrNameLst>
                                          <p:attrName>style.visibility</p:attrName>
                                        </p:attrNameLst>
                                      </p:cBhvr>
                                      <p:to>
                                        <p:strVal val="visible"/>
                                      </p:to>
                                    </p:set>
                                    <p:animEffect transition="in" filter="fade">
                                      <p:cBhvr>
                                        <p:cTn id="10" dur="500"/>
                                        <p:tgtEl>
                                          <p:spTgt spid="675"/>
                                        </p:tgtEl>
                                      </p:cBhvr>
                                    </p:animEffect>
                                  </p:childTnLst>
                                </p:cTn>
                              </p:par>
                              <p:par>
                                <p:cTn id="11" presetID="10" presetClass="entr" presetSubtype="0" fill="hold" nodeType="withEffect">
                                  <p:stCondLst>
                                    <p:cond delay="0"/>
                                  </p:stCondLst>
                                  <p:childTnLst>
                                    <p:set>
                                      <p:cBhvr>
                                        <p:cTn id="12" dur="1" fill="hold">
                                          <p:stCondLst>
                                            <p:cond delay="0"/>
                                          </p:stCondLst>
                                        </p:cTn>
                                        <p:tgtEl>
                                          <p:spTgt spid="676"/>
                                        </p:tgtEl>
                                        <p:attrNameLst>
                                          <p:attrName>style.visibility</p:attrName>
                                        </p:attrNameLst>
                                      </p:cBhvr>
                                      <p:to>
                                        <p:strVal val="visible"/>
                                      </p:to>
                                    </p:set>
                                    <p:animEffect transition="in" filter="fade">
                                      <p:cBhvr>
                                        <p:cTn id="13" dur="500"/>
                                        <p:tgtEl>
                                          <p:spTgt spid="676"/>
                                        </p:tgtEl>
                                      </p:cBhvr>
                                    </p:animEffect>
                                  </p:childTnLst>
                                </p:cTn>
                              </p:par>
                              <p:par>
                                <p:cTn id="14" presetID="10" presetClass="entr" presetSubtype="0" fill="hold" nodeType="withEffect">
                                  <p:stCondLst>
                                    <p:cond delay="0"/>
                                  </p:stCondLst>
                                  <p:childTnLst>
                                    <p:set>
                                      <p:cBhvr>
                                        <p:cTn id="15" dur="1" fill="hold">
                                          <p:stCondLst>
                                            <p:cond delay="0"/>
                                          </p:stCondLst>
                                        </p:cTn>
                                        <p:tgtEl>
                                          <p:spTgt spid="673"/>
                                        </p:tgtEl>
                                        <p:attrNameLst>
                                          <p:attrName>style.visibility</p:attrName>
                                        </p:attrNameLst>
                                      </p:cBhvr>
                                      <p:to>
                                        <p:strVal val="visible"/>
                                      </p:to>
                                    </p:set>
                                    <p:animEffect transition="in" filter="fade">
                                      <p:cBhvr>
                                        <p:cTn id="16" dur="500"/>
                                        <p:tgtEl>
                                          <p:spTgt spid="6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79"/>
                                        </p:tgtEl>
                                        <p:attrNameLst>
                                          <p:attrName>style.visibility</p:attrName>
                                        </p:attrNameLst>
                                      </p:cBhvr>
                                      <p:to>
                                        <p:strVal val="visible"/>
                                      </p:to>
                                    </p:set>
                                    <p:animEffect transition="in" filter="fade">
                                      <p:cBhvr>
                                        <p:cTn id="21" dur="500"/>
                                        <p:tgtEl>
                                          <p:spTgt spid="67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78"/>
                                        </p:tgtEl>
                                        <p:attrNameLst>
                                          <p:attrName>style.visibility</p:attrName>
                                        </p:attrNameLst>
                                      </p:cBhvr>
                                      <p:to>
                                        <p:strVal val="visible"/>
                                      </p:to>
                                    </p:set>
                                    <p:animEffect transition="in" filter="fade">
                                      <p:cBhvr>
                                        <p:cTn id="26" dur="500"/>
                                        <p:tgtEl>
                                          <p:spTgt spid="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8" name="Google Shape;688;p8"/>
          <p:cNvSpPr/>
          <p:nvPr/>
        </p:nvSpPr>
        <p:spPr>
          <a:xfrm>
            <a:off x="1365532" y="1540423"/>
            <a:ext cx="7754688" cy="861720"/>
          </a:xfrm>
          <a:prstGeom prst="rect">
            <a:avLst/>
          </a:prstGeom>
          <a:noFill/>
          <a:ln>
            <a:noFill/>
          </a:ln>
        </p:spPr>
        <p:txBody>
          <a:bodyPr spcFirstLastPara="1" wrap="square" lIns="121900" tIns="60933" rIns="121900" bIns="60933" anchor="t" anchorCtr="0">
            <a:spAutoFit/>
          </a:bodyPr>
          <a:lstStyle/>
          <a:p>
            <a:pPr>
              <a:lnSpc>
                <a:spcPct val="150000"/>
              </a:lnSpc>
              <a:buClr>
                <a:srgbClr val="000000"/>
              </a:buClr>
              <a:buSzPts val="2400"/>
            </a:pPr>
            <a:r>
              <a:rPr lang="en-US" sz="3200" dirty="0">
                <a:solidFill>
                  <a:srgbClr val="241826"/>
                </a:solidFill>
                <a:latin typeface="Arial"/>
                <a:ea typeface="Arial"/>
                <a:cs typeface="Arial"/>
                <a:sym typeface="Arial"/>
              </a:rPr>
              <a:t>3. How many goals did he score in total? </a:t>
            </a:r>
            <a:endParaRPr sz="2400" dirty="0"/>
          </a:p>
        </p:txBody>
      </p:sp>
      <p:sp>
        <p:nvSpPr>
          <p:cNvPr id="692" name="Google Shape;692;p8"/>
          <p:cNvSpPr/>
          <p:nvPr/>
        </p:nvSpPr>
        <p:spPr>
          <a:xfrm>
            <a:off x="2300731" y="2598450"/>
            <a:ext cx="5185003" cy="598097"/>
          </a:xfrm>
          <a:prstGeom prst="rect">
            <a:avLst/>
          </a:prstGeom>
          <a:solidFill>
            <a:srgbClr val="DE5344"/>
          </a:solidFill>
          <a:ln>
            <a:noFill/>
          </a:ln>
        </p:spPr>
        <p:txBody>
          <a:bodyPr spcFirstLastPara="1" wrap="square" lIns="121900" tIns="60933" rIns="121900" bIns="60933" anchor="ctr" anchorCtr="0">
            <a:noAutofit/>
          </a:bodyPr>
          <a:lstStyle/>
          <a:p>
            <a:pPr algn="ctr"/>
            <a:r>
              <a:rPr lang="en-US" sz="2667" b="1" dirty="0">
                <a:solidFill>
                  <a:schemeClr val="lt1"/>
                </a:solidFill>
                <a:latin typeface="Arial"/>
                <a:ea typeface="Arial"/>
                <a:cs typeface="Arial"/>
                <a:sym typeface="Arial"/>
              </a:rPr>
              <a:t>He scored 1,281 goals in total.</a:t>
            </a:r>
            <a:endParaRPr sz="2400" dirty="0"/>
          </a:p>
        </p:txBody>
      </p:sp>
      <p:sp>
        <p:nvSpPr>
          <p:cNvPr id="693" name="Google Shape;693;p8"/>
          <p:cNvSpPr/>
          <p:nvPr/>
        </p:nvSpPr>
        <p:spPr>
          <a:xfrm>
            <a:off x="1091879" y="3422677"/>
            <a:ext cx="10278013" cy="1035361"/>
          </a:xfrm>
          <a:prstGeom prst="rect">
            <a:avLst/>
          </a:prstGeom>
          <a:noFill/>
          <a:ln>
            <a:noFill/>
          </a:ln>
        </p:spPr>
        <p:txBody>
          <a:bodyPr spcFirstLastPara="1" wrap="square" lIns="121900" tIns="60933" rIns="121900" bIns="60933" anchor="ctr" anchorCtr="0">
            <a:noAutofit/>
          </a:bodyPr>
          <a:lstStyle/>
          <a:p>
            <a:r>
              <a:rPr lang="en-US" sz="3067" i="1" dirty="0">
                <a:solidFill>
                  <a:srgbClr val="241826"/>
                </a:solidFill>
                <a:latin typeface="Arial"/>
                <a:ea typeface="Arial"/>
                <a:cs typeface="Arial"/>
                <a:sym typeface="Arial"/>
              </a:rPr>
              <a:t>Nick: </a:t>
            </a:r>
            <a:r>
              <a:rPr lang="en-US" sz="3067" b="1" i="1" dirty="0">
                <a:solidFill>
                  <a:srgbClr val="0070C0"/>
                </a:solidFill>
                <a:latin typeface="Arial"/>
                <a:ea typeface="Arial"/>
                <a:cs typeface="Arial"/>
                <a:sym typeface="Arial"/>
              </a:rPr>
              <a:t>How many goals</a:t>
            </a:r>
            <a:r>
              <a:rPr lang="en-US" sz="3067" i="1" dirty="0">
                <a:solidFill>
                  <a:srgbClr val="241826"/>
                </a:solidFill>
                <a:latin typeface="Arial"/>
                <a:ea typeface="Arial"/>
                <a:cs typeface="Arial"/>
                <a:sym typeface="Arial"/>
              </a:rPr>
              <a:t> did he score in his career?</a:t>
            </a:r>
            <a:endParaRPr sz="2400" dirty="0"/>
          </a:p>
          <a:p>
            <a:r>
              <a:rPr lang="en-US" sz="3067" i="1" dirty="0">
                <a:solidFill>
                  <a:srgbClr val="241826"/>
                </a:solidFill>
                <a:latin typeface="Arial"/>
                <a:ea typeface="Arial"/>
                <a:cs typeface="Arial"/>
                <a:sym typeface="Arial"/>
              </a:rPr>
              <a:t>Teacher: </a:t>
            </a:r>
            <a:r>
              <a:rPr lang="en-US" sz="3067" b="1" i="1" dirty="0">
                <a:solidFill>
                  <a:srgbClr val="FF0000"/>
                </a:solidFill>
                <a:latin typeface="Arial"/>
                <a:ea typeface="Arial"/>
                <a:cs typeface="Arial"/>
                <a:sym typeface="Arial"/>
              </a:rPr>
              <a:t>1,281 goals </a:t>
            </a:r>
            <a:r>
              <a:rPr lang="en-US" sz="3067" i="1" dirty="0">
                <a:solidFill>
                  <a:srgbClr val="241826"/>
                </a:solidFill>
                <a:latin typeface="Arial"/>
                <a:ea typeface="Arial"/>
                <a:cs typeface="Arial"/>
                <a:sym typeface="Arial"/>
              </a:rPr>
              <a:t>in </a:t>
            </a:r>
            <a:r>
              <a:rPr lang="en-US" sz="3067" b="1" i="1" dirty="0">
                <a:solidFill>
                  <a:srgbClr val="0070C0"/>
                </a:solidFill>
                <a:latin typeface="Arial"/>
                <a:ea typeface="Arial"/>
                <a:cs typeface="Arial"/>
                <a:sym typeface="Arial"/>
              </a:rPr>
              <a:t>total</a:t>
            </a:r>
            <a:r>
              <a:rPr lang="en-US" sz="3067" i="1" dirty="0">
                <a:solidFill>
                  <a:srgbClr val="241826"/>
                </a:solidFill>
                <a:latin typeface="Arial"/>
                <a:ea typeface="Arial"/>
                <a:cs typeface="Arial"/>
                <a:sym typeface="Arial"/>
              </a:rPr>
              <a:t>, I think.</a:t>
            </a:r>
            <a:endParaRPr sz="2400" dirty="0"/>
          </a:p>
        </p:txBody>
      </p:sp>
      <p:pic>
        <p:nvPicPr>
          <p:cNvPr id="2" name="q2">
            <a:hlinkClick r:id="rId3" action="ppaction://hlinkpres?slideindex=10&amp;slidetitle=PowerPoint Presentation"/>
            <a:extLst>
              <a:ext uri="{FF2B5EF4-FFF2-40B4-BE49-F238E27FC236}">
                <a16:creationId xmlns:a16="http://schemas.microsoft.com/office/drawing/2014/main" id="{C91D39BD-6D35-7818-93E3-D2E39C8430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0598628" y="4917490"/>
            <a:ext cx="1293121" cy="1217178"/>
          </a:xfrm>
          <a:prstGeom prst="rect">
            <a:avLst/>
          </a:prstGeom>
        </p:spPr>
      </p:pic>
    </p:spTree>
    <p:extLst>
      <p:ext uri="{BB962C8B-B14F-4D97-AF65-F5344CB8AC3E}">
        <p14:creationId xmlns:p14="http://schemas.microsoft.com/office/powerpoint/2010/main" val="39291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500"/>
                                        <p:tgtEl>
                                          <p:spTgt spid="6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3"/>
                                        </p:tgtEl>
                                        <p:attrNameLst>
                                          <p:attrName>style.visibility</p:attrName>
                                        </p:attrNameLst>
                                      </p:cBhvr>
                                      <p:to>
                                        <p:strVal val="visible"/>
                                      </p:to>
                                    </p:set>
                                    <p:animEffect transition="in" filter="fade">
                                      <p:cBhvr>
                                        <p:cTn id="12" dur="5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94" name="Google Shape;694;p8"/>
          <p:cNvSpPr/>
          <p:nvPr/>
        </p:nvSpPr>
        <p:spPr>
          <a:xfrm>
            <a:off x="526681" y="2136667"/>
            <a:ext cx="10759784" cy="861720"/>
          </a:xfrm>
          <a:prstGeom prst="rect">
            <a:avLst/>
          </a:prstGeom>
          <a:noFill/>
          <a:ln>
            <a:noFill/>
          </a:ln>
        </p:spPr>
        <p:txBody>
          <a:bodyPr spcFirstLastPara="1" wrap="square" lIns="121900" tIns="60933" rIns="121900" bIns="60933" anchor="t" anchorCtr="0">
            <a:spAutoFit/>
          </a:bodyPr>
          <a:lstStyle/>
          <a:p>
            <a:pPr>
              <a:lnSpc>
                <a:spcPct val="150000"/>
              </a:lnSpc>
              <a:buClr>
                <a:srgbClr val="000000"/>
              </a:buClr>
              <a:buSzPts val="2400"/>
            </a:pPr>
            <a:r>
              <a:rPr lang="en-US" sz="3200" dirty="0">
                <a:solidFill>
                  <a:srgbClr val="241826"/>
                </a:solidFill>
                <a:latin typeface="Arial"/>
                <a:ea typeface="Arial"/>
                <a:cs typeface="Arial"/>
                <a:sym typeface="Arial"/>
              </a:rPr>
              <a:t>4. When did he become "Football Player of the Century"? </a:t>
            </a:r>
            <a:endParaRPr sz="2400" dirty="0"/>
          </a:p>
        </p:txBody>
      </p:sp>
      <p:sp>
        <p:nvSpPr>
          <p:cNvPr id="698" name="Google Shape;698;p8"/>
          <p:cNvSpPr/>
          <p:nvPr/>
        </p:nvSpPr>
        <p:spPr>
          <a:xfrm>
            <a:off x="888764" y="3270343"/>
            <a:ext cx="10682907" cy="1181688"/>
          </a:xfrm>
          <a:prstGeom prst="rect">
            <a:avLst/>
          </a:prstGeom>
          <a:noFill/>
          <a:ln>
            <a:noFill/>
          </a:ln>
        </p:spPr>
        <p:txBody>
          <a:bodyPr spcFirstLastPara="1" wrap="square" lIns="121900" tIns="60933" rIns="121900" bIns="60933" anchor="ctr" anchorCtr="0">
            <a:noAutofit/>
          </a:bodyPr>
          <a:lstStyle/>
          <a:p>
            <a:r>
              <a:rPr lang="en-US" sz="3067" i="1" dirty="0">
                <a:solidFill>
                  <a:srgbClr val="241826"/>
                </a:solidFill>
                <a:latin typeface="Arial"/>
                <a:ea typeface="Arial"/>
                <a:cs typeface="Arial"/>
                <a:sym typeface="Arial"/>
              </a:rPr>
              <a:t>Teacher: And he became “</a:t>
            </a:r>
            <a:r>
              <a:rPr lang="en-US" sz="3067" b="1" i="1" dirty="0">
                <a:solidFill>
                  <a:srgbClr val="0070C0"/>
                </a:solidFill>
                <a:latin typeface="Arial"/>
                <a:ea typeface="Arial"/>
                <a:cs typeface="Arial"/>
                <a:sym typeface="Arial"/>
              </a:rPr>
              <a:t>Football Player of the Century</a:t>
            </a:r>
            <a:r>
              <a:rPr lang="en-US" sz="3067" i="1" dirty="0">
                <a:solidFill>
                  <a:srgbClr val="241826"/>
                </a:solidFill>
                <a:latin typeface="Arial"/>
                <a:ea typeface="Arial"/>
                <a:cs typeface="Arial"/>
                <a:sym typeface="Arial"/>
              </a:rPr>
              <a:t>” in </a:t>
            </a:r>
            <a:r>
              <a:rPr lang="en-US" sz="3067" b="1" i="1" dirty="0">
                <a:solidFill>
                  <a:srgbClr val="FF0000"/>
                </a:solidFill>
                <a:latin typeface="Arial"/>
                <a:ea typeface="Arial"/>
                <a:cs typeface="Arial"/>
                <a:sym typeface="Arial"/>
              </a:rPr>
              <a:t>1999</a:t>
            </a:r>
            <a:r>
              <a:rPr lang="en-US" sz="3067" i="1" dirty="0">
                <a:solidFill>
                  <a:srgbClr val="241826"/>
                </a:solidFill>
                <a:latin typeface="Arial"/>
                <a:ea typeface="Arial"/>
                <a:cs typeface="Arial"/>
                <a:sym typeface="Arial"/>
              </a:rPr>
              <a:t>.</a:t>
            </a:r>
            <a:endParaRPr sz="2400" dirty="0"/>
          </a:p>
        </p:txBody>
      </p:sp>
      <p:sp>
        <p:nvSpPr>
          <p:cNvPr id="699" name="Google Shape;699;p8"/>
          <p:cNvSpPr/>
          <p:nvPr/>
        </p:nvSpPr>
        <p:spPr>
          <a:xfrm>
            <a:off x="1347406" y="4725400"/>
            <a:ext cx="8627216" cy="598097"/>
          </a:xfrm>
          <a:prstGeom prst="rect">
            <a:avLst/>
          </a:prstGeom>
          <a:solidFill>
            <a:srgbClr val="DE5344"/>
          </a:solidFill>
          <a:ln>
            <a:noFill/>
          </a:ln>
        </p:spPr>
        <p:txBody>
          <a:bodyPr spcFirstLastPara="1" wrap="square" lIns="121900" tIns="60933" rIns="121900" bIns="60933" anchor="ctr" anchorCtr="0">
            <a:noAutofit/>
          </a:bodyPr>
          <a:lstStyle/>
          <a:p>
            <a:pPr algn="ctr"/>
            <a:r>
              <a:rPr lang="en-US" sz="2667" b="1" dirty="0">
                <a:solidFill>
                  <a:schemeClr val="lt1"/>
                </a:solidFill>
                <a:latin typeface="Arial"/>
                <a:ea typeface="Arial"/>
                <a:cs typeface="Arial"/>
                <a:sym typeface="Arial"/>
              </a:rPr>
              <a:t>He became “Football Player of the Century” in 1999.</a:t>
            </a:r>
            <a:endParaRPr sz="2400" dirty="0"/>
          </a:p>
        </p:txBody>
      </p:sp>
      <p:pic>
        <p:nvPicPr>
          <p:cNvPr id="2" name="q2">
            <a:hlinkClick r:id="rId3" action="ppaction://hlinkpres?slideindex=10&amp;slidetitle=PowerPoint Presentation"/>
            <a:extLst>
              <a:ext uri="{FF2B5EF4-FFF2-40B4-BE49-F238E27FC236}">
                <a16:creationId xmlns:a16="http://schemas.microsoft.com/office/drawing/2014/main" id="{E11AEE72-1EC4-CC7B-195F-0770582E987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0598628" y="4917490"/>
            <a:ext cx="1293121" cy="1217178"/>
          </a:xfrm>
          <a:prstGeom prst="rect">
            <a:avLst/>
          </a:prstGeom>
        </p:spPr>
      </p:pic>
    </p:spTree>
    <p:extLst>
      <p:ext uri="{BB962C8B-B14F-4D97-AF65-F5344CB8AC3E}">
        <p14:creationId xmlns:p14="http://schemas.microsoft.com/office/powerpoint/2010/main" val="153217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fade">
                                      <p:cBhvr>
                                        <p:cTn id="7" dur="500"/>
                                        <p:tgtEl>
                                          <p:spTgt spid="6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9"/>
                                        </p:tgtEl>
                                        <p:attrNameLst>
                                          <p:attrName>style.visibility</p:attrName>
                                        </p:attrNameLst>
                                      </p:cBhvr>
                                      <p:to>
                                        <p:strVal val="visible"/>
                                      </p:to>
                                    </p:set>
                                    <p:animEffect transition="in" filter="fade">
                                      <p:cBhvr>
                                        <p:cTn id="12" dur="500"/>
                                        <p:tgtEl>
                                          <p:spTgt spid="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5" name="Google Shape;705;p9"/>
          <p:cNvSpPr/>
          <p:nvPr/>
        </p:nvSpPr>
        <p:spPr>
          <a:xfrm>
            <a:off x="2364882" y="1197671"/>
            <a:ext cx="5427127" cy="861720"/>
          </a:xfrm>
          <a:prstGeom prst="rect">
            <a:avLst/>
          </a:prstGeom>
          <a:noFill/>
          <a:ln>
            <a:noFill/>
          </a:ln>
        </p:spPr>
        <p:txBody>
          <a:bodyPr spcFirstLastPara="1" wrap="square" lIns="121900" tIns="60933" rIns="121900" bIns="60933" anchor="t" anchorCtr="0">
            <a:spAutoFit/>
          </a:bodyPr>
          <a:lstStyle/>
          <a:p>
            <a:pPr>
              <a:lnSpc>
                <a:spcPct val="150000"/>
              </a:lnSpc>
              <a:buClr>
                <a:srgbClr val="000000"/>
              </a:buClr>
              <a:buSzPts val="2400"/>
            </a:pPr>
            <a:r>
              <a:rPr lang="en-US" sz="3200" dirty="0">
                <a:solidFill>
                  <a:srgbClr val="241826"/>
                </a:solidFill>
                <a:latin typeface="Arial"/>
                <a:ea typeface="Arial"/>
                <a:cs typeface="Arial"/>
                <a:sym typeface="Arial"/>
              </a:rPr>
              <a:t>5. What do people call him? </a:t>
            </a:r>
            <a:endParaRPr sz="2400" dirty="0"/>
          </a:p>
        </p:txBody>
      </p:sp>
      <p:sp>
        <p:nvSpPr>
          <p:cNvPr id="709" name="Google Shape;709;p9"/>
          <p:cNvSpPr/>
          <p:nvPr/>
        </p:nvSpPr>
        <p:spPr>
          <a:xfrm>
            <a:off x="1108334" y="3195184"/>
            <a:ext cx="10278013" cy="1035361"/>
          </a:xfrm>
          <a:prstGeom prst="rect">
            <a:avLst/>
          </a:prstGeom>
          <a:noFill/>
          <a:ln>
            <a:noFill/>
          </a:ln>
        </p:spPr>
        <p:txBody>
          <a:bodyPr spcFirstLastPara="1" wrap="square" lIns="121900" tIns="60933" rIns="121900" bIns="60933" anchor="ctr" anchorCtr="0">
            <a:noAutofit/>
          </a:bodyPr>
          <a:lstStyle/>
          <a:p>
            <a:r>
              <a:rPr lang="en-US" sz="3067" i="1" dirty="0">
                <a:solidFill>
                  <a:srgbClr val="241826"/>
                </a:solidFill>
                <a:latin typeface="Arial"/>
                <a:ea typeface="Arial"/>
                <a:cs typeface="Arial"/>
                <a:sym typeface="Arial"/>
              </a:rPr>
              <a:t>Teacher: Yes, and he’s </a:t>
            </a:r>
            <a:r>
              <a:rPr lang="en-US" sz="3067" b="1" i="1" dirty="0">
                <a:solidFill>
                  <a:srgbClr val="0070C0"/>
                </a:solidFill>
                <a:latin typeface="Arial"/>
                <a:ea typeface="Arial"/>
                <a:cs typeface="Arial"/>
                <a:sym typeface="Arial"/>
              </a:rPr>
              <a:t>known</a:t>
            </a:r>
            <a:r>
              <a:rPr lang="en-US" sz="3067" i="1" dirty="0">
                <a:solidFill>
                  <a:srgbClr val="0070C0"/>
                </a:solidFill>
                <a:latin typeface="Arial"/>
                <a:ea typeface="Arial"/>
                <a:cs typeface="Arial"/>
                <a:sym typeface="Arial"/>
              </a:rPr>
              <a:t> </a:t>
            </a:r>
            <a:r>
              <a:rPr lang="en-US" sz="3067" i="1" dirty="0">
                <a:solidFill>
                  <a:srgbClr val="241826"/>
                </a:solidFill>
                <a:latin typeface="Arial"/>
                <a:ea typeface="Arial"/>
                <a:cs typeface="Arial"/>
                <a:sym typeface="Arial"/>
              </a:rPr>
              <a:t>around the world </a:t>
            </a:r>
            <a:r>
              <a:rPr lang="en-US" sz="3067" b="1" i="1" dirty="0">
                <a:solidFill>
                  <a:srgbClr val="0070C0"/>
                </a:solidFill>
                <a:latin typeface="Arial"/>
                <a:ea typeface="Arial"/>
                <a:cs typeface="Arial"/>
                <a:sym typeface="Arial"/>
              </a:rPr>
              <a:t>as</a:t>
            </a:r>
            <a:r>
              <a:rPr lang="en-US" sz="3067" i="1" dirty="0">
                <a:solidFill>
                  <a:srgbClr val="241826"/>
                </a:solidFill>
                <a:latin typeface="Arial"/>
                <a:ea typeface="Arial"/>
                <a:cs typeface="Arial"/>
                <a:sym typeface="Arial"/>
              </a:rPr>
              <a:t> “</a:t>
            </a:r>
            <a:r>
              <a:rPr lang="en-US" sz="3067" b="1" i="1" dirty="0">
                <a:solidFill>
                  <a:srgbClr val="FF0000"/>
                </a:solidFill>
                <a:latin typeface="Arial"/>
                <a:ea typeface="Arial"/>
                <a:cs typeface="Arial"/>
                <a:sym typeface="Arial"/>
              </a:rPr>
              <a:t>The King of Football</a:t>
            </a:r>
            <a:r>
              <a:rPr lang="en-US" sz="3067" i="1" dirty="0">
                <a:solidFill>
                  <a:srgbClr val="241826"/>
                </a:solidFill>
                <a:latin typeface="Arial"/>
                <a:ea typeface="Arial"/>
                <a:cs typeface="Arial"/>
                <a:sym typeface="Arial"/>
              </a:rPr>
              <a:t>”.</a:t>
            </a:r>
            <a:endParaRPr sz="3067" i="1" dirty="0">
              <a:solidFill>
                <a:srgbClr val="241826"/>
              </a:solidFill>
              <a:latin typeface="Arial"/>
              <a:ea typeface="Arial"/>
              <a:cs typeface="Arial"/>
              <a:sym typeface="Arial"/>
            </a:endParaRPr>
          </a:p>
        </p:txBody>
      </p:sp>
      <p:sp>
        <p:nvSpPr>
          <p:cNvPr id="710" name="Google Shape;710;p9"/>
          <p:cNvSpPr/>
          <p:nvPr/>
        </p:nvSpPr>
        <p:spPr>
          <a:xfrm>
            <a:off x="1749779" y="2267290"/>
            <a:ext cx="6556876" cy="598097"/>
          </a:xfrm>
          <a:prstGeom prst="rect">
            <a:avLst/>
          </a:prstGeom>
          <a:solidFill>
            <a:srgbClr val="DE5344"/>
          </a:solidFill>
          <a:ln>
            <a:noFill/>
          </a:ln>
        </p:spPr>
        <p:txBody>
          <a:bodyPr spcFirstLastPara="1" wrap="square" lIns="121900" tIns="60933" rIns="121900" bIns="60933" anchor="ctr" anchorCtr="0">
            <a:noAutofit/>
          </a:bodyPr>
          <a:lstStyle/>
          <a:p>
            <a:pPr algn="ctr"/>
            <a:r>
              <a:rPr lang="en-US" sz="2667" b="1" dirty="0">
                <a:solidFill>
                  <a:schemeClr val="lt1"/>
                </a:solidFill>
                <a:latin typeface="Arial"/>
                <a:ea typeface="Arial"/>
                <a:cs typeface="Arial"/>
                <a:sym typeface="Arial"/>
              </a:rPr>
              <a:t>People call him “The King of Football”. </a:t>
            </a:r>
            <a:endParaRPr sz="2667" b="1" dirty="0">
              <a:solidFill>
                <a:schemeClr val="lt1"/>
              </a:solidFill>
              <a:latin typeface="Arial"/>
              <a:ea typeface="Arial"/>
              <a:cs typeface="Arial"/>
              <a:sym typeface="Arial"/>
            </a:endParaRPr>
          </a:p>
        </p:txBody>
      </p:sp>
      <p:pic>
        <p:nvPicPr>
          <p:cNvPr id="2" name="q2">
            <a:hlinkClick r:id="rId3" action="ppaction://hlinkpres?slideindex=10&amp;slidetitle=PowerPoint Presentation"/>
            <a:extLst>
              <a:ext uri="{FF2B5EF4-FFF2-40B4-BE49-F238E27FC236}">
                <a16:creationId xmlns:a16="http://schemas.microsoft.com/office/drawing/2014/main" id="{6202AD8B-2417-089F-71C1-794523838D9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0598628" y="4917490"/>
            <a:ext cx="1293121" cy="1217178"/>
          </a:xfrm>
          <a:prstGeom prst="rect">
            <a:avLst/>
          </a:prstGeom>
        </p:spPr>
      </p:pic>
    </p:spTree>
    <p:extLst>
      <p:ext uri="{BB962C8B-B14F-4D97-AF65-F5344CB8AC3E}">
        <p14:creationId xmlns:p14="http://schemas.microsoft.com/office/powerpoint/2010/main" val="6724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0"/>
                                        </p:tgtEl>
                                        <p:attrNameLst>
                                          <p:attrName>style.visibility</p:attrName>
                                        </p:attrNameLst>
                                      </p:cBhvr>
                                      <p:to>
                                        <p:strVal val="visible"/>
                                      </p:to>
                                    </p:set>
                                    <p:animEffect transition="in" filter="fade">
                                      <p:cBhvr>
                                        <p:cTn id="7" dur="500"/>
                                        <p:tgtEl>
                                          <p:spTgt spid="7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9"/>
                                        </p:tgtEl>
                                        <p:attrNameLst>
                                          <p:attrName>style.visibility</p:attrName>
                                        </p:attrNameLst>
                                      </p:cBhvr>
                                      <p:to>
                                        <p:strVal val="visible"/>
                                      </p:to>
                                    </p:set>
                                    <p:animEffect transition="in" filter="fade">
                                      <p:cBhvr>
                                        <p:cTn id="12" dur="5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q2">
            <a:hlinkClick r:id="rId2" action="ppaction://hlinkpres?slideindex=10&amp;slidetitle=PowerPoint Presentation"/>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2318075" y="1241947"/>
            <a:ext cx="8052179" cy="2571865"/>
          </a:xfrm>
          <a:prstGeom prst="rect">
            <a:avLst/>
          </a:prstGeom>
        </p:spPr>
      </p:pic>
      <p:sp>
        <p:nvSpPr>
          <p:cNvPr id="4" name="Rectangle 3"/>
          <p:cNvSpPr/>
          <p:nvPr/>
        </p:nvSpPr>
        <p:spPr>
          <a:xfrm>
            <a:off x="4153698" y="4059471"/>
            <a:ext cx="4380931" cy="799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rPr>
              <a:t>Lucky box</a:t>
            </a:r>
          </a:p>
        </p:txBody>
      </p:sp>
      <p:pic>
        <p:nvPicPr>
          <p:cNvPr id="2" name="q2">
            <a:hlinkClick r:id="rId5" action="ppaction://hlinkpres?slideindex=10&amp;slidetitle=PowerPoint Presentation"/>
            <a:extLst>
              <a:ext uri="{FF2B5EF4-FFF2-40B4-BE49-F238E27FC236}">
                <a16:creationId xmlns:a16="http://schemas.microsoft.com/office/drawing/2014/main" id="{437F93E3-7B20-0CB0-C20B-A54E5E7BEB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0598628" y="4917490"/>
            <a:ext cx="1293121" cy="1217178"/>
          </a:xfrm>
          <a:prstGeom prst="rect">
            <a:avLst/>
          </a:prstGeom>
        </p:spPr>
      </p:pic>
    </p:spTree>
    <p:extLst>
      <p:ext uri="{BB962C8B-B14F-4D97-AF65-F5344CB8AC3E}">
        <p14:creationId xmlns:p14="http://schemas.microsoft.com/office/powerpoint/2010/main" val="2517340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3D7098-99F0-4929-BD91-568F8987C4BB}"/>
              </a:ext>
            </a:extLst>
          </p:cNvPr>
          <p:cNvSpPr txBox="1"/>
          <p:nvPr/>
        </p:nvSpPr>
        <p:spPr>
          <a:xfrm>
            <a:off x="95678" y="453930"/>
            <a:ext cx="12000643" cy="4154984"/>
          </a:xfrm>
          <a:prstGeom prst="rect">
            <a:avLst/>
          </a:prstGeom>
          <a:noFill/>
          <a:ln w="38100">
            <a:solidFill>
              <a:srgbClr val="FF00FF"/>
            </a:solidFill>
          </a:ln>
        </p:spPr>
        <p:txBody>
          <a:bodyPr wrap="square">
            <a:spAutoFit/>
          </a:bodyPr>
          <a:lstStyle/>
          <a:p>
            <a:pPr marL="514350" indent="-514350">
              <a:buAutoNum type="arabicPeriod"/>
            </a:pPr>
            <a:r>
              <a:rPr lang="vi-VN" sz="2400" dirty="0">
                <a:ln>
                  <a:solidFill>
                    <a:schemeClr val="tx1"/>
                  </a:solidFill>
                </a:ln>
              </a:rPr>
              <a:t>When was Pelé born?</a:t>
            </a:r>
            <a:endParaRPr lang="en-US" sz="2400" dirty="0">
              <a:ln>
                <a:solidFill>
                  <a:schemeClr val="tx1"/>
                </a:solidFill>
              </a:ln>
            </a:endParaRPr>
          </a:p>
          <a:p>
            <a:r>
              <a:rPr lang="en-US" sz="2400" b="1" dirty="0">
                <a:solidFill>
                  <a:srgbClr val="FF0000"/>
                </a:solidFill>
                <a:latin typeface="Arial"/>
                <a:ea typeface="Arial"/>
                <a:cs typeface="Arial"/>
                <a:sym typeface="Arial"/>
              </a:rPr>
              <a:t>He was born in 1940.</a:t>
            </a:r>
            <a:endParaRPr lang="en-US" sz="2400" dirty="0">
              <a:ln>
                <a:solidFill>
                  <a:schemeClr val="tx1"/>
                </a:solidFill>
              </a:ln>
              <a:solidFill>
                <a:srgbClr val="FF0000"/>
              </a:solidFill>
            </a:endParaRPr>
          </a:p>
          <a:p>
            <a:r>
              <a:rPr lang="vi-VN" sz="2400" dirty="0">
                <a:ln>
                  <a:solidFill>
                    <a:srgbClr val="000099"/>
                  </a:solidFill>
                </a:ln>
                <a:solidFill>
                  <a:srgbClr val="000099"/>
                </a:solidFill>
              </a:rPr>
              <a:t>2. </a:t>
            </a:r>
            <a:r>
              <a:rPr lang="vi-VN" sz="2400" dirty="0">
                <a:ln>
                  <a:solidFill>
                    <a:schemeClr val="tx1"/>
                  </a:solidFill>
                </a:ln>
              </a:rPr>
              <a:t>Who first taught him to play football?</a:t>
            </a:r>
            <a:endParaRPr lang="en-US" sz="2400" dirty="0">
              <a:ln>
                <a:solidFill>
                  <a:schemeClr val="tx1"/>
                </a:solidFill>
              </a:ln>
            </a:endParaRPr>
          </a:p>
          <a:p>
            <a:r>
              <a:rPr lang="en-US" sz="2400" b="1" dirty="0">
                <a:solidFill>
                  <a:srgbClr val="FF0000"/>
                </a:solidFill>
                <a:latin typeface="Arial"/>
                <a:ea typeface="Arial"/>
                <a:cs typeface="Arial"/>
                <a:sym typeface="Arial"/>
              </a:rPr>
              <a:t>His father did. / His father taught him. / His father taught </a:t>
            </a:r>
            <a:r>
              <a:rPr lang="en-US" sz="2400" b="1" dirty="0">
                <a:solidFill>
                  <a:schemeClr val="lt1"/>
                </a:solidFill>
                <a:latin typeface="Arial"/>
                <a:ea typeface="Arial"/>
                <a:cs typeface="Arial"/>
                <a:sym typeface="Arial"/>
              </a:rPr>
              <a:t>him to play football.</a:t>
            </a:r>
            <a:endParaRPr lang="en-US" sz="2400" dirty="0"/>
          </a:p>
          <a:p>
            <a:r>
              <a:rPr lang="vi-VN" sz="2400" dirty="0">
                <a:ln>
                  <a:solidFill>
                    <a:srgbClr val="000099"/>
                  </a:solidFill>
                </a:ln>
                <a:solidFill>
                  <a:srgbClr val="000099"/>
                </a:solidFill>
              </a:rPr>
              <a:t>3. </a:t>
            </a:r>
            <a:r>
              <a:rPr lang="vi-VN" sz="2400" dirty="0">
                <a:ln>
                  <a:solidFill>
                    <a:schemeClr val="tx1"/>
                  </a:solidFill>
                </a:ln>
              </a:rPr>
              <a:t>How many goals did he score in total?</a:t>
            </a:r>
            <a:endParaRPr lang="en-US" sz="2400" dirty="0">
              <a:ln>
                <a:solidFill>
                  <a:schemeClr val="tx1"/>
                </a:solidFill>
              </a:ln>
            </a:endParaRPr>
          </a:p>
          <a:p>
            <a:r>
              <a:rPr lang="en-US" sz="2400" b="1" dirty="0">
                <a:solidFill>
                  <a:srgbClr val="FF0000"/>
                </a:solidFill>
                <a:latin typeface="Arial"/>
                <a:ea typeface="Arial"/>
                <a:cs typeface="Arial"/>
                <a:sym typeface="Arial"/>
              </a:rPr>
              <a:t>He scored 1,281 goals in total.</a:t>
            </a:r>
            <a:endParaRPr lang="en-US" sz="2400" dirty="0">
              <a:solidFill>
                <a:srgbClr val="FF0000"/>
              </a:solidFill>
            </a:endParaRPr>
          </a:p>
          <a:p>
            <a:r>
              <a:rPr lang="vi-VN" sz="2400" dirty="0">
                <a:ln>
                  <a:solidFill>
                    <a:srgbClr val="000099"/>
                  </a:solidFill>
                </a:ln>
                <a:solidFill>
                  <a:srgbClr val="000099"/>
                </a:solidFill>
              </a:rPr>
              <a:t>4. </a:t>
            </a:r>
            <a:r>
              <a:rPr lang="vi-VN" sz="2400" dirty="0">
                <a:ln>
                  <a:solidFill>
                    <a:schemeClr val="tx1"/>
                  </a:solidFill>
                </a:ln>
              </a:rPr>
              <a:t>When did he become “Football Player of the Century"?</a:t>
            </a:r>
            <a:endParaRPr lang="en-US" sz="2400" dirty="0">
              <a:ln>
                <a:solidFill>
                  <a:schemeClr val="tx1"/>
                </a:solidFill>
              </a:ln>
            </a:endParaRPr>
          </a:p>
          <a:p>
            <a:r>
              <a:rPr lang="en-US" sz="2400" b="1" dirty="0">
                <a:solidFill>
                  <a:srgbClr val="FF0000"/>
                </a:solidFill>
                <a:latin typeface="Arial"/>
                <a:ea typeface="Arial"/>
                <a:cs typeface="Arial"/>
                <a:sym typeface="Arial"/>
              </a:rPr>
              <a:t>He became “Football Player of the Century” in 1999</a:t>
            </a:r>
            <a:r>
              <a:rPr lang="en-US" sz="2400" b="1" dirty="0">
                <a:solidFill>
                  <a:schemeClr val="lt1"/>
                </a:solidFill>
                <a:latin typeface="Arial"/>
                <a:ea typeface="Arial"/>
                <a:cs typeface="Arial"/>
                <a:sym typeface="Arial"/>
              </a:rPr>
              <a:t>.</a:t>
            </a:r>
            <a:endParaRPr lang="en-US" sz="2400" dirty="0"/>
          </a:p>
          <a:p>
            <a:r>
              <a:rPr lang="vi-VN" sz="2400" dirty="0">
                <a:ln>
                  <a:solidFill>
                    <a:srgbClr val="000099"/>
                  </a:solidFill>
                </a:ln>
                <a:solidFill>
                  <a:srgbClr val="000099"/>
                </a:solidFill>
              </a:rPr>
              <a:t>5. </a:t>
            </a:r>
            <a:r>
              <a:rPr lang="vi-VN" sz="2400" dirty="0">
                <a:ln>
                  <a:solidFill>
                    <a:schemeClr val="tx1"/>
                  </a:solidFill>
                </a:ln>
              </a:rPr>
              <a:t>What do people call him?</a:t>
            </a:r>
            <a:r>
              <a:rPr lang="en-US" sz="2400" dirty="0">
                <a:ln>
                  <a:solidFill>
                    <a:schemeClr val="tx1"/>
                  </a:solidFill>
                </a:ln>
              </a:rPr>
              <a:t>   </a:t>
            </a:r>
          </a:p>
          <a:p>
            <a:r>
              <a:rPr lang="en-US" sz="2400" b="1" dirty="0">
                <a:solidFill>
                  <a:srgbClr val="FF0000"/>
                </a:solidFill>
                <a:latin typeface="Arial"/>
                <a:ea typeface="Arial"/>
                <a:cs typeface="Arial"/>
                <a:sym typeface="Arial"/>
              </a:rPr>
              <a:t>People call him “The King of Football</a:t>
            </a:r>
            <a:r>
              <a:rPr lang="en-US" sz="2400" b="1" dirty="0">
                <a:solidFill>
                  <a:schemeClr val="lt1"/>
                </a:solidFill>
                <a:latin typeface="Arial"/>
                <a:ea typeface="Arial"/>
                <a:cs typeface="Arial"/>
                <a:sym typeface="Arial"/>
              </a:rPr>
              <a:t>”. </a:t>
            </a:r>
          </a:p>
          <a:p>
            <a:endParaRPr lang="vi-VN" sz="2400" dirty="0">
              <a:ln>
                <a:solidFill>
                  <a:schemeClr val="tx1"/>
                </a:solidFill>
              </a:ln>
              <a:solidFill>
                <a:srgbClr val="FF0000"/>
              </a:solidFill>
            </a:endParaRPr>
          </a:p>
        </p:txBody>
      </p:sp>
    </p:spTree>
    <p:extLst>
      <p:ext uri="{BB962C8B-B14F-4D97-AF65-F5344CB8AC3E}">
        <p14:creationId xmlns:p14="http://schemas.microsoft.com/office/powerpoint/2010/main" val="347331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1000"/>
                                        <p:tgtEl>
                                          <p:spTgt spid="7">
                                            <p:txEl>
                                              <p:pRg st="3" end="3"/>
                                            </p:txEl>
                                          </p:spTgt>
                                        </p:tgtEl>
                                      </p:cBhvr>
                                    </p:animEffect>
                                    <p:anim calcmode="lin" valueType="num">
                                      <p:cBhvr>
                                        <p:cTn id="1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1000"/>
                                        <p:tgtEl>
                                          <p:spTgt spid="7">
                                            <p:txEl>
                                              <p:pRg st="5" end="5"/>
                                            </p:txEl>
                                          </p:spTgt>
                                        </p:tgtEl>
                                      </p:cBhvr>
                                    </p:animEffect>
                                    <p:anim calcmode="lin" valueType="num">
                                      <p:cBhvr>
                                        <p:cTn id="2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7" end="7"/>
                                            </p:txEl>
                                          </p:spTgt>
                                        </p:tgtEl>
                                        <p:attrNameLst>
                                          <p:attrName>style.visibility</p:attrName>
                                        </p:attrNameLst>
                                      </p:cBhvr>
                                      <p:to>
                                        <p:strVal val="visible"/>
                                      </p:to>
                                    </p:set>
                                    <p:animEffect transition="in" filter="barn(inVertical)">
                                      <p:cBhvr>
                                        <p:cTn id="26" dur="500"/>
                                        <p:tgtEl>
                                          <p:spTgt spid="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anim calcmode="lin" valueType="num">
                                      <p:cBhvr additive="base">
                                        <p:cTn id="3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1"/>
          <p:cNvSpPr/>
          <p:nvPr/>
        </p:nvSpPr>
        <p:spPr>
          <a:xfrm>
            <a:off x="92990" y="424335"/>
            <a:ext cx="12006021" cy="6323309"/>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810" name="Google Shape;810;p11"/>
          <p:cNvSpPr txBox="1">
            <a:spLocks noGrp="1"/>
          </p:cNvSpPr>
          <p:nvPr>
            <p:ph type="title"/>
          </p:nvPr>
        </p:nvSpPr>
        <p:spPr>
          <a:xfrm rot="-30121">
            <a:off x="867023" y="12741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vert="horz" wrap="square" lIns="0" tIns="0" rIns="0" bIns="0" rtlCol="0" anchor="ctr" anchorCtr="0">
            <a:noAutofit/>
          </a:bodyPr>
          <a:lstStyle/>
          <a:p>
            <a:r>
              <a:rPr lang="en-US" sz="2400" b="1" dirty="0">
                <a:latin typeface="Times New Roman" panose="02020603050405020304" pitchFamily="18" charset="0"/>
                <a:cs typeface="Times New Roman" panose="02020603050405020304" pitchFamily="18" charset="0"/>
              </a:rPr>
              <a:t>Task 4: Read the </a:t>
            </a:r>
            <a:r>
              <a:rPr lang="vi-VN" sz="2400" b="1" dirty="0">
                <a:latin typeface="Times New Roman" panose="02020603050405020304" pitchFamily="18" charset="0"/>
                <a:cs typeface="Times New Roman" panose="02020603050405020304" pitchFamily="18" charset="0"/>
              </a:rPr>
              <a:t>following </a:t>
            </a:r>
            <a:r>
              <a:rPr lang="en-US" sz="2400" b="1" dirty="0">
                <a:latin typeface="Times New Roman" panose="02020603050405020304" pitchFamily="18" charset="0"/>
                <a:cs typeface="Times New Roman" panose="02020603050405020304" pitchFamily="18" charset="0"/>
              </a:rPr>
              <a:t>facts about 2 sportspeople and fill in the timeline. </a:t>
            </a:r>
            <a:endParaRPr sz="2400" b="1" dirty="0">
              <a:latin typeface="Times New Roman" panose="02020603050405020304" pitchFamily="18" charset="0"/>
              <a:cs typeface="Times New Roman" panose="02020603050405020304" pitchFamily="18" charset="0"/>
            </a:endParaRPr>
          </a:p>
        </p:txBody>
      </p:sp>
      <p:grpSp>
        <p:nvGrpSpPr>
          <p:cNvPr id="811" name="Google Shape;811;p11"/>
          <p:cNvGrpSpPr/>
          <p:nvPr/>
        </p:nvGrpSpPr>
        <p:grpSpPr>
          <a:xfrm>
            <a:off x="3047107" y="3310780"/>
            <a:ext cx="8907251" cy="2746153"/>
            <a:chOff x="2285330" y="2483085"/>
            <a:chExt cx="6680438" cy="2059615"/>
          </a:xfrm>
        </p:grpSpPr>
        <p:cxnSp>
          <p:nvCxnSpPr>
            <p:cNvPr id="812" name="Google Shape;812;p11"/>
            <p:cNvCxnSpPr/>
            <p:nvPr/>
          </p:nvCxnSpPr>
          <p:spPr>
            <a:xfrm flipH="1">
              <a:off x="8336874" y="3704155"/>
              <a:ext cx="1" cy="311890"/>
            </a:xfrm>
            <a:prstGeom prst="straightConnector1">
              <a:avLst/>
            </a:prstGeom>
            <a:noFill/>
            <a:ln w="28575" cap="flat" cmpd="sng">
              <a:solidFill>
                <a:srgbClr val="DE5344"/>
              </a:solidFill>
              <a:prstDash val="solid"/>
              <a:round/>
              <a:headEnd type="none" w="sm" len="sm"/>
              <a:tailEnd type="none" w="sm" len="sm"/>
            </a:ln>
          </p:spPr>
        </p:cxnSp>
        <p:grpSp>
          <p:nvGrpSpPr>
            <p:cNvPr id="813" name="Google Shape;813;p11"/>
            <p:cNvGrpSpPr/>
            <p:nvPr/>
          </p:nvGrpSpPr>
          <p:grpSpPr>
            <a:xfrm>
              <a:off x="2285330" y="2483085"/>
              <a:ext cx="6680438" cy="2059615"/>
              <a:chOff x="2285330" y="2483085"/>
              <a:chExt cx="6680438" cy="2059615"/>
            </a:xfrm>
          </p:grpSpPr>
          <p:sp>
            <p:nvSpPr>
              <p:cNvPr id="814" name="Google Shape;814;p11"/>
              <p:cNvSpPr txBox="1"/>
              <p:nvPr/>
            </p:nvSpPr>
            <p:spPr>
              <a:xfrm>
                <a:off x="2285330" y="4103301"/>
                <a:ext cx="703216" cy="400117"/>
              </a:xfrm>
              <a:prstGeom prst="rect">
                <a:avLst/>
              </a:prstGeom>
              <a:noFill/>
              <a:ln>
                <a:noFill/>
              </a:ln>
            </p:spPr>
            <p:txBody>
              <a:bodyPr spcFirstLastPara="1" wrap="square" lIns="121900" tIns="60933" rIns="121900" bIns="60933" anchor="t" anchorCtr="0">
                <a:spAutoFit/>
              </a:bodyPr>
              <a:lstStyle/>
              <a:p>
                <a:pPr algn="ctr"/>
                <a:r>
                  <a:rPr lang="en-US" sz="2667">
                    <a:solidFill>
                      <a:srgbClr val="000000"/>
                    </a:solidFill>
                    <a:latin typeface="Arial"/>
                    <a:ea typeface="Arial"/>
                    <a:cs typeface="Arial"/>
                    <a:sym typeface="Arial"/>
                  </a:rPr>
                  <a:t>…</a:t>
                </a:r>
                <a:endParaRPr sz="2667">
                  <a:solidFill>
                    <a:srgbClr val="000000"/>
                  </a:solidFill>
                  <a:latin typeface="Arial"/>
                  <a:ea typeface="Arial"/>
                  <a:cs typeface="Arial"/>
                  <a:sym typeface="Arial"/>
                </a:endParaRPr>
              </a:p>
            </p:txBody>
          </p:sp>
          <p:sp>
            <p:nvSpPr>
              <p:cNvPr id="815" name="Google Shape;815;p11"/>
              <p:cNvSpPr txBox="1"/>
              <p:nvPr/>
            </p:nvSpPr>
            <p:spPr>
              <a:xfrm>
                <a:off x="4165395" y="4142583"/>
                <a:ext cx="703216" cy="400117"/>
              </a:xfrm>
              <a:prstGeom prst="rect">
                <a:avLst/>
              </a:prstGeom>
              <a:noFill/>
              <a:ln>
                <a:noFill/>
              </a:ln>
            </p:spPr>
            <p:txBody>
              <a:bodyPr spcFirstLastPara="1" wrap="square" lIns="121900" tIns="60933" rIns="121900" bIns="60933" anchor="t" anchorCtr="0">
                <a:spAutoFit/>
              </a:bodyPr>
              <a:lstStyle/>
              <a:p>
                <a:pPr algn="ctr"/>
                <a:r>
                  <a:rPr lang="en-US" sz="2667">
                    <a:solidFill>
                      <a:srgbClr val="000000"/>
                    </a:solidFill>
                    <a:latin typeface="Arial"/>
                    <a:ea typeface="Arial"/>
                    <a:cs typeface="Arial"/>
                    <a:sym typeface="Arial"/>
                  </a:rPr>
                  <a:t>…</a:t>
                </a:r>
                <a:endParaRPr sz="2667">
                  <a:solidFill>
                    <a:srgbClr val="000000"/>
                  </a:solidFill>
                  <a:latin typeface="Arial"/>
                  <a:ea typeface="Arial"/>
                  <a:cs typeface="Arial"/>
                  <a:sym typeface="Arial"/>
                </a:endParaRPr>
              </a:p>
            </p:txBody>
          </p:sp>
          <p:sp>
            <p:nvSpPr>
              <p:cNvPr id="816" name="Google Shape;816;p11"/>
              <p:cNvSpPr txBox="1"/>
              <p:nvPr/>
            </p:nvSpPr>
            <p:spPr>
              <a:xfrm>
                <a:off x="7975601" y="4103301"/>
                <a:ext cx="703216" cy="400117"/>
              </a:xfrm>
              <a:prstGeom prst="rect">
                <a:avLst/>
              </a:prstGeom>
              <a:noFill/>
              <a:ln>
                <a:noFill/>
              </a:ln>
            </p:spPr>
            <p:txBody>
              <a:bodyPr spcFirstLastPara="1" wrap="square" lIns="121900" tIns="60933" rIns="121900" bIns="60933" anchor="t" anchorCtr="0">
                <a:spAutoFit/>
              </a:bodyPr>
              <a:lstStyle/>
              <a:p>
                <a:pPr algn="ctr"/>
                <a:r>
                  <a:rPr lang="en-US" sz="2667">
                    <a:solidFill>
                      <a:srgbClr val="000000"/>
                    </a:solidFill>
                    <a:latin typeface="Arial"/>
                    <a:ea typeface="Arial"/>
                    <a:cs typeface="Arial"/>
                    <a:sym typeface="Arial"/>
                  </a:rPr>
                  <a:t>…</a:t>
                </a:r>
                <a:endParaRPr sz="2667">
                  <a:solidFill>
                    <a:srgbClr val="000000"/>
                  </a:solidFill>
                  <a:latin typeface="Arial"/>
                  <a:ea typeface="Arial"/>
                  <a:cs typeface="Arial"/>
                  <a:sym typeface="Arial"/>
                </a:endParaRPr>
              </a:p>
            </p:txBody>
          </p:sp>
          <p:sp>
            <p:nvSpPr>
              <p:cNvPr id="817" name="Google Shape;817;p11"/>
              <p:cNvSpPr/>
              <p:nvPr/>
            </p:nvSpPr>
            <p:spPr>
              <a:xfrm>
                <a:off x="2605969" y="3768913"/>
                <a:ext cx="6359799" cy="220369"/>
              </a:xfrm>
              <a:prstGeom prst="rightArrow">
                <a:avLst>
                  <a:gd name="adj1" fmla="val 50000"/>
                  <a:gd name="adj2" fmla="val 50000"/>
                </a:avLst>
              </a:prstGeom>
              <a:solidFill>
                <a:schemeClr val="accent1"/>
              </a:solidFill>
              <a:ln w="25400" cap="flat" cmpd="sng">
                <a:solidFill>
                  <a:srgbClr val="A23C31"/>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cxnSp>
            <p:nvCxnSpPr>
              <p:cNvPr id="818" name="Google Shape;818;p11"/>
              <p:cNvCxnSpPr/>
              <p:nvPr/>
            </p:nvCxnSpPr>
            <p:spPr>
              <a:xfrm flipH="1">
                <a:off x="4517004" y="3743437"/>
                <a:ext cx="1" cy="311890"/>
              </a:xfrm>
              <a:prstGeom prst="straightConnector1">
                <a:avLst/>
              </a:prstGeom>
              <a:noFill/>
              <a:ln w="28575" cap="flat" cmpd="sng">
                <a:solidFill>
                  <a:srgbClr val="DE5344"/>
                </a:solidFill>
                <a:prstDash val="solid"/>
                <a:round/>
                <a:headEnd type="none" w="sm" len="sm"/>
                <a:tailEnd type="none" w="sm" len="sm"/>
              </a:ln>
            </p:spPr>
          </p:cxnSp>
          <p:cxnSp>
            <p:nvCxnSpPr>
              <p:cNvPr id="819" name="Google Shape;819;p11"/>
              <p:cNvCxnSpPr/>
              <p:nvPr/>
            </p:nvCxnSpPr>
            <p:spPr>
              <a:xfrm flipH="1">
                <a:off x="5399089" y="3743437"/>
                <a:ext cx="1" cy="311890"/>
              </a:xfrm>
              <a:prstGeom prst="straightConnector1">
                <a:avLst/>
              </a:prstGeom>
              <a:noFill/>
              <a:ln w="28575" cap="flat" cmpd="sng">
                <a:solidFill>
                  <a:srgbClr val="DE5344"/>
                </a:solidFill>
                <a:prstDash val="solid"/>
                <a:round/>
                <a:headEnd type="none" w="sm" len="sm"/>
                <a:tailEnd type="none" w="sm" len="sm"/>
              </a:ln>
            </p:spPr>
          </p:cxnSp>
          <p:cxnSp>
            <p:nvCxnSpPr>
              <p:cNvPr id="820" name="Google Shape;820;p11"/>
              <p:cNvCxnSpPr/>
              <p:nvPr/>
            </p:nvCxnSpPr>
            <p:spPr>
              <a:xfrm flipH="1">
                <a:off x="2603867" y="3764349"/>
                <a:ext cx="1" cy="311890"/>
              </a:xfrm>
              <a:prstGeom prst="straightConnector1">
                <a:avLst/>
              </a:prstGeom>
              <a:noFill/>
              <a:ln w="28575" cap="flat" cmpd="sng">
                <a:solidFill>
                  <a:srgbClr val="DE5344"/>
                </a:solidFill>
                <a:prstDash val="solid"/>
                <a:round/>
                <a:headEnd type="none" w="sm" len="sm"/>
                <a:tailEnd type="none" w="sm" len="sm"/>
              </a:ln>
            </p:spPr>
          </p:cxnSp>
          <p:pic>
            <p:nvPicPr>
              <p:cNvPr id="821" name="Google Shape;821;p11" descr="Sleppy Baby Girl Line Icon. Swaddle Baby Girl Vector Illustration Isolated  On White. Wrapped Girl Outline Style Design Stock Vector - Illustration of  graphic, logo: 138680170"/>
              <p:cNvPicPr preferRelativeResize="0"/>
              <p:nvPr/>
            </p:nvPicPr>
            <p:blipFill rotWithShape="1">
              <a:blip r:embed="rId3">
                <a:alphaModFix/>
              </a:blip>
              <a:srcRect b="7398"/>
              <a:stretch/>
            </p:blipFill>
            <p:spPr>
              <a:xfrm>
                <a:off x="2444511" y="2971010"/>
                <a:ext cx="726849" cy="710505"/>
              </a:xfrm>
              <a:prstGeom prst="rect">
                <a:avLst/>
              </a:prstGeom>
              <a:noFill/>
              <a:ln>
                <a:noFill/>
              </a:ln>
            </p:spPr>
          </p:pic>
          <p:pic>
            <p:nvPicPr>
              <p:cNvPr id="822" name="Google Shape;822;p11"/>
              <p:cNvPicPr preferRelativeResize="0"/>
              <p:nvPr/>
            </p:nvPicPr>
            <p:blipFill rotWithShape="1">
              <a:blip r:embed="rId4">
                <a:alphaModFix/>
              </a:blip>
              <a:srcRect/>
              <a:stretch/>
            </p:blipFill>
            <p:spPr>
              <a:xfrm>
                <a:off x="4031277" y="2796656"/>
                <a:ext cx="971453" cy="946781"/>
              </a:xfrm>
              <a:prstGeom prst="rect">
                <a:avLst/>
              </a:prstGeom>
              <a:noFill/>
              <a:ln>
                <a:noFill/>
              </a:ln>
            </p:spPr>
          </p:pic>
          <p:pic>
            <p:nvPicPr>
              <p:cNvPr id="823" name="Google Shape;823;p11" descr="Download Vector Freeuse Download Female Png Transparent Picture - Female  Golfer Silhouette Png PNG Image with No Background - PNGkey.com"/>
              <p:cNvPicPr preferRelativeResize="0"/>
              <p:nvPr/>
            </p:nvPicPr>
            <p:blipFill rotWithShape="1">
              <a:blip r:embed="rId5">
                <a:alphaModFix/>
              </a:blip>
              <a:srcRect/>
              <a:stretch/>
            </p:blipFill>
            <p:spPr>
              <a:xfrm>
                <a:off x="4908923" y="2483085"/>
                <a:ext cx="831250" cy="1219484"/>
              </a:xfrm>
              <a:prstGeom prst="rect">
                <a:avLst/>
              </a:prstGeom>
              <a:noFill/>
              <a:ln>
                <a:noFill/>
              </a:ln>
            </p:spPr>
          </p:pic>
          <p:pic>
            <p:nvPicPr>
              <p:cNvPr id="824" name="Google Shape;824;p11" descr="Golf club or tournament award cup icon Royalty Free Vector"/>
              <p:cNvPicPr preferRelativeResize="0"/>
              <p:nvPr/>
            </p:nvPicPr>
            <p:blipFill rotWithShape="1">
              <a:blip r:embed="rId6">
                <a:alphaModFix/>
              </a:blip>
              <a:srcRect l="13415" t="8951" r="13924" b="21043"/>
              <a:stretch/>
            </p:blipFill>
            <p:spPr>
              <a:xfrm>
                <a:off x="7868436" y="2672588"/>
                <a:ext cx="936875" cy="974857"/>
              </a:xfrm>
              <a:prstGeom prst="rect">
                <a:avLst/>
              </a:prstGeom>
              <a:noFill/>
              <a:ln>
                <a:noFill/>
              </a:ln>
            </p:spPr>
          </p:pic>
          <p:sp>
            <p:nvSpPr>
              <p:cNvPr id="825" name="Google Shape;825;p11"/>
              <p:cNvSpPr txBox="1"/>
              <p:nvPr/>
            </p:nvSpPr>
            <p:spPr>
              <a:xfrm>
                <a:off x="5042145" y="4137513"/>
                <a:ext cx="791709" cy="400117"/>
              </a:xfrm>
              <a:prstGeom prst="rect">
                <a:avLst/>
              </a:prstGeom>
              <a:noFill/>
              <a:ln>
                <a:noFill/>
              </a:ln>
            </p:spPr>
            <p:txBody>
              <a:bodyPr spcFirstLastPara="1" wrap="square" lIns="121900" tIns="60933" rIns="121900" bIns="60933" anchor="t" anchorCtr="0">
                <a:spAutoFit/>
              </a:bodyPr>
              <a:lstStyle/>
              <a:p>
                <a:r>
                  <a:rPr lang="en-US" sz="2667">
                    <a:solidFill>
                      <a:srgbClr val="000000"/>
                    </a:solidFill>
                    <a:latin typeface="Arial"/>
                    <a:ea typeface="Arial"/>
                    <a:cs typeface="Arial"/>
                    <a:sym typeface="Arial"/>
                  </a:rPr>
                  <a:t>1994</a:t>
                </a:r>
                <a:endParaRPr sz="2667">
                  <a:solidFill>
                    <a:srgbClr val="000000"/>
                  </a:solidFill>
                  <a:latin typeface="Arial"/>
                  <a:ea typeface="Arial"/>
                  <a:cs typeface="Arial"/>
                  <a:sym typeface="Arial"/>
                </a:endParaRPr>
              </a:p>
            </p:txBody>
          </p:sp>
        </p:grpSp>
      </p:grpSp>
      <p:grpSp>
        <p:nvGrpSpPr>
          <p:cNvPr id="826" name="Google Shape;826;p11"/>
          <p:cNvGrpSpPr/>
          <p:nvPr/>
        </p:nvGrpSpPr>
        <p:grpSpPr>
          <a:xfrm>
            <a:off x="3120767" y="934617"/>
            <a:ext cx="8833591" cy="2155092"/>
            <a:chOff x="2340575" y="700963"/>
            <a:chExt cx="6625193" cy="1616319"/>
          </a:xfrm>
        </p:grpSpPr>
        <p:cxnSp>
          <p:nvCxnSpPr>
            <p:cNvPr id="827" name="Google Shape;827;p11"/>
            <p:cNvCxnSpPr/>
            <p:nvPr/>
          </p:nvCxnSpPr>
          <p:spPr>
            <a:xfrm flipH="1">
              <a:off x="2603867" y="1577697"/>
              <a:ext cx="1" cy="311890"/>
            </a:xfrm>
            <a:prstGeom prst="straightConnector1">
              <a:avLst/>
            </a:prstGeom>
            <a:noFill/>
            <a:ln w="28575" cap="flat" cmpd="sng">
              <a:solidFill>
                <a:srgbClr val="DE5344"/>
              </a:solidFill>
              <a:prstDash val="solid"/>
              <a:round/>
              <a:headEnd type="none" w="sm" len="sm"/>
              <a:tailEnd type="none" w="sm" len="sm"/>
            </a:ln>
          </p:spPr>
        </p:cxnSp>
        <p:grpSp>
          <p:nvGrpSpPr>
            <p:cNvPr id="828" name="Google Shape;828;p11"/>
            <p:cNvGrpSpPr/>
            <p:nvPr/>
          </p:nvGrpSpPr>
          <p:grpSpPr>
            <a:xfrm>
              <a:off x="2340575" y="700963"/>
              <a:ext cx="6625193" cy="1616319"/>
              <a:chOff x="2340575" y="700963"/>
              <a:chExt cx="6625193" cy="1616319"/>
            </a:xfrm>
          </p:grpSpPr>
          <p:grpSp>
            <p:nvGrpSpPr>
              <p:cNvPr id="829" name="Google Shape;829;p11"/>
              <p:cNvGrpSpPr/>
              <p:nvPr/>
            </p:nvGrpSpPr>
            <p:grpSpPr>
              <a:xfrm>
                <a:off x="2340575" y="700963"/>
                <a:ext cx="6625193" cy="1602451"/>
                <a:chOff x="2340575" y="700963"/>
                <a:chExt cx="6625193" cy="1602451"/>
              </a:xfrm>
            </p:grpSpPr>
            <p:sp>
              <p:nvSpPr>
                <p:cNvPr id="830" name="Google Shape;830;p11"/>
                <p:cNvSpPr/>
                <p:nvPr/>
              </p:nvSpPr>
              <p:spPr>
                <a:xfrm>
                  <a:off x="2605969" y="1605204"/>
                  <a:ext cx="6359799" cy="220369"/>
                </a:xfrm>
                <a:prstGeom prst="rightArrow">
                  <a:avLst>
                    <a:gd name="adj1" fmla="val 50000"/>
                    <a:gd name="adj2" fmla="val 50000"/>
                  </a:avLst>
                </a:prstGeom>
                <a:solidFill>
                  <a:schemeClr val="accent1"/>
                </a:solidFill>
                <a:ln w="25400" cap="flat" cmpd="sng">
                  <a:solidFill>
                    <a:srgbClr val="A23C31"/>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831" name="Google Shape;831;p11"/>
                <p:cNvPicPr preferRelativeResize="0"/>
                <p:nvPr/>
              </p:nvPicPr>
              <p:blipFill rotWithShape="1">
                <a:blip r:embed="rId7">
                  <a:alphaModFix/>
                </a:blip>
                <a:srcRect/>
                <a:stretch/>
              </p:blipFill>
              <p:spPr>
                <a:xfrm>
                  <a:off x="2412333" y="1014667"/>
                  <a:ext cx="617037" cy="594701"/>
                </a:xfrm>
                <a:prstGeom prst="rect">
                  <a:avLst/>
                </a:prstGeom>
                <a:noFill/>
                <a:ln>
                  <a:noFill/>
                </a:ln>
              </p:spPr>
            </p:pic>
            <p:pic>
              <p:nvPicPr>
                <p:cNvPr id="832" name="Google Shape;832;p11" descr="Emojione Bw 1f3eb - Transparent Background School Clipart Emoji,House Emoji  - free transparent emoji - emojipng.com"/>
                <p:cNvPicPr preferRelativeResize="0"/>
                <p:nvPr/>
              </p:nvPicPr>
              <p:blipFill rotWithShape="1">
                <a:blip r:embed="rId8">
                  <a:alphaModFix/>
                </a:blip>
                <a:srcRect/>
                <a:stretch/>
              </p:blipFill>
              <p:spPr>
                <a:xfrm>
                  <a:off x="5218759" y="700963"/>
                  <a:ext cx="948372" cy="990522"/>
                </a:xfrm>
                <a:prstGeom prst="rect">
                  <a:avLst/>
                </a:prstGeom>
                <a:noFill/>
                <a:ln>
                  <a:noFill/>
                </a:ln>
              </p:spPr>
            </p:pic>
            <p:cxnSp>
              <p:nvCxnSpPr>
                <p:cNvPr id="833" name="Google Shape;833;p11"/>
                <p:cNvCxnSpPr/>
                <p:nvPr/>
              </p:nvCxnSpPr>
              <p:spPr>
                <a:xfrm flipH="1">
                  <a:off x="5711126" y="1605204"/>
                  <a:ext cx="1" cy="311890"/>
                </a:xfrm>
                <a:prstGeom prst="straightConnector1">
                  <a:avLst/>
                </a:prstGeom>
                <a:noFill/>
                <a:ln w="28575" cap="flat" cmpd="sng">
                  <a:solidFill>
                    <a:srgbClr val="DE5344"/>
                  </a:solidFill>
                  <a:prstDash val="solid"/>
                  <a:round/>
                  <a:headEnd type="none" w="sm" len="sm"/>
                  <a:tailEnd type="none" w="sm" len="sm"/>
                </a:ln>
              </p:spPr>
            </p:cxnSp>
            <p:cxnSp>
              <p:nvCxnSpPr>
                <p:cNvPr id="834" name="Google Shape;834;p11"/>
                <p:cNvCxnSpPr/>
                <p:nvPr/>
              </p:nvCxnSpPr>
              <p:spPr>
                <a:xfrm flipH="1">
                  <a:off x="6538095" y="1605204"/>
                  <a:ext cx="1" cy="311890"/>
                </a:xfrm>
                <a:prstGeom prst="straightConnector1">
                  <a:avLst/>
                </a:prstGeom>
                <a:noFill/>
                <a:ln w="28575" cap="flat" cmpd="sng">
                  <a:solidFill>
                    <a:srgbClr val="DE5344"/>
                  </a:solidFill>
                  <a:prstDash val="solid"/>
                  <a:round/>
                  <a:headEnd type="none" w="sm" len="sm"/>
                  <a:tailEnd type="none" w="sm" len="sm"/>
                </a:ln>
              </p:spPr>
            </p:cxnSp>
            <p:pic>
              <p:nvPicPr>
                <p:cNvPr id="835" name="Google Shape;835;p11" descr="Shooting target Bullseye Target Corporation, Art Target, logo, bullseye,  target Archery png | PNGWing"/>
                <p:cNvPicPr preferRelativeResize="0"/>
                <p:nvPr/>
              </p:nvPicPr>
              <p:blipFill rotWithShape="1">
                <a:blip r:embed="rId9">
                  <a:alphaModFix/>
                </a:blip>
                <a:srcRect/>
                <a:stretch/>
              </p:blipFill>
              <p:spPr>
                <a:xfrm>
                  <a:off x="6160715" y="894744"/>
                  <a:ext cx="743825" cy="646804"/>
                </a:xfrm>
                <a:prstGeom prst="rect">
                  <a:avLst/>
                </a:prstGeom>
                <a:noFill/>
                <a:ln>
                  <a:noFill/>
                </a:ln>
              </p:spPr>
            </p:pic>
            <p:cxnSp>
              <p:nvCxnSpPr>
                <p:cNvPr id="836" name="Google Shape;836;p11"/>
                <p:cNvCxnSpPr/>
                <p:nvPr/>
              </p:nvCxnSpPr>
              <p:spPr>
                <a:xfrm flipH="1">
                  <a:off x="8025932" y="1605204"/>
                  <a:ext cx="1" cy="311890"/>
                </a:xfrm>
                <a:prstGeom prst="straightConnector1">
                  <a:avLst/>
                </a:prstGeom>
                <a:noFill/>
                <a:ln w="28575" cap="flat" cmpd="sng">
                  <a:solidFill>
                    <a:srgbClr val="DE5344"/>
                  </a:solidFill>
                  <a:prstDash val="solid"/>
                  <a:round/>
                  <a:headEnd type="none" w="sm" len="sm"/>
                  <a:tailEnd type="none" w="sm" len="sm"/>
                </a:ln>
              </p:spPr>
            </p:cxnSp>
            <p:sp>
              <p:nvSpPr>
                <p:cNvPr id="837" name="Google Shape;837;p11"/>
                <p:cNvSpPr txBox="1"/>
                <p:nvPr/>
              </p:nvSpPr>
              <p:spPr>
                <a:xfrm>
                  <a:off x="2340575" y="1903297"/>
                  <a:ext cx="791709" cy="400117"/>
                </a:xfrm>
                <a:prstGeom prst="rect">
                  <a:avLst/>
                </a:prstGeom>
                <a:noFill/>
                <a:ln>
                  <a:noFill/>
                </a:ln>
              </p:spPr>
              <p:txBody>
                <a:bodyPr spcFirstLastPara="1" wrap="square" lIns="121900" tIns="60933" rIns="121900" bIns="60933" anchor="t" anchorCtr="0">
                  <a:spAutoFit/>
                </a:bodyPr>
                <a:lstStyle/>
                <a:p>
                  <a:r>
                    <a:rPr lang="en-US" sz="2667">
                      <a:solidFill>
                        <a:srgbClr val="000000"/>
                      </a:solidFill>
                      <a:latin typeface="Arial"/>
                      <a:ea typeface="Arial"/>
                      <a:cs typeface="Arial"/>
                      <a:sym typeface="Arial"/>
                    </a:rPr>
                    <a:t>1978</a:t>
                  </a:r>
                  <a:endParaRPr sz="2667">
                    <a:solidFill>
                      <a:srgbClr val="000000"/>
                    </a:solidFill>
                    <a:latin typeface="Arial"/>
                    <a:ea typeface="Arial"/>
                    <a:cs typeface="Arial"/>
                    <a:sym typeface="Arial"/>
                  </a:endParaRPr>
                </a:p>
              </p:txBody>
            </p:sp>
            <p:pic>
              <p:nvPicPr>
                <p:cNvPr id="838" name="Google Shape;838;p11" descr="Free PNG Olympic Gold Clip Art Download - PinClipart"/>
                <p:cNvPicPr preferRelativeResize="0"/>
                <p:nvPr/>
              </p:nvPicPr>
              <p:blipFill rotWithShape="1">
                <a:blip r:embed="rId10">
                  <a:alphaModFix/>
                </a:blip>
                <a:srcRect/>
                <a:stretch/>
              </p:blipFill>
              <p:spPr>
                <a:xfrm>
                  <a:off x="7744792" y="777169"/>
                  <a:ext cx="592083" cy="814114"/>
                </a:xfrm>
                <a:prstGeom prst="rect">
                  <a:avLst/>
                </a:prstGeom>
                <a:noFill/>
                <a:ln>
                  <a:noFill/>
                </a:ln>
              </p:spPr>
            </p:pic>
          </p:grpSp>
          <p:sp>
            <p:nvSpPr>
              <p:cNvPr id="839" name="Google Shape;839;p11"/>
              <p:cNvSpPr txBox="1"/>
              <p:nvPr/>
            </p:nvSpPr>
            <p:spPr>
              <a:xfrm>
                <a:off x="6186487" y="1916121"/>
                <a:ext cx="703216" cy="400117"/>
              </a:xfrm>
              <a:prstGeom prst="rect">
                <a:avLst/>
              </a:prstGeom>
              <a:noFill/>
              <a:ln>
                <a:noFill/>
              </a:ln>
            </p:spPr>
            <p:txBody>
              <a:bodyPr spcFirstLastPara="1" wrap="square" lIns="121900" tIns="60933" rIns="121900" bIns="60933" anchor="t" anchorCtr="0">
                <a:spAutoFit/>
              </a:bodyPr>
              <a:lstStyle/>
              <a:p>
                <a:pPr algn="ctr"/>
                <a:r>
                  <a:rPr lang="en-US" sz="2667">
                    <a:solidFill>
                      <a:srgbClr val="000000"/>
                    </a:solidFill>
                    <a:latin typeface="Arial"/>
                    <a:ea typeface="Arial"/>
                    <a:cs typeface="Arial"/>
                    <a:sym typeface="Arial"/>
                  </a:rPr>
                  <a:t>…</a:t>
                </a:r>
                <a:endParaRPr sz="2667">
                  <a:solidFill>
                    <a:srgbClr val="000000"/>
                  </a:solidFill>
                  <a:latin typeface="Arial"/>
                  <a:ea typeface="Arial"/>
                  <a:cs typeface="Arial"/>
                  <a:sym typeface="Arial"/>
                </a:endParaRPr>
              </a:p>
            </p:txBody>
          </p:sp>
          <p:sp>
            <p:nvSpPr>
              <p:cNvPr id="840" name="Google Shape;840;p11"/>
              <p:cNvSpPr txBox="1"/>
              <p:nvPr/>
            </p:nvSpPr>
            <p:spPr>
              <a:xfrm>
                <a:off x="5378938" y="1912971"/>
                <a:ext cx="703216" cy="400117"/>
              </a:xfrm>
              <a:prstGeom prst="rect">
                <a:avLst/>
              </a:prstGeom>
              <a:noFill/>
              <a:ln>
                <a:noFill/>
              </a:ln>
            </p:spPr>
            <p:txBody>
              <a:bodyPr spcFirstLastPara="1" wrap="square" lIns="121900" tIns="60933" rIns="121900" bIns="60933" anchor="t" anchorCtr="0">
                <a:spAutoFit/>
              </a:bodyPr>
              <a:lstStyle/>
              <a:p>
                <a:pPr algn="ctr"/>
                <a:r>
                  <a:rPr lang="en-US" sz="2667">
                    <a:solidFill>
                      <a:srgbClr val="000000"/>
                    </a:solidFill>
                    <a:latin typeface="Arial"/>
                    <a:ea typeface="Arial"/>
                    <a:cs typeface="Arial"/>
                    <a:sym typeface="Arial"/>
                  </a:rPr>
                  <a:t>…</a:t>
                </a:r>
                <a:endParaRPr sz="2667">
                  <a:solidFill>
                    <a:srgbClr val="000000"/>
                  </a:solidFill>
                  <a:latin typeface="Arial"/>
                  <a:ea typeface="Arial"/>
                  <a:cs typeface="Arial"/>
                  <a:sym typeface="Arial"/>
                </a:endParaRPr>
              </a:p>
            </p:txBody>
          </p:sp>
          <p:sp>
            <p:nvSpPr>
              <p:cNvPr id="841" name="Google Shape;841;p11"/>
              <p:cNvSpPr txBox="1"/>
              <p:nvPr/>
            </p:nvSpPr>
            <p:spPr>
              <a:xfrm>
                <a:off x="7674324" y="1917165"/>
                <a:ext cx="703216" cy="400117"/>
              </a:xfrm>
              <a:prstGeom prst="rect">
                <a:avLst/>
              </a:prstGeom>
              <a:noFill/>
              <a:ln>
                <a:noFill/>
              </a:ln>
            </p:spPr>
            <p:txBody>
              <a:bodyPr spcFirstLastPara="1" wrap="square" lIns="121900" tIns="60933" rIns="121900" bIns="60933" anchor="t" anchorCtr="0">
                <a:spAutoFit/>
              </a:bodyPr>
              <a:lstStyle/>
              <a:p>
                <a:pPr algn="ctr"/>
                <a:r>
                  <a:rPr lang="en-US" sz="2667">
                    <a:solidFill>
                      <a:srgbClr val="000000"/>
                    </a:solidFill>
                    <a:latin typeface="Arial"/>
                    <a:ea typeface="Arial"/>
                    <a:cs typeface="Arial"/>
                    <a:sym typeface="Arial"/>
                  </a:rPr>
                  <a:t>…</a:t>
                </a:r>
                <a:endParaRPr sz="2667">
                  <a:solidFill>
                    <a:srgbClr val="000000"/>
                  </a:solidFill>
                  <a:latin typeface="Arial"/>
                  <a:ea typeface="Arial"/>
                  <a:cs typeface="Arial"/>
                  <a:sym typeface="Arial"/>
                </a:endParaRPr>
              </a:p>
            </p:txBody>
          </p:sp>
        </p:grpSp>
      </p:grpSp>
      <p:sp>
        <p:nvSpPr>
          <p:cNvPr id="842" name="Google Shape;842;p11"/>
          <p:cNvSpPr txBox="1"/>
          <p:nvPr/>
        </p:nvSpPr>
        <p:spPr>
          <a:xfrm>
            <a:off x="7144923" y="2561631"/>
            <a:ext cx="1055612" cy="533489"/>
          </a:xfrm>
          <a:prstGeom prst="rect">
            <a:avLst/>
          </a:prstGeom>
          <a:solidFill>
            <a:schemeClr val="lt1"/>
          </a:solidFill>
          <a:ln>
            <a:noFill/>
          </a:ln>
        </p:spPr>
        <p:txBody>
          <a:bodyPr spcFirstLastPara="1" wrap="square" lIns="121900" tIns="60933" rIns="121900" bIns="60933" anchor="t" anchorCtr="0">
            <a:spAutoFit/>
          </a:bodyPr>
          <a:lstStyle/>
          <a:p>
            <a:r>
              <a:rPr lang="en-US" sz="2667">
                <a:solidFill>
                  <a:srgbClr val="241826"/>
                </a:solidFill>
                <a:latin typeface="Arial"/>
                <a:ea typeface="Arial"/>
                <a:cs typeface="Arial"/>
                <a:sym typeface="Arial"/>
              </a:rPr>
              <a:t>1995</a:t>
            </a:r>
            <a:endParaRPr sz="2667">
              <a:solidFill>
                <a:srgbClr val="241826"/>
              </a:solidFill>
              <a:latin typeface="Arial"/>
              <a:ea typeface="Arial"/>
              <a:cs typeface="Arial"/>
              <a:sym typeface="Arial"/>
            </a:endParaRPr>
          </a:p>
        </p:txBody>
      </p:sp>
      <p:sp>
        <p:nvSpPr>
          <p:cNvPr id="843" name="Google Shape;843;p11"/>
          <p:cNvSpPr txBox="1"/>
          <p:nvPr/>
        </p:nvSpPr>
        <p:spPr>
          <a:xfrm>
            <a:off x="8191255" y="2550628"/>
            <a:ext cx="1055612" cy="533489"/>
          </a:xfrm>
          <a:prstGeom prst="rect">
            <a:avLst/>
          </a:prstGeom>
          <a:solidFill>
            <a:schemeClr val="lt1"/>
          </a:solidFill>
          <a:ln>
            <a:noFill/>
          </a:ln>
        </p:spPr>
        <p:txBody>
          <a:bodyPr spcFirstLastPara="1" wrap="square" lIns="121900" tIns="60933" rIns="121900" bIns="60933" anchor="t" anchorCtr="0">
            <a:spAutoFit/>
          </a:bodyPr>
          <a:lstStyle/>
          <a:p>
            <a:r>
              <a:rPr lang="en-US" sz="2667">
                <a:solidFill>
                  <a:srgbClr val="241826"/>
                </a:solidFill>
                <a:latin typeface="Arial"/>
                <a:ea typeface="Arial"/>
                <a:cs typeface="Arial"/>
                <a:sym typeface="Arial"/>
              </a:rPr>
              <a:t>1996</a:t>
            </a:r>
            <a:endParaRPr sz="2667">
              <a:solidFill>
                <a:srgbClr val="241826"/>
              </a:solidFill>
              <a:latin typeface="Arial"/>
              <a:ea typeface="Arial"/>
              <a:cs typeface="Arial"/>
              <a:sym typeface="Arial"/>
            </a:endParaRPr>
          </a:p>
        </p:txBody>
      </p:sp>
      <p:sp>
        <p:nvSpPr>
          <p:cNvPr id="844" name="Google Shape;844;p11"/>
          <p:cNvSpPr txBox="1"/>
          <p:nvPr/>
        </p:nvSpPr>
        <p:spPr>
          <a:xfrm>
            <a:off x="10184382" y="2550628"/>
            <a:ext cx="1055612" cy="533489"/>
          </a:xfrm>
          <a:prstGeom prst="rect">
            <a:avLst/>
          </a:prstGeom>
          <a:solidFill>
            <a:schemeClr val="lt1"/>
          </a:solidFill>
          <a:ln>
            <a:noFill/>
          </a:ln>
        </p:spPr>
        <p:txBody>
          <a:bodyPr spcFirstLastPara="1" wrap="square" lIns="121900" tIns="60933" rIns="121900" bIns="60933" anchor="t" anchorCtr="0">
            <a:spAutoFit/>
          </a:bodyPr>
          <a:lstStyle/>
          <a:p>
            <a:r>
              <a:rPr lang="en-US" sz="2667">
                <a:solidFill>
                  <a:srgbClr val="241826"/>
                </a:solidFill>
                <a:latin typeface="Arial"/>
                <a:ea typeface="Arial"/>
                <a:cs typeface="Arial"/>
                <a:sym typeface="Arial"/>
              </a:rPr>
              <a:t>2001</a:t>
            </a:r>
            <a:endParaRPr sz="2667">
              <a:solidFill>
                <a:srgbClr val="241826"/>
              </a:solidFill>
              <a:latin typeface="Arial"/>
              <a:ea typeface="Arial"/>
              <a:cs typeface="Arial"/>
              <a:sym typeface="Arial"/>
            </a:endParaRPr>
          </a:p>
        </p:txBody>
      </p:sp>
      <p:sp>
        <p:nvSpPr>
          <p:cNvPr id="845" name="Google Shape;845;p11"/>
          <p:cNvSpPr txBox="1"/>
          <p:nvPr/>
        </p:nvSpPr>
        <p:spPr>
          <a:xfrm>
            <a:off x="3125767" y="5478001"/>
            <a:ext cx="1055612" cy="533489"/>
          </a:xfrm>
          <a:prstGeom prst="rect">
            <a:avLst/>
          </a:prstGeom>
          <a:solidFill>
            <a:schemeClr val="lt1"/>
          </a:solidFill>
          <a:ln>
            <a:noFill/>
          </a:ln>
        </p:spPr>
        <p:txBody>
          <a:bodyPr spcFirstLastPara="1" wrap="square" lIns="121900" tIns="60933" rIns="121900" bIns="60933" anchor="t" anchorCtr="0">
            <a:spAutoFit/>
          </a:bodyPr>
          <a:lstStyle/>
          <a:p>
            <a:r>
              <a:rPr lang="en-US" sz="2667">
                <a:solidFill>
                  <a:srgbClr val="241826"/>
                </a:solidFill>
                <a:latin typeface="Arial"/>
                <a:ea typeface="Arial"/>
                <a:cs typeface="Arial"/>
                <a:sym typeface="Arial"/>
              </a:rPr>
              <a:t>1972</a:t>
            </a:r>
            <a:endParaRPr sz="2667">
              <a:solidFill>
                <a:srgbClr val="241826"/>
              </a:solidFill>
              <a:latin typeface="Arial"/>
              <a:ea typeface="Arial"/>
              <a:cs typeface="Arial"/>
              <a:sym typeface="Arial"/>
            </a:endParaRPr>
          </a:p>
        </p:txBody>
      </p:sp>
      <p:sp>
        <p:nvSpPr>
          <p:cNvPr id="846" name="Google Shape;846;p11"/>
          <p:cNvSpPr txBox="1"/>
          <p:nvPr/>
        </p:nvSpPr>
        <p:spPr>
          <a:xfrm>
            <a:off x="5489955" y="5478001"/>
            <a:ext cx="1055612" cy="533489"/>
          </a:xfrm>
          <a:prstGeom prst="rect">
            <a:avLst/>
          </a:prstGeom>
          <a:solidFill>
            <a:schemeClr val="lt1"/>
          </a:solidFill>
          <a:ln>
            <a:noFill/>
          </a:ln>
        </p:spPr>
        <p:txBody>
          <a:bodyPr spcFirstLastPara="1" wrap="square" lIns="121900" tIns="60933" rIns="121900" bIns="60933" anchor="t" anchorCtr="0">
            <a:spAutoFit/>
          </a:bodyPr>
          <a:lstStyle/>
          <a:p>
            <a:r>
              <a:rPr lang="en-US" sz="2667">
                <a:solidFill>
                  <a:srgbClr val="241826"/>
                </a:solidFill>
                <a:latin typeface="Arial"/>
                <a:ea typeface="Arial"/>
                <a:cs typeface="Arial"/>
                <a:sym typeface="Arial"/>
              </a:rPr>
              <a:t>1987</a:t>
            </a:r>
            <a:endParaRPr sz="2667">
              <a:solidFill>
                <a:srgbClr val="241826"/>
              </a:solidFill>
              <a:latin typeface="Arial"/>
              <a:ea typeface="Arial"/>
              <a:cs typeface="Arial"/>
              <a:sym typeface="Arial"/>
            </a:endParaRPr>
          </a:p>
        </p:txBody>
      </p:sp>
      <p:sp>
        <p:nvSpPr>
          <p:cNvPr id="847" name="Google Shape;847;p11"/>
          <p:cNvSpPr txBox="1"/>
          <p:nvPr/>
        </p:nvSpPr>
        <p:spPr>
          <a:xfrm>
            <a:off x="10631798" y="5478001"/>
            <a:ext cx="1055612" cy="533489"/>
          </a:xfrm>
          <a:prstGeom prst="rect">
            <a:avLst/>
          </a:prstGeom>
          <a:solidFill>
            <a:schemeClr val="lt1"/>
          </a:solidFill>
          <a:ln>
            <a:noFill/>
          </a:ln>
        </p:spPr>
        <p:txBody>
          <a:bodyPr spcFirstLastPara="1" wrap="square" lIns="121900" tIns="60933" rIns="121900" bIns="60933" anchor="t" anchorCtr="0">
            <a:spAutoFit/>
          </a:bodyPr>
          <a:lstStyle/>
          <a:p>
            <a:r>
              <a:rPr lang="en-US" sz="2667">
                <a:solidFill>
                  <a:srgbClr val="241826"/>
                </a:solidFill>
                <a:latin typeface="Arial"/>
                <a:ea typeface="Arial"/>
                <a:cs typeface="Arial"/>
                <a:sym typeface="Arial"/>
              </a:rPr>
              <a:t>2002</a:t>
            </a:r>
            <a:endParaRPr sz="2667">
              <a:solidFill>
                <a:srgbClr val="241826"/>
              </a:solidFill>
              <a:latin typeface="Arial"/>
              <a:ea typeface="Arial"/>
              <a:cs typeface="Arial"/>
              <a:sym typeface="Arial"/>
            </a:endParaRPr>
          </a:p>
        </p:txBody>
      </p:sp>
      <p:sp>
        <p:nvSpPr>
          <p:cNvPr id="850" name="Google Shape;850;p11"/>
          <p:cNvSpPr txBox="1"/>
          <p:nvPr/>
        </p:nvSpPr>
        <p:spPr>
          <a:xfrm>
            <a:off x="137085" y="2967981"/>
            <a:ext cx="3378833" cy="861720"/>
          </a:xfrm>
          <a:prstGeom prst="rect">
            <a:avLst/>
          </a:prstGeom>
          <a:noFill/>
          <a:ln>
            <a:noFill/>
          </a:ln>
        </p:spPr>
        <p:txBody>
          <a:bodyPr spcFirstLastPara="1" wrap="square" lIns="121900" tIns="60933" rIns="121900" bIns="60933" anchor="t" anchorCtr="0">
            <a:spAutoFit/>
          </a:bodyPr>
          <a:lstStyle/>
          <a:p>
            <a:r>
              <a:rPr lang="en-US" sz="2400">
                <a:solidFill>
                  <a:srgbClr val="FF0000"/>
                </a:solidFill>
                <a:latin typeface="Arial"/>
                <a:ea typeface="Arial"/>
                <a:cs typeface="Arial"/>
                <a:sym typeface="Arial"/>
              </a:rPr>
              <a:t>Hoang Giang – No 1 sportsman in shooting</a:t>
            </a:r>
            <a:endParaRPr sz="2400">
              <a:solidFill>
                <a:srgbClr val="FF0000"/>
              </a:solidFill>
              <a:latin typeface="Arial"/>
              <a:ea typeface="Arial"/>
              <a:cs typeface="Arial"/>
              <a:sym typeface="Arial"/>
            </a:endParaRPr>
          </a:p>
        </p:txBody>
      </p:sp>
      <p:sp>
        <p:nvSpPr>
          <p:cNvPr id="851" name="Google Shape;851;p11"/>
          <p:cNvSpPr txBox="1"/>
          <p:nvPr/>
        </p:nvSpPr>
        <p:spPr>
          <a:xfrm>
            <a:off x="21257" y="5982429"/>
            <a:ext cx="4135492" cy="861720"/>
          </a:xfrm>
          <a:prstGeom prst="rect">
            <a:avLst/>
          </a:prstGeom>
          <a:noFill/>
          <a:ln>
            <a:noFill/>
          </a:ln>
        </p:spPr>
        <p:txBody>
          <a:bodyPr spcFirstLastPara="1" wrap="square" lIns="121900" tIns="60933" rIns="121900" bIns="60933" anchor="t" anchorCtr="0">
            <a:spAutoFit/>
          </a:bodyPr>
          <a:lstStyle/>
          <a:p>
            <a:r>
              <a:rPr lang="en-US" sz="2400" dirty="0">
                <a:solidFill>
                  <a:srgbClr val="FF0000"/>
                </a:solidFill>
                <a:latin typeface="Arial"/>
                <a:ea typeface="Arial"/>
                <a:cs typeface="Arial"/>
                <a:sym typeface="Arial"/>
              </a:rPr>
              <a:t>Jenny Green – one of the best female golfers in history </a:t>
            </a:r>
            <a:endParaRPr sz="2400" dirty="0">
              <a:solidFill>
                <a:srgbClr val="FF0000"/>
              </a:solidFill>
              <a:latin typeface="Arial"/>
              <a:ea typeface="Arial"/>
              <a:cs typeface="Arial"/>
              <a:sym typeface="Arial"/>
            </a:endParaRPr>
          </a:p>
        </p:txBody>
      </p:sp>
      <p:sp>
        <p:nvSpPr>
          <p:cNvPr id="2" name="AutoShape 2" descr="Mặc dù không phải là tay golf chính hiệu nhưng Jenny có niềm yêu thích đặc biệt với bộ môn này. Có 1 số quan niệm rằng golf là môn thể thao của người giàu hay chơi golf để thể hiện đẳng cấp hoặc&amp;nbsp;chỉ nhằm tăng cường sức khỏe. Nhưng thực tế chơi golf còn có khả năng giúp bạn có dáng đẹp, eo thon.">
            <a:extLst>
              <a:ext uri="{FF2B5EF4-FFF2-40B4-BE49-F238E27FC236}">
                <a16:creationId xmlns:a16="http://schemas.microsoft.com/office/drawing/2014/main" id="{DC92BF2A-8C21-0132-1623-CC5913493B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Mặc dù không phải là tay golf chính hiệu nhưng Jenny có niềm yêu thích đặc biệt với bộ môn này. Có 1 số quan niệm rằng golf là môn thể thao của người giàu hay chơi golf để thể hiện đẳng cấp hoặc&amp;nbsp;chỉ nhằm tăng cường sức khỏe. Nhưng thực tế chơi golf còn có khả năng giúp bạn có dáng đẹp, eo thon.">
            <a:extLst>
              <a:ext uri="{FF2B5EF4-FFF2-40B4-BE49-F238E27FC236}">
                <a16:creationId xmlns:a16="http://schemas.microsoft.com/office/drawing/2014/main" id="{73A29D79-CFA8-FA81-50DC-22679342E8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4064" y="4148925"/>
            <a:ext cx="1330603" cy="15142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A Games 31: Việt Nam giành HCV nội dung Trap nam môn Bắn súng - Ảnh">
            <a:extLst>
              <a:ext uri="{FF2B5EF4-FFF2-40B4-BE49-F238E27FC236}">
                <a16:creationId xmlns:a16="http://schemas.microsoft.com/office/drawing/2014/main" id="{F3BE6C36-F666-7D35-0B12-21E608786D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3083" y="1118876"/>
            <a:ext cx="1452563"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0"/>
                                        </p:tgtEl>
                                        <p:attrNameLst>
                                          <p:attrName>style.visibility</p:attrName>
                                        </p:attrNameLst>
                                      </p:cBhvr>
                                      <p:to>
                                        <p:strVal val="visible"/>
                                      </p:to>
                                    </p:set>
                                    <p:animEffect transition="in" filter="fade">
                                      <p:cBhvr>
                                        <p:cTn id="7" dur="500"/>
                                        <p:tgtEl>
                                          <p:spTgt spid="850"/>
                                        </p:tgtEl>
                                      </p:cBhvr>
                                    </p:animEffect>
                                  </p:childTnLst>
                                </p:cTn>
                              </p:par>
                              <p:par>
                                <p:cTn id="8" presetID="10" presetClass="entr" presetSubtype="0" fill="hold" nodeType="withEffect">
                                  <p:stCondLst>
                                    <p:cond delay="0"/>
                                  </p:stCondLst>
                                  <p:childTnLst>
                                    <p:set>
                                      <p:cBhvr>
                                        <p:cTn id="9" dur="1" fill="hold">
                                          <p:stCondLst>
                                            <p:cond delay="0"/>
                                          </p:stCondLst>
                                        </p:cTn>
                                        <p:tgtEl>
                                          <p:spTgt spid="851"/>
                                        </p:tgtEl>
                                        <p:attrNameLst>
                                          <p:attrName>style.visibility</p:attrName>
                                        </p:attrNameLst>
                                      </p:cBhvr>
                                      <p:to>
                                        <p:strVal val="visible"/>
                                      </p:to>
                                    </p:set>
                                    <p:animEffect transition="in" filter="fade">
                                      <p:cBhvr>
                                        <p:cTn id="10" dur="500"/>
                                        <p:tgtEl>
                                          <p:spTgt spid="8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26"/>
                                        </p:tgtEl>
                                        <p:attrNameLst>
                                          <p:attrName>style.visibility</p:attrName>
                                        </p:attrNameLst>
                                      </p:cBhvr>
                                      <p:to>
                                        <p:strVal val="visible"/>
                                      </p:to>
                                    </p:set>
                                    <p:animEffect transition="in" filter="fade">
                                      <p:cBhvr>
                                        <p:cTn id="15" dur="500"/>
                                        <p:tgtEl>
                                          <p:spTgt spid="8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1"/>
                                        </p:tgtEl>
                                        <p:attrNameLst>
                                          <p:attrName>style.visibility</p:attrName>
                                        </p:attrNameLst>
                                      </p:cBhvr>
                                      <p:to>
                                        <p:strVal val="visible"/>
                                      </p:to>
                                    </p:set>
                                    <p:animEffect transition="in" filter="fade">
                                      <p:cBhvr>
                                        <p:cTn id="20" dur="500"/>
                                        <p:tgtEl>
                                          <p:spTgt spid="8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42"/>
                                        </p:tgtEl>
                                        <p:attrNameLst>
                                          <p:attrName>style.visibility</p:attrName>
                                        </p:attrNameLst>
                                      </p:cBhvr>
                                      <p:to>
                                        <p:strVal val="visible"/>
                                      </p:to>
                                    </p:set>
                                    <p:animEffect transition="in" filter="fade">
                                      <p:cBhvr>
                                        <p:cTn id="25" dur="500"/>
                                        <p:tgtEl>
                                          <p:spTgt spid="84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43"/>
                                        </p:tgtEl>
                                        <p:attrNameLst>
                                          <p:attrName>style.visibility</p:attrName>
                                        </p:attrNameLst>
                                      </p:cBhvr>
                                      <p:to>
                                        <p:strVal val="visible"/>
                                      </p:to>
                                    </p:set>
                                    <p:animEffect transition="in" filter="fade">
                                      <p:cBhvr>
                                        <p:cTn id="30" dur="500"/>
                                        <p:tgtEl>
                                          <p:spTgt spid="84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44"/>
                                        </p:tgtEl>
                                        <p:attrNameLst>
                                          <p:attrName>style.visibility</p:attrName>
                                        </p:attrNameLst>
                                      </p:cBhvr>
                                      <p:to>
                                        <p:strVal val="visible"/>
                                      </p:to>
                                    </p:set>
                                    <p:animEffect transition="in" filter="fade">
                                      <p:cBhvr>
                                        <p:cTn id="35" dur="500"/>
                                        <p:tgtEl>
                                          <p:spTgt spid="84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45"/>
                                        </p:tgtEl>
                                        <p:attrNameLst>
                                          <p:attrName>style.visibility</p:attrName>
                                        </p:attrNameLst>
                                      </p:cBhvr>
                                      <p:to>
                                        <p:strVal val="visible"/>
                                      </p:to>
                                    </p:set>
                                    <p:animEffect transition="in" filter="fade">
                                      <p:cBhvr>
                                        <p:cTn id="40" dur="500"/>
                                        <p:tgtEl>
                                          <p:spTgt spid="84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46"/>
                                        </p:tgtEl>
                                        <p:attrNameLst>
                                          <p:attrName>style.visibility</p:attrName>
                                        </p:attrNameLst>
                                      </p:cBhvr>
                                      <p:to>
                                        <p:strVal val="visible"/>
                                      </p:to>
                                    </p:set>
                                    <p:animEffect transition="in" filter="fade">
                                      <p:cBhvr>
                                        <p:cTn id="45" dur="500"/>
                                        <p:tgtEl>
                                          <p:spTgt spid="84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47"/>
                                        </p:tgtEl>
                                        <p:attrNameLst>
                                          <p:attrName>style.visibility</p:attrName>
                                        </p:attrNameLst>
                                      </p:cBhvr>
                                      <p:to>
                                        <p:strVal val="visible"/>
                                      </p:to>
                                    </p:set>
                                    <p:animEffect transition="in" filter="fade">
                                      <p:cBhvr>
                                        <p:cTn id="50" dur="500"/>
                                        <p:tgtEl>
                                          <p:spTgt spid="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201641" y="0"/>
            <a:ext cx="9695705" cy="5023897"/>
          </a:xfrm>
          <a:prstGeom prst="rect">
            <a:avLst/>
          </a:prstGeom>
        </p:spPr>
      </p:pic>
      <p:pic>
        <p:nvPicPr>
          <p:cNvPr id="5" name="3 Minute Timer with Music for Kids! Countdown Videos HD!">
            <a:hlinkClick r:id="" action="ppaction://media"/>
            <a:extLst>
              <a:ext uri="{FF2B5EF4-FFF2-40B4-BE49-F238E27FC236}">
                <a16:creationId xmlns:a16="http://schemas.microsoft.com/office/drawing/2014/main" id="{8F88F9AD-D405-439C-D6AB-CFD58483D9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97346" y="6230987"/>
            <a:ext cx="1179497" cy="557868"/>
          </a:xfrm>
          <a:prstGeom prst="rect">
            <a:avLst/>
          </a:prstGeom>
        </p:spPr>
      </p:pic>
      <p:pic>
        <p:nvPicPr>
          <p:cNvPr id="6" name="Picture 6" descr="SEA Games 31: Việt Nam giành HCV nội dung Trap nam môn Bắn súng - Ảnh">
            <a:extLst>
              <a:ext uri="{FF2B5EF4-FFF2-40B4-BE49-F238E27FC236}">
                <a16:creationId xmlns:a16="http://schemas.microsoft.com/office/drawing/2014/main" id="{8A085935-C81E-E520-9DEB-1DD164785D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8822" y="4409073"/>
            <a:ext cx="21240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ặc dù không phải là tay golf chính hiệu nhưng Jenny có niềm yêu thích đặc biệt với bộ môn này. Có 1 số quan niệm rằng golf là môn thể thao của người giàu hay chơi golf để thể hiện đẳng cấp hoặc&amp;nbsp;chỉ nhằm tăng cường sức khỏe. Nhưng thực tế chơi golf còn có khả năng giúp bạn có dáng đẹp, eo thon.">
            <a:extLst>
              <a:ext uri="{FF2B5EF4-FFF2-40B4-BE49-F238E27FC236}">
                <a16:creationId xmlns:a16="http://schemas.microsoft.com/office/drawing/2014/main" id="{915DF988-844A-BB70-1018-1DBB9FA256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3374" y="4409073"/>
            <a:ext cx="2124075" cy="182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402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36;p5"/>
          <p:cNvSpPr txBox="1">
            <a:spLocks/>
          </p:cNvSpPr>
          <p:nvPr/>
        </p:nvSpPr>
        <p:spPr>
          <a:xfrm rot="-30228">
            <a:off x="16303" y="33500"/>
            <a:ext cx="5102272" cy="576984"/>
          </a:xfrm>
          <a:prstGeom prst="rect">
            <a:avLst/>
          </a:prstGeom>
          <a:solidFill>
            <a:srgbClr val="EA942B"/>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Nunito"/>
              <a:buNone/>
              <a:defRPr sz="3500" b="1"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chemeClr val="dk1"/>
              </a:buClr>
              <a:buSzPts val="3500"/>
              <a:buFont typeface="Nunito"/>
              <a:buNone/>
              <a:defRPr sz="3500" b="1"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chemeClr val="dk1"/>
              </a:buClr>
              <a:buSzPts val="3500"/>
              <a:buFont typeface="Nunito"/>
              <a:buNone/>
              <a:defRPr sz="3500" b="1"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chemeClr val="dk1"/>
              </a:buClr>
              <a:buSzPts val="3500"/>
              <a:buFont typeface="Nunito"/>
              <a:buNone/>
              <a:defRPr sz="3500" b="1"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chemeClr val="dk1"/>
              </a:buClr>
              <a:buSzPts val="3500"/>
              <a:buFont typeface="Nunito"/>
              <a:buNone/>
              <a:defRPr sz="3500" b="1"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chemeClr val="dk1"/>
              </a:buClr>
              <a:buSzPts val="3500"/>
              <a:buFont typeface="Nunito"/>
              <a:buNone/>
              <a:defRPr sz="3500" b="1"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chemeClr val="dk1"/>
              </a:buClr>
              <a:buSzPts val="3500"/>
              <a:buFont typeface="Nunito"/>
              <a:buNone/>
              <a:defRPr sz="3500" b="1"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chemeClr val="dk1"/>
              </a:buClr>
              <a:buSzPts val="3500"/>
              <a:buFont typeface="Nunito"/>
              <a:buNone/>
              <a:defRPr sz="3500" b="1"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chemeClr val="dk1"/>
              </a:buClr>
              <a:buSzPts val="3500"/>
              <a:buFont typeface="Nunito"/>
              <a:buNone/>
              <a:defRPr sz="3500" b="1" i="0" u="none" strike="noStrike" cap="none">
                <a:solidFill>
                  <a:schemeClr val="dk1"/>
                </a:solidFill>
                <a:latin typeface="Nunito"/>
                <a:ea typeface="Nunito"/>
                <a:cs typeface="Nunito"/>
                <a:sym typeface="Nunito"/>
              </a:defRPr>
            </a:lvl9pPr>
          </a:lstStyle>
          <a:p>
            <a:r>
              <a:rPr lang="en-US" sz="2667" dirty="0"/>
              <a:t>Who is he?</a:t>
            </a:r>
          </a:p>
        </p:txBody>
      </p:sp>
      <p:pic>
        <p:nvPicPr>
          <p:cNvPr id="3" name="Pelé _ Official Teaser _ Netfli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220" y="632906"/>
            <a:ext cx="11066835" cy="6225095"/>
          </a:xfrm>
          <a:prstGeom prst="rect">
            <a:avLst/>
          </a:prstGeom>
        </p:spPr>
      </p:pic>
    </p:spTree>
    <p:extLst>
      <p:ext uri="{BB962C8B-B14F-4D97-AF65-F5344CB8AC3E}">
        <p14:creationId xmlns:p14="http://schemas.microsoft.com/office/powerpoint/2010/main" val="363258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6825" y="169892"/>
            <a:ext cx="6564714" cy="6349559"/>
          </a:xfrm>
          <a:prstGeom prst="rect">
            <a:avLst/>
          </a:prstGeom>
        </p:spPr>
        <p:txBody>
          <a:bodyPr wrap="square">
            <a:spAutoFit/>
          </a:bodyPr>
          <a:lstStyle/>
          <a:p>
            <a:pPr>
              <a:lnSpc>
                <a:spcPct val="107000"/>
              </a:lnSpc>
              <a:spcAft>
                <a:spcPts val="80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What’s his name?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His name is Hoang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Giang</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He plays shooting. He is famous for being No. 1 sportsman in shooting.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When was he born?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He was born in 1978 in Viet Nam.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When did he finish sports?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In 1995, he finished sports.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When did he take part in a shooting competition?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In 1996, he took part in a shooting competition.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When did he win a medal for shooting?</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In 2001, he won a medal for shooting.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2"/>
          <a:srcRect r="49766"/>
          <a:stretch/>
        </p:blipFill>
        <p:spPr>
          <a:xfrm>
            <a:off x="629448" y="493260"/>
            <a:ext cx="4229155" cy="5457164"/>
          </a:xfrm>
          <a:prstGeom prst="rect">
            <a:avLst/>
          </a:prstGeom>
        </p:spPr>
      </p:pic>
    </p:spTree>
    <p:extLst>
      <p:ext uri="{BB962C8B-B14F-4D97-AF65-F5344CB8AC3E}">
        <p14:creationId xmlns:p14="http://schemas.microsoft.com/office/powerpoint/2010/main" val="330098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 calcmode="lin" valueType="num">
                                      <p:cBhvr additive="base">
                                        <p:cTn id="1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barn(inVertical)">
                                      <p:cBhvr>
                                        <p:cTn id="36" dur="5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1000"/>
                                        <p:tgtEl>
                                          <p:spTgt spid="2">
                                            <p:txEl>
                                              <p:pRg st="7" end="7"/>
                                            </p:txEl>
                                          </p:spTgt>
                                        </p:tgtEl>
                                      </p:cBhvr>
                                    </p:animEffect>
                                    <p:anim calcmode="lin" valueType="num">
                                      <p:cBhvr>
                                        <p:cTn id="4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barn(inVertical)">
                                      <p:cBhvr>
                                        <p:cTn id="48" dur="500"/>
                                        <p:tgtEl>
                                          <p:spTgt spid="2">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Effect transition="in" filter="barn(inVertical)">
                                      <p:cBhvr>
                                        <p:cTn id="53" dur="500"/>
                                        <p:tgtEl>
                                          <p:spTgt spid="2">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xEl>
                                              <p:pRg st="10" end="10"/>
                                            </p:txEl>
                                          </p:spTgt>
                                        </p:tgtEl>
                                        <p:attrNameLst>
                                          <p:attrName>style.visibility</p:attrName>
                                        </p:attrNameLst>
                                      </p:cBhvr>
                                      <p:to>
                                        <p:strVal val="visible"/>
                                      </p:to>
                                    </p:set>
                                    <p:animEffect transition="in" filter="barn(inVertical)">
                                      <p:cBhvr>
                                        <p:cTn id="58" dur="500"/>
                                        <p:tgtEl>
                                          <p:spTgt spid="2">
                                            <p:txEl>
                                              <p:pRg st="10" end="10"/>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2">
                                            <p:txEl>
                                              <p:pRg st="11" end="11"/>
                                            </p:txEl>
                                          </p:spTgt>
                                        </p:tgtEl>
                                        <p:attrNameLst>
                                          <p:attrName>style.visibility</p:attrName>
                                        </p:attrNameLst>
                                      </p:cBhvr>
                                      <p:to>
                                        <p:strVal val="visible"/>
                                      </p:to>
                                    </p:set>
                                    <p:animEffect transition="in" filter="barn(inVertical)">
                                      <p:cBhvr>
                                        <p:cTn id="61"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95949" y="552450"/>
            <a:ext cx="6410325" cy="5911683"/>
          </a:xfrm>
          <a:prstGeom prst="rect">
            <a:avLst/>
          </a:prstGeom>
        </p:spPr>
        <p:txBody>
          <a:bodyPr wrap="square">
            <a:spAutoFit/>
          </a:bodyPr>
          <a:lstStyle/>
          <a:p>
            <a:pPr>
              <a:lnSpc>
                <a:spcPct val="107000"/>
              </a:lnSpc>
              <a:spcAft>
                <a:spcPts val="800"/>
              </a:spcAf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What’s her name?</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Her name is Jenny Green.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What sports does she play?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She plays golf. She is famous for being one of the best female golfers in history.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When was she born?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She was born in 1972 in Greenland.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When did she become a member of local golf club?</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In 1987, she became a member of local golf club.</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When did she take part in a female golf tournament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In 1994, she took part in a female golf tournament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6. When did she take part in a female golf tournament?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In 2002, she became the female golf champion.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2"/>
          <a:srcRect l="49978"/>
          <a:stretch/>
        </p:blipFill>
        <p:spPr>
          <a:xfrm>
            <a:off x="491318" y="680867"/>
            <a:ext cx="4849993" cy="5446978"/>
          </a:xfrm>
          <a:prstGeom prst="rect">
            <a:avLst/>
          </a:prstGeom>
        </p:spPr>
      </p:pic>
    </p:spTree>
    <p:extLst>
      <p:ext uri="{BB962C8B-B14F-4D97-AF65-F5344CB8AC3E}">
        <p14:creationId xmlns:p14="http://schemas.microsoft.com/office/powerpoint/2010/main" val="19837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down)">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ipe(down)">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wipe(down)">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wipe(down)">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wipe(down)">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wipe(down)">
                                      <p:cBhvr>
                                        <p:cTn id="6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064" t="24362" r="63425"/>
          <a:stretch/>
        </p:blipFill>
        <p:spPr>
          <a:xfrm>
            <a:off x="342900" y="1219200"/>
            <a:ext cx="3733800" cy="2955459"/>
          </a:xfrm>
          <a:prstGeom prst="rect">
            <a:avLst/>
          </a:prstGeom>
        </p:spPr>
      </p:pic>
      <p:pic>
        <p:nvPicPr>
          <p:cNvPr id="5" name="Picture 4"/>
          <p:cNvPicPr>
            <a:picLocks noChangeAspect="1"/>
          </p:cNvPicPr>
          <p:nvPr/>
        </p:nvPicPr>
        <p:blipFill rotWithShape="1">
          <a:blip r:embed="rId2"/>
          <a:srcRect b="84513"/>
          <a:stretch/>
        </p:blipFill>
        <p:spPr>
          <a:xfrm>
            <a:off x="152400" y="296917"/>
            <a:ext cx="11658600" cy="581287"/>
          </a:xfrm>
          <a:prstGeom prst="rect">
            <a:avLst/>
          </a:prstGeom>
        </p:spPr>
      </p:pic>
      <p:pic>
        <p:nvPicPr>
          <p:cNvPr id="6" name="Picture 5"/>
          <p:cNvPicPr>
            <a:picLocks noChangeAspect="1"/>
          </p:cNvPicPr>
          <p:nvPr/>
        </p:nvPicPr>
        <p:blipFill rotWithShape="1">
          <a:blip r:embed="rId3"/>
          <a:srcRect l="4255" t="11972" r="4255"/>
          <a:stretch/>
        </p:blipFill>
        <p:spPr>
          <a:xfrm>
            <a:off x="4267200" y="878205"/>
            <a:ext cx="7391400" cy="5674996"/>
          </a:xfrm>
          <a:prstGeom prst="rect">
            <a:avLst/>
          </a:prstGeom>
          <a:ln>
            <a:solidFill>
              <a:schemeClr val="accent1"/>
            </a:solidFill>
          </a:ln>
        </p:spPr>
      </p:pic>
    </p:spTree>
    <p:extLst>
      <p:ext uri="{BB962C8B-B14F-4D97-AF65-F5344CB8AC3E}">
        <p14:creationId xmlns:p14="http://schemas.microsoft.com/office/powerpoint/2010/main" val="2537993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52464623"/>
              </p:ext>
            </p:extLst>
          </p:nvPr>
        </p:nvGraphicFramePr>
        <p:xfrm>
          <a:off x="1388647" y="1237530"/>
          <a:ext cx="9457899" cy="5026792"/>
        </p:xfrm>
        <a:graphic>
          <a:graphicData uri="http://schemas.openxmlformats.org/drawingml/2006/table">
            <a:tbl>
              <a:tblPr firstRow="1" firstCol="1" bandRow="1">
                <a:tableStyleId>{5C22544A-7EE6-4342-B048-85BDC9FD1C3A}</a:tableStyleId>
              </a:tblPr>
              <a:tblGrid>
                <a:gridCol w="2587454">
                  <a:extLst>
                    <a:ext uri="{9D8B030D-6E8A-4147-A177-3AD203B41FA5}">
                      <a16:colId xmlns:a16="http://schemas.microsoft.com/office/drawing/2014/main" val="2783653877"/>
                    </a:ext>
                  </a:extLst>
                </a:gridCol>
                <a:gridCol w="4131551">
                  <a:extLst>
                    <a:ext uri="{9D8B030D-6E8A-4147-A177-3AD203B41FA5}">
                      <a16:colId xmlns:a16="http://schemas.microsoft.com/office/drawing/2014/main" val="3690085978"/>
                    </a:ext>
                  </a:extLst>
                </a:gridCol>
                <a:gridCol w="2738894">
                  <a:extLst>
                    <a:ext uri="{9D8B030D-6E8A-4147-A177-3AD203B41FA5}">
                      <a16:colId xmlns:a16="http://schemas.microsoft.com/office/drawing/2014/main" val="2962332662"/>
                    </a:ext>
                  </a:extLst>
                </a:gridCol>
              </a:tblGrid>
              <a:tr h="451295">
                <a:tc gridSpan="2">
                  <a:txBody>
                    <a:bodyPr/>
                    <a:lstStyle/>
                    <a:p>
                      <a:pPr marR="219710" indent="450850" algn="ctr">
                        <a:lnSpc>
                          <a:spcPct val="112000"/>
                        </a:lnSpc>
                        <a:spcAft>
                          <a:spcPts val="0"/>
                        </a:spcAft>
                      </a:pPr>
                      <a:r>
                        <a:rPr lang="en-US" sz="2400" b="1">
                          <a:effectLst/>
                        </a:rPr>
                        <a:t>Criteria</a:t>
                      </a:r>
                      <a:endPar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hMerge="1">
                  <a:txBody>
                    <a:bodyPr/>
                    <a:lstStyle/>
                    <a:p>
                      <a:endParaRPr lang="en-US"/>
                    </a:p>
                  </a:txBody>
                  <a:tcPr/>
                </a:tc>
                <a:tc>
                  <a:txBody>
                    <a:bodyPr/>
                    <a:lstStyle/>
                    <a:p>
                      <a:pPr marR="219710" indent="450850" algn="just">
                        <a:lnSpc>
                          <a:spcPct val="112000"/>
                        </a:lnSpc>
                        <a:spcAft>
                          <a:spcPts val="0"/>
                        </a:spcAft>
                      </a:pPr>
                      <a:r>
                        <a:rPr lang="en-US" sz="2400" b="1">
                          <a:effectLst/>
                        </a:rPr>
                        <a:t>Point(s</a:t>
                      </a:r>
                      <a:r>
                        <a:rPr lang="vi-VN" sz="2400" b="1">
                          <a:effectLst/>
                        </a:rPr>
                        <a:t>)</a:t>
                      </a:r>
                      <a:endPar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extLst>
                  <a:ext uri="{0D108BD9-81ED-4DB2-BD59-A6C34878D82A}">
                    <a16:rowId xmlns:a16="http://schemas.microsoft.com/office/drawing/2014/main" val="3713414875"/>
                  </a:ext>
                </a:extLst>
              </a:tr>
              <a:tr h="451295">
                <a:tc rowSpan="4">
                  <a:txBody>
                    <a:bodyPr/>
                    <a:lstStyle/>
                    <a:p>
                      <a:pPr marR="219710" indent="450850" algn="l">
                        <a:lnSpc>
                          <a:spcPct val="112000"/>
                        </a:lnSpc>
                        <a:spcAft>
                          <a:spcPts val="0"/>
                        </a:spcAft>
                      </a:pPr>
                      <a:r>
                        <a:rPr lang="en-US" sz="2400" b="1" dirty="0">
                          <a:effectLst/>
                        </a:rPr>
                        <a:t> Content</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a:txBody>
                    <a:bodyPr/>
                    <a:lstStyle/>
                    <a:p>
                      <a:pPr marR="219710" indent="450850" algn="l">
                        <a:lnSpc>
                          <a:spcPct val="112000"/>
                        </a:lnSpc>
                        <a:spcAft>
                          <a:spcPts val="0"/>
                        </a:spcAft>
                      </a:pPr>
                      <a:r>
                        <a:rPr lang="en-US" sz="2400" b="1" dirty="0">
                          <a:effectLst/>
                        </a:rPr>
                        <a:t>His/her name</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a:txBody>
                    <a:bodyPr/>
                    <a:lstStyle/>
                    <a:p>
                      <a:pPr marR="219710" indent="450850" algn="ctr">
                        <a:lnSpc>
                          <a:spcPct val="112000"/>
                        </a:lnSpc>
                        <a:spcAft>
                          <a:spcPts val="0"/>
                        </a:spcAft>
                      </a:pPr>
                      <a:r>
                        <a:rPr lang="en-US" sz="2400" b="1" dirty="0">
                          <a:effectLst/>
                        </a:rPr>
                        <a:t>1</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extLst>
                  <a:ext uri="{0D108BD9-81ED-4DB2-BD59-A6C34878D82A}">
                    <a16:rowId xmlns:a16="http://schemas.microsoft.com/office/drawing/2014/main" val="4202593634"/>
                  </a:ext>
                </a:extLst>
              </a:tr>
              <a:tr h="601726">
                <a:tc vMerge="1">
                  <a:txBody>
                    <a:bodyPr/>
                    <a:lstStyle/>
                    <a:p>
                      <a:endParaRPr lang="en-US"/>
                    </a:p>
                  </a:txBody>
                  <a:tcPr/>
                </a:tc>
                <a:tc>
                  <a:txBody>
                    <a:bodyPr/>
                    <a:lstStyle/>
                    <a:p>
                      <a:pPr marR="219710" indent="450850" algn="l">
                        <a:lnSpc>
                          <a:spcPct val="112000"/>
                        </a:lnSpc>
                        <a:spcAft>
                          <a:spcPts val="0"/>
                        </a:spcAft>
                      </a:pPr>
                      <a:r>
                        <a:rPr lang="en-US" sz="2400" b="1" dirty="0">
                          <a:effectLst/>
                        </a:rPr>
                        <a:t>The sport he/she plays</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a:txBody>
                    <a:bodyPr/>
                    <a:lstStyle/>
                    <a:p>
                      <a:pPr marR="219710" indent="450850" algn="ctr">
                        <a:lnSpc>
                          <a:spcPct val="112000"/>
                        </a:lnSpc>
                        <a:spcAft>
                          <a:spcPts val="0"/>
                        </a:spcAft>
                      </a:pPr>
                      <a:r>
                        <a:rPr lang="en-US" sz="2400" b="1">
                          <a:effectLst/>
                        </a:rPr>
                        <a:t>1</a:t>
                      </a:r>
                      <a:endPar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extLst>
                  <a:ext uri="{0D108BD9-81ED-4DB2-BD59-A6C34878D82A}">
                    <a16:rowId xmlns:a16="http://schemas.microsoft.com/office/drawing/2014/main" val="2746787945"/>
                  </a:ext>
                </a:extLst>
              </a:tr>
              <a:tr h="852509">
                <a:tc vMerge="1">
                  <a:txBody>
                    <a:bodyPr/>
                    <a:lstStyle/>
                    <a:p>
                      <a:endParaRPr lang="en-US"/>
                    </a:p>
                  </a:txBody>
                  <a:tcPr/>
                </a:tc>
                <a:tc>
                  <a:txBody>
                    <a:bodyPr/>
                    <a:lstStyle/>
                    <a:p>
                      <a:pPr marR="219710" indent="450850" algn="l">
                        <a:lnSpc>
                          <a:spcPct val="112000"/>
                        </a:lnSpc>
                        <a:spcAft>
                          <a:spcPts val="0"/>
                        </a:spcAft>
                      </a:pPr>
                      <a:r>
                        <a:rPr lang="en-US" sz="2400" b="1" dirty="0">
                          <a:effectLst/>
                        </a:rPr>
                        <a:t>Why he/she is famous </a:t>
                      </a:r>
                    </a:p>
                    <a:p>
                      <a:pPr marR="219710" indent="450850" algn="l">
                        <a:lnSpc>
                          <a:spcPct val="112000"/>
                        </a:lnSpc>
                        <a:spcAft>
                          <a:spcPts val="0"/>
                        </a:spcAft>
                      </a:pPr>
                      <a:r>
                        <a:rPr lang="en-US" sz="2400" b="1" dirty="0">
                          <a:effectLst/>
                        </a:rPr>
                        <a:t> </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a:txBody>
                    <a:bodyPr/>
                    <a:lstStyle/>
                    <a:p>
                      <a:pPr marR="219710" indent="450850" algn="ctr">
                        <a:lnSpc>
                          <a:spcPct val="112000"/>
                        </a:lnSpc>
                        <a:spcAft>
                          <a:spcPts val="0"/>
                        </a:spcAft>
                      </a:pPr>
                      <a:r>
                        <a:rPr lang="en-US" sz="2400" b="1">
                          <a:effectLst/>
                        </a:rPr>
                        <a:t>2</a:t>
                      </a:r>
                      <a:endPar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extLst>
                  <a:ext uri="{0D108BD9-81ED-4DB2-BD59-A6C34878D82A}">
                    <a16:rowId xmlns:a16="http://schemas.microsoft.com/office/drawing/2014/main" val="3064651029"/>
                  </a:ext>
                </a:extLst>
              </a:tr>
              <a:tr h="902589">
                <a:tc vMerge="1">
                  <a:txBody>
                    <a:bodyPr/>
                    <a:lstStyle/>
                    <a:p>
                      <a:endParaRPr lang="en-US"/>
                    </a:p>
                  </a:txBody>
                  <a:tcPr/>
                </a:tc>
                <a:tc>
                  <a:txBody>
                    <a:bodyPr/>
                    <a:lstStyle/>
                    <a:p>
                      <a:pPr marR="219710" indent="450850" algn="l">
                        <a:lnSpc>
                          <a:spcPct val="112000"/>
                        </a:lnSpc>
                        <a:spcAft>
                          <a:spcPts val="0"/>
                        </a:spcAft>
                      </a:pPr>
                      <a:r>
                        <a:rPr lang="en-US" sz="2400" b="1" dirty="0">
                          <a:effectLst/>
                        </a:rPr>
                        <a:t>You like him/her or not Explain why .. .</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a:txBody>
                    <a:bodyPr/>
                    <a:lstStyle/>
                    <a:p>
                      <a:pPr marR="219710" indent="450850" algn="ctr">
                        <a:lnSpc>
                          <a:spcPct val="112000"/>
                        </a:lnSpc>
                        <a:spcAft>
                          <a:spcPts val="0"/>
                        </a:spcAft>
                      </a:pPr>
                      <a:r>
                        <a:rPr lang="en-US" sz="2400" b="1">
                          <a:effectLst/>
                        </a:rPr>
                        <a:t>2</a:t>
                      </a:r>
                      <a:endPar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extLst>
                  <a:ext uri="{0D108BD9-81ED-4DB2-BD59-A6C34878D82A}">
                    <a16:rowId xmlns:a16="http://schemas.microsoft.com/office/drawing/2014/main" val="3237485227"/>
                  </a:ext>
                </a:extLst>
              </a:tr>
              <a:tr h="451295">
                <a:tc>
                  <a:txBody>
                    <a:bodyPr/>
                    <a:lstStyle/>
                    <a:p>
                      <a:pPr marR="219710" indent="450850" algn="l">
                        <a:lnSpc>
                          <a:spcPct val="112000"/>
                        </a:lnSpc>
                        <a:spcAft>
                          <a:spcPts val="0"/>
                        </a:spcAft>
                      </a:pPr>
                      <a:r>
                        <a:rPr lang="en-US" sz="2400" b="1" dirty="0">
                          <a:effectLst/>
                        </a:rPr>
                        <a:t>Pronunciation</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a:txBody>
                    <a:bodyPr/>
                    <a:lstStyle/>
                    <a:p>
                      <a:pPr marR="219710" indent="450850" algn="l">
                        <a:lnSpc>
                          <a:spcPct val="112000"/>
                        </a:lnSpc>
                        <a:spcAft>
                          <a:spcPts val="0"/>
                        </a:spcAft>
                      </a:pPr>
                      <a:r>
                        <a:rPr lang="en-US" sz="2400" b="1" dirty="0">
                          <a:effectLst/>
                        </a:rPr>
                        <a:t>Pronunciation Intonation</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a:txBody>
                    <a:bodyPr/>
                    <a:lstStyle/>
                    <a:p>
                      <a:pPr marR="219710" indent="450850" algn="ctr">
                        <a:lnSpc>
                          <a:spcPct val="112000"/>
                        </a:lnSpc>
                        <a:spcAft>
                          <a:spcPts val="0"/>
                        </a:spcAft>
                      </a:pPr>
                      <a:r>
                        <a:rPr lang="en-US" sz="2400" b="1">
                          <a:effectLst/>
                        </a:rPr>
                        <a:t>2</a:t>
                      </a:r>
                      <a:endPar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extLst>
                  <a:ext uri="{0D108BD9-81ED-4DB2-BD59-A6C34878D82A}">
                    <a16:rowId xmlns:a16="http://schemas.microsoft.com/office/drawing/2014/main" val="487127121"/>
                  </a:ext>
                </a:extLst>
              </a:tr>
              <a:tr h="902589">
                <a:tc>
                  <a:txBody>
                    <a:bodyPr/>
                    <a:lstStyle/>
                    <a:p>
                      <a:pPr marR="219710" indent="450850" algn="l">
                        <a:lnSpc>
                          <a:spcPct val="112000"/>
                        </a:lnSpc>
                        <a:spcAft>
                          <a:spcPts val="0"/>
                        </a:spcAft>
                      </a:pPr>
                      <a:r>
                        <a:rPr lang="en-US" sz="2400" b="1">
                          <a:effectLst/>
                        </a:rPr>
                        <a:t>Grammar</a:t>
                      </a:r>
                      <a:endPar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a:txBody>
                    <a:bodyPr/>
                    <a:lstStyle/>
                    <a:p>
                      <a:pPr marR="219710" indent="450850" algn="l">
                        <a:lnSpc>
                          <a:spcPct val="112000"/>
                        </a:lnSpc>
                        <a:spcAft>
                          <a:spcPts val="0"/>
                        </a:spcAft>
                      </a:pPr>
                      <a:r>
                        <a:rPr lang="en-US" sz="2400" b="1" dirty="0">
                          <a:effectLst/>
                        </a:rPr>
                        <a:t>Use present simple and past simple tense</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a:txBody>
                    <a:bodyPr/>
                    <a:lstStyle/>
                    <a:p>
                      <a:pPr marR="219710" indent="450850" algn="ctr">
                        <a:lnSpc>
                          <a:spcPct val="112000"/>
                        </a:lnSpc>
                        <a:spcAft>
                          <a:spcPts val="0"/>
                        </a:spcAft>
                      </a:pPr>
                      <a:r>
                        <a:rPr lang="en-US" sz="2400" b="1">
                          <a:effectLst/>
                        </a:rPr>
                        <a:t>2</a:t>
                      </a:r>
                      <a:endPar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extLst>
                  <a:ext uri="{0D108BD9-81ED-4DB2-BD59-A6C34878D82A}">
                    <a16:rowId xmlns:a16="http://schemas.microsoft.com/office/drawing/2014/main" val="2900602033"/>
                  </a:ext>
                </a:extLst>
              </a:tr>
              <a:tr h="413494">
                <a:tc gridSpan="2">
                  <a:txBody>
                    <a:bodyPr/>
                    <a:lstStyle/>
                    <a:p>
                      <a:pPr marR="219710" indent="450850" algn="l">
                        <a:lnSpc>
                          <a:spcPct val="112000"/>
                        </a:lnSpc>
                        <a:spcAft>
                          <a:spcPts val="0"/>
                        </a:spcAft>
                      </a:pPr>
                      <a:r>
                        <a:rPr lang="en-US" sz="2400" b="1" dirty="0">
                          <a:effectLst/>
                        </a:rPr>
                        <a:t>Total</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tc hMerge="1">
                  <a:txBody>
                    <a:bodyPr/>
                    <a:lstStyle/>
                    <a:p>
                      <a:endParaRPr lang="en-US"/>
                    </a:p>
                  </a:txBody>
                  <a:tcPr/>
                </a:tc>
                <a:tc>
                  <a:txBody>
                    <a:bodyPr/>
                    <a:lstStyle/>
                    <a:p>
                      <a:pPr marR="219710" indent="450850" algn="ctr">
                        <a:lnSpc>
                          <a:spcPct val="112000"/>
                        </a:lnSpc>
                        <a:spcAft>
                          <a:spcPts val="0"/>
                        </a:spcAft>
                      </a:pPr>
                      <a:r>
                        <a:rPr lang="en-US" sz="2400" b="1" dirty="0">
                          <a:effectLst/>
                        </a:rPr>
                        <a:t>10</a:t>
                      </a:r>
                      <a:endPar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87" marR="43387" marT="0" marB="0"/>
                </a:tc>
                <a:extLst>
                  <a:ext uri="{0D108BD9-81ED-4DB2-BD59-A6C34878D82A}">
                    <a16:rowId xmlns:a16="http://schemas.microsoft.com/office/drawing/2014/main" val="89209552"/>
                  </a:ext>
                </a:extLst>
              </a:tr>
            </a:tbl>
          </a:graphicData>
        </a:graphic>
      </p:graphicFrame>
      <p:sp>
        <p:nvSpPr>
          <p:cNvPr id="3" name="Rectangle 1"/>
          <p:cNvSpPr>
            <a:spLocks noChangeArrowheads="1"/>
          </p:cNvSpPr>
          <p:nvPr/>
        </p:nvSpPr>
        <p:spPr bwMode="auto">
          <a:xfrm>
            <a:off x="3491172" y="488139"/>
            <a:ext cx="525284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CRITERIA FOR SPEAKING </a:t>
            </a:r>
            <a:endParaRPr kumimoji="0" lang="en-US" altLang="en-US" sz="2800" b="0" i="0" u="none" strike="noStrike" cap="none" normalizeH="0" baseline="0" dirty="0">
              <a:ln>
                <a:noFill/>
              </a:ln>
              <a:solidFill>
                <a:srgbClr val="FF0000"/>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4066522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2"/>
          <p:cNvSpPr/>
          <p:nvPr/>
        </p:nvSpPr>
        <p:spPr>
          <a:xfrm>
            <a:off x="64988" y="388931"/>
            <a:ext cx="12006021" cy="6397787"/>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rgbClr val="241826"/>
              </a:solidFill>
              <a:latin typeface="Arial"/>
              <a:ea typeface="Arial"/>
              <a:cs typeface="Arial"/>
              <a:sym typeface="Arial"/>
            </a:endParaRPr>
          </a:p>
        </p:txBody>
      </p:sp>
      <p:sp>
        <p:nvSpPr>
          <p:cNvPr id="857" name="Google Shape;857;p12"/>
          <p:cNvSpPr txBox="1">
            <a:spLocks noGrp="1"/>
          </p:cNvSpPr>
          <p:nvPr>
            <p:ph type="title"/>
          </p:nvPr>
        </p:nvSpPr>
        <p:spPr>
          <a:xfrm rot="-30121">
            <a:off x="1702443" y="128258"/>
            <a:ext cx="9874247" cy="585539"/>
          </a:xfrm>
          <a:prstGeom prst="rect">
            <a:avLst/>
          </a:prstGeom>
          <a:solidFill>
            <a:schemeClr val="lt2"/>
          </a:solidFill>
          <a:ln w="19050" cap="flat" cmpd="sng">
            <a:solidFill>
              <a:schemeClr val="dk1"/>
            </a:solidFill>
            <a:prstDash val="solid"/>
            <a:round/>
            <a:headEnd type="none" w="sm" len="sm"/>
            <a:tailEnd type="none" w="sm" len="sm"/>
          </a:ln>
        </p:spPr>
        <p:txBody>
          <a:bodyPr spcFirstLastPara="1" vert="horz" wrap="square" lIns="0" tIns="0" rIns="0" bIns="0" rtlCol="0" anchor="ctr" anchorCtr="0">
            <a:noAutofit/>
          </a:bodyPr>
          <a:lstStyle/>
          <a:p>
            <a:r>
              <a:rPr lang="vi-VN" sz="2800" b="1" dirty="0"/>
              <a:t>Task </a:t>
            </a:r>
            <a:r>
              <a:rPr lang="en-US" sz="2800" b="1" dirty="0">
                <a:latin typeface="Times New Roman" panose="02020603050405020304" pitchFamily="18" charset="0"/>
                <a:cs typeface="Times New Roman" panose="02020603050405020304" pitchFamily="18" charset="0"/>
              </a:rPr>
              <a:t>5: Choose 1 sportsperson. Take</a:t>
            </a:r>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note</a:t>
            </a:r>
            <a:r>
              <a:rPr lang="en-US" sz="2800" dirty="0">
                <a:latin typeface="Times New Roman" panose="02020603050405020304" pitchFamily="18" charset="0"/>
                <a:cs typeface="Times New Roman" panose="02020603050405020304" pitchFamily="18" charset="0"/>
              </a:rPr>
              <a:t>. </a:t>
            </a:r>
            <a:endParaRPr sz="2800" dirty="0">
              <a:latin typeface="Times New Roman" panose="02020603050405020304" pitchFamily="18" charset="0"/>
              <a:cs typeface="Times New Roman" panose="02020603050405020304" pitchFamily="18" charset="0"/>
            </a:endParaRPr>
          </a:p>
        </p:txBody>
      </p:sp>
      <p:sp>
        <p:nvSpPr>
          <p:cNvPr id="860" name="Google Shape;860;p12"/>
          <p:cNvSpPr txBox="1"/>
          <p:nvPr/>
        </p:nvSpPr>
        <p:spPr>
          <a:xfrm>
            <a:off x="137085" y="2726049"/>
            <a:ext cx="3670943" cy="861720"/>
          </a:xfrm>
          <a:prstGeom prst="rect">
            <a:avLst/>
          </a:prstGeom>
          <a:noFill/>
          <a:ln>
            <a:noFill/>
          </a:ln>
        </p:spPr>
        <p:txBody>
          <a:bodyPr spcFirstLastPara="1" wrap="square" lIns="121900" tIns="60933" rIns="121900" bIns="60933" anchor="t" anchorCtr="0">
            <a:spAutoFit/>
          </a:bodyPr>
          <a:lstStyle/>
          <a:p>
            <a:r>
              <a:rPr lang="en-US" sz="2400">
                <a:solidFill>
                  <a:srgbClr val="241826"/>
                </a:solidFill>
                <a:latin typeface="Arial"/>
                <a:ea typeface="Arial"/>
                <a:cs typeface="Arial"/>
                <a:sym typeface="Arial"/>
              </a:rPr>
              <a:t>Hoang Giang – No 1 sportsman in shooting</a:t>
            </a:r>
            <a:endParaRPr sz="2400">
              <a:solidFill>
                <a:srgbClr val="241826"/>
              </a:solidFill>
              <a:latin typeface="Arial"/>
              <a:ea typeface="Arial"/>
              <a:cs typeface="Arial"/>
              <a:sym typeface="Arial"/>
            </a:endParaRPr>
          </a:p>
        </p:txBody>
      </p:sp>
      <p:sp>
        <p:nvSpPr>
          <p:cNvPr id="861" name="Google Shape;861;p12"/>
          <p:cNvSpPr txBox="1"/>
          <p:nvPr/>
        </p:nvSpPr>
        <p:spPr>
          <a:xfrm>
            <a:off x="21257" y="5956784"/>
            <a:ext cx="4135492" cy="861720"/>
          </a:xfrm>
          <a:prstGeom prst="rect">
            <a:avLst/>
          </a:prstGeom>
          <a:noFill/>
          <a:ln>
            <a:noFill/>
          </a:ln>
        </p:spPr>
        <p:txBody>
          <a:bodyPr spcFirstLastPara="1" wrap="square" lIns="121900" tIns="60933" rIns="121900" bIns="60933" anchor="t" anchorCtr="0">
            <a:spAutoFit/>
          </a:bodyPr>
          <a:lstStyle/>
          <a:p>
            <a:r>
              <a:rPr lang="en-US" sz="2400">
                <a:solidFill>
                  <a:srgbClr val="241826"/>
                </a:solidFill>
                <a:latin typeface="Arial"/>
                <a:ea typeface="Arial"/>
                <a:cs typeface="Arial"/>
                <a:sym typeface="Arial"/>
              </a:rPr>
              <a:t>Jenny Green – one of the best female golfers in history </a:t>
            </a:r>
            <a:endParaRPr sz="2400">
              <a:solidFill>
                <a:srgbClr val="241826"/>
              </a:solidFill>
              <a:latin typeface="Arial"/>
              <a:ea typeface="Arial"/>
              <a:cs typeface="Arial"/>
              <a:sym typeface="Arial"/>
            </a:endParaRPr>
          </a:p>
        </p:txBody>
      </p:sp>
      <p:sp>
        <p:nvSpPr>
          <p:cNvPr id="862" name="Google Shape;862;p12"/>
          <p:cNvSpPr/>
          <p:nvPr/>
        </p:nvSpPr>
        <p:spPr>
          <a:xfrm>
            <a:off x="3851759" y="905961"/>
            <a:ext cx="3950435" cy="3040359"/>
          </a:xfrm>
          <a:prstGeom prst="roundRect">
            <a:avLst>
              <a:gd name="adj" fmla="val 16667"/>
            </a:avLst>
          </a:prstGeom>
          <a:solidFill>
            <a:schemeClr val="accent5"/>
          </a:solidFill>
          <a:ln>
            <a:noFill/>
          </a:ln>
        </p:spPr>
        <p:txBody>
          <a:bodyPr spcFirstLastPara="1" wrap="square" lIns="121900" tIns="60933" rIns="121900" bIns="60933" anchor="ctr" anchorCtr="0">
            <a:noAutofit/>
          </a:bodyPr>
          <a:lstStyle/>
          <a:p>
            <a:pPr>
              <a:lnSpc>
                <a:spcPct val="150000"/>
              </a:lnSpc>
            </a:pPr>
            <a:r>
              <a:rPr lang="en-US" sz="2400" dirty="0">
                <a:solidFill>
                  <a:srgbClr val="241826"/>
                </a:solidFill>
                <a:latin typeface="Arial"/>
                <a:ea typeface="Arial"/>
                <a:cs typeface="Arial"/>
                <a:sym typeface="Arial"/>
              </a:rPr>
              <a:t>- His/ her name</a:t>
            </a:r>
            <a:endParaRPr sz="2400" dirty="0"/>
          </a:p>
          <a:p>
            <a:pPr>
              <a:lnSpc>
                <a:spcPct val="150000"/>
              </a:lnSpc>
            </a:pPr>
            <a:r>
              <a:rPr lang="en-US" sz="2400" dirty="0">
                <a:solidFill>
                  <a:srgbClr val="241826"/>
                </a:solidFill>
                <a:latin typeface="Arial"/>
                <a:ea typeface="Arial"/>
                <a:cs typeface="Arial"/>
                <a:sym typeface="Arial"/>
              </a:rPr>
              <a:t>- The sport he/ she plays</a:t>
            </a:r>
            <a:endParaRPr sz="2400" dirty="0"/>
          </a:p>
          <a:p>
            <a:pPr>
              <a:lnSpc>
                <a:spcPct val="150000"/>
              </a:lnSpc>
            </a:pPr>
            <a:r>
              <a:rPr lang="en-US" sz="2400" dirty="0">
                <a:solidFill>
                  <a:srgbClr val="241826"/>
                </a:solidFill>
                <a:latin typeface="Arial"/>
                <a:ea typeface="Arial"/>
                <a:cs typeface="Arial"/>
                <a:sym typeface="Arial"/>
              </a:rPr>
              <a:t>- Why he/ she is famous</a:t>
            </a:r>
            <a:endParaRPr sz="2400" dirty="0"/>
          </a:p>
          <a:p>
            <a:pPr>
              <a:lnSpc>
                <a:spcPct val="150000"/>
              </a:lnSpc>
            </a:pPr>
            <a:r>
              <a:rPr lang="en-US" sz="2400" dirty="0">
                <a:solidFill>
                  <a:srgbClr val="241826"/>
                </a:solidFill>
                <a:latin typeface="Arial"/>
                <a:ea typeface="Arial"/>
                <a:cs typeface="Arial"/>
                <a:sym typeface="Arial"/>
              </a:rPr>
              <a:t>- You like him/her or not</a:t>
            </a:r>
            <a:endParaRPr sz="2400" dirty="0"/>
          </a:p>
          <a:p>
            <a:pPr>
              <a:lnSpc>
                <a:spcPct val="150000"/>
              </a:lnSpc>
            </a:pPr>
            <a:r>
              <a:rPr lang="en-US" sz="2400" dirty="0">
                <a:solidFill>
                  <a:srgbClr val="241826"/>
                </a:solidFill>
                <a:latin typeface="Arial"/>
                <a:ea typeface="Arial"/>
                <a:cs typeface="Arial"/>
                <a:sym typeface="Arial"/>
              </a:rPr>
              <a:t>Explain why</a:t>
            </a:r>
            <a:endParaRPr sz="2400" dirty="0"/>
          </a:p>
        </p:txBody>
      </p:sp>
      <p:sp>
        <p:nvSpPr>
          <p:cNvPr id="863" name="Google Shape;863;p12"/>
          <p:cNvSpPr/>
          <p:nvPr/>
        </p:nvSpPr>
        <p:spPr>
          <a:xfrm>
            <a:off x="7986437" y="905960"/>
            <a:ext cx="3950435" cy="3175709"/>
          </a:xfrm>
          <a:prstGeom prst="roundRect">
            <a:avLst>
              <a:gd name="adj" fmla="val 16667"/>
            </a:avLst>
          </a:prstGeom>
          <a:solidFill>
            <a:srgbClr val="E5859B"/>
          </a:solidFill>
          <a:ln>
            <a:noFill/>
          </a:ln>
        </p:spPr>
        <p:txBody>
          <a:bodyPr spcFirstLastPara="1" wrap="square" lIns="121900" tIns="60933" rIns="121900" bIns="60933" anchor="ctr" anchorCtr="0">
            <a:noAutofit/>
          </a:bodyPr>
          <a:lstStyle/>
          <a:p>
            <a:r>
              <a:rPr lang="en-US" sz="2400" i="1">
                <a:solidFill>
                  <a:srgbClr val="241826"/>
                </a:solidFill>
                <a:latin typeface="Arial"/>
                <a:ea typeface="Arial"/>
                <a:cs typeface="Arial"/>
                <a:sym typeface="Arial"/>
              </a:rPr>
              <a:t>Example</a:t>
            </a:r>
            <a:endParaRPr sz="2400"/>
          </a:p>
          <a:p>
            <a:pPr>
              <a:spcBef>
                <a:spcPts val="1600"/>
              </a:spcBef>
            </a:pPr>
            <a:r>
              <a:rPr lang="en-US" sz="2400" i="1">
                <a:solidFill>
                  <a:srgbClr val="241826"/>
                </a:solidFill>
                <a:latin typeface="Arial"/>
                <a:ea typeface="Arial"/>
                <a:cs typeface="Arial"/>
                <a:sym typeface="Arial"/>
              </a:rPr>
              <a:t>- Jenny Green</a:t>
            </a:r>
            <a:endParaRPr sz="2400" i="1">
              <a:solidFill>
                <a:srgbClr val="241826"/>
              </a:solidFill>
              <a:latin typeface="Arial"/>
              <a:ea typeface="Arial"/>
              <a:cs typeface="Arial"/>
              <a:sym typeface="Arial"/>
            </a:endParaRPr>
          </a:p>
          <a:p>
            <a:pPr>
              <a:spcBef>
                <a:spcPts val="1600"/>
              </a:spcBef>
            </a:pPr>
            <a:r>
              <a:rPr lang="en-US" sz="2400" i="1">
                <a:solidFill>
                  <a:srgbClr val="241826"/>
                </a:solidFill>
                <a:latin typeface="Arial"/>
                <a:ea typeface="Arial"/>
                <a:cs typeface="Arial"/>
                <a:sym typeface="Arial"/>
              </a:rPr>
              <a:t>- golf</a:t>
            </a:r>
            <a:endParaRPr sz="2400"/>
          </a:p>
          <a:p>
            <a:pPr>
              <a:spcBef>
                <a:spcPts val="1600"/>
              </a:spcBef>
            </a:pPr>
            <a:r>
              <a:rPr lang="en-US" sz="2400" i="1">
                <a:solidFill>
                  <a:srgbClr val="241826"/>
                </a:solidFill>
                <a:latin typeface="Arial"/>
                <a:ea typeface="Arial"/>
                <a:cs typeface="Arial"/>
                <a:sym typeface="Arial"/>
              </a:rPr>
              <a:t>- one of the best female golfers in history </a:t>
            </a:r>
            <a:endParaRPr sz="2400"/>
          </a:p>
          <a:p>
            <a:pPr>
              <a:spcBef>
                <a:spcPts val="1600"/>
              </a:spcBef>
            </a:pPr>
            <a:r>
              <a:rPr lang="en-US" sz="2400" i="1">
                <a:solidFill>
                  <a:srgbClr val="241826"/>
                </a:solidFill>
                <a:latin typeface="Arial"/>
                <a:ea typeface="Arial"/>
                <a:cs typeface="Arial"/>
                <a:sym typeface="Arial"/>
              </a:rPr>
              <a:t>- like because …</a:t>
            </a:r>
            <a:endParaRPr sz="2400" i="1">
              <a:solidFill>
                <a:srgbClr val="241826"/>
              </a:solidFill>
              <a:latin typeface="Arial"/>
              <a:ea typeface="Arial"/>
              <a:cs typeface="Arial"/>
              <a:sym typeface="Arial"/>
            </a:endParaRPr>
          </a:p>
        </p:txBody>
      </p:sp>
      <p:sp>
        <p:nvSpPr>
          <p:cNvPr id="864" name="Google Shape;864;p12"/>
          <p:cNvSpPr txBox="1"/>
          <p:nvPr/>
        </p:nvSpPr>
        <p:spPr>
          <a:xfrm rot="-30121">
            <a:off x="4600688" y="4225504"/>
            <a:ext cx="6975947" cy="585539"/>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Clr>
                <a:schemeClr val="dk1"/>
              </a:buClr>
              <a:buSzPts val="3500"/>
            </a:pPr>
            <a:r>
              <a:rPr lang="en-US" sz="2667" b="1">
                <a:solidFill>
                  <a:schemeClr val="dk1"/>
                </a:solidFill>
                <a:latin typeface="Nunito"/>
                <a:ea typeface="Nunito"/>
                <a:cs typeface="Nunito"/>
                <a:sym typeface="Nunito"/>
              </a:rPr>
              <a:t>In group. Tell about him/her. Use your note.</a:t>
            </a:r>
            <a:endParaRPr sz="2667" b="1">
              <a:solidFill>
                <a:schemeClr val="dk1"/>
              </a:solidFill>
              <a:latin typeface="Nunito"/>
              <a:ea typeface="Nunito"/>
              <a:cs typeface="Nunito"/>
              <a:sym typeface="Nunito"/>
            </a:endParaRPr>
          </a:p>
        </p:txBody>
      </p:sp>
      <p:pic>
        <p:nvPicPr>
          <p:cNvPr id="866" name="Google Shape;866;p12" descr="Young People Talk And Discuss At The Table 1784143 Vector Art at Vecteezy"/>
          <p:cNvPicPr preferRelativeResize="0"/>
          <p:nvPr/>
        </p:nvPicPr>
        <p:blipFill rotWithShape="1">
          <a:blip r:embed="rId5">
            <a:alphaModFix/>
          </a:blip>
          <a:srcRect t="11476" b="6419"/>
          <a:stretch/>
        </p:blipFill>
        <p:spPr>
          <a:xfrm>
            <a:off x="5192026" y="4894266"/>
            <a:ext cx="2240777" cy="1839780"/>
          </a:xfrm>
          <a:prstGeom prst="rect">
            <a:avLst/>
          </a:prstGeom>
          <a:noFill/>
          <a:ln>
            <a:noFill/>
          </a:ln>
        </p:spPr>
      </p:pic>
      <p:pic>
        <p:nvPicPr>
          <p:cNvPr id="2" name="3 Minute Timer with Music for Kids! Countdown Videos HD!">
            <a:hlinkClick r:id="" action="ppaction://media"/>
            <a:extLst>
              <a:ext uri="{FF2B5EF4-FFF2-40B4-BE49-F238E27FC236}">
                <a16:creationId xmlns:a16="http://schemas.microsoft.com/office/drawing/2014/main" id="{5442E5BD-02CA-12D7-59DF-4CAEAA8568F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897346" y="6230987"/>
            <a:ext cx="1179497" cy="557868"/>
          </a:xfrm>
          <a:prstGeom prst="rect">
            <a:avLst/>
          </a:prstGeom>
        </p:spPr>
      </p:pic>
      <p:pic>
        <p:nvPicPr>
          <p:cNvPr id="3" name="Picture 6" descr="SEA Games 31: Việt Nam giành HCV nội dung Trap nam môn Bắn súng - Ảnh">
            <a:extLst>
              <a:ext uri="{FF2B5EF4-FFF2-40B4-BE49-F238E27FC236}">
                <a16:creationId xmlns:a16="http://schemas.microsoft.com/office/drawing/2014/main" id="{46D62072-2D0D-CD31-73FB-BC57528C36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083" y="1118876"/>
            <a:ext cx="1452563"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ặc dù không phải là tay golf chính hiệu nhưng Jenny có niềm yêu thích đặc biệt với bộ môn này. Có 1 số quan niệm rằng golf là môn thể thao của người giàu hay chơi golf để thể hiện đẳng cấp hoặc&amp;nbsp;chỉ nhằm tăng cường sức khỏe. Nhưng thực tế chơi golf còn có khả năng giúp bạn có dáng đẹp, eo thon.">
            <a:extLst>
              <a:ext uri="{FF2B5EF4-FFF2-40B4-BE49-F238E27FC236}">
                <a16:creationId xmlns:a16="http://schemas.microsoft.com/office/drawing/2014/main" id="{A7FF961B-68E6-715B-7FB4-68979EC9B7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4064" y="4148925"/>
            <a:ext cx="1330603" cy="1514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500"/>
                                        <p:tgtEl>
                                          <p:spTgt spid="8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2"/>
                                        </p:tgtEl>
                                        <p:attrNameLst>
                                          <p:attrName>style.visibility</p:attrName>
                                        </p:attrNameLst>
                                      </p:cBhvr>
                                      <p:to>
                                        <p:strVal val="visible"/>
                                      </p:to>
                                    </p:set>
                                    <p:animEffect transition="in" filter="fade">
                                      <p:cBhvr>
                                        <p:cTn id="12" dur="500"/>
                                        <p:tgtEl>
                                          <p:spTgt spid="8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3"/>
                                        </p:tgtEl>
                                        <p:attrNameLst>
                                          <p:attrName>style.visibility</p:attrName>
                                        </p:attrNameLst>
                                      </p:cBhvr>
                                      <p:to>
                                        <p:strVal val="visible"/>
                                      </p:to>
                                    </p:set>
                                    <p:animEffect transition="in" filter="fade">
                                      <p:cBhvr>
                                        <p:cTn id="17" dur="500"/>
                                        <p:tgtEl>
                                          <p:spTgt spid="8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4"/>
                                        </p:tgtEl>
                                        <p:attrNameLst>
                                          <p:attrName>style.visibility</p:attrName>
                                        </p:attrNameLst>
                                      </p:cBhvr>
                                      <p:to>
                                        <p:strVal val="visible"/>
                                      </p:to>
                                    </p:set>
                                    <p:animEffect transition="in" filter="fade">
                                      <p:cBhvr>
                                        <p:cTn id="22" dur="5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E9647A-A818-0353-02A1-D830A6D573B0}"/>
              </a:ext>
            </a:extLst>
          </p:cNvPr>
          <p:cNvSpPr txBox="1"/>
          <p:nvPr/>
        </p:nvSpPr>
        <p:spPr>
          <a:xfrm>
            <a:off x="561975" y="295276"/>
            <a:ext cx="10944225" cy="6001643"/>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Times New Roman" panose="02020603050405020304" pitchFamily="18" charset="0"/>
              </a:rPr>
              <a:t>1. His name is Hoang Giang. He was born in 1978 in Viet Nam. He plays shooting. He is famous for being No.1 sportsman in shooting. In 1996, he took part in a shooting competition. In 2001, he won a medal for shooting. I like him very much because he’s talented.</a:t>
            </a:r>
            <a:endParaRPr lang="en-US" sz="3200" dirty="0">
              <a:effectLst/>
              <a:latin typeface="Times New Roman" panose="02020603050405020304" pitchFamily="18" charset="0"/>
              <a:ea typeface="Times New Roman" panose="02020603050405020304" pitchFamily="18" charset="0"/>
            </a:endParaRPr>
          </a:p>
          <a:p>
            <a:endParaRPr lang="en-US" sz="3200" dirty="0">
              <a:solidFill>
                <a:srgbClr val="000000"/>
              </a:solidFill>
              <a:effectLst/>
              <a:latin typeface="Times New Roman" panose="02020603050405020304" pitchFamily="18" charset="0"/>
              <a:ea typeface="Times New Roman" panose="02020603050405020304" pitchFamily="18" charset="0"/>
            </a:endParaRPr>
          </a:p>
          <a:p>
            <a:r>
              <a:rPr lang="en-US" sz="3200" dirty="0">
                <a:solidFill>
                  <a:srgbClr val="000000"/>
                </a:solidFill>
                <a:effectLst/>
                <a:latin typeface="Times New Roman" panose="02020603050405020304" pitchFamily="18" charset="0"/>
                <a:ea typeface="Times New Roman" panose="02020603050405020304" pitchFamily="18" charset="0"/>
              </a:rPr>
              <a:t>2. Her name is Jenny Green. She was born in 1972 in Greenland. She plays golf. She is famous for being one of the best female golfers in history. In 1987, she became a member of local golf club. In 1994, she took part in a female golf tournament and in 2002, she became the female golf champion. I admire her a lot because she is really skillful and healthy.</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0830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ng Hải tìm cách thuyết phục Pau FC để trở về tham dự AFF Cup 2022 | Bóng  đá | Vietnam+ (VietnamPlus)">
            <a:extLst>
              <a:ext uri="{FF2B5EF4-FFF2-40B4-BE49-F238E27FC236}">
                <a16:creationId xmlns:a16="http://schemas.microsoft.com/office/drawing/2014/main" id="{56840BEC-7E70-1B0C-9141-4A362F2695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9468" y="1090569"/>
            <a:ext cx="7994707" cy="4915948"/>
          </a:xfrm>
          <a:prstGeom prst="roundRect">
            <a:avLst>
              <a:gd name="adj" fmla="val 4167"/>
            </a:avLst>
          </a:prstGeom>
          <a:solidFill>
            <a:srgbClr val="FFFFFF"/>
          </a:solidFill>
          <a:ln w="76200" cap="sq">
            <a:solidFill>
              <a:srgbClr val="00B05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768999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E435-731E-7E07-AFD2-FB117AF133B3}"/>
              </a:ext>
            </a:extLst>
          </p:cNvPr>
          <p:cNvSpPr>
            <a:spLocks noGrp="1"/>
          </p:cNvSpPr>
          <p:nvPr>
            <p:ph type="title"/>
          </p:nvPr>
        </p:nvSpPr>
        <p:spPr>
          <a:xfrm>
            <a:off x="838200" y="365125"/>
            <a:ext cx="10113335" cy="1080903"/>
          </a:xfrm>
          <a:solidFill>
            <a:srgbClr val="C00000"/>
          </a:solidFill>
        </p:spPr>
        <p:txBody>
          <a:bodyPr/>
          <a:lstStyle/>
          <a:p>
            <a:pPr algn="ctr"/>
            <a:r>
              <a:rPr lang="en-US" b="1" dirty="0">
                <a:solidFill>
                  <a:srgbClr val="FFFF00"/>
                </a:solidFill>
              </a:rPr>
              <a:t>SPORTS AND GAMES</a:t>
            </a:r>
          </a:p>
        </p:txBody>
      </p:sp>
      <p:graphicFrame>
        <p:nvGraphicFramePr>
          <p:cNvPr id="4" name="Content Placeholder 3">
            <a:extLst>
              <a:ext uri="{FF2B5EF4-FFF2-40B4-BE49-F238E27FC236}">
                <a16:creationId xmlns:a16="http://schemas.microsoft.com/office/drawing/2014/main" id="{BE99BD18-AA3C-01BA-FF34-58F685D7544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Down 7">
            <a:extLst>
              <a:ext uri="{FF2B5EF4-FFF2-40B4-BE49-F238E27FC236}">
                <a16:creationId xmlns:a16="http://schemas.microsoft.com/office/drawing/2014/main" id="{D9F114CD-E88A-F733-D9FA-E855854B4314}"/>
              </a:ext>
            </a:extLst>
          </p:cNvPr>
          <p:cNvSpPr/>
          <p:nvPr/>
        </p:nvSpPr>
        <p:spPr>
          <a:xfrm>
            <a:off x="8452884" y="1446028"/>
            <a:ext cx="308337" cy="37959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808668D4-14DA-B351-FA06-B80942454C73}"/>
              </a:ext>
            </a:extLst>
          </p:cNvPr>
          <p:cNvSpPr/>
          <p:nvPr/>
        </p:nvSpPr>
        <p:spPr>
          <a:xfrm>
            <a:off x="3299638" y="1453486"/>
            <a:ext cx="308337" cy="37959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2315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9" name="Google Shape;469;p21"/>
          <p:cNvSpPr txBox="1"/>
          <p:nvPr/>
        </p:nvSpPr>
        <p:spPr>
          <a:xfrm>
            <a:off x="1754256" y="949933"/>
            <a:ext cx="9067800" cy="90744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a:ln>
                  <a:noFill/>
                </a:ln>
                <a:solidFill>
                  <a:srgbClr val="FFFFFF"/>
                </a:solidFill>
                <a:effectLst/>
                <a:uLnTx/>
                <a:uFillTx/>
                <a:latin typeface="Calibri" panose="020F0502020204030204"/>
                <a:ea typeface="Graduate"/>
                <a:cs typeface="Graduate"/>
                <a:sym typeface="Graduate"/>
              </a:rPr>
              <a:t>HOME ASIGNMENTS</a:t>
            </a:r>
            <a:endParaRPr kumimoji="0" sz="200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470" name="Google Shape;470;p21"/>
          <p:cNvSpPr/>
          <p:nvPr/>
        </p:nvSpPr>
        <p:spPr>
          <a:xfrm>
            <a:off x="1577008" y="2334658"/>
            <a:ext cx="9422296" cy="2800767"/>
          </a:xfrm>
          <a:prstGeom prst="rect">
            <a:avLst/>
          </a:prstGeom>
          <a:noFill/>
          <a:ln>
            <a:noFill/>
          </a:ln>
        </p:spPr>
        <p:txBody>
          <a:bodyPr spcFirstLastPara="1" wrap="square" lIns="91425" tIns="45700" rIns="91425" bIns="45700" anchor="t" anchorCtr="0">
            <a:noAutofit/>
          </a:bodyPr>
          <a:lstStyle/>
          <a:p>
            <a:endParaRPr lang="en-US" sz="2800" dirty="0">
              <a:solidFill>
                <a:schemeClr val="bg1"/>
              </a:solidFill>
              <a:latin typeface="Calibri" panose="020F0502020204030204"/>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Times New Roman" panose="02020603050405020304" pitchFamily="18" charset="0"/>
              </a:rPr>
              <a:t>- </a:t>
            </a:r>
            <a:r>
              <a:rPr kumimoji="0" lang="vi-VN" sz="2800" b="0" i="0" u="none" strike="noStrike" kern="1200" cap="none" spc="0" normalizeH="0" baseline="0" noProof="0" dirty="0">
                <a:ln>
                  <a:noFill/>
                </a:ln>
                <a:solidFill>
                  <a:schemeClr val="bg1"/>
                </a:solidFill>
                <a:effectLst/>
                <a:uLnTx/>
                <a:uFillTx/>
                <a:latin typeface="Calibri" panose="020F0502020204030204"/>
                <a:ea typeface="+mn-ea"/>
                <a:cs typeface="Times New Roman" panose="02020603050405020304" pitchFamily="18" charset="0"/>
              </a:rPr>
              <a:t>Learn vocabulary by heart.</a:t>
            </a: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Times New Roman" panose="02020603050405020304" pitchFamily="18" charset="0"/>
              </a:rPr>
              <a:t> Talk about some </a:t>
            </a:r>
            <a:r>
              <a:rPr kumimoji="0" lang="en-US" sz="2800" b="0" i="0" u="none" strike="noStrike" kern="1200" cap="none" spc="0" normalizeH="0" baseline="0" noProof="0">
                <a:ln>
                  <a:noFill/>
                </a:ln>
                <a:solidFill>
                  <a:schemeClr val="bg1"/>
                </a:solidFill>
                <a:effectLst/>
                <a:uLnTx/>
                <a:uFillTx/>
                <a:latin typeface="Calibri" panose="020F0502020204030204"/>
                <a:ea typeface="+mn-ea"/>
                <a:cs typeface="Times New Roman" panose="02020603050405020304" pitchFamily="18" charset="0"/>
              </a:rPr>
              <a:t>famous sportspeople.</a:t>
            </a:r>
            <a:endParaRPr kumimoji="0" lang="vi-VN" sz="2800" b="0" i="0" u="none" strike="noStrike" kern="1200" cap="none" spc="0" normalizeH="0" baseline="0" noProof="0" dirty="0">
              <a:ln>
                <a:noFill/>
              </a:ln>
              <a:solidFill>
                <a:schemeClr val="bg1"/>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Calibri" panose="020F0502020204030204"/>
                <a:cs typeface="Times New Roman" panose="02020603050405020304" pitchFamily="18" charset="0"/>
              </a:rPr>
              <a:t>- </a:t>
            </a: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Do </a:t>
            </a:r>
            <a:r>
              <a:rPr kumimoji="0" lang="vi-VN" sz="2800" b="0" i="0" u="none" strike="noStrike" kern="1200" cap="none" spc="0" normalizeH="0" baseline="0" noProof="0" dirty="0">
                <a:ln>
                  <a:noFill/>
                </a:ln>
                <a:solidFill>
                  <a:schemeClr val="bg1"/>
                </a:solidFill>
                <a:effectLst/>
                <a:uLnTx/>
                <a:uFillTx/>
                <a:latin typeface="Calibri" panose="020F0502020204030204"/>
                <a:ea typeface="+mn-ea"/>
                <a:cs typeface="+mn-cs"/>
              </a:rPr>
              <a:t> Part D (P 13-14) in the workbook.</a:t>
            </a: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242010"/>
      </p:ext>
    </p:extLst>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Guitar_notes">
            <a:extLst>
              <a:ext uri="{FF2B5EF4-FFF2-40B4-BE49-F238E27FC236}">
                <a16:creationId xmlns:a16="http://schemas.microsoft.com/office/drawing/2014/main" id="{DB31E586-E21A-2580-9499-BECA8314B73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510165">
            <a:off x="8585200" y="-214313"/>
            <a:ext cx="1252538" cy="229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a:extLst>
              <a:ext uri="{FF2B5EF4-FFF2-40B4-BE49-F238E27FC236}">
                <a16:creationId xmlns:a16="http://schemas.microsoft.com/office/drawing/2014/main" id="{909C5298-A9D2-DE7C-3CD2-25777943C135}"/>
              </a:ext>
            </a:extLst>
          </p:cNvPr>
          <p:cNvSpPr txBox="1">
            <a:spLocks noChangeArrowheads="1"/>
          </p:cNvSpPr>
          <p:nvPr/>
        </p:nvSpPr>
        <p:spPr bwMode="auto">
          <a:xfrm>
            <a:off x="1379538" y="7938"/>
            <a:ext cx="92884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1"/>
                </a:solidFill>
                <a:latin typeface="Arial" panose="020B0604020202020204" pitchFamily="34" charset="0"/>
              </a:rPr>
              <a:t>Bye, bye. </a:t>
            </a:r>
          </a:p>
          <a:p>
            <a:pPr algn="ctr" eaLnBrk="1" hangingPunct="1">
              <a:spcBef>
                <a:spcPct val="0"/>
              </a:spcBef>
              <a:buFontTx/>
              <a:buNone/>
            </a:pPr>
            <a:r>
              <a:rPr lang="en-US" altLang="en-US" sz="1200">
                <a:solidFill>
                  <a:schemeClr val="bg1"/>
                </a:solidFill>
                <a:latin typeface="Arial" panose="020B0604020202020204" pitchFamily="34" charset="0"/>
              </a:rPr>
              <a:t>See you tomorrow.</a:t>
            </a:r>
          </a:p>
          <a:p>
            <a:pPr algn="ctr" eaLnBrk="1" hangingPunct="1">
              <a:spcBef>
                <a:spcPct val="0"/>
              </a:spcBef>
              <a:buFontTx/>
              <a:buNone/>
            </a:pPr>
            <a:r>
              <a:rPr lang="en-US" altLang="en-US" sz="1200">
                <a:solidFill>
                  <a:schemeClr val="bg1"/>
                </a:solidFill>
                <a:latin typeface="Arial" panose="020B0604020202020204" pitchFamily="34" charset="0"/>
              </a:rPr>
              <a:t>Bye, bye. </a:t>
            </a:r>
          </a:p>
          <a:p>
            <a:pPr algn="ctr" eaLnBrk="1" hangingPunct="1">
              <a:spcBef>
                <a:spcPct val="0"/>
              </a:spcBef>
              <a:buFontTx/>
              <a:buNone/>
            </a:pPr>
            <a:r>
              <a:rPr lang="en-US" altLang="en-US" sz="1200">
                <a:solidFill>
                  <a:schemeClr val="bg1"/>
                </a:solidFill>
                <a:latin typeface="Arial" panose="020B0604020202020204" pitchFamily="34" charset="0"/>
              </a:rPr>
              <a:t>See you tomorrow.</a:t>
            </a:r>
          </a:p>
          <a:p>
            <a:pPr algn="ctr" eaLnBrk="1" hangingPunct="1">
              <a:spcBef>
                <a:spcPct val="0"/>
              </a:spcBef>
              <a:buFontTx/>
              <a:buNone/>
            </a:pPr>
            <a:r>
              <a:rPr lang="en-US" altLang="en-US" sz="1200">
                <a:solidFill>
                  <a:schemeClr val="bg1"/>
                </a:solidFill>
                <a:latin typeface="Arial" panose="020B0604020202020204" pitchFamily="34" charset="0"/>
              </a:rPr>
              <a:t>Bye, bye. </a:t>
            </a:r>
          </a:p>
          <a:p>
            <a:pPr algn="ctr" eaLnBrk="1" hangingPunct="1">
              <a:spcBef>
                <a:spcPct val="0"/>
              </a:spcBef>
              <a:buFontTx/>
              <a:buNone/>
            </a:pPr>
            <a:r>
              <a:rPr lang="en-US" altLang="en-US" sz="1200">
                <a:solidFill>
                  <a:schemeClr val="bg1"/>
                </a:solidFill>
                <a:latin typeface="Arial" panose="020B0604020202020204" pitchFamily="34" charset="0"/>
              </a:rPr>
              <a:t>See you tomorrow.</a:t>
            </a:r>
          </a:p>
          <a:p>
            <a:pPr algn="ctr" eaLnBrk="1" hangingPunct="1">
              <a:spcBef>
                <a:spcPct val="0"/>
              </a:spcBef>
              <a:buFontTx/>
              <a:buNone/>
            </a:pPr>
            <a:r>
              <a:rPr lang="en-US" altLang="en-US" sz="1200">
                <a:solidFill>
                  <a:schemeClr val="bg1"/>
                </a:solidFill>
                <a:latin typeface="Arial" panose="020B0604020202020204" pitchFamily="34" charset="0"/>
              </a:rPr>
              <a:t>Bye, bye. Bye, bye</a:t>
            </a:r>
            <a:r>
              <a:rPr lang="en-US" altLang="en-US" sz="6600">
                <a:solidFill>
                  <a:schemeClr val="bg1"/>
                </a:solidFill>
                <a:latin typeface="Arial" panose="020B0604020202020204" pitchFamily="34" charset="0"/>
              </a:rPr>
              <a:t>.</a:t>
            </a:r>
          </a:p>
        </p:txBody>
      </p:sp>
      <p:pic>
        <p:nvPicPr>
          <p:cNvPr id="26628" name="Picture 7" descr="Guitar_notes">
            <a:extLst>
              <a:ext uri="{FF2B5EF4-FFF2-40B4-BE49-F238E27FC236}">
                <a16:creationId xmlns:a16="http://schemas.microsoft.com/office/drawing/2014/main" id="{D5D8B83A-F0F1-901C-DEEE-04BB066A4AA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502250">
            <a:off x="2417764" y="3011489"/>
            <a:ext cx="1252537"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itle 4">
            <a:extLst>
              <a:ext uri="{FF2B5EF4-FFF2-40B4-BE49-F238E27FC236}">
                <a16:creationId xmlns:a16="http://schemas.microsoft.com/office/drawing/2014/main" id="{A4E08936-D5A8-37E1-7402-902F484062DA}"/>
              </a:ext>
            </a:extLst>
          </p:cNvPr>
          <p:cNvSpPr>
            <a:spLocks noGrp="1" noChangeArrowheads="1"/>
          </p:cNvSpPr>
          <p:nvPr>
            <p:ph type="title"/>
          </p:nvPr>
        </p:nvSpPr>
        <p:spPr/>
        <p:txBody>
          <a:bodyPr/>
          <a:lstStyle/>
          <a:p>
            <a:endParaRPr lang="en-US" altLang="en-US"/>
          </a:p>
        </p:txBody>
      </p:sp>
      <p:sp>
        <p:nvSpPr>
          <p:cNvPr id="14" name="WordArt 7">
            <a:extLst>
              <a:ext uri="{FF2B5EF4-FFF2-40B4-BE49-F238E27FC236}">
                <a16:creationId xmlns:a16="http://schemas.microsoft.com/office/drawing/2014/main" id="{5AAAA82D-1C81-AADF-D6BC-FD5F054FDAAD}"/>
              </a:ext>
            </a:extLst>
          </p:cNvPr>
          <p:cNvSpPr>
            <a:spLocks noChangeArrowheads="1" noChangeShapeType="1" noTextEdit="1"/>
          </p:cNvSpPr>
          <p:nvPr/>
        </p:nvSpPr>
        <p:spPr bwMode="auto">
          <a:xfrm>
            <a:off x="1828800" y="304800"/>
            <a:ext cx="8458200" cy="3962400"/>
          </a:xfrm>
          <a:prstGeom prst="rect">
            <a:avLst/>
          </a:prstGeom>
        </p:spPr>
        <p:txBody>
          <a:bodyPr wrap="none" fromWordArt="1">
            <a:prstTxWarp prst="textDeflate">
              <a:avLst>
                <a:gd name="adj" fmla="val 26227"/>
              </a:avLst>
            </a:prstTxWarp>
          </a:bodyPr>
          <a:lstStyle/>
          <a:p>
            <a:pPr algn="ctr">
              <a:defRPr/>
            </a:pPr>
            <a:r>
              <a:rPr lang="en-US" sz="3600" b="1" kern="10" dirty="0">
                <a:ln w="9525">
                  <a:solidFill>
                    <a:srgbClr val="FFFFFF"/>
                  </a:solidFill>
                  <a:round/>
                  <a:headEnd/>
                  <a:tailEnd/>
                </a:ln>
                <a:solidFill>
                  <a:srgbClr val="FF0000"/>
                </a:solidFill>
                <a:latin typeface=".VnAristote" pitchFamily="34" charset="0"/>
                <a:cs typeface="Times New Roman"/>
              </a:rPr>
              <a:t>Thanks for your attention</a:t>
            </a:r>
            <a:r>
              <a:rPr lang="en-US" sz="3600" kern="10" dirty="0">
                <a:ln w="9525">
                  <a:solidFill>
                    <a:srgbClr val="FFFFFF"/>
                  </a:solidFill>
                  <a:round/>
                  <a:headEnd/>
                  <a:tailEnd/>
                </a:ln>
                <a:solidFill>
                  <a:srgbClr val="FF0000"/>
                </a:solidFill>
                <a:latin typeface=".VnAristote" pitchFamily="34" charset="0"/>
                <a:cs typeface="Times New Roman"/>
              </a:rPr>
              <a:t>!</a:t>
            </a:r>
          </a:p>
        </p:txBody>
      </p:sp>
      <p:sp>
        <p:nvSpPr>
          <p:cNvPr id="15" name="AutoShape 5">
            <a:extLst>
              <a:ext uri="{FF2B5EF4-FFF2-40B4-BE49-F238E27FC236}">
                <a16:creationId xmlns:a16="http://schemas.microsoft.com/office/drawing/2014/main" id="{1E1017AD-2373-3801-8A6F-8E88084907E3}"/>
              </a:ext>
            </a:extLst>
          </p:cNvPr>
          <p:cNvSpPr>
            <a:spLocks noChangeArrowheads="1"/>
          </p:cNvSpPr>
          <p:nvPr/>
        </p:nvSpPr>
        <p:spPr bwMode="auto">
          <a:xfrm>
            <a:off x="9982201" y="1981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6" name="AutoShape 16">
            <a:extLst>
              <a:ext uri="{FF2B5EF4-FFF2-40B4-BE49-F238E27FC236}">
                <a16:creationId xmlns:a16="http://schemas.microsoft.com/office/drawing/2014/main" id="{7566C56E-4776-7363-CDB3-149C8D17046F}"/>
              </a:ext>
            </a:extLst>
          </p:cNvPr>
          <p:cNvSpPr>
            <a:spLocks noChangeArrowheads="1"/>
          </p:cNvSpPr>
          <p:nvPr/>
        </p:nvSpPr>
        <p:spPr bwMode="auto">
          <a:xfrm>
            <a:off x="3733801" y="5715000"/>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 name="AutoShape 5">
            <a:extLst>
              <a:ext uri="{FF2B5EF4-FFF2-40B4-BE49-F238E27FC236}">
                <a16:creationId xmlns:a16="http://schemas.microsoft.com/office/drawing/2014/main" id="{BC953AD0-FA2C-B367-574C-68FC4B63390C}"/>
              </a:ext>
            </a:extLst>
          </p:cNvPr>
          <p:cNvSpPr>
            <a:spLocks noChangeArrowheads="1"/>
          </p:cNvSpPr>
          <p:nvPr/>
        </p:nvSpPr>
        <p:spPr bwMode="auto">
          <a:xfrm>
            <a:off x="10201276" y="16764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8" name="AutoShape 8">
            <a:extLst>
              <a:ext uri="{FF2B5EF4-FFF2-40B4-BE49-F238E27FC236}">
                <a16:creationId xmlns:a16="http://schemas.microsoft.com/office/drawing/2014/main" id="{8F5F5D17-5E58-396F-1C1A-4DE40EEABAB8}"/>
              </a:ext>
            </a:extLst>
          </p:cNvPr>
          <p:cNvSpPr>
            <a:spLocks noChangeArrowheads="1"/>
          </p:cNvSpPr>
          <p:nvPr/>
        </p:nvSpPr>
        <p:spPr bwMode="auto">
          <a:xfrm>
            <a:off x="1828801" y="3729038"/>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9" name="AutoShape 9">
            <a:extLst>
              <a:ext uri="{FF2B5EF4-FFF2-40B4-BE49-F238E27FC236}">
                <a16:creationId xmlns:a16="http://schemas.microsoft.com/office/drawing/2014/main" id="{372FFB9A-A4A0-F3B9-59EC-A1CBDBE3AC16}"/>
              </a:ext>
            </a:extLst>
          </p:cNvPr>
          <p:cNvSpPr>
            <a:spLocks noChangeArrowheads="1"/>
          </p:cNvSpPr>
          <p:nvPr/>
        </p:nvSpPr>
        <p:spPr bwMode="auto">
          <a:xfrm>
            <a:off x="1912939" y="52070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0" name="AutoShape 10">
            <a:extLst>
              <a:ext uri="{FF2B5EF4-FFF2-40B4-BE49-F238E27FC236}">
                <a16:creationId xmlns:a16="http://schemas.microsoft.com/office/drawing/2014/main" id="{9E1D0115-7BB9-9544-41AA-00DBAD5D78FC}"/>
              </a:ext>
            </a:extLst>
          </p:cNvPr>
          <p:cNvSpPr>
            <a:spLocks noChangeArrowheads="1"/>
          </p:cNvSpPr>
          <p:nvPr/>
        </p:nvSpPr>
        <p:spPr bwMode="auto">
          <a:xfrm>
            <a:off x="2733675" y="39624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1" name="AutoShape 18">
            <a:extLst>
              <a:ext uri="{FF2B5EF4-FFF2-40B4-BE49-F238E27FC236}">
                <a16:creationId xmlns:a16="http://schemas.microsoft.com/office/drawing/2014/main" id="{1FCA44D8-BA1C-8E12-2B7E-EEB934C609BC}"/>
              </a:ext>
            </a:extLst>
          </p:cNvPr>
          <p:cNvSpPr>
            <a:spLocks noChangeArrowheads="1"/>
          </p:cNvSpPr>
          <p:nvPr/>
        </p:nvSpPr>
        <p:spPr bwMode="auto">
          <a:xfrm>
            <a:off x="7381876" y="-762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3" name="AutoShape 37">
            <a:extLst>
              <a:ext uri="{FF2B5EF4-FFF2-40B4-BE49-F238E27FC236}">
                <a16:creationId xmlns:a16="http://schemas.microsoft.com/office/drawing/2014/main" id="{25E9832C-821B-B5DD-CB6E-C5BAA3270FD2}"/>
              </a:ext>
            </a:extLst>
          </p:cNvPr>
          <p:cNvSpPr>
            <a:spLocks noChangeArrowheads="1"/>
          </p:cNvSpPr>
          <p:nvPr/>
        </p:nvSpPr>
        <p:spPr bwMode="auto">
          <a:xfrm>
            <a:off x="2428875" y="5486401"/>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4" name="AutoShape 8">
            <a:extLst>
              <a:ext uri="{FF2B5EF4-FFF2-40B4-BE49-F238E27FC236}">
                <a16:creationId xmlns:a16="http://schemas.microsoft.com/office/drawing/2014/main" id="{AF62A215-93AE-89D1-1D83-5531E6C5D8F9}"/>
              </a:ext>
            </a:extLst>
          </p:cNvPr>
          <p:cNvSpPr>
            <a:spLocks noChangeArrowheads="1"/>
          </p:cNvSpPr>
          <p:nvPr/>
        </p:nvSpPr>
        <p:spPr bwMode="auto">
          <a:xfrm>
            <a:off x="1762126" y="4186238"/>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5" name="AutoShape 9">
            <a:extLst>
              <a:ext uri="{FF2B5EF4-FFF2-40B4-BE49-F238E27FC236}">
                <a16:creationId xmlns:a16="http://schemas.microsoft.com/office/drawing/2014/main" id="{E95E3657-AF41-5BF3-1B76-D358B0BFFDF1}"/>
              </a:ext>
            </a:extLst>
          </p:cNvPr>
          <p:cNvSpPr>
            <a:spLocks noChangeArrowheads="1"/>
          </p:cNvSpPr>
          <p:nvPr/>
        </p:nvSpPr>
        <p:spPr bwMode="auto">
          <a:xfrm>
            <a:off x="1846264" y="56642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6" name="AutoShape 10">
            <a:extLst>
              <a:ext uri="{FF2B5EF4-FFF2-40B4-BE49-F238E27FC236}">
                <a16:creationId xmlns:a16="http://schemas.microsoft.com/office/drawing/2014/main" id="{F427AC8C-F8F8-C0BF-FD77-2F733238D2CF}"/>
              </a:ext>
            </a:extLst>
          </p:cNvPr>
          <p:cNvSpPr>
            <a:spLocks noChangeArrowheads="1"/>
          </p:cNvSpPr>
          <p:nvPr/>
        </p:nvSpPr>
        <p:spPr bwMode="auto">
          <a:xfrm>
            <a:off x="2667000" y="44196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7" name="AutoShape 18">
            <a:extLst>
              <a:ext uri="{FF2B5EF4-FFF2-40B4-BE49-F238E27FC236}">
                <a16:creationId xmlns:a16="http://schemas.microsoft.com/office/drawing/2014/main" id="{0E1B6519-2C99-5216-571B-354F2DEEC167}"/>
              </a:ext>
            </a:extLst>
          </p:cNvPr>
          <p:cNvSpPr>
            <a:spLocks noChangeArrowheads="1"/>
          </p:cNvSpPr>
          <p:nvPr/>
        </p:nvSpPr>
        <p:spPr bwMode="auto">
          <a:xfrm>
            <a:off x="7315201" y="3810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9" name="AutoShape 30">
            <a:extLst>
              <a:ext uri="{FF2B5EF4-FFF2-40B4-BE49-F238E27FC236}">
                <a16:creationId xmlns:a16="http://schemas.microsoft.com/office/drawing/2014/main" id="{02D08A38-5926-9723-6BC4-7A6FA54D930B}"/>
              </a:ext>
            </a:extLst>
          </p:cNvPr>
          <p:cNvSpPr>
            <a:spLocks noChangeArrowheads="1"/>
          </p:cNvSpPr>
          <p:nvPr/>
        </p:nvSpPr>
        <p:spPr bwMode="auto">
          <a:xfrm>
            <a:off x="9906000" y="3352801"/>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30" name="AutoShape 37">
            <a:extLst>
              <a:ext uri="{FF2B5EF4-FFF2-40B4-BE49-F238E27FC236}">
                <a16:creationId xmlns:a16="http://schemas.microsoft.com/office/drawing/2014/main" id="{97E98A99-6BC6-049C-F32C-817FB72B6561}"/>
              </a:ext>
            </a:extLst>
          </p:cNvPr>
          <p:cNvSpPr>
            <a:spLocks noChangeArrowheads="1"/>
          </p:cNvSpPr>
          <p:nvPr/>
        </p:nvSpPr>
        <p:spPr bwMode="auto">
          <a:xfrm>
            <a:off x="2362200" y="5943601"/>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31" name="AutoShape 8">
            <a:extLst>
              <a:ext uri="{FF2B5EF4-FFF2-40B4-BE49-F238E27FC236}">
                <a16:creationId xmlns:a16="http://schemas.microsoft.com/office/drawing/2014/main" id="{9C17B2B0-AA72-EB2E-5542-3921D0767DEB}"/>
              </a:ext>
            </a:extLst>
          </p:cNvPr>
          <p:cNvSpPr>
            <a:spLocks noChangeArrowheads="1"/>
          </p:cNvSpPr>
          <p:nvPr/>
        </p:nvSpPr>
        <p:spPr bwMode="auto">
          <a:xfrm>
            <a:off x="5653088" y="3881438"/>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32" name="AutoShape 8">
            <a:extLst>
              <a:ext uri="{FF2B5EF4-FFF2-40B4-BE49-F238E27FC236}">
                <a16:creationId xmlns:a16="http://schemas.microsoft.com/office/drawing/2014/main" id="{0B26ABDF-340D-613A-DEE6-A25C511398B0}"/>
              </a:ext>
            </a:extLst>
          </p:cNvPr>
          <p:cNvSpPr>
            <a:spLocks noChangeArrowheads="1"/>
          </p:cNvSpPr>
          <p:nvPr/>
        </p:nvSpPr>
        <p:spPr bwMode="auto">
          <a:xfrm>
            <a:off x="4891088" y="533400"/>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33" name="AutoShape 8">
            <a:extLst>
              <a:ext uri="{FF2B5EF4-FFF2-40B4-BE49-F238E27FC236}">
                <a16:creationId xmlns:a16="http://schemas.microsoft.com/office/drawing/2014/main" id="{A8F8563D-38DA-1999-B19E-CC86AC53D0E9}"/>
              </a:ext>
            </a:extLst>
          </p:cNvPr>
          <p:cNvSpPr>
            <a:spLocks noChangeArrowheads="1"/>
          </p:cNvSpPr>
          <p:nvPr/>
        </p:nvSpPr>
        <p:spPr bwMode="auto">
          <a:xfrm>
            <a:off x="4824413" y="990600"/>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34" name="AutoShape 8">
            <a:extLst>
              <a:ext uri="{FF2B5EF4-FFF2-40B4-BE49-F238E27FC236}">
                <a16:creationId xmlns:a16="http://schemas.microsoft.com/office/drawing/2014/main" id="{23767C29-ED7D-D7EC-D574-B59719FC65FE}"/>
              </a:ext>
            </a:extLst>
          </p:cNvPr>
          <p:cNvSpPr>
            <a:spLocks noChangeArrowheads="1"/>
          </p:cNvSpPr>
          <p:nvPr/>
        </p:nvSpPr>
        <p:spPr bwMode="auto">
          <a:xfrm>
            <a:off x="5967413" y="5283200"/>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35" name="AutoShape 18">
            <a:extLst>
              <a:ext uri="{FF2B5EF4-FFF2-40B4-BE49-F238E27FC236}">
                <a16:creationId xmlns:a16="http://schemas.microsoft.com/office/drawing/2014/main" id="{E9323368-555B-2D0E-4A0A-EC3DC39074A8}"/>
              </a:ext>
            </a:extLst>
          </p:cNvPr>
          <p:cNvSpPr>
            <a:spLocks noChangeArrowheads="1"/>
          </p:cNvSpPr>
          <p:nvPr/>
        </p:nvSpPr>
        <p:spPr bwMode="auto">
          <a:xfrm>
            <a:off x="7534276" y="30289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36" name="AutoShape 18">
            <a:extLst>
              <a:ext uri="{FF2B5EF4-FFF2-40B4-BE49-F238E27FC236}">
                <a16:creationId xmlns:a16="http://schemas.microsoft.com/office/drawing/2014/main" id="{669A42EF-DEE3-3829-9B82-A375B647893D}"/>
              </a:ext>
            </a:extLst>
          </p:cNvPr>
          <p:cNvSpPr>
            <a:spLocks noChangeArrowheads="1"/>
          </p:cNvSpPr>
          <p:nvPr/>
        </p:nvSpPr>
        <p:spPr bwMode="auto">
          <a:xfrm>
            <a:off x="7467601" y="34861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37" name="AutoShape 18">
            <a:extLst>
              <a:ext uri="{FF2B5EF4-FFF2-40B4-BE49-F238E27FC236}">
                <a16:creationId xmlns:a16="http://schemas.microsoft.com/office/drawing/2014/main" id="{365BD5CA-204A-37AD-ECC3-AC38FD90D842}"/>
              </a:ext>
            </a:extLst>
          </p:cNvPr>
          <p:cNvSpPr>
            <a:spLocks noChangeArrowheads="1"/>
          </p:cNvSpPr>
          <p:nvPr/>
        </p:nvSpPr>
        <p:spPr bwMode="auto">
          <a:xfrm>
            <a:off x="6391276" y="762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38" name="AutoShape 18">
            <a:extLst>
              <a:ext uri="{FF2B5EF4-FFF2-40B4-BE49-F238E27FC236}">
                <a16:creationId xmlns:a16="http://schemas.microsoft.com/office/drawing/2014/main" id="{4B90AC78-BB03-A734-85DE-427DF2C17AF2}"/>
              </a:ext>
            </a:extLst>
          </p:cNvPr>
          <p:cNvSpPr>
            <a:spLocks noChangeArrowheads="1"/>
          </p:cNvSpPr>
          <p:nvPr/>
        </p:nvSpPr>
        <p:spPr bwMode="auto">
          <a:xfrm>
            <a:off x="6324601" y="533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39" name="AutoShape 18">
            <a:extLst>
              <a:ext uri="{FF2B5EF4-FFF2-40B4-BE49-F238E27FC236}">
                <a16:creationId xmlns:a16="http://schemas.microsoft.com/office/drawing/2014/main" id="{F0BBD3F3-330C-EE39-7AE8-7282BFFAF52B}"/>
              </a:ext>
            </a:extLst>
          </p:cNvPr>
          <p:cNvSpPr>
            <a:spLocks noChangeArrowheads="1"/>
          </p:cNvSpPr>
          <p:nvPr/>
        </p:nvSpPr>
        <p:spPr bwMode="auto">
          <a:xfrm>
            <a:off x="7534276" y="53149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40" name="AutoShape 18">
            <a:extLst>
              <a:ext uri="{FF2B5EF4-FFF2-40B4-BE49-F238E27FC236}">
                <a16:creationId xmlns:a16="http://schemas.microsoft.com/office/drawing/2014/main" id="{2DA77A1F-117D-4C55-5CE3-517A8D79ED72}"/>
              </a:ext>
            </a:extLst>
          </p:cNvPr>
          <p:cNvSpPr>
            <a:spLocks noChangeArrowheads="1"/>
          </p:cNvSpPr>
          <p:nvPr/>
        </p:nvSpPr>
        <p:spPr bwMode="auto">
          <a:xfrm>
            <a:off x="7467601" y="57721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41" name="AutoShape 18">
            <a:extLst>
              <a:ext uri="{FF2B5EF4-FFF2-40B4-BE49-F238E27FC236}">
                <a16:creationId xmlns:a16="http://schemas.microsoft.com/office/drawing/2014/main" id="{907F0F8E-B00D-1DCF-D77A-80F20BC63536}"/>
              </a:ext>
            </a:extLst>
          </p:cNvPr>
          <p:cNvSpPr>
            <a:spLocks noChangeArrowheads="1"/>
          </p:cNvSpPr>
          <p:nvPr/>
        </p:nvSpPr>
        <p:spPr bwMode="auto">
          <a:xfrm>
            <a:off x="3505201" y="3810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42" name="AutoShape 18">
            <a:extLst>
              <a:ext uri="{FF2B5EF4-FFF2-40B4-BE49-F238E27FC236}">
                <a16:creationId xmlns:a16="http://schemas.microsoft.com/office/drawing/2014/main" id="{EFA6AF5C-FC6C-DEBF-B4F7-629DA8356DA1}"/>
              </a:ext>
            </a:extLst>
          </p:cNvPr>
          <p:cNvSpPr>
            <a:spLocks noChangeArrowheads="1"/>
          </p:cNvSpPr>
          <p:nvPr/>
        </p:nvSpPr>
        <p:spPr bwMode="auto">
          <a:xfrm>
            <a:off x="3724276" y="762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43" name="AutoShape 18">
            <a:extLst>
              <a:ext uri="{FF2B5EF4-FFF2-40B4-BE49-F238E27FC236}">
                <a16:creationId xmlns:a16="http://schemas.microsoft.com/office/drawing/2014/main" id="{5C368842-4A82-03E5-81D5-0CF3AB98D26F}"/>
              </a:ext>
            </a:extLst>
          </p:cNvPr>
          <p:cNvSpPr>
            <a:spLocks noChangeArrowheads="1"/>
          </p:cNvSpPr>
          <p:nvPr/>
        </p:nvSpPr>
        <p:spPr bwMode="auto">
          <a:xfrm>
            <a:off x="3657601" y="533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44" name="AutoShape 18">
            <a:extLst>
              <a:ext uri="{FF2B5EF4-FFF2-40B4-BE49-F238E27FC236}">
                <a16:creationId xmlns:a16="http://schemas.microsoft.com/office/drawing/2014/main" id="{4AF85DB8-9FE5-9CAE-2202-25B3C72F8245}"/>
              </a:ext>
            </a:extLst>
          </p:cNvPr>
          <p:cNvSpPr>
            <a:spLocks noChangeArrowheads="1"/>
          </p:cNvSpPr>
          <p:nvPr/>
        </p:nvSpPr>
        <p:spPr bwMode="auto">
          <a:xfrm>
            <a:off x="6858001" y="41719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45" name="AutoShape 10">
            <a:extLst>
              <a:ext uri="{FF2B5EF4-FFF2-40B4-BE49-F238E27FC236}">
                <a16:creationId xmlns:a16="http://schemas.microsoft.com/office/drawing/2014/main" id="{AC35E14C-E6A0-1B5B-0CD1-A1CF95645743}"/>
              </a:ext>
            </a:extLst>
          </p:cNvPr>
          <p:cNvSpPr>
            <a:spLocks noChangeArrowheads="1"/>
          </p:cNvSpPr>
          <p:nvPr/>
        </p:nvSpPr>
        <p:spPr bwMode="auto">
          <a:xfrm>
            <a:off x="3859213" y="44196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46" name="AutoShape 10">
            <a:extLst>
              <a:ext uri="{FF2B5EF4-FFF2-40B4-BE49-F238E27FC236}">
                <a16:creationId xmlns:a16="http://schemas.microsoft.com/office/drawing/2014/main" id="{9E306ABF-3DC8-FF7E-A80A-452374FC5D47}"/>
              </a:ext>
            </a:extLst>
          </p:cNvPr>
          <p:cNvSpPr>
            <a:spLocks noChangeArrowheads="1"/>
          </p:cNvSpPr>
          <p:nvPr/>
        </p:nvSpPr>
        <p:spPr bwMode="auto">
          <a:xfrm>
            <a:off x="4078288" y="41148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47" name="AutoShape 16">
            <a:extLst>
              <a:ext uri="{FF2B5EF4-FFF2-40B4-BE49-F238E27FC236}">
                <a16:creationId xmlns:a16="http://schemas.microsoft.com/office/drawing/2014/main" id="{65FAF3E8-1ADB-B77F-543B-9F766366B480}"/>
              </a:ext>
            </a:extLst>
          </p:cNvPr>
          <p:cNvSpPr>
            <a:spLocks noChangeArrowheads="1"/>
          </p:cNvSpPr>
          <p:nvPr/>
        </p:nvSpPr>
        <p:spPr bwMode="auto">
          <a:xfrm>
            <a:off x="5297488" y="55626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48" name="AutoShape 16">
            <a:extLst>
              <a:ext uri="{FF2B5EF4-FFF2-40B4-BE49-F238E27FC236}">
                <a16:creationId xmlns:a16="http://schemas.microsoft.com/office/drawing/2014/main" id="{0CA31F1F-4E71-C253-7B6F-CAFD006F262F}"/>
              </a:ext>
            </a:extLst>
          </p:cNvPr>
          <p:cNvSpPr>
            <a:spLocks noChangeArrowheads="1"/>
          </p:cNvSpPr>
          <p:nvPr/>
        </p:nvSpPr>
        <p:spPr bwMode="auto">
          <a:xfrm>
            <a:off x="5230813" y="60198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49" name="AutoShape 10">
            <a:extLst>
              <a:ext uri="{FF2B5EF4-FFF2-40B4-BE49-F238E27FC236}">
                <a16:creationId xmlns:a16="http://schemas.microsoft.com/office/drawing/2014/main" id="{41D5D477-3686-F3E1-D203-245B840CC40D}"/>
              </a:ext>
            </a:extLst>
          </p:cNvPr>
          <p:cNvSpPr>
            <a:spLocks noChangeArrowheads="1"/>
          </p:cNvSpPr>
          <p:nvPr/>
        </p:nvSpPr>
        <p:spPr bwMode="auto">
          <a:xfrm>
            <a:off x="5678488" y="41148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50" name="AutoShape 16">
            <a:extLst>
              <a:ext uri="{FF2B5EF4-FFF2-40B4-BE49-F238E27FC236}">
                <a16:creationId xmlns:a16="http://schemas.microsoft.com/office/drawing/2014/main" id="{F8A4BD57-BEBD-1F7A-F846-876938B73BA4}"/>
              </a:ext>
            </a:extLst>
          </p:cNvPr>
          <p:cNvSpPr>
            <a:spLocks noChangeArrowheads="1"/>
          </p:cNvSpPr>
          <p:nvPr/>
        </p:nvSpPr>
        <p:spPr bwMode="auto">
          <a:xfrm>
            <a:off x="6897688" y="55626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51" name="AutoShape 16">
            <a:extLst>
              <a:ext uri="{FF2B5EF4-FFF2-40B4-BE49-F238E27FC236}">
                <a16:creationId xmlns:a16="http://schemas.microsoft.com/office/drawing/2014/main" id="{8D54D879-280E-9731-3806-A85EE0088F97}"/>
              </a:ext>
            </a:extLst>
          </p:cNvPr>
          <p:cNvSpPr>
            <a:spLocks noChangeArrowheads="1"/>
          </p:cNvSpPr>
          <p:nvPr/>
        </p:nvSpPr>
        <p:spPr bwMode="auto">
          <a:xfrm>
            <a:off x="6831013" y="60198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52" name="AutoShape 10">
            <a:extLst>
              <a:ext uri="{FF2B5EF4-FFF2-40B4-BE49-F238E27FC236}">
                <a16:creationId xmlns:a16="http://schemas.microsoft.com/office/drawing/2014/main" id="{273F9263-E4F2-EBAA-1A50-C1FF2B18BFD4}"/>
              </a:ext>
            </a:extLst>
          </p:cNvPr>
          <p:cNvSpPr>
            <a:spLocks noChangeArrowheads="1"/>
          </p:cNvSpPr>
          <p:nvPr/>
        </p:nvSpPr>
        <p:spPr bwMode="auto">
          <a:xfrm>
            <a:off x="3325813" y="32766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53" name="AutoShape 16">
            <a:extLst>
              <a:ext uri="{FF2B5EF4-FFF2-40B4-BE49-F238E27FC236}">
                <a16:creationId xmlns:a16="http://schemas.microsoft.com/office/drawing/2014/main" id="{4889F448-97A5-3158-3294-089FF2CC3E8B}"/>
              </a:ext>
            </a:extLst>
          </p:cNvPr>
          <p:cNvSpPr>
            <a:spLocks noChangeArrowheads="1"/>
          </p:cNvSpPr>
          <p:nvPr/>
        </p:nvSpPr>
        <p:spPr bwMode="auto">
          <a:xfrm>
            <a:off x="4697413" y="48768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54" name="AutoShape 16">
            <a:extLst>
              <a:ext uri="{FF2B5EF4-FFF2-40B4-BE49-F238E27FC236}">
                <a16:creationId xmlns:a16="http://schemas.microsoft.com/office/drawing/2014/main" id="{5945A25E-2984-260F-648F-1644662C00C2}"/>
              </a:ext>
            </a:extLst>
          </p:cNvPr>
          <p:cNvSpPr>
            <a:spLocks noChangeArrowheads="1"/>
          </p:cNvSpPr>
          <p:nvPr/>
        </p:nvSpPr>
        <p:spPr bwMode="auto">
          <a:xfrm>
            <a:off x="5602288" y="28194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55" name="AutoShape 16">
            <a:extLst>
              <a:ext uri="{FF2B5EF4-FFF2-40B4-BE49-F238E27FC236}">
                <a16:creationId xmlns:a16="http://schemas.microsoft.com/office/drawing/2014/main" id="{5668409A-888E-A5A4-EB68-6F08790D829F}"/>
              </a:ext>
            </a:extLst>
          </p:cNvPr>
          <p:cNvSpPr>
            <a:spLocks noChangeArrowheads="1"/>
          </p:cNvSpPr>
          <p:nvPr/>
        </p:nvSpPr>
        <p:spPr bwMode="auto">
          <a:xfrm>
            <a:off x="5535613" y="32766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56" name="AutoShape 10">
            <a:extLst>
              <a:ext uri="{FF2B5EF4-FFF2-40B4-BE49-F238E27FC236}">
                <a16:creationId xmlns:a16="http://schemas.microsoft.com/office/drawing/2014/main" id="{4FDA28BC-28BA-9876-52FC-54716906F62C}"/>
              </a:ext>
            </a:extLst>
          </p:cNvPr>
          <p:cNvSpPr>
            <a:spLocks noChangeArrowheads="1"/>
          </p:cNvSpPr>
          <p:nvPr/>
        </p:nvSpPr>
        <p:spPr bwMode="auto">
          <a:xfrm>
            <a:off x="7659688" y="41148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60" name="AutoShape 5">
            <a:extLst>
              <a:ext uri="{FF2B5EF4-FFF2-40B4-BE49-F238E27FC236}">
                <a16:creationId xmlns:a16="http://schemas.microsoft.com/office/drawing/2014/main" id="{3B2ECBF5-3C0F-22D4-EAE9-D24220328660}"/>
              </a:ext>
            </a:extLst>
          </p:cNvPr>
          <p:cNvSpPr>
            <a:spLocks noChangeArrowheads="1"/>
          </p:cNvSpPr>
          <p:nvPr/>
        </p:nvSpPr>
        <p:spPr bwMode="auto">
          <a:xfrm>
            <a:off x="10134601" y="21336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61" name="AutoShape 16">
            <a:extLst>
              <a:ext uri="{FF2B5EF4-FFF2-40B4-BE49-F238E27FC236}">
                <a16:creationId xmlns:a16="http://schemas.microsoft.com/office/drawing/2014/main" id="{D17DC775-65AB-5B4A-3515-8F0A91215163}"/>
              </a:ext>
            </a:extLst>
          </p:cNvPr>
          <p:cNvSpPr>
            <a:spLocks noChangeArrowheads="1"/>
          </p:cNvSpPr>
          <p:nvPr/>
        </p:nvSpPr>
        <p:spPr bwMode="auto">
          <a:xfrm>
            <a:off x="3886201" y="5867400"/>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62" name="AutoShape 5">
            <a:extLst>
              <a:ext uri="{FF2B5EF4-FFF2-40B4-BE49-F238E27FC236}">
                <a16:creationId xmlns:a16="http://schemas.microsoft.com/office/drawing/2014/main" id="{B272225C-6302-5BEB-85E9-812F171E209E}"/>
              </a:ext>
            </a:extLst>
          </p:cNvPr>
          <p:cNvSpPr>
            <a:spLocks noChangeArrowheads="1"/>
          </p:cNvSpPr>
          <p:nvPr/>
        </p:nvSpPr>
        <p:spPr bwMode="auto">
          <a:xfrm>
            <a:off x="10353676" y="18288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63" name="AutoShape 8">
            <a:extLst>
              <a:ext uri="{FF2B5EF4-FFF2-40B4-BE49-F238E27FC236}">
                <a16:creationId xmlns:a16="http://schemas.microsoft.com/office/drawing/2014/main" id="{0EBE2B7F-B9D3-A37C-1C82-AC5E3082EB2C}"/>
              </a:ext>
            </a:extLst>
          </p:cNvPr>
          <p:cNvSpPr>
            <a:spLocks noChangeArrowheads="1"/>
          </p:cNvSpPr>
          <p:nvPr/>
        </p:nvSpPr>
        <p:spPr bwMode="auto">
          <a:xfrm>
            <a:off x="1981201" y="3881438"/>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64" name="AutoShape 9">
            <a:extLst>
              <a:ext uri="{FF2B5EF4-FFF2-40B4-BE49-F238E27FC236}">
                <a16:creationId xmlns:a16="http://schemas.microsoft.com/office/drawing/2014/main" id="{31D96D37-81D4-7DA3-431A-E5A882ED7C5E}"/>
              </a:ext>
            </a:extLst>
          </p:cNvPr>
          <p:cNvSpPr>
            <a:spLocks noChangeArrowheads="1"/>
          </p:cNvSpPr>
          <p:nvPr/>
        </p:nvSpPr>
        <p:spPr bwMode="auto">
          <a:xfrm>
            <a:off x="2065339" y="53594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65" name="AutoShape 10">
            <a:extLst>
              <a:ext uri="{FF2B5EF4-FFF2-40B4-BE49-F238E27FC236}">
                <a16:creationId xmlns:a16="http://schemas.microsoft.com/office/drawing/2014/main" id="{4598A213-2751-7B1A-81EE-4296A2976774}"/>
              </a:ext>
            </a:extLst>
          </p:cNvPr>
          <p:cNvSpPr>
            <a:spLocks noChangeArrowheads="1"/>
          </p:cNvSpPr>
          <p:nvPr/>
        </p:nvSpPr>
        <p:spPr bwMode="auto">
          <a:xfrm>
            <a:off x="2886075" y="41148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66" name="AutoShape 18">
            <a:extLst>
              <a:ext uri="{FF2B5EF4-FFF2-40B4-BE49-F238E27FC236}">
                <a16:creationId xmlns:a16="http://schemas.microsoft.com/office/drawing/2014/main" id="{CCF5FBB1-0CF5-2FC7-C669-85711D8B28BE}"/>
              </a:ext>
            </a:extLst>
          </p:cNvPr>
          <p:cNvSpPr>
            <a:spLocks noChangeArrowheads="1"/>
          </p:cNvSpPr>
          <p:nvPr/>
        </p:nvSpPr>
        <p:spPr bwMode="auto">
          <a:xfrm>
            <a:off x="7534276" y="762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67" name="AutoShape 21">
            <a:extLst>
              <a:ext uri="{FF2B5EF4-FFF2-40B4-BE49-F238E27FC236}">
                <a16:creationId xmlns:a16="http://schemas.microsoft.com/office/drawing/2014/main" id="{BFC5DB52-84B6-70A6-C5F1-A6438C3C4066}"/>
              </a:ext>
            </a:extLst>
          </p:cNvPr>
          <p:cNvSpPr>
            <a:spLocks noChangeArrowheads="1"/>
          </p:cNvSpPr>
          <p:nvPr/>
        </p:nvSpPr>
        <p:spPr bwMode="auto">
          <a:xfrm>
            <a:off x="10277476" y="50292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68" name="AutoShape 37">
            <a:extLst>
              <a:ext uri="{FF2B5EF4-FFF2-40B4-BE49-F238E27FC236}">
                <a16:creationId xmlns:a16="http://schemas.microsoft.com/office/drawing/2014/main" id="{D3DE60B6-9FE5-E280-42A8-767591E86D1C}"/>
              </a:ext>
            </a:extLst>
          </p:cNvPr>
          <p:cNvSpPr>
            <a:spLocks noChangeArrowheads="1"/>
          </p:cNvSpPr>
          <p:nvPr/>
        </p:nvSpPr>
        <p:spPr bwMode="auto">
          <a:xfrm>
            <a:off x="2581275" y="5638801"/>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69" name="AutoShape 8">
            <a:extLst>
              <a:ext uri="{FF2B5EF4-FFF2-40B4-BE49-F238E27FC236}">
                <a16:creationId xmlns:a16="http://schemas.microsoft.com/office/drawing/2014/main" id="{215AF785-93C2-54FE-7D5A-24FEB8B93D3C}"/>
              </a:ext>
            </a:extLst>
          </p:cNvPr>
          <p:cNvSpPr>
            <a:spLocks noChangeArrowheads="1"/>
          </p:cNvSpPr>
          <p:nvPr/>
        </p:nvSpPr>
        <p:spPr bwMode="auto">
          <a:xfrm>
            <a:off x="1914526" y="4338638"/>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70" name="AutoShape 9">
            <a:extLst>
              <a:ext uri="{FF2B5EF4-FFF2-40B4-BE49-F238E27FC236}">
                <a16:creationId xmlns:a16="http://schemas.microsoft.com/office/drawing/2014/main" id="{86D043DF-D283-1D4B-F31D-BC5D2D0A5B94}"/>
              </a:ext>
            </a:extLst>
          </p:cNvPr>
          <p:cNvSpPr>
            <a:spLocks noChangeArrowheads="1"/>
          </p:cNvSpPr>
          <p:nvPr/>
        </p:nvSpPr>
        <p:spPr bwMode="auto">
          <a:xfrm>
            <a:off x="1998664" y="58166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71" name="AutoShape 10">
            <a:extLst>
              <a:ext uri="{FF2B5EF4-FFF2-40B4-BE49-F238E27FC236}">
                <a16:creationId xmlns:a16="http://schemas.microsoft.com/office/drawing/2014/main" id="{42B70927-A780-04A2-AD04-C1DC1C4115D0}"/>
              </a:ext>
            </a:extLst>
          </p:cNvPr>
          <p:cNvSpPr>
            <a:spLocks noChangeArrowheads="1"/>
          </p:cNvSpPr>
          <p:nvPr/>
        </p:nvSpPr>
        <p:spPr bwMode="auto">
          <a:xfrm>
            <a:off x="2819400" y="45720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72" name="AutoShape 18">
            <a:extLst>
              <a:ext uri="{FF2B5EF4-FFF2-40B4-BE49-F238E27FC236}">
                <a16:creationId xmlns:a16="http://schemas.microsoft.com/office/drawing/2014/main" id="{1A01C4CC-C634-C85B-89F8-DF713C9BE472}"/>
              </a:ext>
            </a:extLst>
          </p:cNvPr>
          <p:cNvSpPr>
            <a:spLocks noChangeArrowheads="1"/>
          </p:cNvSpPr>
          <p:nvPr/>
        </p:nvSpPr>
        <p:spPr bwMode="auto">
          <a:xfrm>
            <a:off x="7467601" y="533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73" name="AutoShape 21">
            <a:extLst>
              <a:ext uri="{FF2B5EF4-FFF2-40B4-BE49-F238E27FC236}">
                <a16:creationId xmlns:a16="http://schemas.microsoft.com/office/drawing/2014/main" id="{08E72563-F4A9-DD04-5A1B-2C5F7CCA978A}"/>
              </a:ext>
            </a:extLst>
          </p:cNvPr>
          <p:cNvSpPr>
            <a:spLocks noChangeArrowheads="1"/>
          </p:cNvSpPr>
          <p:nvPr/>
        </p:nvSpPr>
        <p:spPr bwMode="auto">
          <a:xfrm>
            <a:off x="10210801" y="54864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74" name="AutoShape 30">
            <a:extLst>
              <a:ext uri="{FF2B5EF4-FFF2-40B4-BE49-F238E27FC236}">
                <a16:creationId xmlns:a16="http://schemas.microsoft.com/office/drawing/2014/main" id="{A97BCCE3-AEB5-1908-4A1C-22C9393B47E5}"/>
              </a:ext>
            </a:extLst>
          </p:cNvPr>
          <p:cNvSpPr>
            <a:spLocks noChangeArrowheads="1"/>
          </p:cNvSpPr>
          <p:nvPr/>
        </p:nvSpPr>
        <p:spPr bwMode="auto">
          <a:xfrm>
            <a:off x="10058400" y="3505201"/>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75" name="AutoShape 37">
            <a:extLst>
              <a:ext uri="{FF2B5EF4-FFF2-40B4-BE49-F238E27FC236}">
                <a16:creationId xmlns:a16="http://schemas.microsoft.com/office/drawing/2014/main" id="{A8E77308-4075-5A42-6141-D6E2A4B38AC4}"/>
              </a:ext>
            </a:extLst>
          </p:cNvPr>
          <p:cNvSpPr>
            <a:spLocks noChangeArrowheads="1"/>
          </p:cNvSpPr>
          <p:nvPr/>
        </p:nvSpPr>
        <p:spPr bwMode="auto">
          <a:xfrm>
            <a:off x="2514600" y="6096001"/>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76" name="AutoShape 8">
            <a:extLst>
              <a:ext uri="{FF2B5EF4-FFF2-40B4-BE49-F238E27FC236}">
                <a16:creationId xmlns:a16="http://schemas.microsoft.com/office/drawing/2014/main" id="{A640DED0-E2E8-32A2-7A91-FAF5EFEE7DAF}"/>
              </a:ext>
            </a:extLst>
          </p:cNvPr>
          <p:cNvSpPr>
            <a:spLocks noChangeArrowheads="1"/>
          </p:cNvSpPr>
          <p:nvPr/>
        </p:nvSpPr>
        <p:spPr bwMode="auto">
          <a:xfrm>
            <a:off x="5805488" y="4033838"/>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77" name="AutoShape 8">
            <a:extLst>
              <a:ext uri="{FF2B5EF4-FFF2-40B4-BE49-F238E27FC236}">
                <a16:creationId xmlns:a16="http://schemas.microsoft.com/office/drawing/2014/main" id="{CFAF25D8-8D05-9911-3D90-4F79507A1FB9}"/>
              </a:ext>
            </a:extLst>
          </p:cNvPr>
          <p:cNvSpPr>
            <a:spLocks noChangeArrowheads="1"/>
          </p:cNvSpPr>
          <p:nvPr/>
        </p:nvSpPr>
        <p:spPr bwMode="auto">
          <a:xfrm>
            <a:off x="5043488" y="685800"/>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78" name="AutoShape 8">
            <a:extLst>
              <a:ext uri="{FF2B5EF4-FFF2-40B4-BE49-F238E27FC236}">
                <a16:creationId xmlns:a16="http://schemas.microsoft.com/office/drawing/2014/main" id="{2C9A2C11-210B-0A03-90C7-77D53A05AC6F}"/>
              </a:ext>
            </a:extLst>
          </p:cNvPr>
          <p:cNvSpPr>
            <a:spLocks noChangeArrowheads="1"/>
          </p:cNvSpPr>
          <p:nvPr/>
        </p:nvSpPr>
        <p:spPr bwMode="auto">
          <a:xfrm>
            <a:off x="4976813" y="1143000"/>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79" name="AutoShape 8">
            <a:extLst>
              <a:ext uri="{FF2B5EF4-FFF2-40B4-BE49-F238E27FC236}">
                <a16:creationId xmlns:a16="http://schemas.microsoft.com/office/drawing/2014/main" id="{D6C8CA75-3425-132B-FAF5-6999CC8B6C22}"/>
              </a:ext>
            </a:extLst>
          </p:cNvPr>
          <p:cNvSpPr>
            <a:spLocks noChangeArrowheads="1"/>
          </p:cNvSpPr>
          <p:nvPr/>
        </p:nvSpPr>
        <p:spPr bwMode="auto">
          <a:xfrm>
            <a:off x="6119813" y="5435600"/>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80" name="AutoShape 18">
            <a:extLst>
              <a:ext uri="{FF2B5EF4-FFF2-40B4-BE49-F238E27FC236}">
                <a16:creationId xmlns:a16="http://schemas.microsoft.com/office/drawing/2014/main" id="{C1EB1D49-8C5B-4ADB-32F1-36B37A8383D5}"/>
              </a:ext>
            </a:extLst>
          </p:cNvPr>
          <p:cNvSpPr>
            <a:spLocks noChangeArrowheads="1"/>
          </p:cNvSpPr>
          <p:nvPr/>
        </p:nvSpPr>
        <p:spPr bwMode="auto">
          <a:xfrm>
            <a:off x="7686676" y="31813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81" name="AutoShape 18">
            <a:extLst>
              <a:ext uri="{FF2B5EF4-FFF2-40B4-BE49-F238E27FC236}">
                <a16:creationId xmlns:a16="http://schemas.microsoft.com/office/drawing/2014/main" id="{280EAFE8-DA3D-5D5C-FA9F-90564349D316}"/>
              </a:ext>
            </a:extLst>
          </p:cNvPr>
          <p:cNvSpPr>
            <a:spLocks noChangeArrowheads="1"/>
          </p:cNvSpPr>
          <p:nvPr/>
        </p:nvSpPr>
        <p:spPr bwMode="auto">
          <a:xfrm>
            <a:off x="7620001" y="36385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82" name="AutoShape 18">
            <a:extLst>
              <a:ext uri="{FF2B5EF4-FFF2-40B4-BE49-F238E27FC236}">
                <a16:creationId xmlns:a16="http://schemas.microsoft.com/office/drawing/2014/main" id="{1791BDA7-34B7-67C9-66FC-307296396136}"/>
              </a:ext>
            </a:extLst>
          </p:cNvPr>
          <p:cNvSpPr>
            <a:spLocks noChangeArrowheads="1"/>
          </p:cNvSpPr>
          <p:nvPr/>
        </p:nvSpPr>
        <p:spPr bwMode="auto">
          <a:xfrm>
            <a:off x="6543676" y="228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83" name="AutoShape 18">
            <a:extLst>
              <a:ext uri="{FF2B5EF4-FFF2-40B4-BE49-F238E27FC236}">
                <a16:creationId xmlns:a16="http://schemas.microsoft.com/office/drawing/2014/main" id="{356A8657-03F2-AB95-F5CF-CAA74799DF20}"/>
              </a:ext>
            </a:extLst>
          </p:cNvPr>
          <p:cNvSpPr>
            <a:spLocks noChangeArrowheads="1"/>
          </p:cNvSpPr>
          <p:nvPr/>
        </p:nvSpPr>
        <p:spPr bwMode="auto">
          <a:xfrm>
            <a:off x="6477001" y="6858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84" name="AutoShape 18">
            <a:extLst>
              <a:ext uri="{FF2B5EF4-FFF2-40B4-BE49-F238E27FC236}">
                <a16:creationId xmlns:a16="http://schemas.microsoft.com/office/drawing/2014/main" id="{3138B2A8-0922-382F-4811-266DEE68BC12}"/>
              </a:ext>
            </a:extLst>
          </p:cNvPr>
          <p:cNvSpPr>
            <a:spLocks noChangeArrowheads="1"/>
          </p:cNvSpPr>
          <p:nvPr/>
        </p:nvSpPr>
        <p:spPr bwMode="auto">
          <a:xfrm>
            <a:off x="7686676" y="54673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85" name="AutoShape 18">
            <a:extLst>
              <a:ext uri="{FF2B5EF4-FFF2-40B4-BE49-F238E27FC236}">
                <a16:creationId xmlns:a16="http://schemas.microsoft.com/office/drawing/2014/main" id="{713BCE2A-F5F5-223E-63A1-5D9AEA42B3D9}"/>
              </a:ext>
            </a:extLst>
          </p:cNvPr>
          <p:cNvSpPr>
            <a:spLocks noChangeArrowheads="1"/>
          </p:cNvSpPr>
          <p:nvPr/>
        </p:nvSpPr>
        <p:spPr bwMode="auto">
          <a:xfrm>
            <a:off x="7620001" y="59245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86" name="AutoShape 18">
            <a:extLst>
              <a:ext uri="{FF2B5EF4-FFF2-40B4-BE49-F238E27FC236}">
                <a16:creationId xmlns:a16="http://schemas.microsoft.com/office/drawing/2014/main" id="{EDDD7BFC-89F7-3044-8179-25322E6FED95}"/>
              </a:ext>
            </a:extLst>
          </p:cNvPr>
          <p:cNvSpPr>
            <a:spLocks noChangeArrowheads="1"/>
          </p:cNvSpPr>
          <p:nvPr/>
        </p:nvSpPr>
        <p:spPr bwMode="auto">
          <a:xfrm>
            <a:off x="3657601" y="533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87" name="AutoShape 18">
            <a:extLst>
              <a:ext uri="{FF2B5EF4-FFF2-40B4-BE49-F238E27FC236}">
                <a16:creationId xmlns:a16="http://schemas.microsoft.com/office/drawing/2014/main" id="{4F027ACF-47B6-1485-94C7-12E7979EC494}"/>
              </a:ext>
            </a:extLst>
          </p:cNvPr>
          <p:cNvSpPr>
            <a:spLocks noChangeArrowheads="1"/>
          </p:cNvSpPr>
          <p:nvPr/>
        </p:nvSpPr>
        <p:spPr bwMode="auto">
          <a:xfrm>
            <a:off x="3876676" y="228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88" name="AutoShape 18">
            <a:extLst>
              <a:ext uri="{FF2B5EF4-FFF2-40B4-BE49-F238E27FC236}">
                <a16:creationId xmlns:a16="http://schemas.microsoft.com/office/drawing/2014/main" id="{6EA6DDBC-55B6-2526-97D4-66B29318D5DC}"/>
              </a:ext>
            </a:extLst>
          </p:cNvPr>
          <p:cNvSpPr>
            <a:spLocks noChangeArrowheads="1"/>
          </p:cNvSpPr>
          <p:nvPr/>
        </p:nvSpPr>
        <p:spPr bwMode="auto">
          <a:xfrm>
            <a:off x="3810001" y="6858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89" name="AutoShape 18">
            <a:extLst>
              <a:ext uri="{FF2B5EF4-FFF2-40B4-BE49-F238E27FC236}">
                <a16:creationId xmlns:a16="http://schemas.microsoft.com/office/drawing/2014/main" id="{CBC02BBD-437C-E4C3-6F67-08A375FBDB66}"/>
              </a:ext>
            </a:extLst>
          </p:cNvPr>
          <p:cNvSpPr>
            <a:spLocks noChangeArrowheads="1"/>
          </p:cNvSpPr>
          <p:nvPr/>
        </p:nvSpPr>
        <p:spPr bwMode="auto">
          <a:xfrm>
            <a:off x="7010401" y="43243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90" name="AutoShape 10">
            <a:extLst>
              <a:ext uri="{FF2B5EF4-FFF2-40B4-BE49-F238E27FC236}">
                <a16:creationId xmlns:a16="http://schemas.microsoft.com/office/drawing/2014/main" id="{CF91568A-6296-3124-BF41-1407B40E533C}"/>
              </a:ext>
            </a:extLst>
          </p:cNvPr>
          <p:cNvSpPr>
            <a:spLocks noChangeArrowheads="1"/>
          </p:cNvSpPr>
          <p:nvPr/>
        </p:nvSpPr>
        <p:spPr bwMode="auto">
          <a:xfrm>
            <a:off x="4011613" y="45720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91" name="AutoShape 10">
            <a:extLst>
              <a:ext uri="{FF2B5EF4-FFF2-40B4-BE49-F238E27FC236}">
                <a16:creationId xmlns:a16="http://schemas.microsoft.com/office/drawing/2014/main" id="{BB1A7404-E606-EFC4-F87D-378E7BF908A0}"/>
              </a:ext>
            </a:extLst>
          </p:cNvPr>
          <p:cNvSpPr>
            <a:spLocks noChangeArrowheads="1"/>
          </p:cNvSpPr>
          <p:nvPr/>
        </p:nvSpPr>
        <p:spPr bwMode="auto">
          <a:xfrm>
            <a:off x="4230688" y="42672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92" name="AutoShape 16">
            <a:extLst>
              <a:ext uri="{FF2B5EF4-FFF2-40B4-BE49-F238E27FC236}">
                <a16:creationId xmlns:a16="http://schemas.microsoft.com/office/drawing/2014/main" id="{15742746-D494-67DA-DB9C-0EBFBD69D227}"/>
              </a:ext>
            </a:extLst>
          </p:cNvPr>
          <p:cNvSpPr>
            <a:spLocks noChangeArrowheads="1"/>
          </p:cNvSpPr>
          <p:nvPr/>
        </p:nvSpPr>
        <p:spPr bwMode="auto">
          <a:xfrm>
            <a:off x="5449888" y="57150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93" name="AutoShape 16">
            <a:extLst>
              <a:ext uri="{FF2B5EF4-FFF2-40B4-BE49-F238E27FC236}">
                <a16:creationId xmlns:a16="http://schemas.microsoft.com/office/drawing/2014/main" id="{0BEC669D-1E7F-6D96-55E8-D0B75F03B247}"/>
              </a:ext>
            </a:extLst>
          </p:cNvPr>
          <p:cNvSpPr>
            <a:spLocks noChangeArrowheads="1"/>
          </p:cNvSpPr>
          <p:nvPr/>
        </p:nvSpPr>
        <p:spPr bwMode="auto">
          <a:xfrm>
            <a:off x="5383213" y="61722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94" name="AutoShape 10">
            <a:extLst>
              <a:ext uri="{FF2B5EF4-FFF2-40B4-BE49-F238E27FC236}">
                <a16:creationId xmlns:a16="http://schemas.microsoft.com/office/drawing/2014/main" id="{55F9F0D2-DBD7-AA39-5E79-FAA9D1BD594D}"/>
              </a:ext>
            </a:extLst>
          </p:cNvPr>
          <p:cNvSpPr>
            <a:spLocks noChangeArrowheads="1"/>
          </p:cNvSpPr>
          <p:nvPr/>
        </p:nvSpPr>
        <p:spPr bwMode="auto">
          <a:xfrm>
            <a:off x="5830888" y="42672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95" name="AutoShape 16">
            <a:extLst>
              <a:ext uri="{FF2B5EF4-FFF2-40B4-BE49-F238E27FC236}">
                <a16:creationId xmlns:a16="http://schemas.microsoft.com/office/drawing/2014/main" id="{F0EBAD10-5EBC-A255-D9A7-CFCE81AE95E9}"/>
              </a:ext>
            </a:extLst>
          </p:cNvPr>
          <p:cNvSpPr>
            <a:spLocks noChangeArrowheads="1"/>
          </p:cNvSpPr>
          <p:nvPr/>
        </p:nvSpPr>
        <p:spPr bwMode="auto">
          <a:xfrm>
            <a:off x="7050088" y="57150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96" name="AutoShape 16">
            <a:extLst>
              <a:ext uri="{FF2B5EF4-FFF2-40B4-BE49-F238E27FC236}">
                <a16:creationId xmlns:a16="http://schemas.microsoft.com/office/drawing/2014/main" id="{094D3FA0-9541-A4E7-F4B7-4C794E1A011A}"/>
              </a:ext>
            </a:extLst>
          </p:cNvPr>
          <p:cNvSpPr>
            <a:spLocks noChangeArrowheads="1"/>
          </p:cNvSpPr>
          <p:nvPr/>
        </p:nvSpPr>
        <p:spPr bwMode="auto">
          <a:xfrm>
            <a:off x="6983413" y="61722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97" name="AutoShape 10">
            <a:extLst>
              <a:ext uri="{FF2B5EF4-FFF2-40B4-BE49-F238E27FC236}">
                <a16:creationId xmlns:a16="http://schemas.microsoft.com/office/drawing/2014/main" id="{7B1D96E0-E1A5-B8CC-8838-AD9043A54BB2}"/>
              </a:ext>
            </a:extLst>
          </p:cNvPr>
          <p:cNvSpPr>
            <a:spLocks noChangeArrowheads="1"/>
          </p:cNvSpPr>
          <p:nvPr/>
        </p:nvSpPr>
        <p:spPr bwMode="auto">
          <a:xfrm>
            <a:off x="3478213" y="34290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98" name="AutoShape 16">
            <a:extLst>
              <a:ext uri="{FF2B5EF4-FFF2-40B4-BE49-F238E27FC236}">
                <a16:creationId xmlns:a16="http://schemas.microsoft.com/office/drawing/2014/main" id="{A02A1208-AE0A-E2F5-1D2F-6F592F9D7749}"/>
              </a:ext>
            </a:extLst>
          </p:cNvPr>
          <p:cNvSpPr>
            <a:spLocks noChangeArrowheads="1"/>
          </p:cNvSpPr>
          <p:nvPr/>
        </p:nvSpPr>
        <p:spPr bwMode="auto">
          <a:xfrm>
            <a:off x="4849813" y="50292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99" name="AutoShape 16">
            <a:extLst>
              <a:ext uri="{FF2B5EF4-FFF2-40B4-BE49-F238E27FC236}">
                <a16:creationId xmlns:a16="http://schemas.microsoft.com/office/drawing/2014/main" id="{30738639-35EE-7FA5-8A80-E06520AE1980}"/>
              </a:ext>
            </a:extLst>
          </p:cNvPr>
          <p:cNvSpPr>
            <a:spLocks noChangeArrowheads="1"/>
          </p:cNvSpPr>
          <p:nvPr/>
        </p:nvSpPr>
        <p:spPr bwMode="auto">
          <a:xfrm>
            <a:off x="5754688" y="29718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00" name="AutoShape 16">
            <a:extLst>
              <a:ext uri="{FF2B5EF4-FFF2-40B4-BE49-F238E27FC236}">
                <a16:creationId xmlns:a16="http://schemas.microsoft.com/office/drawing/2014/main" id="{E53F2621-6AE2-EF2A-BE39-C131D38A857D}"/>
              </a:ext>
            </a:extLst>
          </p:cNvPr>
          <p:cNvSpPr>
            <a:spLocks noChangeArrowheads="1"/>
          </p:cNvSpPr>
          <p:nvPr/>
        </p:nvSpPr>
        <p:spPr bwMode="auto">
          <a:xfrm>
            <a:off x="5688013" y="34290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01" name="AutoShape 10">
            <a:extLst>
              <a:ext uri="{FF2B5EF4-FFF2-40B4-BE49-F238E27FC236}">
                <a16:creationId xmlns:a16="http://schemas.microsoft.com/office/drawing/2014/main" id="{6D94EC92-430D-82E0-366C-886FA5ABB6E1}"/>
              </a:ext>
            </a:extLst>
          </p:cNvPr>
          <p:cNvSpPr>
            <a:spLocks noChangeArrowheads="1"/>
          </p:cNvSpPr>
          <p:nvPr/>
        </p:nvSpPr>
        <p:spPr bwMode="auto">
          <a:xfrm>
            <a:off x="7812088" y="42672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02" name="AutoShape 16">
            <a:extLst>
              <a:ext uri="{FF2B5EF4-FFF2-40B4-BE49-F238E27FC236}">
                <a16:creationId xmlns:a16="http://schemas.microsoft.com/office/drawing/2014/main" id="{B526465E-E101-7C1A-8CC5-D32B3A204613}"/>
              </a:ext>
            </a:extLst>
          </p:cNvPr>
          <p:cNvSpPr>
            <a:spLocks noChangeArrowheads="1"/>
          </p:cNvSpPr>
          <p:nvPr/>
        </p:nvSpPr>
        <p:spPr bwMode="auto">
          <a:xfrm>
            <a:off x="9031288" y="57150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03" name="AutoShape 16">
            <a:extLst>
              <a:ext uri="{FF2B5EF4-FFF2-40B4-BE49-F238E27FC236}">
                <a16:creationId xmlns:a16="http://schemas.microsoft.com/office/drawing/2014/main" id="{46A46292-DC59-B870-5EF0-B05BD6DF248C}"/>
              </a:ext>
            </a:extLst>
          </p:cNvPr>
          <p:cNvSpPr>
            <a:spLocks noChangeArrowheads="1"/>
          </p:cNvSpPr>
          <p:nvPr/>
        </p:nvSpPr>
        <p:spPr bwMode="auto">
          <a:xfrm>
            <a:off x="8964613" y="61722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50" name="AutoShape 5">
            <a:extLst>
              <a:ext uri="{FF2B5EF4-FFF2-40B4-BE49-F238E27FC236}">
                <a16:creationId xmlns:a16="http://schemas.microsoft.com/office/drawing/2014/main" id="{43E0066C-585D-F616-B075-9529D31DD9BD}"/>
              </a:ext>
            </a:extLst>
          </p:cNvPr>
          <p:cNvSpPr>
            <a:spLocks noChangeArrowheads="1"/>
          </p:cNvSpPr>
          <p:nvPr/>
        </p:nvSpPr>
        <p:spPr bwMode="auto">
          <a:xfrm>
            <a:off x="10287001" y="22860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51" name="AutoShape 16">
            <a:extLst>
              <a:ext uri="{FF2B5EF4-FFF2-40B4-BE49-F238E27FC236}">
                <a16:creationId xmlns:a16="http://schemas.microsoft.com/office/drawing/2014/main" id="{6AC41E91-B05D-927E-CB01-8890F5351A52}"/>
              </a:ext>
            </a:extLst>
          </p:cNvPr>
          <p:cNvSpPr>
            <a:spLocks noChangeArrowheads="1"/>
          </p:cNvSpPr>
          <p:nvPr/>
        </p:nvSpPr>
        <p:spPr bwMode="auto">
          <a:xfrm>
            <a:off x="4038601" y="6019800"/>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52" name="AutoShape 5">
            <a:extLst>
              <a:ext uri="{FF2B5EF4-FFF2-40B4-BE49-F238E27FC236}">
                <a16:creationId xmlns:a16="http://schemas.microsoft.com/office/drawing/2014/main" id="{1C3D1F4D-0C28-0DA9-8CFD-DB63A12A30FE}"/>
              </a:ext>
            </a:extLst>
          </p:cNvPr>
          <p:cNvSpPr>
            <a:spLocks noChangeArrowheads="1"/>
          </p:cNvSpPr>
          <p:nvPr/>
        </p:nvSpPr>
        <p:spPr bwMode="auto">
          <a:xfrm>
            <a:off x="10506076" y="1981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53" name="AutoShape 8">
            <a:extLst>
              <a:ext uri="{FF2B5EF4-FFF2-40B4-BE49-F238E27FC236}">
                <a16:creationId xmlns:a16="http://schemas.microsoft.com/office/drawing/2014/main" id="{7D66AD20-0F2A-2AA4-30F2-79A47FFF119A}"/>
              </a:ext>
            </a:extLst>
          </p:cNvPr>
          <p:cNvSpPr>
            <a:spLocks noChangeArrowheads="1"/>
          </p:cNvSpPr>
          <p:nvPr/>
        </p:nvSpPr>
        <p:spPr bwMode="auto">
          <a:xfrm>
            <a:off x="2133601" y="4033838"/>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54" name="AutoShape 9">
            <a:extLst>
              <a:ext uri="{FF2B5EF4-FFF2-40B4-BE49-F238E27FC236}">
                <a16:creationId xmlns:a16="http://schemas.microsoft.com/office/drawing/2014/main" id="{EE93892C-5F34-1F74-059E-464476528F1E}"/>
              </a:ext>
            </a:extLst>
          </p:cNvPr>
          <p:cNvSpPr>
            <a:spLocks noChangeArrowheads="1"/>
          </p:cNvSpPr>
          <p:nvPr/>
        </p:nvSpPr>
        <p:spPr bwMode="auto">
          <a:xfrm>
            <a:off x="2217739" y="55118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55" name="AutoShape 10">
            <a:extLst>
              <a:ext uri="{FF2B5EF4-FFF2-40B4-BE49-F238E27FC236}">
                <a16:creationId xmlns:a16="http://schemas.microsoft.com/office/drawing/2014/main" id="{6A2A7300-A900-5D28-17EF-83D0A430E53E}"/>
              </a:ext>
            </a:extLst>
          </p:cNvPr>
          <p:cNvSpPr>
            <a:spLocks noChangeArrowheads="1"/>
          </p:cNvSpPr>
          <p:nvPr/>
        </p:nvSpPr>
        <p:spPr bwMode="auto">
          <a:xfrm>
            <a:off x="3038475" y="42672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56" name="AutoShape 18">
            <a:extLst>
              <a:ext uri="{FF2B5EF4-FFF2-40B4-BE49-F238E27FC236}">
                <a16:creationId xmlns:a16="http://schemas.microsoft.com/office/drawing/2014/main" id="{3EC4EC25-E7B2-3E70-E38A-CB4C55C4B533}"/>
              </a:ext>
            </a:extLst>
          </p:cNvPr>
          <p:cNvSpPr>
            <a:spLocks noChangeArrowheads="1"/>
          </p:cNvSpPr>
          <p:nvPr/>
        </p:nvSpPr>
        <p:spPr bwMode="auto">
          <a:xfrm>
            <a:off x="7686676" y="228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58" name="AutoShape 37">
            <a:extLst>
              <a:ext uri="{FF2B5EF4-FFF2-40B4-BE49-F238E27FC236}">
                <a16:creationId xmlns:a16="http://schemas.microsoft.com/office/drawing/2014/main" id="{00C5F895-FAF5-8B4A-2F18-1AF31B05458E}"/>
              </a:ext>
            </a:extLst>
          </p:cNvPr>
          <p:cNvSpPr>
            <a:spLocks noChangeArrowheads="1"/>
          </p:cNvSpPr>
          <p:nvPr/>
        </p:nvSpPr>
        <p:spPr bwMode="auto">
          <a:xfrm>
            <a:off x="2733675" y="5791201"/>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59" name="AutoShape 8">
            <a:extLst>
              <a:ext uri="{FF2B5EF4-FFF2-40B4-BE49-F238E27FC236}">
                <a16:creationId xmlns:a16="http://schemas.microsoft.com/office/drawing/2014/main" id="{901774F7-8172-2B4F-AEC7-C53E01C8B519}"/>
              </a:ext>
            </a:extLst>
          </p:cNvPr>
          <p:cNvSpPr>
            <a:spLocks noChangeArrowheads="1"/>
          </p:cNvSpPr>
          <p:nvPr/>
        </p:nvSpPr>
        <p:spPr bwMode="auto">
          <a:xfrm>
            <a:off x="2066926" y="4491038"/>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60" name="AutoShape 9">
            <a:extLst>
              <a:ext uri="{FF2B5EF4-FFF2-40B4-BE49-F238E27FC236}">
                <a16:creationId xmlns:a16="http://schemas.microsoft.com/office/drawing/2014/main" id="{05738DCE-73ED-EE18-10D8-8244BC3C11D7}"/>
              </a:ext>
            </a:extLst>
          </p:cNvPr>
          <p:cNvSpPr>
            <a:spLocks noChangeArrowheads="1"/>
          </p:cNvSpPr>
          <p:nvPr/>
        </p:nvSpPr>
        <p:spPr bwMode="auto">
          <a:xfrm>
            <a:off x="2151064" y="59690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61" name="AutoShape 10">
            <a:extLst>
              <a:ext uri="{FF2B5EF4-FFF2-40B4-BE49-F238E27FC236}">
                <a16:creationId xmlns:a16="http://schemas.microsoft.com/office/drawing/2014/main" id="{394E4374-AAFD-1D4C-DB56-B1ED15932E02}"/>
              </a:ext>
            </a:extLst>
          </p:cNvPr>
          <p:cNvSpPr>
            <a:spLocks noChangeArrowheads="1"/>
          </p:cNvSpPr>
          <p:nvPr/>
        </p:nvSpPr>
        <p:spPr bwMode="auto">
          <a:xfrm>
            <a:off x="2971800" y="47244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62" name="AutoShape 18">
            <a:extLst>
              <a:ext uri="{FF2B5EF4-FFF2-40B4-BE49-F238E27FC236}">
                <a16:creationId xmlns:a16="http://schemas.microsoft.com/office/drawing/2014/main" id="{9E353276-CEEF-CCBF-CC53-1E686C8C8D04}"/>
              </a:ext>
            </a:extLst>
          </p:cNvPr>
          <p:cNvSpPr>
            <a:spLocks noChangeArrowheads="1"/>
          </p:cNvSpPr>
          <p:nvPr/>
        </p:nvSpPr>
        <p:spPr bwMode="auto">
          <a:xfrm>
            <a:off x="7620001" y="6858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64" name="AutoShape 30">
            <a:extLst>
              <a:ext uri="{FF2B5EF4-FFF2-40B4-BE49-F238E27FC236}">
                <a16:creationId xmlns:a16="http://schemas.microsoft.com/office/drawing/2014/main" id="{94F324A9-344B-9967-2294-90891B09CEE1}"/>
              </a:ext>
            </a:extLst>
          </p:cNvPr>
          <p:cNvSpPr>
            <a:spLocks noChangeArrowheads="1"/>
          </p:cNvSpPr>
          <p:nvPr/>
        </p:nvSpPr>
        <p:spPr bwMode="auto">
          <a:xfrm>
            <a:off x="10210800" y="3657601"/>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65" name="AutoShape 37">
            <a:extLst>
              <a:ext uri="{FF2B5EF4-FFF2-40B4-BE49-F238E27FC236}">
                <a16:creationId xmlns:a16="http://schemas.microsoft.com/office/drawing/2014/main" id="{A7B2ED39-CDB3-D193-FBEF-3AF5D1F59FA4}"/>
              </a:ext>
            </a:extLst>
          </p:cNvPr>
          <p:cNvSpPr>
            <a:spLocks noChangeArrowheads="1"/>
          </p:cNvSpPr>
          <p:nvPr/>
        </p:nvSpPr>
        <p:spPr bwMode="auto">
          <a:xfrm>
            <a:off x="2667000" y="6248401"/>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66" name="AutoShape 8">
            <a:extLst>
              <a:ext uri="{FF2B5EF4-FFF2-40B4-BE49-F238E27FC236}">
                <a16:creationId xmlns:a16="http://schemas.microsoft.com/office/drawing/2014/main" id="{602D929D-A0A1-7DD2-C4BD-4E1DF9FF39A4}"/>
              </a:ext>
            </a:extLst>
          </p:cNvPr>
          <p:cNvSpPr>
            <a:spLocks noChangeArrowheads="1"/>
          </p:cNvSpPr>
          <p:nvPr/>
        </p:nvSpPr>
        <p:spPr bwMode="auto">
          <a:xfrm>
            <a:off x="5957888" y="4186238"/>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67" name="AutoShape 8">
            <a:extLst>
              <a:ext uri="{FF2B5EF4-FFF2-40B4-BE49-F238E27FC236}">
                <a16:creationId xmlns:a16="http://schemas.microsoft.com/office/drawing/2014/main" id="{10DD7BB8-9225-B363-5FF4-35860B748D20}"/>
              </a:ext>
            </a:extLst>
          </p:cNvPr>
          <p:cNvSpPr>
            <a:spLocks noChangeArrowheads="1"/>
          </p:cNvSpPr>
          <p:nvPr/>
        </p:nvSpPr>
        <p:spPr bwMode="auto">
          <a:xfrm>
            <a:off x="5195888" y="838200"/>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68" name="AutoShape 8">
            <a:extLst>
              <a:ext uri="{FF2B5EF4-FFF2-40B4-BE49-F238E27FC236}">
                <a16:creationId xmlns:a16="http://schemas.microsoft.com/office/drawing/2014/main" id="{289505D9-53B2-7610-A3D3-2A102A72EA19}"/>
              </a:ext>
            </a:extLst>
          </p:cNvPr>
          <p:cNvSpPr>
            <a:spLocks noChangeArrowheads="1"/>
          </p:cNvSpPr>
          <p:nvPr/>
        </p:nvSpPr>
        <p:spPr bwMode="auto">
          <a:xfrm>
            <a:off x="5129213" y="1295400"/>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69" name="AutoShape 8">
            <a:extLst>
              <a:ext uri="{FF2B5EF4-FFF2-40B4-BE49-F238E27FC236}">
                <a16:creationId xmlns:a16="http://schemas.microsoft.com/office/drawing/2014/main" id="{FAE44E0B-EC84-973A-AFF7-659045E212B5}"/>
              </a:ext>
            </a:extLst>
          </p:cNvPr>
          <p:cNvSpPr>
            <a:spLocks noChangeArrowheads="1"/>
          </p:cNvSpPr>
          <p:nvPr/>
        </p:nvSpPr>
        <p:spPr bwMode="auto">
          <a:xfrm>
            <a:off x="6272213" y="5588000"/>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0" name="AutoShape 18">
            <a:extLst>
              <a:ext uri="{FF2B5EF4-FFF2-40B4-BE49-F238E27FC236}">
                <a16:creationId xmlns:a16="http://schemas.microsoft.com/office/drawing/2014/main" id="{2D123DD0-DF01-87A2-39B3-737F92FA0D0F}"/>
              </a:ext>
            </a:extLst>
          </p:cNvPr>
          <p:cNvSpPr>
            <a:spLocks noChangeArrowheads="1"/>
          </p:cNvSpPr>
          <p:nvPr/>
        </p:nvSpPr>
        <p:spPr bwMode="auto">
          <a:xfrm>
            <a:off x="7839076" y="33337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1" name="AutoShape 18">
            <a:extLst>
              <a:ext uri="{FF2B5EF4-FFF2-40B4-BE49-F238E27FC236}">
                <a16:creationId xmlns:a16="http://schemas.microsoft.com/office/drawing/2014/main" id="{11EA9444-A8BF-5E28-CDF0-E151920A55BA}"/>
              </a:ext>
            </a:extLst>
          </p:cNvPr>
          <p:cNvSpPr>
            <a:spLocks noChangeArrowheads="1"/>
          </p:cNvSpPr>
          <p:nvPr/>
        </p:nvSpPr>
        <p:spPr bwMode="auto">
          <a:xfrm>
            <a:off x="7772401" y="37909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2" name="AutoShape 18">
            <a:extLst>
              <a:ext uri="{FF2B5EF4-FFF2-40B4-BE49-F238E27FC236}">
                <a16:creationId xmlns:a16="http://schemas.microsoft.com/office/drawing/2014/main" id="{2343FC55-D427-FD17-592C-5BC4E9E3BD4F}"/>
              </a:ext>
            </a:extLst>
          </p:cNvPr>
          <p:cNvSpPr>
            <a:spLocks noChangeArrowheads="1"/>
          </p:cNvSpPr>
          <p:nvPr/>
        </p:nvSpPr>
        <p:spPr bwMode="auto">
          <a:xfrm>
            <a:off x="6696076" y="3810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3" name="AutoShape 18">
            <a:extLst>
              <a:ext uri="{FF2B5EF4-FFF2-40B4-BE49-F238E27FC236}">
                <a16:creationId xmlns:a16="http://schemas.microsoft.com/office/drawing/2014/main" id="{3DF3DE5A-5F92-5F4F-D576-8E9A1BE5DA57}"/>
              </a:ext>
            </a:extLst>
          </p:cNvPr>
          <p:cNvSpPr>
            <a:spLocks noChangeArrowheads="1"/>
          </p:cNvSpPr>
          <p:nvPr/>
        </p:nvSpPr>
        <p:spPr bwMode="auto">
          <a:xfrm>
            <a:off x="6629401" y="8382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4" name="AutoShape 18">
            <a:extLst>
              <a:ext uri="{FF2B5EF4-FFF2-40B4-BE49-F238E27FC236}">
                <a16:creationId xmlns:a16="http://schemas.microsoft.com/office/drawing/2014/main" id="{3FC5AE87-7C96-117A-A727-06D53516ACC9}"/>
              </a:ext>
            </a:extLst>
          </p:cNvPr>
          <p:cNvSpPr>
            <a:spLocks noChangeArrowheads="1"/>
          </p:cNvSpPr>
          <p:nvPr/>
        </p:nvSpPr>
        <p:spPr bwMode="auto">
          <a:xfrm>
            <a:off x="7839076" y="56197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5" name="AutoShape 18">
            <a:extLst>
              <a:ext uri="{FF2B5EF4-FFF2-40B4-BE49-F238E27FC236}">
                <a16:creationId xmlns:a16="http://schemas.microsoft.com/office/drawing/2014/main" id="{6DB6B32E-0AE1-2DFF-58FC-7E159EA75B6B}"/>
              </a:ext>
            </a:extLst>
          </p:cNvPr>
          <p:cNvSpPr>
            <a:spLocks noChangeArrowheads="1"/>
          </p:cNvSpPr>
          <p:nvPr/>
        </p:nvSpPr>
        <p:spPr bwMode="auto">
          <a:xfrm>
            <a:off x="7772401" y="60769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6" name="AutoShape 18">
            <a:extLst>
              <a:ext uri="{FF2B5EF4-FFF2-40B4-BE49-F238E27FC236}">
                <a16:creationId xmlns:a16="http://schemas.microsoft.com/office/drawing/2014/main" id="{17FEB4EA-6048-4828-B60E-AF4857B5C500}"/>
              </a:ext>
            </a:extLst>
          </p:cNvPr>
          <p:cNvSpPr>
            <a:spLocks noChangeArrowheads="1"/>
          </p:cNvSpPr>
          <p:nvPr/>
        </p:nvSpPr>
        <p:spPr bwMode="auto">
          <a:xfrm>
            <a:off x="3810001" y="6858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7" name="AutoShape 18">
            <a:extLst>
              <a:ext uri="{FF2B5EF4-FFF2-40B4-BE49-F238E27FC236}">
                <a16:creationId xmlns:a16="http://schemas.microsoft.com/office/drawing/2014/main" id="{9B4A32B7-00A1-6280-6923-1B9805BF4632}"/>
              </a:ext>
            </a:extLst>
          </p:cNvPr>
          <p:cNvSpPr>
            <a:spLocks noChangeArrowheads="1"/>
          </p:cNvSpPr>
          <p:nvPr/>
        </p:nvSpPr>
        <p:spPr bwMode="auto">
          <a:xfrm>
            <a:off x="4029076" y="3810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8" name="AutoShape 18">
            <a:extLst>
              <a:ext uri="{FF2B5EF4-FFF2-40B4-BE49-F238E27FC236}">
                <a16:creationId xmlns:a16="http://schemas.microsoft.com/office/drawing/2014/main" id="{96A5518F-7E77-0121-8BE7-FD46C5B00872}"/>
              </a:ext>
            </a:extLst>
          </p:cNvPr>
          <p:cNvSpPr>
            <a:spLocks noChangeArrowheads="1"/>
          </p:cNvSpPr>
          <p:nvPr/>
        </p:nvSpPr>
        <p:spPr bwMode="auto">
          <a:xfrm>
            <a:off x="3962401" y="8382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79" name="AutoShape 18">
            <a:extLst>
              <a:ext uri="{FF2B5EF4-FFF2-40B4-BE49-F238E27FC236}">
                <a16:creationId xmlns:a16="http://schemas.microsoft.com/office/drawing/2014/main" id="{2B1B3864-A2FC-5CB8-607A-14CB619C3328}"/>
              </a:ext>
            </a:extLst>
          </p:cNvPr>
          <p:cNvSpPr>
            <a:spLocks noChangeArrowheads="1"/>
          </p:cNvSpPr>
          <p:nvPr/>
        </p:nvSpPr>
        <p:spPr bwMode="auto">
          <a:xfrm>
            <a:off x="7162801" y="447675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80" name="AutoShape 10">
            <a:extLst>
              <a:ext uri="{FF2B5EF4-FFF2-40B4-BE49-F238E27FC236}">
                <a16:creationId xmlns:a16="http://schemas.microsoft.com/office/drawing/2014/main" id="{94FBE482-7E43-1275-A830-A2C14363204E}"/>
              </a:ext>
            </a:extLst>
          </p:cNvPr>
          <p:cNvSpPr>
            <a:spLocks noChangeArrowheads="1"/>
          </p:cNvSpPr>
          <p:nvPr/>
        </p:nvSpPr>
        <p:spPr bwMode="auto">
          <a:xfrm>
            <a:off x="4164013" y="47244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81" name="AutoShape 10">
            <a:extLst>
              <a:ext uri="{FF2B5EF4-FFF2-40B4-BE49-F238E27FC236}">
                <a16:creationId xmlns:a16="http://schemas.microsoft.com/office/drawing/2014/main" id="{C7663B47-E3E0-BB32-BBB7-2160A4886862}"/>
              </a:ext>
            </a:extLst>
          </p:cNvPr>
          <p:cNvSpPr>
            <a:spLocks noChangeArrowheads="1"/>
          </p:cNvSpPr>
          <p:nvPr/>
        </p:nvSpPr>
        <p:spPr bwMode="auto">
          <a:xfrm>
            <a:off x="4383088" y="44196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82" name="AutoShape 16">
            <a:extLst>
              <a:ext uri="{FF2B5EF4-FFF2-40B4-BE49-F238E27FC236}">
                <a16:creationId xmlns:a16="http://schemas.microsoft.com/office/drawing/2014/main" id="{F1355D5D-DD36-7D47-B202-11ADEA19283F}"/>
              </a:ext>
            </a:extLst>
          </p:cNvPr>
          <p:cNvSpPr>
            <a:spLocks noChangeArrowheads="1"/>
          </p:cNvSpPr>
          <p:nvPr/>
        </p:nvSpPr>
        <p:spPr bwMode="auto">
          <a:xfrm>
            <a:off x="5602288" y="58674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83" name="AutoShape 16">
            <a:extLst>
              <a:ext uri="{FF2B5EF4-FFF2-40B4-BE49-F238E27FC236}">
                <a16:creationId xmlns:a16="http://schemas.microsoft.com/office/drawing/2014/main" id="{4FE4F2CF-E0CC-7476-2905-9DD59CE9D3A8}"/>
              </a:ext>
            </a:extLst>
          </p:cNvPr>
          <p:cNvSpPr>
            <a:spLocks noChangeArrowheads="1"/>
          </p:cNvSpPr>
          <p:nvPr/>
        </p:nvSpPr>
        <p:spPr bwMode="auto">
          <a:xfrm>
            <a:off x="5535613" y="63246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84" name="AutoShape 10">
            <a:extLst>
              <a:ext uri="{FF2B5EF4-FFF2-40B4-BE49-F238E27FC236}">
                <a16:creationId xmlns:a16="http://schemas.microsoft.com/office/drawing/2014/main" id="{D8662AE2-D536-7A17-D01F-84A3296D81E4}"/>
              </a:ext>
            </a:extLst>
          </p:cNvPr>
          <p:cNvSpPr>
            <a:spLocks noChangeArrowheads="1"/>
          </p:cNvSpPr>
          <p:nvPr/>
        </p:nvSpPr>
        <p:spPr bwMode="auto">
          <a:xfrm>
            <a:off x="5983288" y="44196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85" name="AutoShape 16">
            <a:extLst>
              <a:ext uri="{FF2B5EF4-FFF2-40B4-BE49-F238E27FC236}">
                <a16:creationId xmlns:a16="http://schemas.microsoft.com/office/drawing/2014/main" id="{26335662-D073-82A6-DAE2-A1D026E8387D}"/>
              </a:ext>
            </a:extLst>
          </p:cNvPr>
          <p:cNvSpPr>
            <a:spLocks noChangeArrowheads="1"/>
          </p:cNvSpPr>
          <p:nvPr/>
        </p:nvSpPr>
        <p:spPr bwMode="auto">
          <a:xfrm>
            <a:off x="7202488" y="58674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86" name="AutoShape 16">
            <a:extLst>
              <a:ext uri="{FF2B5EF4-FFF2-40B4-BE49-F238E27FC236}">
                <a16:creationId xmlns:a16="http://schemas.microsoft.com/office/drawing/2014/main" id="{9F80ABB4-0BB6-5734-170E-36854773FBD5}"/>
              </a:ext>
            </a:extLst>
          </p:cNvPr>
          <p:cNvSpPr>
            <a:spLocks noChangeArrowheads="1"/>
          </p:cNvSpPr>
          <p:nvPr/>
        </p:nvSpPr>
        <p:spPr bwMode="auto">
          <a:xfrm>
            <a:off x="7135813" y="63246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87" name="AutoShape 10">
            <a:extLst>
              <a:ext uri="{FF2B5EF4-FFF2-40B4-BE49-F238E27FC236}">
                <a16:creationId xmlns:a16="http://schemas.microsoft.com/office/drawing/2014/main" id="{641A6187-28E5-951E-78FE-E2047F2B268F}"/>
              </a:ext>
            </a:extLst>
          </p:cNvPr>
          <p:cNvSpPr>
            <a:spLocks noChangeArrowheads="1"/>
          </p:cNvSpPr>
          <p:nvPr/>
        </p:nvSpPr>
        <p:spPr bwMode="auto">
          <a:xfrm>
            <a:off x="3630613" y="35814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88" name="AutoShape 16">
            <a:extLst>
              <a:ext uri="{FF2B5EF4-FFF2-40B4-BE49-F238E27FC236}">
                <a16:creationId xmlns:a16="http://schemas.microsoft.com/office/drawing/2014/main" id="{84F37CD4-341D-96B5-EF49-44AF58559D82}"/>
              </a:ext>
            </a:extLst>
          </p:cNvPr>
          <p:cNvSpPr>
            <a:spLocks noChangeArrowheads="1"/>
          </p:cNvSpPr>
          <p:nvPr/>
        </p:nvSpPr>
        <p:spPr bwMode="auto">
          <a:xfrm>
            <a:off x="5002213" y="51816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89" name="AutoShape 16">
            <a:extLst>
              <a:ext uri="{FF2B5EF4-FFF2-40B4-BE49-F238E27FC236}">
                <a16:creationId xmlns:a16="http://schemas.microsoft.com/office/drawing/2014/main" id="{BE358BD2-BB09-442F-4730-456B65D8F8CA}"/>
              </a:ext>
            </a:extLst>
          </p:cNvPr>
          <p:cNvSpPr>
            <a:spLocks noChangeArrowheads="1"/>
          </p:cNvSpPr>
          <p:nvPr/>
        </p:nvSpPr>
        <p:spPr bwMode="auto">
          <a:xfrm>
            <a:off x="5907088" y="31242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90" name="AutoShape 16">
            <a:extLst>
              <a:ext uri="{FF2B5EF4-FFF2-40B4-BE49-F238E27FC236}">
                <a16:creationId xmlns:a16="http://schemas.microsoft.com/office/drawing/2014/main" id="{BB009032-CD41-D47C-FF46-C4451EDEBD6C}"/>
              </a:ext>
            </a:extLst>
          </p:cNvPr>
          <p:cNvSpPr>
            <a:spLocks noChangeArrowheads="1"/>
          </p:cNvSpPr>
          <p:nvPr/>
        </p:nvSpPr>
        <p:spPr bwMode="auto">
          <a:xfrm>
            <a:off x="5840413" y="35814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91" name="AutoShape 10">
            <a:extLst>
              <a:ext uri="{FF2B5EF4-FFF2-40B4-BE49-F238E27FC236}">
                <a16:creationId xmlns:a16="http://schemas.microsoft.com/office/drawing/2014/main" id="{7E9E635A-16CA-A0B4-F65B-189C880D019D}"/>
              </a:ext>
            </a:extLst>
          </p:cNvPr>
          <p:cNvSpPr>
            <a:spLocks noChangeArrowheads="1"/>
          </p:cNvSpPr>
          <p:nvPr/>
        </p:nvSpPr>
        <p:spPr bwMode="auto">
          <a:xfrm>
            <a:off x="7964488" y="44196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93" name="AutoShape 16">
            <a:extLst>
              <a:ext uri="{FF2B5EF4-FFF2-40B4-BE49-F238E27FC236}">
                <a16:creationId xmlns:a16="http://schemas.microsoft.com/office/drawing/2014/main" id="{F6A6023A-B83A-A88F-EC9F-435A17E96A65}"/>
              </a:ext>
            </a:extLst>
          </p:cNvPr>
          <p:cNvSpPr>
            <a:spLocks noChangeArrowheads="1"/>
          </p:cNvSpPr>
          <p:nvPr/>
        </p:nvSpPr>
        <p:spPr bwMode="auto">
          <a:xfrm>
            <a:off x="9117013" y="63246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pic>
        <p:nvPicPr>
          <p:cNvPr id="26756" name="Picture 6" descr="C:\Users\hoang\Documents\picture collection\power point background\bye.gif">
            <a:extLst>
              <a:ext uri="{FF2B5EF4-FFF2-40B4-BE49-F238E27FC236}">
                <a16:creationId xmlns:a16="http://schemas.microsoft.com/office/drawing/2014/main" id="{D78A84F8-6718-6835-1728-20D512D79C6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12126" y="4286251"/>
            <a:ext cx="262731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AutoShape 21">
            <a:extLst>
              <a:ext uri="{FF2B5EF4-FFF2-40B4-BE49-F238E27FC236}">
                <a16:creationId xmlns:a16="http://schemas.microsoft.com/office/drawing/2014/main" id="{106AE020-9E0E-39B8-4197-2DE8F491FB6B}"/>
              </a:ext>
            </a:extLst>
          </p:cNvPr>
          <p:cNvSpPr>
            <a:spLocks noChangeArrowheads="1"/>
          </p:cNvSpPr>
          <p:nvPr/>
        </p:nvSpPr>
        <p:spPr bwMode="auto">
          <a:xfrm>
            <a:off x="6302376" y="28956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96" name="AutoShape 21">
            <a:extLst>
              <a:ext uri="{FF2B5EF4-FFF2-40B4-BE49-F238E27FC236}">
                <a16:creationId xmlns:a16="http://schemas.microsoft.com/office/drawing/2014/main" id="{C6BF87EB-2558-53CC-C14C-C6525B22BBC6}"/>
              </a:ext>
            </a:extLst>
          </p:cNvPr>
          <p:cNvSpPr>
            <a:spLocks noChangeArrowheads="1"/>
          </p:cNvSpPr>
          <p:nvPr/>
        </p:nvSpPr>
        <p:spPr bwMode="auto">
          <a:xfrm>
            <a:off x="6235701" y="33528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197" name="AutoShape 16">
            <a:extLst>
              <a:ext uri="{FF2B5EF4-FFF2-40B4-BE49-F238E27FC236}">
                <a16:creationId xmlns:a16="http://schemas.microsoft.com/office/drawing/2014/main" id="{A1B0F4D4-0101-613E-2E70-9EC778C5CCB0}"/>
              </a:ext>
            </a:extLst>
          </p:cNvPr>
          <p:cNvSpPr>
            <a:spLocks noChangeArrowheads="1"/>
          </p:cNvSpPr>
          <p:nvPr/>
        </p:nvSpPr>
        <p:spPr bwMode="auto">
          <a:xfrm>
            <a:off x="5056188" y="35814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98" name="AutoShape 16">
            <a:extLst>
              <a:ext uri="{FF2B5EF4-FFF2-40B4-BE49-F238E27FC236}">
                <a16:creationId xmlns:a16="http://schemas.microsoft.com/office/drawing/2014/main" id="{9A3665A4-7E45-3098-3B76-F3A25D2D4D62}"/>
              </a:ext>
            </a:extLst>
          </p:cNvPr>
          <p:cNvSpPr>
            <a:spLocks noChangeArrowheads="1"/>
          </p:cNvSpPr>
          <p:nvPr/>
        </p:nvSpPr>
        <p:spPr bwMode="auto">
          <a:xfrm>
            <a:off x="4989513" y="40386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199" name="AutoShape 21">
            <a:extLst>
              <a:ext uri="{FF2B5EF4-FFF2-40B4-BE49-F238E27FC236}">
                <a16:creationId xmlns:a16="http://schemas.microsoft.com/office/drawing/2014/main" id="{16A5A22E-2A70-9E7F-0299-A7F86AB0704E}"/>
              </a:ext>
            </a:extLst>
          </p:cNvPr>
          <p:cNvSpPr>
            <a:spLocks noChangeArrowheads="1"/>
          </p:cNvSpPr>
          <p:nvPr/>
        </p:nvSpPr>
        <p:spPr bwMode="auto">
          <a:xfrm>
            <a:off x="6607176" y="32004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00" name="AutoShape 21">
            <a:extLst>
              <a:ext uri="{FF2B5EF4-FFF2-40B4-BE49-F238E27FC236}">
                <a16:creationId xmlns:a16="http://schemas.microsoft.com/office/drawing/2014/main" id="{2B0797B7-81B3-4008-AF38-879F36B02CF7}"/>
              </a:ext>
            </a:extLst>
          </p:cNvPr>
          <p:cNvSpPr>
            <a:spLocks noChangeArrowheads="1"/>
          </p:cNvSpPr>
          <p:nvPr/>
        </p:nvSpPr>
        <p:spPr bwMode="auto">
          <a:xfrm>
            <a:off x="6540501" y="36576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01" name="AutoShape 16">
            <a:extLst>
              <a:ext uri="{FF2B5EF4-FFF2-40B4-BE49-F238E27FC236}">
                <a16:creationId xmlns:a16="http://schemas.microsoft.com/office/drawing/2014/main" id="{56A44F34-8C34-C345-E29E-C408AD52DCD8}"/>
              </a:ext>
            </a:extLst>
          </p:cNvPr>
          <p:cNvSpPr>
            <a:spLocks noChangeArrowheads="1"/>
          </p:cNvSpPr>
          <p:nvPr/>
        </p:nvSpPr>
        <p:spPr bwMode="auto">
          <a:xfrm>
            <a:off x="5360988" y="38862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02" name="Text Box 5">
            <a:extLst>
              <a:ext uri="{FF2B5EF4-FFF2-40B4-BE49-F238E27FC236}">
                <a16:creationId xmlns:a16="http://schemas.microsoft.com/office/drawing/2014/main" id="{5D842119-200D-D449-E1AE-2D0CB235BD8F}"/>
              </a:ext>
            </a:extLst>
          </p:cNvPr>
          <p:cNvSpPr txBox="1">
            <a:spLocks noChangeArrowheads="1"/>
          </p:cNvSpPr>
          <p:nvPr/>
        </p:nvSpPr>
        <p:spPr bwMode="auto">
          <a:xfrm>
            <a:off x="4351338" y="3709988"/>
            <a:ext cx="32639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1"/>
                </a:solidFill>
                <a:latin typeface="Arial" panose="020B0604020202020204" pitchFamily="34" charset="0"/>
              </a:rPr>
              <a:t>Bye, bye. </a:t>
            </a:r>
          </a:p>
          <a:p>
            <a:pPr algn="ctr" eaLnBrk="1" hangingPunct="1">
              <a:spcBef>
                <a:spcPct val="0"/>
              </a:spcBef>
              <a:buFontTx/>
              <a:buNone/>
            </a:pPr>
            <a:r>
              <a:rPr lang="en-US" altLang="en-US" sz="1200">
                <a:solidFill>
                  <a:schemeClr val="bg1"/>
                </a:solidFill>
                <a:latin typeface="Arial" panose="020B0604020202020204" pitchFamily="34" charset="0"/>
              </a:rPr>
              <a:t>See you tomorrow.</a:t>
            </a:r>
          </a:p>
          <a:p>
            <a:pPr algn="ctr" eaLnBrk="1" hangingPunct="1">
              <a:spcBef>
                <a:spcPct val="0"/>
              </a:spcBef>
              <a:buFontTx/>
              <a:buNone/>
            </a:pPr>
            <a:r>
              <a:rPr lang="en-US" altLang="en-US" sz="1200">
                <a:solidFill>
                  <a:schemeClr val="bg1"/>
                </a:solidFill>
                <a:latin typeface="Arial" panose="020B0604020202020204" pitchFamily="34" charset="0"/>
              </a:rPr>
              <a:t>Bye, bye. </a:t>
            </a:r>
          </a:p>
          <a:p>
            <a:pPr algn="ctr" eaLnBrk="1" hangingPunct="1">
              <a:spcBef>
                <a:spcPct val="0"/>
              </a:spcBef>
              <a:buFontTx/>
              <a:buNone/>
            </a:pPr>
            <a:r>
              <a:rPr lang="en-US" altLang="en-US" sz="1200">
                <a:solidFill>
                  <a:schemeClr val="bg1"/>
                </a:solidFill>
                <a:latin typeface="Arial" panose="020B0604020202020204" pitchFamily="34" charset="0"/>
              </a:rPr>
              <a:t>See you tomorrow.</a:t>
            </a:r>
          </a:p>
          <a:p>
            <a:pPr algn="ctr" eaLnBrk="1" hangingPunct="1">
              <a:spcBef>
                <a:spcPct val="0"/>
              </a:spcBef>
              <a:buFontTx/>
              <a:buNone/>
            </a:pPr>
            <a:r>
              <a:rPr lang="en-US" altLang="en-US" sz="1200">
                <a:solidFill>
                  <a:schemeClr val="bg1"/>
                </a:solidFill>
                <a:latin typeface="Arial" panose="020B0604020202020204" pitchFamily="34" charset="0"/>
              </a:rPr>
              <a:t>Bye, bye. </a:t>
            </a:r>
          </a:p>
          <a:p>
            <a:pPr algn="ctr" eaLnBrk="1" hangingPunct="1">
              <a:spcBef>
                <a:spcPct val="0"/>
              </a:spcBef>
              <a:buFontTx/>
              <a:buNone/>
            </a:pPr>
            <a:r>
              <a:rPr lang="en-US" altLang="en-US" sz="1200">
                <a:solidFill>
                  <a:schemeClr val="bg1"/>
                </a:solidFill>
                <a:latin typeface="Arial" panose="020B0604020202020204" pitchFamily="34" charset="0"/>
              </a:rPr>
              <a:t>See you tomorrow.</a:t>
            </a:r>
          </a:p>
          <a:p>
            <a:pPr algn="ctr" eaLnBrk="1" hangingPunct="1">
              <a:spcBef>
                <a:spcPct val="0"/>
              </a:spcBef>
              <a:buFontTx/>
              <a:buNone/>
            </a:pPr>
            <a:r>
              <a:rPr lang="en-US" altLang="en-US" sz="1200">
                <a:solidFill>
                  <a:schemeClr val="bg1"/>
                </a:solidFill>
                <a:latin typeface="Arial" panose="020B0604020202020204" pitchFamily="34" charset="0"/>
              </a:rPr>
              <a:t>Bye, bye. Bye, bye.</a:t>
            </a:r>
          </a:p>
        </p:txBody>
      </p:sp>
      <p:sp>
        <p:nvSpPr>
          <p:cNvPr id="203" name="AutoShape 21">
            <a:extLst>
              <a:ext uri="{FF2B5EF4-FFF2-40B4-BE49-F238E27FC236}">
                <a16:creationId xmlns:a16="http://schemas.microsoft.com/office/drawing/2014/main" id="{03B13EAA-C0DB-4B5C-28E2-B8E4D2EBD906}"/>
              </a:ext>
            </a:extLst>
          </p:cNvPr>
          <p:cNvSpPr>
            <a:spLocks noChangeArrowheads="1"/>
          </p:cNvSpPr>
          <p:nvPr/>
        </p:nvSpPr>
        <p:spPr bwMode="auto">
          <a:xfrm>
            <a:off x="9736139" y="3344863"/>
            <a:ext cx="403225" cy="39211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04" name="AutoShape 21">
            <a:extLst>
              <a:ext uri="{FF2B5EF4-FFF2-40B4-BE49-F238E27FC236}">
                <a16:creationId xmlns:a16="http://schemas.microsoft.com/office/drawing/2014/main" id="{7082CD2A-E0D1-8DEF-3C7F-8CC3AC94A771}"/>
              </a:ext>
            </a:extLst>
          </p:cNvPr>
          <p:cNvSpPr>
            <a:spLocks noChangeArrowheads="1"/>
          </p:cNvSpPr>
          <p:nvPr/>
        </p:nvSpPr>
        <p:spPr bwMode="auto">
          <a:xfrm>
            <a:off x="9669464" y="3802063"/>
            <a:ext cx="403225" cy="39211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05" name="AutoShape 16">
            <a:extLst>
              <a:ext uri="{FF2B5EF4-FFF2-40B4-BE49-F238E27FC236}">
                <a16:creationId xmlns:a16="http://schemas.microsoft.com/office/drawing/2014/main" id="{DCB86A8F-DC1E-AEE5-B723-1C07BF9EA475}"/>
              </a:ext>
            </a:extLst>
          </p:cNvPr>
          <p:cNvSpPr>
            <a:spLocks noChangeArrowheads="1"/>
          </p:cNvSpPr>
          <p:nvPr/>
        </p:nvSpPr>
        <p:spPr bwMode="auto">
          <a:xfrm>
            <a:off x="8489951" y="4030663"/>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06" name="AutoShape 16">
            <a:extLst>
              <a:ext uri="{FF2B5EF4-FFF2-40B4-BE49-F238E27FC236}">
                <a16:creationId xmlns:a16="http://schemas.microsoft.com/office/drawing/2014/main" id="{FE6AB2F9-C754-44A2-9B14-66275671A427}"/>
              </a:ext>
            </a:extLst>
          </p:cNvPr>
          <p:cNvSpPr>
            <a:spLocks noChangeArrowheads="1"/>
          </p:cNvSpPr>
          <p:nvPr/>
        </p:nvSpPr>
        <p:spPr bwMode="auto">
          <a:xfrm>
            <a:off x="8423276" y="4487863"/>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07" name="AutoShape 16">
            <a:extLst>
              <a:ext uri="{FF2B5EF4-FFF2-40B4-BE49-F238E27FC236}">
                <a16:creationId xmlns:a16="http://schemas.microsoft.com/office/drawing/2014/main" id="{74576451-4860-FD2F-109A-EF68BAA18CB3}"/>
              </a:ext>
            </a:extLst>
          </p:cNvPr>
          <p:cNvSpPr>
            <a:spLocks noChangeArrowheads="1"/>
          </p:cNvSpPr>
          <p:nvPr/>
        </p:nvSpPr>
        <p:spPr bwMode="auto">
          <a:xfrm>
            <a:off x="8575676" y="4640263"/>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pic>
        <p:nvPicPr>
          <p:cNvPr id="26770" name="Picture 7" descr="Guitar_notes">
            <a:extLst>
              <a:ext uri="{FF2B5EF4-FFF2-40B4-BE49-F238E27FC236}">
                <a16:creationId xmlns:a16="http://schemas.microsoft.com/office/drawing/2014/main" id="{8B43555B-66A9-CDCF-2A8E-61D9DB7EA15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661665">
            <a:off x="5520532" y="4568032"/>
            <a:ext cx="12525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 name="AutoShape 10">
            <a:extLst>
              <a:ext uri="{FF2B5EF4-FFF2-40B4-BE49-F238E27FC236}">
                <a16:creationId xmlns:a16="http://schemas.microsoft.com/office/drawing/2014/main" id="{A2E2DB31-6DEB-3649-E9B9-F2BF5E3D4066}"/>
              </a:ext>
            </a:extLst>
          </p:cNvPr>
          <p:cNvSpPr>
            <a:spLocks noChangeArrowheads="1"/>
          </p:cNvSpPr>
          <p:nvPr/>
        </p:nvSpPr>
        <p:spPr bwMode="auto">
          <a:xfrm>
            <a:off x="6705600" y="37338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11" name="AutoShape 10">
            <a:extLst>
              <a:ext uri="{FF2B5EF4-FFF2-40B4-BE49-F238E27FC236}">
                <a16:creationId xmlns:a16="http://schemas.microsoft.com/office/drawing/2014/main" id="{8C97A7F4-42B5-8807-AFD1-38240A22629A}"/>
              </a:ext>
            </a:extLst>
          </p:cNvPr>
          <p:cNvSpPr>
            <a:spLocks noChangeArrowheads="1"/>
          </p:cNvSpPr>
          <p:nvPr/>
        </p:nvSpPr>
        <p:spPr bwMode="auto">
          <a:xfrm>
            <a:off x="3783013" y="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12" name="AutoShape 10">
            <a:extLst>
              <a:ext uri="{FF2B5EF4-FFF2-40B4-BE49-F238E27FC236}">
                <a16:creationId xmlns:a16="http://schemas.microsoft.com/office/drawing/2014/main" id="{EA381B06-EAB3-9312-B015-B2C3132F21D4}"/>
              </a:ext>
            </a:extLst>
          </p:cNvPr>
          <p:cNvSpPr>
            <a:spLocks noChangeArrowheads="1"/>
          </p:cNvSpPr>
          <p:nvPr/>
        </p:nvSpPr>
        <p:spPr bwMode="auto">
          <a:xfrm>
            <a:off x="8839200" y="37338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13" name="AutoShape 10">
            <a:extLst>
              <a:ext uri="{FF2B5EF4-FFF2-40B4-BE49-F238E27FC236}">
                <a16:creationId xmlns:a16="http://schemas.microsoft.com/office/drawing/2014/main" id="{E65D59A0-97FE-7ACC-5C63-C1F51321A2AE}"/>
              </a:ext>
            </a:extLst>
          </p:cNvPr>
          <p:cNvSpPr>
            <a:spLocks noChangeArrowheads="1"/>
          </p:cNvSpPr>
          <p:nvPr/>
        </p:nvSpPr>
        <p:spPr bwMode="auto">
          <a:xfrm>
            <a:off x="3783013" y="19050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14" name="AutoShape 10">
            <a:extLst>
              <a:ext uri="{FF2B5EF4-FFF2-40B4-BE49-F238E27FC236}">
                <a16:creationId xmlns:a16="http://schemas.microsoft.com/office/drawing/2014/main" id="{3E35AD51-3257-BEF3-A5E2-A6DBF1C8B413}"/>
              </a:ext>
            </a:extLst>
          </p:cNvPr>
          <p:cNvSpPr>
            <a:spLocks noChangeArrowheads="1"/>
          </p:cNvSpPr>
          <p:nvPr/>
        </p:nvSpPr>
        <p:spPr bwMode="auto">
          <a:xfrm>
            <a:off x="3783013" y="6096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15" name="AutoShape 10">
            <a:extLst>
              <a:ext uri="{FF2B5EF4-FFF2-40B4-BE49-F238E27FC236}">
                <a16:creationId xmlns:a16="http://schemas.microsoft.com/office/drawing/2014/main" id="{99E28DFC-A1FB-E5F1-3E74-BDAD410E0559}"/>
              </a:ext>
            </a:extLst>
          </p:cNvPr>
          <p:cNvSpPr>
            <a:spLocks noChangeArrowheads="1"/>
          </p:cNvSpPr>
          <p:nvPr/>
        </p:nvSpPr>
        <p:spPr bwMode="auto">
          <a:xfrm>
            <a:off x="4876800" y="16764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b="1" u="sng">
              <a:cs typeface="Arial" charset="0"/>
            </a:endParaRPr>
          </a:p>
        </p:txBody>
      </p:sp>
      <p:sp>
        <p:nvSpPr>
          <p:cNvPr id="216" name="AutoShape 16">
            <a:extLst>
              <a:ext uri="{FF2B5EF4-FFF2-40B4-BE49-F238E27FC236}">
                <a16:creationId xmlns:a16="http://schemas.microsoft.com/office/drawing/2014/main" id="{6DED183F-CE94-AE11-433D-5C9E81E7EFA7}"/>
              </a:ext>
            </a:extLst>
          </p:cNvPr>
          <p:cNvSpPr>
            <a:spLocks noChangeArrowheads="1"/>
          </p:cNvSpPr>
          <p:nvPr/>
        </p:nvSpPr>
        <p:spPr bwMode="auto">
          <a:xfrm>
            <a:off x="7050088" y="47244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17" name="AutoShape 16">
            <a:extLst>
              <a:ext uri="{FF2B5EF4-FFF2-40B4-BE49-F238E27FC236}">
                <a16:creationId xmlns:a16="http://schemas.microsoft.com/office/drawing/2014/main" id="{6916E87C-8C0C-4F38-0D14-C04F4497F17F}"/>
              </a:ext>
            </a:extLst>
          </p:cNvPr>
          <p:cNvSpPr>
            <a:spLocks noChangeArrowheads="1"/>
          </p:cNvSpPr>
          <p:nvPr/>
        </p:nvSpPr>
        <p:spPr bwMode="auto">
          <a:xfrm>
            <a:off x="7354888" y="50292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18" name="AutoShape 16">
            <a:extLst>
              <a:ext uri="{FF2B5EF4-FFF2-40B4-BE49-F238E27FC236}">
                <a16:creationId xmlns:a16="http://schemas.microsoft.com/office/drawing/2014/main" id="{75D45810-40ED-214E-77A1-9A2D55AAC6DD}"/>
              </a:ext>
            </a:extLst>
          </p:cNvPr>
          <p:cNvSpPr>
            <a:spLocks noChangeArrowheads="1"/>
          </p:cNvSpPr>
          <p:nvPr/>
        </p:nvSpPr>
        <p:spPr bwMode="auto">
          <a:xfrm>
            <a:off x="7050088" y="28956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19" name="AutoShape 16">
            <a:extLst>
              <a:ext uri="{FF2B5EF4-FFF2-40B4-BE49-F238E27FC236}">
                <a16:creationId xmlns:a16="http://schemas.microsoft.com/office/drawing/2014/main" id="{281E7813-1390-68E9-541D-C997662388A8}"/>
              </a:ext>
            </a:extLst>
          </p:cNvPr>
          <p:cNvSpPr>
            <a:spLocks noChangeArrowheads="1"/>
          </p:cNvSpPr>
          <p:nvPr/>
        </p:nvSpPr>
        <p:spPr bwMode="auto">
          <a:xfrm>
            <a:off x="7354888" y="32004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20" name="AutoShape 16">
            <a:extLst>
              <a:ext uri="{FF2B5EF4-FFF2-40B4-BE49-F238E27FC236}">
                <a16:creationId xmlns:a16="http://schemas.microsoft.com/office/drawing/2014/main" id="{59365790-2442-026A-3867-0524A159E922}"/>
              </a:ext>
            </a:extLst>
          </p:cNvPr>
          <p:cNvSpPr>
            <a:spLocks noChangeArrowheads="1"/>
          </p:cNvSpPr>
          <p:nvPr/>
        </p:nvSpPr>
        <p:spPr bwMode="auto">
          <a:xfrm>
            <a:off x="8650288" y="32004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sp>
        <p:nvSpPr>
          <p:cNvPr id="221" name="AutoShape 16">
            <a:extLst>
              <a:ext uri="{FF2B5EF4-FFF2-40B4-BE49-F238E27FC236}">
                <a16:creationId xmlns:a16="http://schemas.microsoft.com/office/drawing/2014/main" id="{463212D0-82A0-B7B2-CA38-46EF6E73AECE}"/>
              </a:ext>
            </a:extLst>
          </p:cNvPr>
          <p:cNvSpPr>
            <a:spLocks noChangeArrowheads="1"/>
          </p:cNvSpPr>
          <p:nvPr/>
        </p:nvSpPr>
        <p:spPr bwMode="auto">
          <a:xfrm>
            <a:off x="8955088" y="3505200"/>
            <a:ext cx="493712"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b="1" u="sng">
              <a:latin typeface="Calibri" panose="020F0502020204030204" pitchFamily="34" charset="0"/>
            </a:endParaRPr>
          </a:p>
        </p:txBody>
      </p:sp>
      <p:pic>
        <p:nvPicPr>
          <p:cNvPr id="26783" name="Picture 7" descr="Guitar_notes">
            <a:extLst>
              <a:ext uri="{FF2B5EF4-FFF2-40B4-BE49-F238E27FC236}">
                <a16:creationId xmlns:a16="http://schemas.microsoft.com/office/drawing/2014/main" id="{EFD9BCCD-5475-CFF3-B587-823E4E0FD81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14079">
            <a:off x="5097464" y="2752726"/>
            <a:ext cx="1252537"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84" name="Picture 17" descr="hoahong1">
            <a:extLst>
              <a:ext uri="{FF2B5EF4-FFF2-40B4-BE49-F238E27FC236}">
                <a16:creationId xmlns:a16="http://schemas.microsoft.com/office/drawing/2014/main" id="{C2BE8A9A-5603-A228-691E-68FC00CE7D7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21336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85" name="Picture 17" descr="hoahong1">
            <a:extLst>
              <a:ext uri="{FF2B5EF4-FFF2-40B4-BE49-F238E27FC236}">
                <a16:creationId xmlns:a16="http://schemas.microsoft.com/office/drawing/2014/main" id="{0970FC05-851A-7EDA-54A3-259B2C7ECA4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610601" y="22860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86" name="Picture 17" descr="hoahong1">
            <a:extLst>
              <a:ext uri="{FF2B5EF4-FFF2-40B4-BE49-F238E27FC236}">
                <a16:creationId xmlns:a16="http://schemas.microsoft.com/office/drawing/2014/main" id="{7FEB19DF-8AFD-FDE0-566C-60BCC7CB4F5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20201" y="30861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87" name="Picture 17" descr="hoahong1">
            <a:extLst>
              <a:ext uri="{FF2B5EF4-FFF2-40B4-BE49-F238E27FC236}">
                <a16:creationId xmlns:a16="http://schemas.microsoft.com/office/drawing/2014/main" id="{0953EA92-1B24-F52D-C224-DE33FDE2154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52801" y="485775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88" name="Picture 29" descr="hoahong1">
            <a:extLst>
              <a:ext uri="{FF2B5EF4-FFF2-40B4-BE49-F238E27FC236}">
                <a16:creationId xmlns:a16="http://schemas.microsoft.com/office/drawing/2014/main" id="{538F9093-4EF0-C317-66EC-DF520E4B652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58988" y="3743325"/>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89" name="Picture 17" descr="hoahong1">
            <a:extLst>
              <a:ext uri="{FF2B5EF4-FFF2-40B4-BE49-F238E27FC236}">
                <a16:creationId xmlns:a16="http://schemas.microsoft.com/office/drawing/2014/main" id="{D027FE35-9F91-9753-34FB-32E110FDB2C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28801" y="12192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90" name="Picture 17" descr="hoahong1">
            <a:extLst>
              <a:ext uri="{FF2B5EF4-FFF2-40B4-BE49-F238E27FC236}">
                <a16:creationId xmlns:a16="http://schemas.microsoft.com/office/drawing/2014/main" id="{C24A8685-1757-B60F-BF9E-5C58BC01526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763001" y="13716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91" name="Picture 29" descr="hoahong1">
            <a:extLst>
              <a:ext uri="{FF2B5EF4-FFF2-40B4-BE49-F238E27FC236}">
                <a16:creationId xmlns:a16="http://schemas.microsoft.com/office/drawing/2014/main" id="{2568BC8C-383E-063E-1D82-2544126ED0A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11388" y="2828925"/>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92" name="Picture 17" descr="hoahong1">
            <a:extLst>
              <a:ext uri="{FF2B5EF4-FFF2-40B4-BE49-F238E27FC236}">
                <a16:creationId xmlns:a16="http://schemas.microsoft.com/office/drawing/2014/main" id="{28DC6E0A-370A-778E-019F-6940589830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72201" y="24384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93" name="Picture 17" descr="hoahong1">
            <a:extLst>
              <a:ext uri="{FF2B5EF4-FFF2-40B4-BE49-F238E27FC236}">
                <a16:creationId xmlns:a16="http://schemas.microsoft.com/office/drawing/2014/main" id="{C8585EAB-890A-60E5-4200-6835FE482EA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5588" y="4267200"/>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94" name="Picture 17" descr="hoahong1">
            <a:extLst>
              <a:ext uri="{FF2B5EF4-FFF2-40B4-BE49-F238E27FC236}">
                <a16:creationId xmlns:a16="http://schemas.microsoft.com/office/drawing/2014/main" id="{49FEEAE3-6D94-F7E3-5D0E-05AA33B0FDA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81801" y="32385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95" name="Picture 17" descr="hoahong1">
            <a:extLst>
              <a:ext uri="{FF2B5EF4-FFF2-40B4-BE49-F238E27FC236}">
                <a16:creationId xmlns:a16="http://schemas.microsoft.com/office/drawing/2014/main" id="{536C75A0-75B0-F93F-D5CD-AE5F55D9C62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56476" y="15113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96" name="Picture 29" descr="hoahong1">
            <a:extLst>
              <a:ext uri="{FF2B5EF4-FFF2-40B4-BE49-F238E27FC236}">
                <a16:creationId xmlns:a16="http://schemas.microsoft.com/office/drawing/2014/main" id="{B5A21C36-BCCD-3AA5-62A9-5ED15331B5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46401" y="1800225"/>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97" name="Picture 17" descr="hoahong1">
            <a:extLst>
              <a:ext uri="{FF2B5EF4-FFF2-40B4-BE49-F238E27FC236}">
                <a16:creationId xmlns:a16="http://schemas.microsoft.com/office/drawing/2014/main" id="{FAA32E32-F61D-2338-42B3-B66C8CC9EB7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28801" y="22860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98" name="Picture 17" descr="hoahong1">
            <a:extLst>
              <a:ext uri="{FF2B5EF4-FFF2-40B4-BE49-F238E27FC236}">
                <a16:creationId xmlns:a16="http://schemas.microsoft.com/office/drawing/2014/main" id="{EE8CEFF4-FEF8-727E-0FDD-3DD681711F6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763001" y="24384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99" name="Picture 17" descr="hoahong1">
            <a:extLst>
              <a:ext uri="{FF2B5EF4-FFF2-40B4-BE49-F238E27FC236}">
                <a16:creationId xmlns:a16="http://schemas.microsoft.com/office/drawing/2014/main" id="{2D9380FE-9181-3E09-60D6-FE76C038E50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72601" y="32385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00" name="Picture 17" descr="hoahong1">
            <a:extLst>
              <a:ext uri="{FF2B5EF4-FFF2-40B4-BE49-F238E27FC236}">
                <a16:creationId xmlns:a16="http://schemas.microsoft.com/office/drawing/2014/main" id="{409647D2-3FFF-E91C-6E78-53A302EF592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05201" y="501015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01" name="Picture 29" descr="hoahong1">
            <a:extLst>
              <a:ext uri="{FF2B5EF4-FFF2-40B4-BE49-F238E27FC236}">
                <a16:creationId xmlns:a16="http://schemas.microsoft.com/office/drawing/2014/main" id="{E50FA98F-05F7-EF6B-0C4C-A42BC628355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11388" y="3895725"/>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02" name="Picture 17" descr="hoahong1">
            <a:extLst>
              <a:ext uri="{FF2B5EF4-FFF2-40B4-BE49-F238E27FC236}">
                <a16:creationId xmlns:a16="http://schemas.microsoft.com/office/drawing/2014/main" id="{2BD414C3-FA7E-A593-4FBA-E2BF5004EEC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81201" y="13716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03" name="Picture 17" descr="hoahong1">
            <a:extLst>
              <a:ext uri="{FF2B5EF4-FFF2-40B4-BE49-F238E27FC236}">
                <a16:creationId xmlns:a16="http://schemas.microsoft.com/office/drawing/2014/main" id="{B14373F4-2547-0FC2-53F4-6E270A0593E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915401" y="15240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04" name="Picture 29" descr="hoahong1">
            <a:extLst>
              <a:ext uri="{FF2B5EF4-FFF2-40B4-BE49-F238E27FC236}">
                <a16:creationId xmlns:a16="http://schemas.microsoft.com/office/drawing/2014/main" id="{FD8E2C59-CA65-D696-FE94-56F6145B82A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63788" y="2981325"/>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05" name="Picture 17" descr="hoahong1">
            <a:extLst>
              <a:ext uri="{FF2B5EF4-FFF2-40B4-BE49-F238E27FC236}">
                <a16:creationId xmlns:a16="http://schemas.microsoft.com/office/drawing/2014/main" id="{D08C7ED8-4667-D303-E23B-164104E6918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24601" y="25908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06" name="Picture 17" descr="hoahong1">
            <a:extLst>
              <a:ext uri="{FF2B5EF4-FFF2-40B4-BE49-F238E27FC236}">
                <a16:creationId xmlns:a16="http://schemas.microsoft.com/office/drawing/2014/main" id="{B3C9FD5A-F029-C740-5750-9DFB1DA5E09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87988" y="4419600"/>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07" name="Picture 17" descr="hoahong1">
            <a:extLst>
              <a:ext uri="{FF2B5EF4-FFF2-40B4-BE49-F238E27FC236}">
                <a16:creationId xmlns:a16="http://schemas.microsoft.com/office/drawing/2014/main" id="{CADDF56B-C4EB-E56D-E613-DB638434950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34201" y="33909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08" name="Picture 17" descr="hoahong1">
            <a:extLst>
              <a:ext uri="{FF2B5EF4-FFF2-40B4-BE49-F238E27FC236}">
                <a16:creationId xmlns:a16="http://schemas.microsoft.com/office/drawing/2014/main" id="{5CB66177-E222-3F46-3731-1E018DA8FD1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08876" y="16637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09" name="Picture 29" descr="hoahong1">
            <a:extLst>
              <a:ext uri="{FF2B5EF4-FFF2-40B4-BE49-F238E27FC236}">
                <a16:creationId xmlns:a16="http://schemas.microsoft.com/office/drawing/2014/main" id="{848F9005-EE89-9CB5-8B5C-77B30A103F2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98801" y="1952625"/>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10" name="Picture 17" descr="hoahong1">
            <a:extLst>
              <a:ext uri="{FF2B5EF4-FFF2-40B4-BE49-F238E27FC236}">
                <a16:creationId xmlns:a16="http://schemas.microsoft.com/office/drawing/2014/main" id="{065994E6-CA41-D3D9-8638-94B38D57ED4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81201" y="24384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11" name="Picture 17" descr="hoahong1">
            <a:extLst>
              <a:ext uri="{FF2B5EF4-FFF2-40B4-BE49-F238E27FC236}">
                <a16:creationId xmlns:a16="http://schemas.microsoft.com/office/drawing/2014/main" id="{B5992C53-A126-56B5-57A6-9CA045333B9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915401" y="25908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12" name="Picture 17" descr="hoahong1">
            <a:extLst>
              <a:ext uri="{FF2B5EF4-FFF2-40B4-BE49-F238E27FC236}">
                <a16:creationId xmlns:a16="http://schemas.microsoft.com/office/drawing/2014/main" id="{57E6AA9C-D641-E0CA-5273-609556DF97E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25001" y="33909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13" name="Picture 17" descr="hoahong1">
            <a:extLst>
              <a:ext uri="{FF2B5EF4-FFF2-40B4-BE49-F238E27FC236}">
                <a16:creationId xmlns:a16="http://schemas.microsoft.com/office/drawing/2014/main" id="{D5FFAFAC-11DC-D5F9-A2CC-DE68083393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657601" y="516255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14" name="Picture 29" descr="hoahong1">
            <a:extLst>
              <a:ext uri="{FF2B5EF4-FFF2-40B4-BE49-F238E27FC236}">
                <a16:creationId xmlns:a16="http://schemas.microsoft.com/office/drawing/2014/main" id="{48D1E1F4-58C4-CAFD-5777-CD884C9140D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63788" y="4048125"/>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15" name="Picture 17" descr="hoahong1">
            <a:extLst>
              <a:ext uri="{FF2B5EF4-FFF2-40B4-BE49-F238E27FC236}">
                <a16:creationId xmlns:a16="http://schemas.microsoft.com/office/drawing/2014/main" id="{CA1CE3F4-24F2-2A29-3CF0-62145993313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33601" y="15240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16" name="Picture 17" descr="hoahong1">
            <a:extLst>
              <a:ext uri="{FF2B5EF4-FFF2-40B4-BE49-F238E27FC236}">
                <a16:creationId xmlns:a16="http://schemas.microsoft.com/office/drawing/2014/main" id="{3484E3F6-6103-6DA1-5AAF-F794FBB7A42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067801" y="16764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17" name="Picture 29" descr="hoahong1">
            <a:extLst>
              <a:ext uri="{FF2B5EF4-FFF2-40B4-BE49-F238E27FC236}">
                <a16:creationId xmlns:a16="http://schemas.microsoft.com/office/drawing/2014/main" id="{D5F9FEA0-524F-F69F-DAD5-EF7DD9BE6BB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16188" y="3133725"/>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18" name="Picture 17" descr="hoahong1">
            <a:extLst>
              <a:ext uri="{FF2B5EF4-FFF2-40B4-BE49-F238E27FC236}">
                <a16:creationId xmlns:a16="http://schemas.microsoft.com/office/drawing/2014/main" id="{AAFB2DF1-E76B-86EB-8D38-26167F71A0F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77001" y="27432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19" name="Picture 17" descr="hoahong1">
            <a:extLst>
              <a:ext uri="{FF2B5EF4-FFF2-40B4-BE49-F238E27FC236}">
                <a16:creationId xmlns:a16="http://schemas.microsoft.com/office/drawing/2014/main" id="{54850212-B5DC-BC6C-040D-8EF3E6161D6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40388" y="4572000"/>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0" name="Picture 17" descr="hoahong1">
            <a:extLst>
              <a:ext uri="{FF2B5EF4-FFF2-40B4-BE49-F238E27FC236}">
                <a16:creationId xmlns:a16="http://schemas.microsoft.com/office/drawing/2014/main" id="{59A8072E-3FBC-7DEC-C70A-F192964B2FC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86601" y="35433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1" name="Picture 17" descr="hoahong1">
            <a:extLst>
              <a:ext uri="{FF2B5EF4-FFF2-40B4-BE49-F238E27FC236}">
                <a16:creationId xmlns:a16="http://schemas.microsoft.com/office/drawing/2014/main" id="{834CDD40-8618-5F6A-4555-FB27E305678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61276" y="18161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2" name="Picture 29" descr="hoahong1">
            <a:extLst>
              <a:ext uri="{FF2B5EF4-FFF2-40B4-BE49-F238E27FC236}">
                <a16:creationId xmlns:a16="http://schemas.microsoft.com/office/drawing/2014/main" id="{596A7891-C278-33BE-9FD0-E8EF78E0DFE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51201" y="2105025"/>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3" name="Picture 17" descr="hoahong1">
            <a:extLst>
              <a:ext uri="{FF2B5EF4-FFF2-40B4-BE49-F238E27FC236}">
                <a16:creationId xmlns:a16="http://schemas.microsoft.com/office/drawing/2014/main" id="{6372A8B4-A167-5093-A357-344984411FD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33601" y="25908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4" name="Picture 17" descr="hoahong1">
            <a:extLst>
              <a:ext uri="{FF2B5EF4-FFF2-40B4-BE49-F238E27FC236}">
                <a16:creationId xmlns:a16="http://schemas.microsoft.com/office/drawing/2014/main" id="{833D07C7-F9E0-16F3-63A8-1367299C01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067801" y="27432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5" name="Picture 17" descr="hoahong1">
            <a:extLst>
              <a:ext uri="{FF2B5EF4-FFF2-40B4-BE49-F238E27FC236}">
                <a16:creationId xmlns:a16="http://schemas.microsoft.com/office/drawing/2014/main" id="{82A86A6A-D529-6333-B089-BD5BD73FB62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77401" y="35433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6" name="Picture 17" descr="hoahong1">
            <a:extLst>
              <a:ext uri="{FF2B5EF4-FFF2-40B4-BE49-F238E27FC236}">
                <a16:creationId xmlns:a16="http://schemas.microsoft.com/office/drawing/2014/main" id="{BD83F1A7-4A67-65FB-4809-ECEAEF7BCDA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10001" y="531495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7" name="Picture 29" descr="hoahong1">
            <a:extLst>
              <a:ext uri="{FF2B5EF4-FFF2-40B4-BE49-F238E27FC236}">
                <a16:creationId xmlns:a16="http://schemas.microsoft.com/office/drawing/2014/main" id="{88FB338E-35FC-AF27-88D7-B9A2EEF8EC5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16188" y="4200525"/>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8" name="Picture 17" descr="hoahong1">
            <a:extLst>
              <a:ext uri="{FF2B5EF4-FFF2-40B4-BE49-F238E27FC236}">
                <a16:creationId xmlns:a16="http://schemas.microsoft.com/office/drawing/2014/main" id="{62324538-4E27-795C-8128-F6B719462EB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86001" y="16764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 name="Picture 17" descr="hoahong1">
            <a:extLst>
              <a:ext uri="{FF2B5EF4-FFF2-40B4-BE49-F238E27FC236}">
                <a16:creationId xmlns:a16="http://schemas.microsoft.com/office/drawing/2014/main" id="{A78E1F6B-9771-D3B8-9E67-674DAF6F05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20201" y="18288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 name="Picture 29" descr="hoahong1">
            <a:extLst>
              <a:ext uri="{FF2B5EF4-FFF2-40B4-BE49-F238E27FC236}">
                <a16:creationId xmlns:a16="http://schemas.microsoft.com/office/drawing/2014/main" id="{C8FCC885-42C2-D04C-A283-D5474EF4D70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68588" y="3286125"/>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1" name="Picture 17" descr="hoahong1">
            <a:extLst>
              <a:ext uri="{FF2B5EF4-FFF2-40B4-BE49-F238E27FC236}">
                <a16:creationId xmlns:a16="http://schemas.microsoft.com/office/drawing/2014/main" id="{EA12776A-EDCC-596F-F90E-96764E23AB0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629401" y="28956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2" name="Picture 17" descr="hoahong1">
            <a:extLst>
              <a:ext uri="{FF2B5EF4-FFF2-40B4-BE49-F238E27FC236}">
                <a16:creationId xmlns:a16="http://schemas.microsoft.com/office/drawing/2014/main" id="{727CBD10-E1DB-A86B-3AD7-953B474A542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92788" y="4724400"/>
            <a:ext cx="12938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3" name="Picture 17" descr="hoahong1">
            <a:extLst>
              <a:ext uri="{FF2B5EF4-FFF2-40B4-BE49-F238E27FC236}">
                <a16:creationId xmlns:a16="http://schemas.microsoft.com/office/drawing/2014/main" id="{939D7BDA-3BF7-886B-F188-2596FC87453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39001" y="36957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4" name="Picture 17" descr="hoahong1">
            <a:extLst>
              <a:ext uri="{FF2B5EF4-FFF2-40B4-BE49-F238E27FC236}">
                <a16:creationId xmlns:a16="http://schemas.microsoft.com/office/drawing/2014/main" id="{A17CBB0C-7010-649B-0C1F-90450CA3F3E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13676" y="1968500"/>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5" name="Picture 29" descr="hoahong1">
            <a:extLst>
              <a:ext uri="{FF2B5EF4-FFF2-40B4-BE49-F238E27FC236}">
                <a16:creationId xmlns:a16="http://schemas.microsoft.com/office/drawing/2014/main" id="{7E13A341-995F-16E6-230B-4AA21E7D554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3601" y="2257425"/>
            <a:ext cx="12938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blinds(horizontal)">
                                      <p:cBhvr>
                                        <p:cTn id="7" dur="500"/>
                                        <p:tgtEl>
                                          <p:spTgt spid="31749"/>
                                        </p:tgtEl>
                                      </p:cBhvr>
                                    </p:animEffect>
                                  </p:childTnLst>
                                  <p:subTnLst>
                                    <p:audio>
                                      <p:cMediaNode>
                                        <p:cTn display="0" masterRel="sameClick">
                                          <p:stCondLst>
                                            <p:cond evt="begin" delay="0">
                                              <p:tn val="5"/>
                                            </p:cond>
                                          </p:stCondLst>
                                          <p:endCondLst>
                                            <p:cond evt="onStopAudio" delay="0">
                                              <p:tgtEl>
                                                <p:sldTgt/>
                                              </p:tgtEl>
                                            </p:cond>
                                          </p:endCondLst>
                                        </p:cTn>
                                        <p:tgtEl>
                                          <p:sndTgt r:embed="rId3" name="Bye.wav"/>
                                        </p:tgtEl>
                                      </p:cMediaNode>
                                    </p:audio>
                                  </p:subTnLst>
                                </p:cTn>
                              </p:par>
                              <p:par>
                                <p:cTn id="8" presetID="23" presetClass="entr" presetSubtype="528" repeatCount="indefinite"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000" fill="hold"/>
                                        <p:tgtEl>
                                          <p:spTgt spid="15"/>
                                        </p:tgtEl>
                                        <p:attrNameLst>
                                          <p:attrName>ppt_w</p:attrName>
                                        </p:attrNameLst>
                                      </p:cBhvr>
                                      <p:tavLst>
                                        <p:tav tm="0">
                                          <p:val>
                                            <p:fltVal val="0"/>
                                          </p:val>
                                        </p:tav>
                                        <p:tav tm="100000">
                                          <p:val>
                                            <p:strVal val="#ppt_w"/>
                                          </p:val>
                                        </p:tav>
                                      </p:tavLst>
                                    </p:anim>
                                    <p:anim calcmode="lin" valueType="num">
                                      <p:cBhvr>
                                        <p:cTn id="11" dur="1000" fill="hold"/>
                                        <p:tgtEl>
                                          <p:spTgt spid="15"/>
                                        </p:tgtEl>
                                        <p:attrNameLst>
                                          <p:attrName>ppt_h</p:attrName>
                                        </p:attrNameLst>
                                      </p:cBhvr>
                                      <p:tavLst>
                                        <p:tav tm="0">
                                          <p:val>
                                            <p:fltVal val="0"/>
                                          </p:val>
                                        </p:tav>
                                        <p:tav tm="100000">
                                          <p:val>
                                            <p:strVal val="#ppt_h"/>
                                          </p:val>
                                        </p:tav>
                                      </p:tavLst>
                                    </p:anim>
                                    <p:anim calcmode="lin" valueType="num">
                                      <p:cBhvr>
                                        <p:cTn id="12" dur="1000" fill="hold"/>
                                        <p:tgtEl>
                                          <p:spTgt spid="15"/>
                                        </p:tgtEl>
                                        <p:attrNameLst>
                                          <p:attrName>ppt_x</p:attrName>
                                        </p:attrNameLst>
                                      </p:cBhvr>
                                      <p:tavLst>
                                        <p:tav tm="0">
                                          <p:val>
                                            <p:fltVal val="0.5"/>
                                          </p:val>
                                        </p:tav>
                                        <p:tav tm="100000">
                                          <p:val>
                                            <p:strVal val="#ppt_x"/>
                                          </p:val>
                                        </p:tav>
                                      </p:tavLst>
                                    </p:anim>
                                    <p:anim calcmode="lin" valueType="num">
                                      <p:cBhvr>
                                        <p:cTn id="13" dur="1000" fill="hold"/>
                                        <p:tgtEl>
                                          <p:spTgt spid="15"/>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ppt_x</p:attrName>
                                        </p:attrNameLst>
                                      </p:cBhvr>
                                      <p:tavLst>
                                        <p:tav tm="0">
                                          <p:val>
                                            <p:fltVal val="0.5"/>
                                          </p:val>
                                        </p:tav>
                                        <p:tav tm="100000">
                                          <p:val>
                                            <p:strVal val="#ppt_x"/>
                                          </p:val>
                                        </p:tav>
                                      </p:tavLst>
                                    </p:anim>
                                    <p:anim calcmode="lin" valueType="num">
                                      <p:cBhvr>
                                        <p:cTn id="19" dur="1000" fill="hold"/>
                                        <p:tgtEl>
                                          <p:spTgt spid="16"/>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ppt_x</p:attrName>
                                        </p:attrNameLst>
                                      </p:cBhvr>
                                      <p:tavLst>
                                        <p:tav tm="0">
                                          <p:val>
                                            <p:fltVal val="0.5"/>
                                          </p:val>
                                        </p:tav>
                                        <p:tav tm="100000">
                                          <p:val>
                                            <p:strVal val="#ppt_x"/>
                                          </p:val>
                                        </p:tav>
                                      </p:tavLst>
                                    </p:anim>
                                    <p:anim calcmode="lin" valueType="num">
                                      <p:cBhvr>
                                        <p:cTn id="25" dur="1000" fill="hold"/>
                                        <p:tgtEl>
                                          <p:spTgt spid="17"/>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fltVal val="0"/>
                                          </p:val>
                                        </p:tav>
                                        <p:tav tm="100000">
                                          <p:val>
                                            <p:strVal val="#ppt_w"/>
                                          </p:val>
                                        </p:tav>
                                      </p:tavLst>
                                    </p:anim>
                                    <p:anim calcmode="lin" valueType="num">
                                      <p:cBhvr>
                                        <p:cTn id="29" dur="1000" fill="hold"/>
                                        <p:tgtEl>
                                          <p:spTgt spid="18"/>
                                        </p:tgtEl>
                                        <p:attrNameLst>
                                          <p:attrName>ppt_h</p:attrName>
                                        </p:attrNameLst>
                                      </p:cBhvr>
                                      <p:tavLst>
                                        <p:tav tm="0">
                                          <p:val>
                                            <p:fltVal val="0"/>
                                          </p:val>
                                        </p:tav>
                                        <p:tav tm="100000">
                                          <p:val>
                                            <p:strVal val="#ppt_h"/>
                                          </p:val>
                                        </p:tav>
                                      </p:tavLst>
                                    </p:anim>
                                    <p:anim calcmode="lin" valueType="num">
                                      <p:cBhvr>
                                        <p:cTn id="30" dur="1000" fill="hold"/>
                                        <p:tgtEl>
                                          <p:spTgt spid="18"/>
                                        </p:tgtEl>
                                        <p:attrNameLst>
                                          <p:attrName>ppt_x</p:attrName>
                                        </p:attrNameLst>
                                      </p:cBhvr>
                                      <p:tavLst>
                                        <p:tav tm="0">
                                          <p:val>
                                            <p:fltVal val="0.5"/>
                                          </p:val>
                                        </p:tav>
                                        <p:tav tm="100000">
                                          <p:val>
                                            <p:strVal val="#ppt_x"/>
                                          </p:val>
                                        </p:tav>
                                      </p:tavLst>
                                    </p:anim>
                                    <p:anim calcmode="lin" valueType="num">
                                      <p:cBhvr>
                                        <p:cTn id="31" dur="1000" fill="hold"/>
                                        <p:tgtEl>
                                          <p:spTgt spid="18"/>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fltVal val="0"/>
                                          </p:val>
                                        </p:tav>
                                        <p:tav tm="100000">
                                          <p:val>
                                            <p:strVal val="#ppt_w"/>
                                          </p:val>
                                        </p:tav>
                                      </p:tavLst>
                                    </p:anim>
                                    <p:anim calcmode="lin" valueType="num">
                                      <p:cBhvr>
                                        <p:cTn id="35" dur="1000" fill="hold"/>
                                        <p:tgtEl>
                                          <p:spTgt spid="19"/>
                                        </p:tgtEl>
                                        <p:attrNameLst>
                                          <p:attrName>ppt_h</p:attrName>
                                        </p:attrNameLst>
                                      </p:cBhvr>
                                      <p:tavLst>
                                        <p:tav tm="0">
                                          <p:val>
                                            <p:fltVal val="0"/>
                                          </p:val>
                                        </p:tav>
                                        <p:tav tm="100000">
                                          <p:val>
                                            <p:strVal val="#ppt_h"/>
                                          </p:val>
                                        </p:tav>
                                      </p:tavLst>
                                    </p:anim>
                                    <p:anim calcmode="lin" valueType="num">
                                      <p:cBhvr>
                                        <p:cTn id="36" dur="1000" fill="hold"/>
                                        <p:tgtEl>
                                          <p:spTgt spid="19"/>
                                        </p:tgtEl>
                                        <p:attrNameLst>
                                          <p:attrName>ppt_x</p:attrName>
                                        </p:attrNameLst>
                                      </p:cBhvr>
                                      <p:tavLst>
                                        <p:tav tm="0">
                                          <p:val>
                                            <p:fltVal val="0.5"/>
                                          </p:val>
                                        </p:tav>
                                        <p:tav tm="100000">
                                          <p:val>
                                            <p:strVal val="#ppt_x"/>
                                          </p:val>
                                        </p:tav>
                                      </p:tavLst>
                                    </p:anim>
                                    <p:anim calcmode="lin" valueType="num">
                                      <p:cBhvr>
                                        <p:cTn id="37" dur="1000" fill="hold"/>
                                        <p:tgtEl>
                                          <p:spTgt spid="19"/>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50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ppt_x</p:attrName>
                                        </p:attrNameLst>
                                      </p:cBhvr>
                                      <p:tavLst>
                                        <p:tav tm="0">
                                          <p:val>
                                            <p:fltVal val="0.5"/>
                                          </p:val>
                                        </p:tav>
                                        <p:tav tm="100000">
                                          <p:val>
                                            <p:strVal val="#ppt_x"/>
                                          </p:val>
                                        </p:tav>
                                      </p:tavLst>
                                    </p:anim>
                                    <p:anim calcmode="lin" valueType="num">
                                      <p:cBhvr>
                                        <p:cTn id="43" dur="1000" fill="hold"/>
                                        <p:tgtEl>
                                          <p:spTgt spid="20"/>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21"/>
                                        </p:tgtEl>
                                        <p:attrNameLst>
                                          <p:attrName>style.visibility</p:attrName>
                                        </p:attrNameLst>
                                      </p:cBhvr>
                                      <p:to>
                                        <p:strVal val="visible"/>
                                      </p:to>
                                    </p:set>
                                    <p:anim calcmode="lin" valueType="num">
                                      <p:cBhvr>
                                        <p:cTn id="46" dur="1000" fill="hold"/>
                                        <p:tgtEl>
                                          <p:spTgt spid="21"/>
                                        </p:tgtEl>
                                        <p:attrNameLst>
                                          <p:attrName>ppt_w</p:attrName>
                                        </p:attrNameLst>
                                      </p:cBhvr>
                                      <p:tavLst>
                                        <p:tav tm="0">
                                          <p:val>
                                            <p:fltVal val="0"/>
                                          </p:val>
                                        </p:tav>
                                        <p:tav tm="100000">
                                          <p:val>
                                            <p:strVal val="#ppt_w"/>
                                          </p:val>
                                        </p:tav>
                                      </p:tavLst>
                                    </p:anim>
                                    <p:anim calcmode="lin" valueType="num">
                                      <p:cBhvr>
                                        <p:cTn id="47" dur="1000" fill="hold"/>
                                        <p:tgtEl>
                                          <p:spTgt spid="21"/>
                                        </p:tgtEl>
                                        <p:attrNameLst>
                                          <p:attrName>ppt_h</p:attrName>
                                        </p:attrNameLst>
                                      </p:cBhvr>
                                      <p:tavLst>
                                        <p:tav tm="0">
                                          <p:val>
                                            <p:fltVal val="0"/>
                                          </p:val>
                                        </p:tav>
                                        <p:tav tm="100000">
                                          <p:val>
                                            <p:strVal val="#ppt_h"/>
                                          </p:val>
                                        </p:tav>
                                      </p:tavLst>
                                    </p:anim>
                                    <p:anim calcmode="lin" valueType="num">
                                      <p:cBhvr>
                                        <p:cTn id="48" dur="1000" fill="hold"/>
                                        <p:tgtEl>
                                          <p:spTgt spid="21"/>
                                        </p:tgtEl>
                                        <p:attrNameLst>
                                          <p:attrName>ppt_x</p:attrName>
                                        </p:attrNameLst>
                                      </p:cBhvr>
                                      <p:tavLst>
                                        <p:tav tm="0">
                                          <p:val>
                                            <p:fltVal val="0.5"/>
                                          </p:val>
                                        </p:tav>
                                        <p:tav tm="100000">
                                          <p:val>
                                            <p:strVal val="#ppt_x"/>
                                          </p:val>
                                        </p:tav>
                                      </p:tavLst>
                                    </p:anim>
                                    <p:anim calcmode="lin" valueType="num">
                                      <p:cBhvr>
                                        <p:cTn id="49" dur="1000" fill="hold"/>
                                        <p:tgtEl>
                                          <p:spTgt spid="21"/>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1000" fill="hold"/>
                                        <p:tgtEl>
                                          <p:spTgt spid="23"/>
                                        </p:tgtEl>
                                        <p:attrNameLst>
                                          <p:attrName>ppt_w</p:attrName>
                                        </p:attrNameLst>
                                      </p:cBhvr>
                                      <p:tavLst>
                                        <p:tav tm="0">
                                          <p:val>
                                            <p:fltVal val="0"/>
                                          </p:val>
                                        </p:tav>
                                        <p:tav tm="100000">
                                          <p:val>
                                            <p:strVal val="#ppt_w"/>
                                          </p:val>
                                        </p:tav>
                                      </p:tavLst>
                                    </p:anim>
                                    <p:anim calcmode="lin" valueType="num">
                                      <p:cBhvr>
                                        <p:cTn id="53" dur="1000" fill="hold"/>
                                        <p:tgtEl>
                                          <p:spTgt spid="23"/>
                                        </p:tgtEl>
                                        <p:attrNameLst>
                                          <p:attrName>ppt_h</p:attrName>
                                        </p:attrNameLst>
                                      </p:cBhvr>
                                      <p:tavLst>
                                        <p:tav tm="0">
                                          <p:val>
                                            <p:fltVal val="0"/>
                                          </p:val>
                                        </p:tav>
                                        <p:tav tm="100000">
                                          <p:val>
                                            <p:strVal val="#ppt_h"/>
                                          </p:val>
                                        </p:tav>
                                      </p:tavLst>
                                    </p:anim>
                                    <p:anim calcmode="lin" valueType="num">
                                      <p:cBhvr>
                                        <p:cTn id="54" dur="1000" fill="hold"/>
                                        <p:tgtEl>
                                          <p:spTgt spid="23"/>
                                        </p:tgtEl>
                                        <p:attrNameLst>
                                          <p:attrName>ppt_x</p:attrName>
                                        </p:attrNameLst>
                                      </p:cBhvr>
                                      <p:tavLst>
                                        <p:tav tm="0">
                                          <p:val>
                                            <p:fltVal val="0.5"/>
                                          </p:val>
                                        </p:tav>
                                        <p:tav tm="100000">
                                          <p:val>
                                            <p:strVal val="#ppt_x"/>
                                          </p:val>
                                        </p:tav>
                                      </p:tavLst>
                                    </p:anim>
                                    <p:anim calcmode="lin" valueType="num">
                                      <p:cBhvr>
                                        <p:cTn id="55" dur="1000" fill="hold"/>
                                        <p:tgtEl>
                                          <p:spTgt spid="23"/>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1000" fill="hold"/>
                                        <p:tgtEl>
                                          <p:spTgt spid="24"/>
                                        </p:tgtEl>
                                        <p:attrNameLst>
                                          <p:attrName>ppt_w</p:attrName>
                                        </p:attrNameLst>
                                      </p:cBhvr>
                                      <p:tavLst>
                                        <p:tav tm="0">
                                          <p:val>
                                            <p:fltVal val="0"/>
                                          </p:val>
                                        </p:tav>
                                        <p:tav tm="100000">
                                          <p:val>
                                            <p:strVal val="#ppt_w"/>
                                          </p:val>
                                        </p:tav>
                                      </p:tavLst>
                                    </p:anim>
                                    <p:anim calcmode="lin" valueType="num">
                                      <p:cBhvr>
                                        <p:cTn id="59" dur="1000" fill="hold"/>
                                        <p:tgtEl>
                                          <p:spTgt spid="24"/>
                                        </p:tgtEl>
                                        <p:attrNameLst>
                                          <p:attrName>ppt_h</p:attrName>
                                        </p:attrNameLst>
                                      </p:cBhvr>
                                      <p:tavLst>
                                        <p:tav tm="0">
                                          <p:val>
                                            <p:fltVal val="0"/>
                                          </p:val>
                                        </p:tav>
                                        <p:tav tm="100000">
                                          <p:val>
                                            <p:strVal val="#ppt_h"/>
                                          </p:val>
                                        </p:tav>
                                      </p:tavLst>
                                    </p:anim>
                                    <p:anim calcmode="lin" valueType="num">
                                      <p:cBhvr>
                                        <p:cTn id="60" dur="1000" fill="hold"/>
                                        <p:tgtEl>
                                          <p:spTgt spid="24"/>
                                        </p:tgtEl>
                                        <p:attrNameLst>
                                          <p:attrName>ppt_x</p:attrName>
                                        </p:attrNameLst>
                                      </p:cBhvr>
                                      <p:tavLst>
                                        <p:tav tm="0">
                                          <p:val>
                                            <p:fltVal val="0.5"/>
                                          </p:val>
                                        </p:tav>
                                        <p:tav tm="100000">
                                          <p:val>
                                            <p:strVal val="#ppt_x"/>
                                          </p:val>
                                        </p:tav>
                                      </p:tavLst>
                                    </p:anim>
                                    <p:anim calcmode="lin" valueType="num">
                                      <p:cBhvr>
                                        <p:cTn id="61" dur="1000" fill="hold"/>
                                        <p:tgtEl>
                                          <p:spTgt spid="24"/>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1000" fill="hold"/>
                                        <p:tgtEl>
                                          <p:spTgt spid="25"/>
                                        </p:tgtEl>
                                        <p:attrNameLst>
                                          <p:attrName>ppt_w</p:attrName>
                                        </p:attrNameLst>
                                      </p:cBhvr>
                                      <p:tavLst>
                                        <p:tav tm="0">
                                          <p:val>
                                            <p:fltVal val="0"/>
                                          </p:val>
                                        </p:tav>
                                        <p:tav tm="100000">
                                          <p:val>
                                            <p:strVal val="#ppt_w"/>
                                          </p:val>
                                        </p:tav>
                                      </p:tavLst>
                                    </p:anim>
                                    <p:anim calcmode="lin" valueType="num">
                                      <p:cBhvr>
                                        <p:cTn id="65" dur="1000" fill="hold"/>
                                        <p:tgtEl>
                                          <p:spTgt spid="25"/>
                                        </p:tgtEl>
                                        <p:attrNameLst>
                                          <p:attrName>ppt_h</p:attrName>
                                        </p:attrNameLst>
                                      </p:cBhvr>
                                      <p:tavLst>
                                        <p:tav tm="0">
                                          <p:val>
                                            <p:fltVal val="0"/>
                                          </p:val>
                                        </p:tav>
                                        <p:tav tm="100000">
                                          <p:val>
                                            <p:strVal val="#ppt_h"/>
                                          </p:val>
                                        </p:tav>
                                      </p:tavLst>
                                    </p:anim>
                                    <p:anim calcmode="lin" valueType="num">
                                      <p:cBhvr>
                                        <p:cTn id="66" dur="1000" fill="hold"/>
                                        <p:tgtEl>
                                          <p:spTgt spid="25"/>
                                        </p:tgtEl>
                                        <p:attrNameLst>
                                          <p:attrName>ppt_x</p:attrName>
                                        </p:attrNameLst>
                                      </p:cBhvr>
                                      <p:tavLst>
                                        <p:tav tm="0">
                                          <p:val>
                                            <p:fltVal val="0.5"/>
                                          </p:val>
                                        </p:tav>
                                        <p:tav tm="100000">
                                          <p:val>
                                            <p:strVal val="#ppt_x"/>
                                          </p:val>
                                        </p:tav>
                                      </p:tavLst>
                                    </p:anim>
                                    <p:anim calcmode="lin" valueType="num">
                                      <p:cBhvr>
                                        <p:cTn id="67" dur="1000" fill="hold"/>
                                        <p:tgtEl>
                                          <p:spTgt spid="25"/>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nodeType="withEffect">
                                  <p:stCondLst>
                                    <p:cond delay="500"/>
                                  </p:stCondLst>
                                  <p:childTnLst>
                                    <p:set>
                                      <p:cBhvr>
                                        <p:cTn id="69" dur="1" fill="hold">
                                          <p:stCondLst>
                                            <p:cond delay="0"/>
                                          </p:stCondLst>
                                        </p:cTn>
                                        <p:tgtEl>
                                          <p:spTgt spid="26"/>
                                        </p:tgtEl>
                                        <p:attrNameLst>
                                          <p:attrName>style.visibility</p:attrName>
                                        </p:attrNameLst>
                                      </p:cBhvr>
                                      <p:to>
                                        <p:strVal val="visible"/>
                                      </p:to>
                                    </p:set>
                                    <p:anim calcmode="lin" valueType="num">
                                      <p:cBhvr>
                                        <p:cTn id="70" dur="1000" fill="hold"/>
                                        <p:tgtEl>
                                          <p:spTgt spid="26"/>
                                        </p:tgtEl>
                                        <p:attrNameLst>
                                          <p:attrName>ppt_w</p:attrName>
                                        </p:attrNameLst>
                                      </p:cBhvr>
                                      <p:tavLst>
                                        <p:tav tm="0">
                                          <p:val>
                                            <p:fltVal val="0"/>
                                          </p:val>
                                        </p:tav>
                                        <p:tav tm="100000">
                                          <p:val>
                                            <p:strVal val="#ppt_w"/>
                                          </p:val>
                                        </p:tav>
                                      </p:tavLst>
                                    </p:anim>
                                    <p:anim calcmode="lin" valueType="num">
                                      <p:cBhvr>
                                        <p:cTn id="71" dur="1000" fill="hold"/>
                                        <p:tgtEl>
                                          <p:spTgt spid="26"/>
                                        </p:tgtEl>
                                        <p:attrNameLst>
                                          <p:attrName>ppt_h</p:attrName>
                                        </p:attrNameLst>
                                      </p:cBhvr>
                                      <p:tavLst>
                                        <p:tav tm="0">
                                          <p:val>
                                            <p:fltVal val="0"/>
                                          </p:val>
                                        </p:tav>
                                        <p:tav tm="100000">
                                          <p:val>
                                            <p:strVal val="#ppt_h"/>
                                          </p:val>
                                        </p:tav>
                                      </p:tavLst>
                                    </p:anim>
                                    <p:anim calcmode="lin" valueType="num">
                                      <p:cBhvr>
                                        <p:cTn id="72" dur="1000" fill="hold"/>
                                        <p:tgtEl>
                                          <p:spTgt spid="26"/>
                                        </p:tgtEl>
                                        <p:attrNameLst>
                                          <p:attrName>ppt_x</p:attrName>
                                        </p:attrNameLst>
                                      </p:cBhvr>
                                      <p:tavLst>
                                        <p:tav tm="0">
                                          <p:val>
                                            <p:fltVal val="0.5"/>
                                          </p:val>
                                        </p:tav>
                                        <p:tav tm="100000">
                                          <p:val>
                                            <p:strVal val="#ppt_x"/>
                                          </p:val>
                                        </p:tav>
                                      </p:tavLst>
                                    </p:anim>
                                    <p:anim calcmode="lin" valueType="num">
                                      <p:cBhvr>
                                        <p:cTn id="73" dur="1000" fill="hold"/>
                                        <p:tgtEl>
                                          <p:spTgt spid="26"/>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1500"/>
                                  </p:stCondLst>
                                  <p:childTnLst>
                                    <p:set>
                                      <p:cBhvr>
                                        <p:cTn id="75" dur="1" fill="hold">
                                          <p:stCondLst>
                                            <p:cond delay="0"/>
                                          </p:stCondLst>
                                        </p:cTn>
                                        <p:tgtEl>
                                          <p:spTgt spid="27"/>
                                        </p:tgtEl>
                                        <p:attrNameLst>
                                          <p:attrName>style.visibility</p:attrName>
                                        </p:attrNameLst>
                                      </p:cBhvr>
                                      <p:to>
                                        <p:strVal val="visible"/>
                                      </p:to>
                                    </p:set>
                                    <p:anim calcmode="lin" valueType="num">
                                      <p:cBhvr>
                                        <p:cTn id="76" dur="1000" fill="hold"/>
                                        <p:tgtEl>
                                          <p:spTgt spid="27"/>
                                        </p:tgtEl>
                                        <p:attrNameLst>
                                          <p:attrName>ppt_w</p:attrName>
                                        </p:attrNameLst>
                                      </p:cBhvr>
                                      <p:tavLst>
                                        <p:tav tm="0">
                                          <p:val>
                                            <p:fltVal val="0"/>
                                          </p:val>
                                        </p:tav>
                                        <p:tav tm="100000">
                                          <p:val>
                                            <p:strVal val="#ppt_w"/>
                                          </p:val>
                                        </p:tav>
                                      </p:tavLst>
                                    </p:anim>
                                    <p:anim calcmode="lin" valueType="num">
                                      <p:cBhvr>
                                        <p:cTn id="77" dur="1000" fill="hold"/>
                                        <p:tgtEl>
                                          <p:spTgt spid="27"/>
                                        </p:tgtEl>
                                        <p:attrNameLst>
                                          <p:attrName>ppt_h</p:attrName>
                                        </p:attrNameLst>
                                      </p:cBhvr>
                                      <p:tavLst>
                                        <p:tav tm="0">
                                          <p:val>
                                            <p:fltVal val="0"/>
                                          </p:val>
                                        </p:tav>
                                        <p:tav tm="100000">
                                          <p:val>
                                            <p:strVal val="#ppt_h"/>
                                          </p:val>
                                        </p:tav>
                                      </p:tavLst>
                                    </p:anim>
                                    <p:anim calcmode="lin" valueType="num">
                                      <p:cBhvr>
                                        <p:cTn id="78" dur="1000" fill="hold"/>
                                        <p:tgtEl>
                                          <p:spTgt spid="27"/>
                                        </p:tgtEl>
                                        <p:attrNameLst>
                                          <p:attrName>ppt_x</p:attrName>
                                        </p:attrNameLst>
                                      </p:cBhvr>
                                      <p:tavLst>
                                        <p:tav tm="0">
                                          <p:val>
                                            <p:fltVal val="0.5"/>
                                          </p:val>
                                        </p:tav>
                                        <p:tav tm="100000">
                                          <p:val>
                                            <p:strVal val="#ppt_x"/>
                                          </p:val>
                                        </p:tav>
                                      </p:tavLst>
                                    </p:anim>
                                    <p:anim calcmode="lin" valueType="num">
                                      <p:cBhvr>
                                        <p:cTn id="79" dur="1000" fill="hold"/>
                                        <p:tgtEl>
                                          <p:spTgt spid="27"/>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p:cTn id="82" dur="1000" fill="hold"/>
                                        <p:tgtEl>
                                          <p:spTgt spid="29"/>
                                        </p:tgtEl>
                                        <p:attrNameLst>
                                          <p:attrName>ppt_w</p:attrName>
                                        </p:attrNameLst>
                                      </p:cBhvr>
                                      <p:tavLst>
                                        <p:tav tm="0">
                                          <p:val>
                                            <p:fltVal val="0"/>
                                          </p:val>
                                        </p:tav>
                                        <p:tav tm="100000">
                                          <p:val>
                                            <p:strVal val="#ppt_w"/>
                                          </p:val>
                                        </p:tav>
                                      </p:tavLst>
                                    </p:anim>
                                    <p:anim calcmode="lin" valueType="num">
                                      <p:cBhvr>
                                        <p:cTn id="83" dur="1000" fill="hold"/>
                                        <p:tgtEl>
                                          <p:spTgt spid="29"/>
                                        </p:tgtEl>
                                        <p:attrNameLst>
                                          <p:attrName>ppt_h</p:attrName>
                                        </p:attrNameLst>
                                      </p:cBhvr>
                                      <p:tavLst>
                                        <p:tav tm="0">
                                          <p:val>
                                            <p:fltVal val="0"/>
                                          </p:val>
                                        </p:tav>
                                        <p:tav tm="100000">
                                          <p:val>
                                            <p:strVal val="#ppt_h"/>
                                          </p:val>
                                        </p:tav>
                                      </p:tavLst>
                                    </p:anim>
                                    <p:anim calcmode="lin" valueType="num">
                                      <p:cBhvr>
                                        <p:cTn id="84" dur="1000" fill="hold"/>
                                        <p:tgtEl>
                                          <p:spTgt spid="29"/>
                                        </p:tgtEl>
                                        <p:attrNameLst>
                                          <p:attrName>ppt_x</p:attrName>
                                        </p:attrNameLst>
                                      </p:cBhvr>
                                      <p:tavLst>
                                        <p:tav tm="0">
                                          <p:val>
                                            <p:fltVal val="0.5"/>
                                          </p:val>
                                        </p:tav>
                                        <p:tav tm="100000">
                                          <p:val>
                                            <p:strVal val="#ppt_x"/>
                                          </p:val>
                                        </p:tav>
                                      </p:tavLst>
                                    </p:anim>
                                    <p:anim calcmode="lin" valueType="num">
                                      <p:cBhvr>
                                        <p:cTn id="85" dur="1000" fill="hold"/>
                                        <p:tgtEl>
                                          <p:spTgt spid="29"/>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p:cTn id="88" dur="1000" fill="hold"/>
                                        <p:tgtEl>
                                          <p:spTgt spid="30"/>
                                        </p:tgtEl>
                                        <p:attrNameLst>
                                          <p:attrName>ppt_w</p:attrName>
                                        </p:attrNameLst>
                                      </p:cBhvr>
                                      <p:tavLst>
                                        <p:tav tm="0">
                                          <p:val>
                                            <p:fltVal val="0"/>
                                          </p:val>
                                        </p:tav>
                                        <p:tav tm="100000">
                                          <p:val>
                                            <p:strVal val="#ppt_w"/>
                                          </p:val>
                                        </p:tav>
                                      </p:tavLst>
                                    </p:anim>
                                    <p:anim calcmode="lin" valueType="num">
                                      <p:cBhvr>
                                        <p:cTn id="89" dur="1000" fill="hold"/>
                                        <p:tgtEl>
                                          <p:spTgt spid="30"/>
                                        </p:tgtEl>
                                        <p:attrNameLst>
                                          <p:attrName>ppt_h</p:attrName>
                                        </p:attrNameLst>
                                      </p:cBhvr>
                                      <p:tavLst>
                                        <p:tav tm="0">
                                          <p:val>
                                            <p:fltVal val="0"/>
                                          </p:val>
                                        </p:tav>
                                        <p:tav tm="100000">
                                          <p:val>
                                            <p:strVal val="#ppt_h"/>
                                          </p:val>
                                        </p:tav>
                                      </p:tavLst>
                                    </p:anim>
                                    <p:anim calcmode="lin" valueType="num">
                                      <p:cBhvr>
                                        <p:cTn id="90" dur="1000" fill="hold"/>
                                        <p:tgtEl>
                                          <p:spTgt spid="30"/>
                                        </p:tgtEl>
                                        <p:attrNameLst>
                                          <p:attrName>ppt_x</p:attrName>
                                        </p:attrNameLst>
                                      </p:cBhvr>
                                      <p:tavLst>
                                        <p:tav tm="0">
                                          <p:val>
                                            <p:fltVal val="0.5"/>
                                          </p:val>
                                        </p:tav>
                                        <p:tav tm="100000">
                                          <p:val>
                                            <p:strVal val="#ppt_x"/>
                                          </p:val>
                                        </p:tav>
                                      </p:tavLst>
                                    </p:anim>
                                    <p:anim calcmode="lin" valueType="num">
                                      <p:cBhvr>
                                        <p:cTn id="91" dur="1000" fill="hold"/>
                                        <p:tgtEl>
                                          <p:spTgt spid="30"/>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1000" fill="hold"/>
                                        <p:tgtEl>
                                          <p:spTgt spid="31"/>
                                        </p:tgtEl>
                                        <p:attrNameLst>
                                          <p:attrName>ppt_w</p:attrName>
                                        </p:attrNameLst>
                                      </p:cBhvr>
                                      <p:tavLst>
                                        <p:tav tm="0">
                                          <p:val>
                                            <p:fltVal val="0"/>
                                          </p:val>
                                        </p:tav>
                                        <p:tav tm="100000">
                                          <p:val>
                                            <p:strVal val="#ppt_w"/>
                                          </p:val>
                                        </p:tav>
                                      </p:tavLst>
                                    </p:anim>
                                    <p:anim calcmode="lin" valueType="num">
                                      <p:cBhvr>
                                        <p:cTn id="95" dur="1000" fill="hold"/>
                                        <p:tgtEl>
                                          <p:spTgt spid="31"/>
                                        </p:tgtEl>
                                        <p:attrNameLst>
                                          <p:attrName>ppt_h</p:attrName>
                                        </p:attrNameLst>
                                      </p:cBhvr>
                                      <p:tavLst>
                                        <p:tav tm="0">
                                          <p:val>
                                            <p:fltVal val="0"/>
                                          </p:val>
                                        </p:tav>
                                        <p:tav tm="100000">
                                          <p:val>
                                            <p:strVal val="#ppt_h"/>
                                          </p:val>
                                        </p:tav>
                                      </p:tavLst>
                                    </p:anim>
                                    <p:anim calcmode="lin" valueType="num">
                                      <p:cBhvr>
                                        <p:cTn id="96" dur="1000" fill="hold"/>
                                        <p:tgtEl>
                                          <p:spTgt spid="31"/>
                                        </p:tgtEl>
                                        <p:attrNameLst>
                                          <p:attrName>ppt_x</p:attrName>
                                        </p:attrNameLst>
                                      </p:cBhvr>
                                      <p:tavLst>
                                        <p:tav tm="0">
                                          <p:val>
                                            <p:fltVal val="0.5"/>
                                          </p:val>
                                        </p:tav>
                                        <p:tav tm="100000">
                                          <p:val>
                                            <p:strVal val="#ppt_x"/>
                                          </p:val>
                                        </p:tav>
                                      </p:tavLst>
                                    </p:anim>
                                    <p:anim calcmode="lin" valueType="num">
                                      <p:cBhvr>
                                        <p:cTn id="97" dur="1000" fill="hold"/>
                                        <p:tgtEl>
                                          <p:spTgt spid="31"/>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 calcmode="lin" valueType="num">
                                      <p:cBhvr>
                                        <p:cTn id="100" dur="1000" fill="hold"/>
                                        <p:tgtEl>
                                          <p:spTgt spid="32"/>
                                        </p:tgtEl>
                                        <p:attrNameLst>
                                          <p:attrName>ppt_w</p:attrName>
                                        </p:attrNameLst>
                                      </p:cBhvr>
                                      <p:tavLst>
                                        <p:tav tm="0">
                                          <p:val>
                                            <p:fltVal val="0"/>
                                          </p:val>
                                        </p:tav>
                                        <p:tav tm="100000">
                                          <p:val>
                                            <p:strVal val="#ppt_w"/>
                                          </p:val>
                                        </p:tav>
                                      </p:tavLst>
                                    </p:anim>
                                    <p:anim calcmode="lin" valueType="num">
                                      <p:cBhvr>
                                        <p:cTn id="101" dur="1000" fill="hold"/>
                                        <p:tgtEl>
                                          <p:spTgt spid="32"/>
                                        </p:tgtEl>
                                        <p:attrNameLst>
                                          <p:attrName>ppt_h</p:attrName>
                                        </p:attrNameLst>
                                      </p:cBhvr>
                                      <p:tavLst>
                                        <p:tav tm="0">
                                          <p:val>
                                            <p:fltVal val="0"/>
                                          </p:val>
                                        </p:tav>
                                        <p:tav tm="100000">
                                          <p:val>
                                            <p:strVal val="#ppt_h"/>
                                          </p:val>
                                        </p:tav>
                                      </p:tavLst>
                                    </p:anim>
                                    <p:anim calcmode="lin" valueType="num">
                                      <p:cBhvr>
                                        <p:cTn id="102" dur="1000" fill="hold"/>
                                        <p:tgtEl>
                                          <p:spTgt spid="32"/>
                                        </p:tgtEl>
                                        <p:attrNameLst>
                                          <p:attrName>ppt_x</p:attrName>
                                        </p:attrNameLst>
                                      </p:cBhvr>
                                      <p:tavLst>
                                        <p:tav tm="0">
                                          <p:val>
                                            <p:fltVal val="0.5"/>
                                          </p:val>
                                        </p:tav>
                                        <p:tav tm="100000">
                                          <p:val>
                                            <p:strVal val="#ppt_x"/>
                                          </p:val>
                                        </p:tav>
                                      </p:tavLst>
                                    </p:anim>
                                    <p:anim calcmode="lin" valueType="num">
                                      <p:cBhvr>
                                        <p:cTn id="103" dur="1000" fill="hold"/>
                                        <p:tgtEl>
                                          <p:spTgt spid="32"/>
                                        </p:tgtEl>
                                        <p:attrNameLst>
                                          <p:attrName>ppt_y</p:attrName>
                                        </p:attrNameLst>
                                      </p:cBhvr>
                                      <p:tavLst>
                                        <p:tav tm="0">
                                          <p:val>
                                            <p:fltVal val="0.5"/>
                                          </p:val>
                                        </p:tav>
                                        <p:tav tm="100000">
                                          <p:val>
                                            <p:strVal val="#ppt_y"/>
                                          </p:val>
                                        </p:tav>
                                      </p:tavLst>
                                    </p:anim>
                                  </p:childTnLst>
                                </p:cTn>
                              </p:par>
                              <p:par>
                                <p:cTn id="104" presetID="23" presetClass="entr" presetSubtype="528" repeatCount="indefinite"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p:cTn id="106" dur="1000" fill="hold"/>
                                        <p:tgtEl>
                                          <p:spTgt spid="33"/>
                                        </p:tgtEl>
                                        <p:attrNameLst>
                                          <p:attrName>ppt_w</p:attrName>
                                        </p:attrNameLst>
                                      </p:cBhvr>
                                      <p:tavLst>
                                        <p:tav tm="0">
                                          <p:val>
                                            <p:fltVal val="0"/>
                                          </p:val>
                                        </p:tav>
                                        <p:tav tm="100000">
                                          <p:val>
                                            <p:strVal val="#ppt_w"/>
                                          </p:val>
                                        </p:tav>
                                      </p:tavLst>
                                    </p:anim>
                                    <p:anim calcmode="lin" valueType="num">
                                      <p:cBhvr>
                                        <p:cTn id="107" dur="1000" fill="hold"/>
                                        <p:tgtEl>
                                          <p:spTgt spid="33"/>
                                        </p:tgtEl>
                                        <p:attrNameLst>
                                          <p:attrName>ppt_h</p:attrName>
                                        </p:attrNameLst>
                                      </p:cBhvr>
                                      <p:tavLst>
                                        <p:tav tm="0">
                                          <p:val>
                                            <p:fltVal val="0"/>
                                          </p:val>
                                        </p:tav>
                                        <p:tav tm="100000">
                                          <p:val>
                                            <p:strVal val="#ppt_h"/>
                                          </p:val>
                                        </p:tav>
                                      </p:tavLst>
                                    </p:anim>
                                    <p:anim calcmode="lin" valueType="num">
                                      <p:cBhvr>
                                        <p:cTn id="108" dur="1000" fill="hold"/>
                                        <p:tgtEl>
                                          <p:spTgt spid="33"/>
                                        </p:tgtEl>
                                        <p:attrNameLst>
                                          <p:attrName>ppt_x</p:attrName>
                                        </p:attrNameLst>
                                      </p:cBhvr>
                                      <p:tavLst>
                                        <p:tav tm="0">
                                          <p:val>
                                            <p:fltVal val="0.5"/>
                                          </p:val>
                                        </p:tav>
                                        <p:tav tm="100000">
                                          <p:val>
                                            <p:strVal val="#ppt_x"/>
                                          </p:val>
                                        </p:tav>
                                      </p:tavLst>
                                    </p:anim>
                                    <p:anim calcmode="lin" valueType="num">
                                      <p:cBhvr>
                                        <p:cTn id="109" dur="1000" fill="hold"/>
                                        <p:tgtEl>
                                          <p:spTgt spid="33"/>
                                        </p:tgtEl>
                                        <p:attrNameLst>
                                          <p:attrName>ppt_y</p:attrName>
                                        </p:attrNameLst>
                                      </p:cBhvr>
                                      <p:tavLst>
                                        <p:tav tm="0">
                                          <p:val>
                                            <p:fltVal val="0.5"/>
                                          </p:val>
                                        </p:tav>
                                        <p:tav tm="100000">
                                          <p:val>
                                            <p:strVal val="#ppt_y"/>
                                          </p:val>
                                        </p:tav>
                                      </p:tavLst>
                                    </p:anim>
                                  </p:childTnLst>
                                </p:cTn>
                              </p:par>
                              <p:par>
                                <p:cTn id="110" presetID="23" presetClass="entr" presetSubtype="528" repeatCount="indefinite" fill="hold" grpId="0" nodeType="with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1000" fill="hold"/>
                                        <p:tgtEl>
                                          <p:spTgt spid="34"/>
                                        </p:tgtEl>
                                        <p:attrNameLst>
                                          <p:attrName>ppt_w</p:attrName>
                                        </p:attrNameLst>
                                      </p:cBhvr>
                                      <p:tavLst>
                                        <p:tav tm="0">
                                          <p:val>
                                            <p:fltVal val="0"/>
                                          </p:val>
                                        </p:tav>
                                        <p:tav tm="100000">
                                          <p:val>
                                            <p:strVal val="#ppt_w"/>
                                          </p:val>
                                        </p:tav>
                                      </p:tavLst>
                                    </p:anim>
                                    <p:anim calcmode="lin" valueType="num">
                                      <p:cBhvr>
                                        <p:cTn id="113" dur="1000" fill="hold"/>
                                        <p:tgtEl>
                                          <p:spTgt spid="34"/>
                                        </p:tgtEl>
                                        <p:attrNameLst>
                                          <p:attrName>ppt_h</p:attrName>
                                        </p:attrNameLst>
                                      </p:cBhvr>
                                      <p:tavLst>
                                        <p:tav tm="0">
                                          <p:val>
                                            <p:fltVal val="0"/>
                                          </p:val>
                                        </p:tav>
                                        <p:tav tm="100000">
                                          <p:val>
                                            <p:strVal val="#ppt_h"/>
                                          </p:val>
                                        </p:tav>
                                      </p:tavLst>
                                    </p:anim>
                                    <p:anim calcmode="lin" valueType="num">
                                      <p:cBhvr>
                                        <p:cTn id="114" dur="1000" fill="hold"/>
                                        <p:tgtEl>
                                          <p:spTgt spid="34"/>
                                        </p:tgtEl>
                                        <p:attrNameLst>
                                          <p:attrName>ppt_x</p:attrName>
                                        </p:attrNameLst>
                                      </p:cBhvr>
                                      <p:tavLst>
                                        <p:tav tm="0">
                                          <p:val>
                                            <p:fltVal val="0.5"/>
                                          </p:val>
                                        </p:tav>
                                        <p:tav tm="100000">
                                          <p:val>
                                            <p:strVal val="#ppt_x"/>
                                          </p:val>
                                        </p:tav>
                                      </p:tavLst>
                                    </p:anim>
                                    <p:anim calcmode="lin" valueType="num">
                                      <p:cBhvr>
                                        <p:cTn id="115" dur="1000" fill="hold"/>
                                        <p:tgtEl>
                                          <p:spTgt spid="34"/>
                                        </p:tgtEl>
                                        <p:attrNameLst>
                                          <p:attrName>ppt_y</p:attrName>
                                        </p:attrNameLst>
                                      </p:cBhvr>
                                      <p:tavLst>
                                        <p:tav tm="0">
                                          <p:val>
                                            <p:fltVal val="0.5"/>
                                          </p:val>
                                        </p:tav>
                                        <p:tav tm="100000">
                                          <p:val>
                                            <p:strVal val="#ppt_y"/>
                                          </p:val>
                                        </p:tav>
                                      </p:tavLst>
                                    </p:anim>
                                  </p:childTnLst>
                                </p:cTn>
                              </p:par>
                              <p:par>
                                <p:cTn id="116" presetID="23" presetClass="entr" presetSubtype="528" repeatCount="indefinite" fill="hold" grpId="0" nodeType="withEffect">
                                  <p:stCondLst>
                                    <p:cond delay="1500"/>
                                  </p:stCondLst>
                                  <p:childTnLst>
                                    <p:set>
                                      <p:cBhvr>
                                        <p:cTn id="117" dur="1" fill="hold">
                                          <p:stCondLst>
                                            <p:cond delay="0"/>
                                          </p:stCondLst>
                                        </p:cTn>
                                        <p:tgtEl>
                                          <p:spTgt spid="35"/>
                                        </p:tgtEl>
                                        <p:attrNameLst>
                                          <p:attrName>style.visibility</p:attrName>
                                        </p:attrNameLst>
                                      </p:cBhvr>
                                      <p:to>
                                        <p:strVal val="visible"/>
                                      </p:to>
                                    </p:set>
                                    <p:anim calcmode="lin" valueType="num">
                                      <p:cBhvr>
                                        <p:cTn id="118" dur="1000" fill="hold"/>
                                        <p:tgtEl>
                                          <p:spTgt spid="35"/>
                                        </p:tgtEl>
                                        <p:attrNameLst>
                                          <p:attrName>ppt_w</p:attrName>
                                        </p:attrNameLst>
                                      </p:cBhvr>
                                      <p:tavLst>
                                        <p:tav tm="0">
                                          <p:val>
                                            <p:fltVal val="0"/>
                                          </p:val>
                                        </p:tav>
                                        <p:tav tm="100000">
                                          <p:val>
                                            <p:strVal val="#ppt_w"/>
                                          </p:val>
                                        </p:tav>
                                      </p:tavLst>
                                    </p:anim>
                                    <p:anim calcmode="lin" valueType="num">
                                      <p:cBhvr>
                                        <p:cTn id="119" dur="1000" fill="hold"/>
                                        <p:tgtEl>
                                          <p:spTgt spid="35"/>
                                        </p:tgtEl>
                                        <p:attrNameLst>
                                          <p:attrName>ppt_h</p:attrName>
                                        </p:attrNameLst>
                                      </p:cBhvr>
                                      <p:tavLst>
                                        <p:tav tm="0">
                                          <p:val>
                                            <p:fltVal val="0"/>
                                          </p:val>
                                        </p:tav>
                                        <p:tav tm="100000">
                                          <p:val>
                                            <p:strVal val="#ppt_h"/>
                                          </p:val>
                                        </p:tav>
                                      </p:tavLst>
                                    </p:anim>
                                    <p:anim calcmode="lin" valueType="num">
                                      <p:cBhvr>
                                        <p:cTn id="120" dur="1000" fill="hold"/>
                                        <p:tgtEl>
                                          <p:spTgt spid="35"/>
                                        </p:tgtEl>
                                        <p:attrNameLst>
                                          <p:attrName>ppt_x</p:attrName>
                                        </p:attrNameLst>
                                      </p:cBhvr>
                                      <p:tavLst>
                                        <p:tav tm="0">
                                          <p:val>
                                            <p:fltVal val="0.5"/>
                                          </p:val>
                                        </p:tav>
                                        <p:tav tm="100000">
                                          <p:val>
                                            <p:strVal val="#ppt_x"/>
                                          </p:val>
                                        </p:tav>
                                      </p:tavLst>
                                    </p:anim>
                                    <p:anim calcmode="lin" valueType="num">
                                      <p:cBhvr>
                                        <p:cTn id="121" dur="1000" fill="hold"/>
                                        <p:tgtEl>
                                          <p:spTgt spid="35"/>
                                        </p:tgtEl>
                                        <p:attrNameLst>
                                          <p:attrName>ppt_y</p:attrName>
                                        </p:attrNameLst>
                                      </p:cBhvr>
                                      <p:tavLst>
                                        <p:tav tm="0">
                                          <p:val>
                                            <p:fltVal val="0.5"/>
                                          </p:val>
                                        </p:tav>
                                        <p:tav tm="100000">
                                          <p:val>
                                            <p:strVal val="#ppt_y"/>
                                          </p:val>
                                        </p:tav>
                                      </p:tavLst>
                                    </p:anim>
                                  </p:childTnLst>
                                </p:cTn>
                              </p:par>
                              <p:par>
                                <p:cTn id="122" presetID="23" presetClass="entr" presetSubtype="528" repeatCount="indefinite" fill="hold" grpId="0" nodeType="withEffect">
                                  <p:stCondLst>
                                    <p:cond delay="1500"/>
                                  </p:stCondLst>
                                  <p:childTnLst>
                                    <p:set>
                                      <p:cBhvr>
                                        <p:cTn id="123" dur="1" fill="hold">
                                          <p:stCondLst>
                                            <p:cond delay="0"/>
                                          </p:stCondLst>
                                        </p:cTn>
                                        <p:tgtEl>
                                          <p:spTgt spid="36"/>
                                        </p:tgtEl>
                                        <p:attrNameLst>
                                          <p:attrName>style.visibility</p:attrName>
                                        </p:attrNameLst>
                                      </p:cBhvr>
                                      <p:to>
                                        <p:strVal val="visible"/>
                                      </p:to>
                                    </p:set>
                                    <p:anim calcmode="lin" valueType="num">
                                      <p:cBhvr>
                                        <p:cTn id="124" dur="1000" fill="hold"/>
                                        <p:tgtEl>
                                          <p:spTgt spid="36"/>
                                        </p:tgtEl>
                                        <p:attrNameLst>
                                          <p:attrName>ppt_w</p:attrName>
                                        </p:attrNameLst>
                                      </p:cBhvr>
                                      <p:tavLst>
                                        <p:tav tm="0">
                                          <p:val>
                                            <p:fltVal val="0"/>
                                          </p:val>
                                        </p:tav>
                                        <p:tav tm="100000">
                                          <p:val>
                                            <p:strVal val="#ppt_w"/>
                                          </p:val>
                                        </p:tav>
                                      </p:tavLst>
                                    </p:anim>
                                    <p:anim calcmode="lin" valueType="num">
                                      <p:cBhvr>
                                        <p:cTn id="125" dur="1000" fill="hold"/>
                                        <p:tgtEl>
                                          <p:spTgt spid="36"/>
                                        </p:tgtEl>
                                        <p:attrNameLst>
                                          <p:attrName>ppt_h</p:attrName>
                                        </p:attrNameLst>
                                      </p:cBhvr>
                                      <p:tavLst>
                                        <p:tav tm="0">
                                          <p:val>
                                            <p:fltVal val="0"/>
                                          </p:val>
                                        </p:tav>
                                        <p:tav tm="100000">
                                          <p:val>
                                            <p:strVal val="#ppt_h"/>
                                          </p:val>
                                        </p:tav>
                                      </p:tavLst>
                                    </p:anim>
                                    <p:anim calcmode="lin" valueType="num">
                                      <p:cBhvr>
                                        <p:cTn id="126" dur="1000" fill="hold"/>
                                        <p:tgtEl>
                                          <p:spTgt spid="36"/>
                                        </p:tgtEl>
                                        <p:attrNameLst>
                                          <p:attrName>ppt_x</p:attrName>
                                        </p:attrNameLst>
                                      </p:cBhvr>
                                      <p:tavLst>
                                        <p:tav tm="0">
                                          <p:val>
                                            <p:fltVal val="0.5"/>
                                          </p:val>
                                        </p:tav>
                                        <p:tav tm="100000">
                                          <p:val>
                                            <p:strVal val="#ppt_x"/>
                                          </p:val>
                                        </p:tav>
                                      </p:tavLst>
                                    </p:anim>
                                    <p:anim calcmode="lin" valueType="num">
                                      <p:cBhvr>
                                        <p:cTn id="127" dur="1000" fill="hold"/>
                                        <p:tgtEl>
                                          <p:spTgt spid="36"/>
                                        </p:tgtEl>
                                        <p:attrNameLst>
                                          <p:attrName>ppt_y</p:attrName>
                                        </p:attrNameLst>
                                      </p:cBhvr>
                                      <p:tavLst>
                                        <p:tav tm="0">
                                          <p:val>
                                            <p:fltVal val="0.5"/>
                                          </p:val>
                                        </p:tav>
                                        <p:tav tm="100000">
                                          <p:val>
                                            <p:strVal val="#ppt_y"/>
                                          </p:val>
                                        </p:tav>
                                      </p:tavLst>
                                    </p:anim>
                                  </p:childTnLst>
                                </p:cTn>
                              </p:par>
                              <p:par>
                                <p:cTn id="128" presetID="23" presetClass="entr" presetSubtype="528" repeatCount="indefinite" fill="hold" grpId="0" nodeType="withEffect">
                                  <p:stCondLst>
                                    <p:cond delay="1500"/>
                                  </p:stCondLst>
                                  <p:childTnLst>
                                    <p:set>
                                      <p:cBhvr>
                                        <p:cTn id="129" dur="1" fill="hold">
                                          <p:stCondLst>
                                            <p:cond delay="0"/>
                                          </p:stCondLst>
                                        </p:cTn>
                                        <p:tgtEl>
                                          <p:spTgt spid="37"/>
                                        </p:tgtEl>
                                        <p:attrNameLst>
                                          <p:attrName>style.visibility</p:attrName>
                                        </p:attrNameLst>
                                      </p:cBhvr>
                                      <p:to>
                                        <p:strVal val="visible"/>
                                      </p:to>
                                    </p:set>
                                    <p:anim calcmode="lin" valueType="num">
                                      <p:cBhvr>
                                        <p:cTn id="130" dur="1000" fill="hold"/>
                                        <p:tgtEl>
                                          <p:spTgt spid="37"/>
                                        </p:tgtEl>
                                        <p:attrNameLst>
                                          <p:attrName>ppt_w</p:attrName>
                                        </p:attrNameLst>
                                      </p:cBhvr>
                                      <p:tavLst>
                                        <p:tav tm="0">
                                          <p:val>
                                            <p:fltVal val="0"/>
                                          </p:val>
                                        </p:tav>
                                        <p:tav tm="100000">
                                          <p:val>
                                            <p:strVal val="#ppt_w"/>
                                          </p:val>
                                        </p:tav>
                                      </p:tavLst>
                                    </p:anim>
                                    <p:anim calcmode="lin" valueType="num">
                                      <p:cBhvr>
                                        <p:cTn id="131" dur="1000" fill="hold"/>
                                        <p:tgtEl>
                                          <p:spTgt spid="37"/>
                                        </p:tgtEl>
                                        <p:attrNameLst>
                                          <p:attrName>ppt_h</p:attrName>
                                        </p:attrNameLst>
                                      </p:cBhvr>
                                      <p:tavLst>
                                        <p:tav tm="0">
                                          <p:val>
                                            <p:fltVal val="0"/>
                                          </p:val>
                                        </p:tav>
                                        <p:tav tm="100000">
                                          <p:val>
                                            <p:strVal val="#ppt_h"/>
                                          </p:val>
                                        </p:tav>
                                      </p:tavLst>
                                    </p:anim>
                                    <p:anim calcmode="lin" valueType="num">
                                      <p:cBhvr>
                                        <p:cTn id="132" dur="1000" fill="hold"/>
                                        <p:tgtEl>
                                          <p:spTgt spid="37"/>
                                        </p:tgtEl>
                                        <p:attrNameLst>
                                          <p:attrName>ppt_x</p:attrName>
                                        </p:attrNameLst>
                                      </p:cBhvr>
                                      <p:tavLst>
                                        <p:tav tm="0">
                                          <p:val>
                                            <p:fltVal val="0.5"/>
                                          </p:val>
                                        </p:tav>
                                        <p:tav tm="100000">
                                          <p:val>
                                            <p:strVal val="#ppt_x"/>
                                          </p:val>
                                        </p:tav>
                                      </p:tavLst>
                                    </p:anim>
                                    <p:anim calcmode="lin" valueType="num">
                                      <p:cBhvr>
                                        <p:cTn id="133" dur="1000" fill="hold"/>
                                        <p:tgtEl>
                                          <p:spTgt spid="37"/>
                                        </p:tgtEl>
                                        <p:attrNameLst>
                                          <p:attrName>ppt_y</p:attrName>
                                        </p:attrNameLst>
                                      </p:cBhvr>
                                      <p:tavLst>
                                        <p:tav tm="0">
                                          <p:val>
                                            <p:fltVal val="0.5"/>
                                          </p:val>
                                        </p:tav>
                                        <p:tav tm="100000">
                                          <p:val>
                                            <p:strVal val="#ppt_y"/>
                                          </p:val>
                                        </p:tav>
                                      </p:tavLst>
                                    </p:anim>
                                  </p:childTnLst>
                                </p:cTn>
                              </p:par>
                              <p:par>
                                <p:cTn id="134" presetID="23" presetClass="entr" presetSubtype="528" repeatCount="indefinite" fill="hold" grpId="0" nodeType="withEffect">
                                  <p:stCondLst>
                                    <p:cond delay="15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1000" fill="hold"/>
                                        <p:tgtEl>
                                          <p:spTgt spid="38"/>
                                        </p:tgtEl>
                                        <p:attrNameLst>
                                          <p:attrName>ppt_w</p:attrName>
                                        </p:attrNameLst>
                                      </p:cBhvr>
                                      <p:tavLst>
                                        <p:tav tm="0">
                                          <p:val>
                                            <p:fltVal val="0"/>
                                          </p:val>
                                        </p:tav>
                                        <p:tav tm="100000">
                                          <p:val>
                                            <p:strVal val="#ppt_w"/>
                                          </p:val>
                                        </p:tav>
                                      </p:tavLst>
                                    </p:anim>
                                    <p:anim calcmode="lin" valueType="num">
                                      <p:cBhvr>
                                        <p:cTn id="137" dur="1000" fill="hold"/>
                                        <p:tgtEl>
                                          <p:spTgt spid="38"/>
                                        </p:tgtEl>
                                        <p:attrNameLst>
                                          <p:attrName>ppt_h</p:attrName>
                                        </p:attrNameLst>
                                      </p:cBhvr>
                                      <p:tavLst>
                                        <p:tav tm="0">
                                          <p:val>
                                            <p:fltVal val="0"/>
                                          </p:val>
                                        </p:tav>
                                        <p:tav tm="100000">
                                          <p:val>
                                            <p:strVal val="#ppt_h"/>
                                          </p:val>
                                        </p:tav>
                                      </p:tavLst>
                                    </p:anim>
                                    <p:anim calcmode="lin" valueType="num">
                                      <p:cBhvr>
                                        <p:cTn id="138" dur="1000" fill="hold"/>
                                        <p:tgtEl>
                                          <p:spTgt spid="38"/>
                                        </p:tgtEl>
                                        <p:attrNameLst>
                                          <p:attrName>ppt_x</p:attrName>
                                        </p:attrNameLst>
                                      </p:cBhvr>
                                      <p:tavLst>
                                        <p:tav tm="0">
                                          <p:val>
                                            <p:fltVal val="0.5"/>
                                          </p:val>
                                        </p:tav>
                                        <p:tav tm="100000">
                                          <p:val>
                                            <p:strVal val="#ppt_x"/>
                                          </p:val>
                                        </p:tav>
                                      </p:tavLst>
                                    </p:anim>
                                    <p:anim calcmode="lin" valueType="num">
                                      <p:cBhvr>
                                        <p:cTn id="139" dur="1000" fill="hold"/>
                                        <p:tgtEl>
                                          <p:spTgt spid="38"/>
                                        </p:tgtEl>
                                        <p:attrNameLst>
                                          <p:attrName>ppt_y</p:attrName>
                                        </p:attrNameLst>
                                      </p:cBhvr>
                                      <p:tavLst>
                                        <p:tav tm="0">
                                          <p:val>
                                            <p:fltVal val="0.5"/>
                                          </p:val>
                                        </p:tav>
                                        <p:tav tm="100000">
                                          <p:val>
                                            <p:strVal val="#ppt_y"/>
                                          </p:val>
                                        </p:tav>
                                      </p:tavLst>
                                    </p:anim>
                                  </p:childTnLst>
                                </p:cTn>
                              </p:par>
                              <p:par>
                                <p:cTn id="140" presetID="23" presetClass="entr" presetSubtype="528" repeatCount="indefinite" fill="hold" grpId="0" nodeType="withEffect">
                                  <p:stCondLst>
                                    <p:cond delay="1500"/>
                                  </p:stCondLst>
                                  <p:childTnLst>
                                    <p:set>
                                      <p:cBhvr>
                                        <p:cTn id="141" dur="1" fill="hold">
                                          <p:stCondLst>
                                            <p:cond delay="0"/>
                                          </p:stCondLst>
                                        </p:cTn>
                                        <p:tgtEl>
                                          <p:spTgt spid="39"/>
                                        </p:tgtEl>
                                        <p:attrNameLst>
                                          <p:attrName>style.visibility</p:attrName>
                                        </p:attrNameLst>
                                      </p:cBhvr>
                                      <p:to>
                                        <p:strVal val="visible"/>
                                      </p:to>
                                    </p:set>
                                    <p:anim calcmode="lin" valueType="num">
                                      <p:cBhvr>
                                        <p:cTn id="142" dur="1000" fill="hold"/>
                                        <p:tgtEl>
                                          <p:spTgt spid="39"/>
                                        </p:tgtEl>
                                        <p:attrNameLst>
                                          <p:attrName>ppt_w</p:attrName>
                                        </p:attrNameLst>
                                      </p:cBhvr>
                                      <p:tavLst>
                                        <p:tav tm="0">
                                          <p:val>
                                            <p:fltVal val="0"/>
                                          </p:val>
                                        </p:tav>
                                        <p:tav tm="100000">
                                          <p:val>
                                            <p:strVal val="#ppt_w"/>
                                          </p:val>
                                        </p:tav>
                                      </p:tavLst>
                                    </p:anim>
                                    <p:anim calcmode="lin" valueType="num">
                                      <p:cBhvr>
                                        <p:cTn id="143" dur="1000" fill="hold"/>
                                        <p:tgtEl>
                                          <p:spTgt spid="39"/>
                                        </p:tgtEl>
                                        <p:attrNameLst>
                                          <p:attrName>ppt_h</p:attrName>
                                        </p:attrNameLst>
                                      </p:cBhvr>
                                      <p:tavLst>
                                        <p:tav tm="0">
                                          <p:val>
                                            <p:fltVal val="0"/>
                                          </p:val>
                                        </p:tav>
                                        <p:tav tm="100000">
                                          <p:val>
                                            <p:strVal val="#ppt_h"/>
                                          </p:val>
                                        </p:tav>
                                      </p:tavLst>
                                    </p:anim>
                                    <p:anim calcmode="lin" valueType="num">
                                      <p:cBhvr>
                                        <p:cTn id="144" dur="1000" fill="hold"/>
                                        <p:tgtEl>
                                          <p:spTgt spid="39"/>
                                        </p:tgtEl>
                                        <p:attrNameLst>
                                          <p:attrName>ppt_x</p:attrName>
                                        </p:attrNameLst>
                                      </p:cBhvr>
                                      <p:tavLst>
                                        <p:tav tm="0">
                                          <p:val>
                                            <p:fltVal val="0.5"/>
                                          </p:val>
                                        </p:tav>
                                        <p:tav tm="100000">
                                          <p:val>
                                            <p:strVal val="#ppt_x"/>
                                          </p:val>
                                        </p:tav>
                                      </p:tavLst>
                                    </p:anim>
                                    <p:anim calcmode="lin" valueType="num">
                                      <p:cBhvr>
                                        <p:cTn id="145" dur="1000" fill="hold"/>
                                        <p:tgtEl>
                                          <p:spTgt spid="39"/>
                                        </p:tgtEl>
                                        <p:attrNameLst>
                                          <p:attrName>ppt_y</p:attrName>
                                        </p:attrNameLst>
                                      </p:cBhvr>
                                      <p:tavLst>
                                        <p:tav tm="0">
                                          <p:val>
                                            <p:fltVal val="0.5"/>
                                          </p:val>
                                        </p:tav>
                                        <p:tav tm="100000">
                                          <p:val>
                                            <p:strVal val="#ppt_y"/>
                                          </p:val>
                                        </p:tav>
                                      </p:tavLst>
                                    </p:anim>
                                  </p:childTnLst>
                                </p:cTn>
                              </p:par>
                              <p:par>
                                <p:cTn id="146" presetID="23" presetClass="entr" presetSubtype="528" repeatCount="indefinite" fill="hold" grpId="0" nodeType="withEffect">
                                  <p:stCondLst>
                                    <p:cond delay="1500"/>
                                  </p:stCondLst>
                                  <p:childTnLst>
                                    <p:set>
                                      <p:cBhvr>
                                        <p:cTn id="147" dur="1" fill="hold">
                                          <p:stCondLst>
                                            <p:cond delay="0"/>
                                          </p:stCondLst>
                                        </p:cTn>
                                        <p:tgtEl>
                                          <p:spTgt spid="40"/>
                                        </p:tgtEl>
                                        <p:attrNameLst>
                                          <p:attrName>style.visibility</p:attrName>
                                        </p:attrNameLst>
                                      </p:cBhvr>
                                      <p:to>
                                        <p:strVal val="visible"/>
                                      </p:to>
                                    </p:set>
                                    <p:anim calcmode="lin" valueType="num">
                                      <p:cBhvr>
                                        <p:cTn id="148" dur="1000" fill="hold"/>
                                        <p:tgtEl>
                                          <p:spTgt spid="40"/>
                                        </p:tgtEl>
                                        <p:attrNameLst>
                                          <p:attrName>ppt_w</p:attrName>
                                        </p:attrNameLst>
                                      </p:cBhvr>
                                      <p:tavLst>
                                        <p:tav tm="0">
                                          <p:val>
                                            <p:fltVal val="0"/>
                                          </p:val>
                                        </p:tav>
                                        <p:tav tm="100000">
                                          <p:val>
                                            <p:strVal val="#ppt_w"/>
                                          </p:val>
                                        </p:tav>
                                      </p:tavLst>
                                    </p:anim>
                                    <p:anim calcmode="lin" valueType="num">
                                      <p:cBhvr>
                                        <p:cTn id="149" dur="1000" fill="hold"/>
                                        <p:tgtEl>
                                          <p:spTgt spid="40"/>
                                        </p:tgtEl>
                                        <p:attrNameLst>
                                          <p:attrName>ppt_h</p:attrName>
                                        </p:attrNameLst>
                                      </p:cBhvr>
                                      <p:tavLst>
                                        <p:tav tm="0">
                                          <p:val>
                                            <p:fltVal val="0"/>
                                          </p:val>
                                        </p:tav>
                                        <p:tav tm="100000">
                                          <p:val>
                                            <p:strVal val="#ppt_h"/>
                                          </p:val>
                                        </p:tav>
                                      </p:tavLst>
                                    </p:anim>
                                    <p:anim calcmode="lin" valueType="num">
                                      <p:cBhvr>
                                        <p:cTn id="150" dur="1000" fill="hold"/>
                                        <p:tgtEl>
                                          <p:spTgt spid="40"/>
                                        </p:tgtEl>
                                        <p:attrNameLst>
                                          <p:attrName>ppt_x</p:attrName>
                                        </p:attrNameLst>
                                      </p:cBhvr>
                                      <p:tavLst>
                                        <p:tav tm="0">
                                          <p:val>
                                            <p:fltVal val="0.5"/>
                                          </p:val>
                                        </p:tav>
                                        <p:tav tm="100000">
                                          <p:val>
                                            <p:strVal val="#ppt_x"/>
                                          </p:val>
                                        </p:tav>
                                      </p:tavLst>
                                    </p:anim>
                                    <p:anim calcmode="lin" valueType="num">
                                      <p:cBhvr>
                                        <p:cTn id="151" dur="1000" fill="hold"/>
                                        <p:tgtEl>
                                          <p:spTgt spid="40"/>
                                        </p:tgtEl>
                                        <p:attrNameLst>
                                          <p:attrName>ppt_y</p:attrName>
                                        </p:attrNameLst>
                                      </p:cBhvr>
                                      <p:tavLst>
                                        <p:tav tm="0">
                                          <p:val>
                                            <p:fltVal val="0.5"/>
                                          </p:val>
                                        </p:tav>
                                        <p:tav tm="100000">
                                          <p:val>
                                            <p:strVal val="#ppt_y"/>
                                          </p:val>
                                        </p:tav>
                                      </p:tavLst>
                                    </p:anim>
                                  </p:childTnLst>
                                </p:cTn>
                              </p:par>
                              <p:par>
                                <p:cTn id="152" presetID="23" presetClass="entr" presetSubtype="528" repeatCount="indefinite" fill="hold" grpId="0" nodeType="withEffect">
                                  <p:stCondLst>
                                    <p:cond delay="1500"/>
                                  </p:stCondLst>
                                  <p:childTnLst>
                                    <p:set>
                                      <p:cBhvr>
                                        <p:cTn id="153" dur="1" fill="hold">
                                          <p:stCondLst>
                                            <p:cond delay="0"/>
                                          </p:stCondLst>
                                        </p:cTn>
                                        <p:tgtEl>
                                          <p:spTgt spid="41"/>
                                        </p:tgtEl>
                                        <p:attrNameLst>
                                          <p:attrName>style.visibility</p:attrName>
                                        </p:attrNameLst>
                                      </p:cBhvr>
                                      <p:to>
                                        <p:strVal val="visible"/>
                                      </p:to>
                                    </p:set>
                                    <p:anim calcmode="lin" valueType="num">
                                      <p:cBhvr>
                                        <p:cTn id="154" dur="1000" fill="hold"/>
                                        <p:tgtEl>
                                          <p:spTgt spid="41"/>
                                        </p:tgtEl>
                                        <p:attrNameLst>
                                          <p:attrName>ppt_w</p:attrName>
                                        </p:attrNameLst>
                                      </p:cBhvr>
                                      <p:tavLst>
                                        <p:tav tm="0">
                                          <p:val>
                                            <p:fltVal val="0"/>
                                          </p:val>
                                        </p:tav>
                                        <p:tav tm="100000">
                                          <p:val>
                                            <p:strVal val="#ppt_w"/>
                                          </p:val>
                                        </p:tav>
                                      </p:tavLst>
                                    </p:anim>
                                    <p:anim calcmode="lin" valueType="num">
                                      <p:cBhvr>
                                        <p:cTn id="155" dur="1000" fill="hold"/>
                                        <p:tgtEl>
                                          <p:spTgt spid="41"/>
                                        </p:tgtEl>
                                        <p:attrNameLst>
                                          <p:attrName>ppt_h</p:attrName>
                                        </p:attrNameLst>
                                      </p:cBhvr>
                                      <p:tavLst>
                                        <p:tav tm="0">
                                          <p:val>
                                            <p:fltVal val="0"/>
                                          </p:val>
                                        </p:tav>
                                        <p:tav tm="100000">
                                          <p:val>
                                            <p:strVal val="#ppt_h"/>
                                          </p:val>
                                        </p:tav>
                                      </p:tavLst>
                                    </p:anim>
                                    <p:anim calcmode="lin" valueType="num">
                                      <p:cBhvr>
                                        <p:cTn id="156" dur="1000" fill="hold"/>
                                        <p:tgtEl>
                                          <p:spTgt spid="41"/>
                                        </p:tgtEl>
                                        <p:attrNameLst>
                                          <p:attrName>ppt_x</p:attrName>
                                        </p:attrNameLst>
                                      </p:cBhvr>
                                      <p:tavLst>
                                        <p:tav tm="0">
                                          <p:val>
                                            <p:fltVal val="0.5"/>
                                          </p:val>
                                        </p:tav>
                                        <p:tav tm="100000">
                                          <p:val>
                                            <p:strVal val="#ppt_x"/>
                                          </p:val>
                                        </p:tav>
                                      </p:tavLst>
                                    </p:anim>
                                    <p:anim calcmode="lin" valueType="num">
                                      <p:cBhvr>
                                        <p:cTn id="157" dur="1000" fill="hold"/>
                                        <p:tgtEl>
                                          <p:spTgt spid="41"/>
                                        </p:tgtEl>
                                        <p:attrNameLst>
                                          <p:attrName>ppt_y</p:attrName>
                                        </p:attrNameLst>
                                      </p:cBhvr>
                                      <p:tavLst>
                                        <p:tav tm="0">
                                          <p:val>
                                            <p:fltVal val="0.5"/>
                                          </p:val>
                                        </p:tav>
                                        <p:tav tm="100000">
                                          <p:val>
                                            <p:strVal val="#ppt_y"/>
                                          </p:val>
                                        </p:tav>
                                      </p:tavLst>
                                    </p:anim>
                                  </p:childTnLst>
                                </p:cTn>
                              </p:par>
                              <p:par>
                                <p:cTn id="158" presetID="23" presetClass="entr" presetSubtype="528" repeatCount="indefinite" fill="hold" grpId="0" nodeType="withEffect">
                                  <p:stCondLst>
                                    <p:cond delay="1500"/>
                                  </p:stCondLst>
                                  <p:childTnLst>
                                    <p:set>
                                      <p:cBhvr>
                                        <p:cTn id="159" dur="1" fill="hold">
                                          <p:stCondLst>
                                            <p:cond delay="0"/>
                                          </p:stCondLst>
                                        </p:cTn>
                                        <p:tgtEl>
                                          <p:spTgt spid="42"/>
                                        </p:tgtEl>
                                        <p:attrNameLst>
                                          <p:attrName>style.visibility</p:attrName>
                                        </p:attrNameLst>
                                      </p:cBhvr>
                                      <p:to>
                                        <p:strVal val="visible"/>
                                      </p:to>
                                    </p:set>
                                    <p:anim calcmode="lin" valueType="num">
                                      <p:cBhvr>
                                        <p:cTn id="160" dur="1000" fill="hold"/>
                                        <p:tgtEl>
                                          <p:spTgt spid="42"/>
                                        </p:tgtEl>
                                        <p:attrNameLst>
                                          <p:attrName>ppt_w</p:attrName>
                                        </p:attrNameLst>
                                      </p:cBhvr>
                                      <p:tavLst>
                                        <p:tav tm="0">
                                          <p:val>
                                            <p:fltVal val="0"/>
                                          </p:val>
                                        </p:tav>
                                        <p:tav tm="100000">
                                          <p:val>
                                            <p:strVal val="#ppt_w"/>
                                          </p:val>
                                        </p:tav>
                                      </p:tavLst>
                                    </p:anim>
                                    <p:anim calcmode="lin" valueType="num">
                                      <p:cBhvr>
                                        <p:cTn id="161" dur="1000" fill="hold"/>
                                        <p:tgtEl>
                                          <p:spTgt spid="42"/>
                                        </p:tgtEl>
                                        <p:attrNameLst>
                                          <p:attrName>ppt_h</p:attrName>
                                        </p:attrNameLst>
                                      </p:cBhvr>
                                      <p:tavLst>
                                        <p:tav tm="0">
                                          <p:val>
                                            <p:fltVal val="0"/>
                                          </p:val>
                                        </p:tav>
                                        <p:tav tm="100000">
                                          <p:val>
                                            <p:strVal val="#ppt_h"/>
                                          </p:val>
                                        </p:tav>
                                      </p:tavLst>
                                    </p:anim>
                                    <p:anim calcmode="lin" valueType="num">
                                      <p:cBhvr>
                                        <p:cTn id="162" dur="1000" fill="hold"/>
                                        <p:tgtEl>
                                          <p:spTgt spid="42"/>
                                        </p:tgtEl>
                                        <p:attrNameLst>
                                          <p:attrName>ppt_x</p:attrName>
                                        </p:attrNameLst>
                                      </p:cBhvr>
                                      <p:tavLst>
                                        <p:tav tm="0">
                                          <p:val>
                                            <p:fltVal val="0.5"/>
                                          </p:val>
                                        </p:tav>
                                        <p:tav tm="100000">
                                          <p:val>
                                            <p:strVal val="#ppt_x"/>
                                          </p:val>
                                        </p:tav>
                                      </p:tavLst>
                                    </p:anim>
                                    <p:anim calcmode="lin" valueType="num">
                                      <p:cBhvr>
                                        <p:cTn id="163" dur="1000" fill="hold"/>
                                        <p:tgtEl>
                                          <p:spTgt spid="42"/>
                                        </p:tgtEl>
                                        <p:attrNameLst>
                                          <p:attrName>ppt_y</p:attrName>
                                        </p:attrNameLst>
                                      </p:cBhvr>
                                      <p:tavLst>
                                        <p:tav tm="0">
                                          <p:val>
                                            <p:fltVal val="0.5"/>
                                          </p:val>
                                        </p:tav>
                                        <p:tav tm="100000">
                                          <p:val>
                                            <p:strVal val="#ppt_y"/>
                                          </p:val>
                                        </p:tav>
                                      </p:tavLst>
                                    </p:anim>
                                  </p:childTnLst>
                                </p:cTn>
                              </p:par>
                              <p:par>
                                <p:cTn id="164" presetID="23" presetClass="entr" presetSubtype="528" repeatCount="indefinite" fill="hold" grpId="0" nodeType="withEffect">
                                  <p:stCondLst>
                                    <p:cond delay="1500"/>
                                  </p:stCondLst>
                                  <p:childTnLst>
                                    <p:set>
                                      <p:cBhvr>
                                        <p:cTn id="165" dur="1" fill="hold">
                                          <p:stCondLst>
                                            <p:cond delay="0"/>
                                          </p:stCondLst>
                                        </p:cTn>
                                        <p:tgtEl>
                                          <p:spTgt spid="43"/>
                                        </p:tgtEl>
                                        <p:attrNameLst>
                                          <p:attrName>style.visibility</p:attrName>
                                        </p:attrNameLst>
                                      </p:cBhvr>
                                      <p:to>
                                        <p:strVal val="visible"/>
                                      </p:to>
                                    </p:set>
                                    <p:anim calcmode="lin" valueType="num">
                                      <p:cBhvr>
                                        <p:cTn id="166" dur="1000" fill="hold"/>
                                        <p:tgtEl>
                                          <p:spTgt spid="43"/>
                                        </p:tgtEl>
                                        <p:attrNameLst>
                                          <p:attrName>ppt_w</p:attrName>
                                        </p:attrNameLst>
                                      </p:cBhvr>
                                      <p:tavLst>
                                        <p:tav tm="0">
                                          <p:val>
                                            <p:fltVal val="0"/>
                                          </p:val>
                                        </p:tav>
                                        <p:tav tm="100000">
                                          <p:val>
                                            <p:strVal val="#ppt_w"/>
                                          </p:val>
                                        </p:tav>
                                      </p:tavLst>
                                    </p:anim>
                                    <p:anim calcmode="lin" valueType="num">
                                      <p:cBhvr>
                                        <p:cTn id="167" dur="1000" fill="hold"/>
                                        <p:tgtEl>
                                          <p:spTgt spid="43"/>
                                        </p:tgtEl>
                                        <p:attrNameLst>
                                          <p:attrName>ppt_h</p:attrName>
                                        </p:attrNameLst>
                                      </p:cBhvr>
                                      <p:tavLst>
                                        <p:tav tm="0">
                                          <p:val>
                                            <p:fltVal val="0"/>
                                          </p:val>
                                        </p:tav>
                                        <p:tav tm="100000">
                                          <p:val>
                                            <p:strVal val="#ppt_h"/>
                                          </p:val>
                                        </p:tav>
                                      </p:tavLst>
                                    </p:anim>
                                    <p:anim calcmode="lin" valueType="num">
                                      <p:cBhvr>
                                        <p:cTn id="168" dur="1000" fill="hold"/>
                                        <p:tgtEl>
                                          <p:spTgt spid="43"/>
                                        </p:tgtEl>
                                        <p:attrNameLst>
                                          <p:attrName>ppt_x</p:attrName>
                                        </p:attrNameLst>
                                      </p:cBhvr>
                                      <p:tavLst>
                                        <p:tav tm="0">
                                          <p:val>
                                            <p:fltVal val="0.5"/>
                                          </p:val>
                                        </p:tav>
                                        <p:tav tm="100000">
                                          <p:val>
                                            <p:strVal val="#ppt_x"/>
                                          </p:val>
                                        </p:tav>
                                      </p:tavLst>
                                    </p:anim>
                                    <p:anim calcmode="lin" valueType="num">
                                      <p:cBhvr>
                                        <p:cTn id="169" dur="1000" fill="hold"/>
                                        <p:tgtEl>
                                          <p:spTgt spid="43"/>
                                        </p:tgtEl>
                                        <p:attrNameLst>
                                          <p:attrName>ppt_y</p:attrName>
                                        </p:attrNameLst>
                                      </p:cBhvr>
                                      <p:tavLst>
                                        <p:tav tm="0">
                                          <p:val>
                                            <p:fltVal val="0.5"/>
                                          </p:val>
                                        </p:tav>
                                        <p:tav tm="100000">
                                          <p:val>
                                            <p:strVal val="#ppt_y"/>
                                          </p:val>
                                        </p:tav>
                                      </p:tavLst>
                                    </p:anim>
                                  </p:childTnLst>
                                </p:cTn>
                              </p:par>
                              <p:par>
                                <p:cTn id="170" presetID="23" presetClass="entr" presetSubtype="528" repeatCount="indefinite" fill="hold" grpId="0" nodeType="withEffect">
                                  <p:stCondLst>
                                    <p:cond delay="1500"/>
                                  </p:stCondLst>
                                  <p:childTnLst>
                                    <p:set>
                                      <p:cBhvr>
                                        <p:cTn id="171" dur="1" fill="hold">
                                          <p:stCondLst>
                                            <p:cond delay="0"/>
                                          </p:stCondLst>
                                        </p:cTn>
                                        <p:tgtEl>
                                          <p:spTgt spid="44"/>
                                        </p:tgtEl>
                                        <p:attrNameLst>
                                          <p:attrName>style.visibility</p:attrName>
                                        </p:attrNameLst>
                                      </p:cBhvr>
                                      <p:to>
                                        <p:strVal val="visible"/>
                                      </p:to>
                                    </p:set>
                                    <p:anim calcmode="lin" valueType="num">
                                      <p:cBhvr>
                                        <p:cTn id="172" dur="1000" fill="hold"/>
                                        <p:tgtEl>
                                          <p:spTgt spid="44"/>
                                        </p:tgtEl>
                                        <p:attrNameLst>
                                          <p:attrName>ppt_w</p:attrName>
                                        </p:attrNameLst>
                                      </p:cBhvr>
                                      <p:tavLst>
                                        <p:tav tm="0">
                                          <p:val>
                                            <p:fltVal val="0"/>
                                          </p:val>
                                        </p:tav>
                                        <p:tav tm="100000">
                                          <p:val>
                                            <p:strVal val="#ppt_w"/>
                                          </p:val>
                                        </p:tav>
                                      </p:tavLst>
                                    </p:anim>
                                    <p:anim calcmode="lin" valueType="num">
                                      <p:cBhvr>
                                        <p:cTn id="173" dur="1000" fill="hold"/>
                                        <p:tgtEl>
                                          <p:spTgt spid="44"/>
                                        </p:tgtEl>
                                        <p:attrNameLst>
                                          <p:attrName>ppt_h</p:attrName>
                                        </p:attrNameLst>
                                      </p:cBhvr>
                                      <p:tavLst>
                                        <p:tav tm="0">
                                          <p:val>
                                            <p:fltVal val="0"/>
                                          </p:val>
                                        </p:tav>
                                        <p:tav tm="100000">
                                          <p:val>
                                            <p:strVal val="#ppt_h"/>
                                          </p:val>
                                        </p:tav>
                                      </p:tavLst>
                                    </p:anim>
                                    <p:anim calcmode="lin" valueType="num">
                                      <p:cBhvr>
                                        <p:cTn id="174" dur="1000" fill="hold"/>
                                        <p:tgtEl>
                                          <p:spTgt spid="44"/>
                                        </p:tgtEl>
                                        <p:attrNameLst>
                                          <p:attrName>ppt_x</p:attrName>
                                        </p:attrNameLst>
                                      </p:cBhvr>
                                      <p:tavLst>
                                        <p:tav tm="0">
                                          <p:val>
                                            <p:fltVal val="0.5"/>
                                          </p:val>
                                        </p:tav>
                                        <p:tav tm="100000">
                                          <p:val>
                                            <p:strVal val="#ppt_x"/>
                                          </p:val>
                                        </p:tav>
                                      </p:tavLst>
                                    </p:anim>
                                    <p:anim calcmode="lin" valueType="num">
                                      <p:cBhvr>
                                        <p:cTn id="175" dur="1000" fill="hold"/>
                                        <p:tgtEl>
                                          <p:spTgt spid="44"/>
                                        </p:tgtEl>
                                        <p:attrNameLst>
                                          <p:attrName>ppt_y</p:attrName>
                                        </p:attrNameLst>
                                      </p:cBhvr>
                                      <p:tavLst>
                                        <p:tav tm="0">
                                          <p:val>
                                            <p:fltVal val="0.5"/>
                                          </p:val>
                                        </p:tav>
                                        <p:tav tm="100000">
                                          <p:val>
                                            <p:strVal val="#ppt_y"/>
                                          </p:val>
                                        </p:tav>
                                      </p:tavLst>
                                    </p:anim>
                                  </p:childTnLst>
                                </p:cTn>
                              </p:par>
                              <p:par>
                                <p:cTn id="176" presetID="23" presetClass="entr" presetSubtype="528" repeatCount="indefinite" fill="hold" nodeType="withEffect">
                                  <p:stCondLst>
                                    <p:cond delay="500"/>
                                  </p:stCondLst>
                                  <p:childTnLst>
                                    <p:set>
                                      <p:cBhvr>
                                        <p:cTn id="177" dur="1" fill="hold">
                                          <p:stCondLst>
                                            <p:cond delay="0"/>
                                          </p:stCondLst>
                                        </p:cTn>
                                        <p:tgtEl>
                                          <p:spTgt spid="45"/>
                                        </p:tgtEl>
                                        <p:attrNameLst>
                                          <p:attrName>style.visibility</p:attrName>
                                        </p:attrNameLst>
                                      </p:cBhvr>
                                      <p:to>
                                        <p:strVal val="visible"/>
                                      </p:to>
                                    </p:set>
                                    <p:anim calcmode="lin" valueType="num">
                                      <p:cBhvr>
                                        <p:cTn id="178" dur="1000" fill="hold"/>
                                        <p:tgtEl>
                                          <p:spTgt spid="45"/>
                                        </p:tgtEl>
                                        <p:attrNameLst>
                                          <p:attrName>ppt_w</p:attrName>
                                        </p:attrNameLst>
                                      </p:cBhvr>
                                      <p:tavLst>
                                        <p:tav tm="0">
                                          <p:val>
                                            <p:fltVal val="0"/>
                                          </p:val>
                                        </p:tav>
                                        <p:tav tm="100000">
                                          <p:val>
                                            <p:strVal val="#ppt_w"/>
                                          </p:val>
                                        </p:tav>
                                      </p:tavLst>
                                    </p:anim>
                                    <p:anim calcmode="lin" valueType="num">
                                      <p:cBhvr>
                                        <p:cTn id="179" dur="1000" fill="hold"/>
                                        <p:tgtEl>
                                          <p:spTgt spid="45"/>
                                        </p:tgtEl>
                                        <p:attrNameLst>
                                          <p:attrName>ppt_h</p:attrName>
                                        </p:attrNameLst>
                                      </p:cBhvr>
                                      <p:tavLst>
                                        <p:tav tm="0">
                                          <p:val>
                                            <p:fltVal val="0"/>
                                          </p:val>
                                        </p:tav>
                                        <p:tav tm="100000">
                                          <p:val>
                                            <p:strVal val="#ppt_h"/>
                                          </p:val>
                                        </p:tav>
                                      </p:tavLst>
                                    </p:anim>
                                    <p:anim calcmode="lin" valueType="num">
                                      <p:cBhvr>
                                        <p:cTn id="180" dur="1000" fill="hold"/>
                                        <p:tgtEl>
                                          <p:spTgt spid="45"/>
                                        </p:tgtEl>
                                        <p:attrNameLst>
                                          <p:attrName>ppt_x</p:attrName>
                                        </p:attrNameLst>
                                      </p:cBhvr>
                                      <p:tavLst>
                                        <p:tav tm="0">
                                          <p:val>
                                            <p:fltVal val="0.5"/>
                                          </p:val>
                                        </p:tav>
                                        <p:tav tm="100000">
                                          <p:val>
                                            <p:strVal val="#ppt_x"/>
                                          </p:val>
                                        </p:tav>
                                      </p:tavLst>
                                    </p:anim>
                                    <p:anim calcmode="lin" valueType="num">
                                      <p:cBhvr>
                                        <p:cTn id="181" dur="1000" fill="hold"/>
                                        <p:tgtEl>
                                          <p:spTgt spid="45"/>
                                        </p:tgtEl>
                                        <p:attrNameLst>
                                          <p:attrName>ppt_y</p:attrName>
                                        </p:attrNameLst>
                                      </p:cBhvr>
                                      <p:tavLst>
                                        <p:tav tm="0">
                                          <p:val>
                                            <p:fltVal val="0.5"/>
                                          </p:val>
                                        </p:tav>
                                        <p:tav tm="100000">
                                          <p:val>
                                            <p:strVal val="#ppt_y"/>
                                          </p:val>
                                        </p:tav>
                                      </p:tavLst>
                                    </p:anim>
                                  </p:childTnLst>
                                </p:cTn>
                              </p:par>
                              <p:par>
                                <p:cTn id="182" presetID="23" presetClass="entr" presetSubtype="528" repeatCount="indefinite" fill="hold" nodeType="withEffect">
                                  <p:stCondLst>
                                    <p:cond delay="500"/>
                                  </p:stCondLst>
                                  <p:childTnLst>
                                    <p:set>
                                      <p:cBhvr>
                                        <p:cTn id="183" dur="1" fill="hold">
                                          <p:stCondLst>
                                            <p:cond delay="0"/>
                                          </p:stCondLst>
                                        </p:cTn>
                                        <p:tgtEl>
                                          <p:spTgt spid="46"/>
                                        </p:tgtEl>
                                        <p:attrNameLst>
                                          <p:attrName>style.visibility</p:attrName>
                                        </p:attrNameLst>
                                      </p:cBhvr>
                                      <p:to>
                                        <p:strVal val="visible"/>
                                      </p:to>
                                    </p:set>
                                    <p:anim calcmode="lin" valueType="num">
                                      <p:cBhvr>
                                        <p:cTn id="184" dur="1000" fill="hold"/>
                                        <p:tgtEl>
                                          <p:spTgt spid="46"/>
                                        </p:tgtEl>
                                        <p:attrNameLst>
                                          <p:attrName>ppt_w</p:attrName>
                                        </p:attrNameLst>
                                      </p:cBhvr>
                                      <p:tavLst>
                                        <p:tav tm="0">
                                          <p:val>
                                            <p:fltVal val="0"/>
                                          </p:val>
                                        </p:tav>
                                        <p:tav tm="100000">
                                          <p:val>
                                            <p:strVal val="#ppt_w"/>
                                          </p:val>
                                        </p:tav>
                                      </p:tavLst>
                                    </p:anim>
                                    <p:anim calcmode="lin" valueType="num">
                                      <p:cBhvr>
                                        <p:cTn id="185" dur="1000" fill="hold"/>
                                        <p:tgtEl>
                                          <p:spTgt spid="46"/>
                                        </p:tgtEl>
                                        <p:attrNameLst>
                                          <p:attrName>ppt_h</p:attrName>
                                        </p:attrNameLst>
                                      </p:cBhvr>
                                      <p:tavLst>
                                        <p:tav tm="0">
                                          <p:val>
                                            <p:fltVal val="0"/>
                                          </p:val>
                                        </p:tav>
                                        <p:tav tm="100000">
                                          <p:val>
                                            <p:strVal val="#ppt_h"/>
                                          </p:val>
                                        </p:tav>
                                      </p:tavLst>
                                    </p:anim>
                                    <p:anim calcmode="lin" valueType="num">
                                      <p:cBhvr>
                                        <p:cTn id="186" dur="1000" fill="hold"/>
                                        <p:tgtEl>
                                          <p:spTgt spid="46"/>
                                        </p:tgtEl>
                                        <p:attrNameLst>
                                          <p:attrName>ppt_x</p:attrName>
                                        </p:attrNameLst>
                                      </p:cBhvr>
                                      <p:tavLst>
                                        <p:tav tm="0">
                                          <p:val>
                                            <p:fltVal val="0.5"/>
                                          </p:val>
                                        </p:tav>
                                        <p:tav tm="100000">
                                          <p:val>
                                            <p:strVal val="#ppt_x"/>
                                          </p:val>
                                        </p:tav>
                                      </p:tavLst>
                                    </p:anim>
                                    <p:anim calcmode="lin" valueType="num">
                                      <p:cBhvr>
                                        <p:cTn id="187" dur="1000" fill="hold"/>
                                        <p:tgtEl>
                                          <p:spTgt spid="46"/>
                                        </p:tgtEl>
                                        <p:attrNameLst>
                                          <p:attrName>ppt_y</p:attrName>
                                        </p:attrNameLst>
                                      </p:cBhvr>
                                      <p:tavLst>
                                        <p:tav tm="0">
                                          <p:val>
                                            <p:fltVal val="0.5"/>
                                          </p:val>
                                        </p:tav>
                                        <p:tav tm="100000">
                                          <p:val>
                                            <p:strVal val="#ppt_y"/>
                                          </p:val>
                                        </p:tav>
                                      </p:tavLst>
                                    </p:anim>
                                  </p:childTnLst>
                                </p:cTn>
                              </p:par>
                              <p:par>
                                <p:cTn id="188" presetID="23" presetClass="entr" presetSubtype="528" repeatCount="indefinite" fill="hold" grpId="0" nodeType="withEffect">
                                  <p:stCondLst>
                                    <p:cond delay="0"/>
                                  </p:stCondLst>
                                  <p:childTnLst>
                                    <p:set>
                                      <p:cBhvr>
                                        <p:cTn id="189" dur="1" fill="hold">
                                          <p:stCondLst>
                                            <p:cond delay="0"/>
                                          </p:stCondLst>
                                        </p:cTn>
                                        <p:tgtEl>
                                          <p:spTgt spid="47"/>
                                        </p:tgtEl>
                                        <p:attrNameLst>
                                          <p:attrName>style.visibility</p:attrName>
                                        </p:attrNameLst>
                                      </p:cBhvr>
                                      <p:to>
                                        <p:strVal val="visible"/>
                                      </p:to>
                                    </p:set>
                                    <p:anim calcmode="lin" valueType="num">
                                      <p:cBhvr>
                                        <p:cTn id="190" dur="1000" fill="hold"/>
                                        <p:tgtEl>
                                          <p:spTgt spid="47"/>
                                        </p:tgtEl>
                                        <p:attrNameLst>
                                          <p:attrName>ppt_w</p:attrName>
                                        </p:attrNameLst>
                                      </p:cBhvr>
                                      <p:tavLst>
                                        <p:tav tm="0">
                                          <p:val>
                                            <p:fltVal val="0"/>
                                          </p:val>
                                        </p:tav>
                                        <p:tav tm="100000">
                                          <p:val>
                                            <p:strVal val="#ppt_w"/>
                                          </p:val>
                                        </p:tav>
                                      </p:tavLst>
                                    </p:anim>
                                    <p:anim calcmode="lin" valueType="num">
                                      <p:cBhvr>
                                        <p:cTn id="191" dur="1000" fill="hold"/>
                                        <p:tgtEl>
                                          <p:spTgt spid="47"/>
                                        </p:tgtEl>
                                        <p:attrNameLst>
                                          <p:attrName>ppt_h</p:attrName>
                                        </p:attrNameLst>
                                      </p:cBhvr>
                                      <p:tavLst>
                                        <p:tav tm="0">
                                          <p:val>
                                            <p:fltVal val="0"/>
                                          </p:val>
                                        </p:tav>
                                        <p:tav tm="100000">
                                          <p:val>
                                            <p:strVal val="#ppt_h"/>
                                          </p:val>
                                        </p:tav>
                                      </p:tavLst>
                                    </p:anim>
                                    <p:anim calcmode="lin" valueType="num">
                                      <p:cBhvr>
                                        <p:cTn id="192" dur="1000" fill="hold"/>
                                        <p:tgtEl>
                                          <p:spTgt spid="47"/>
                                        </p:tgtEl>
                                        <p:attrNameLst>
                                          <p:attrName>ppt_x</p:attrName>
                                        </p:attrNameLst>
                                      </p:cBhvr>
                                      <p:tavLst>
                                        <p:tav tm="0">
                                          <p:val>
                                            <p:fltVal val="0.5"/>
                                          </p:val>
                                        </p:tav>
                                        <p:tav tm="100000">
                                          <p:val>
                                            <p:strVal val="#ppt_x"/>
                                          </p:val>
                                        </p:tav>
                                      </p:tavLst>
                                    </p:anim>
                                    <p:anim calcmode="lin" valueType="num">
                                      <p:cBhvr>
                                        <p:cTn id="193" dur="1000" fill="hold"/>
                                        <p:tgtEl>
                                          <p:spTgt spid="47"/>
                                        </p:tgtEl>
                                        <p:attrNameLst>
                                          <p:attrName>ppt_y</p:attrName>
                                        </p:attrNameLst>
                                      </p:cBhvr>
                                      <p:tavLst>
                                        <p:tav tm="0">
                                          <p:val>
                                            <p:fltVal val="0.5"/>
                                          </p:val>
                                        </p:tav>
                                        <p:tav tm="100000">
                                          <p:val>
                                            <p:strVal val="#ppt_y"/>
                                          </p:val>
                                        </p:tav>
                                      </p:tavLst>
                                    </p:anim>
                                  </p:childTnLst>
                                </p:cTn>
                              </p:par>
                              <p:par>
                                <p:cTn id="194" presetID="23" presetClass="entr" presetSubtype="528" repeatCount="indefinite" fill="hold" grpId="0" nodeType="withEffect">
                                  <p:stCondLst>
                                    <p:cond delay="0"/>
                                  </p:stCondLst>
                                  <p:childTnLst>
                                    <p:set>
                                      <p:cBhvr>
                                        <p:cTn id="195" dur="1" fill="hold">
                                          <p:stCondLst>
                                            <p:cond delay="0"/>
                                          </p:stCondLst>
                                        </p:cTn>
                                        <p:tgtEl>
                                          <p:spTgt spid="48"/>
                                        </p:tgtEl>
                                        <p:attrNameLst>
                                          <p:attrName>style.visibility</p:attrName>
                                        </p:attrNameLst>
                                      </p:cBhvr>
                                      <p:to>
                                        <p:strVal val="visible"/>
                                      </p:to>
                                    </p:set>
                                    <p:anim calcmode="lin" valueType="num">
                                      <p:cBhvr>
                                        <p:cTn id="196" dur="1000" fill="hold"/>
                                        <p:tgtEl>
                                          <p:spTgt spid="48"/>
                                        </p:tgtEl>
                                        <p:attrNameLst>
                                          <p:attrName>ppt_w</p:attrName>
                                        </p:attrNameLst>
                                      </p:cBhvr>
                                      <p:tavLst>
                                        <p:tav tm="0">
                                          <p:val>
                                            <p:fltVal val="0"/>
                                          </p:val>
                                        </p:tav>
                                        <p:tav tm="100000">
                                          <p:val>
                                            <p:strVal val="#ppt_w"/>
                                          </p:val>
                                        </p:tav>
                                      </p:tavLst>
                                    </p:anim>
                                    <p:anim calcmode="lin" valueType="num">
                                      <p:cBhvr>
                                        <p:cTn id="197" dur="1000" fill="hold"/>
                                        <p:tgtEl>
                                          <p:spTgt spid="48"/>
                                        </p:tgtEl>
                                        <p:attrNameLst>
                                          <p:attrName>ppt_h</p:attrName>
                                        </p:attrNameLst>
                                      </p:cBhvr>
                                      <p:tavLst>
                                        <p:tav tm="0">
                                          <p:val>
                                            <p:fltVal val="0"/>
                                          </p:val>
                                        </p:tav>
                                        <p:tav tm="100000">
                                          <p:val>
                                            <p:strVal val="#ppt_h"/>
                                          </p:val>
                                        </p:tav>
                                      </p:tavLst>
                                    </p:anim>
                                    <p:anim calcmode="lin" valueType="num">
                                      <p:cBhvr>
                                        <p:cTn id="198" dur="1000" fill="hold"/>
                                        <p:tgtEl>
                                          <p:spTgt spid="48"/>
                                        </p:tgtEl>
                                        <p:attrNameLst>
                                          <p:attrName>ppt_x</p:attrName>
                                        </p:attrNameLst>
                                      </p:cBhvr>
                                      <p:tavLst>
                                        <p:tav tm="0">
                                          <p:val>
                                            <p:fltVal val="0.5"/>
                                          </p:val>
                                        </p:tav>
                                        <p:tav tm="100000">
                                          <p:val>
                                            <p:strVal val="#ppt_x"/>
                                          </p:val>
                                        </p:tav>
                                      </p:tavLst>
                                    </p:anim>
                                    <p:anim calcmode="lin" valueType="num">
                                      <p:cBhvr>
                                        <p:cTn id="199" dur="1000" fill="hold"/>
                                        <p:tgtEl>
                                          <p:spTgt spid="48"/>
                                        </p:tgtEl>
                                        <p:attrNameLst>
                                          <p:attrName>ppt_y</p:attrName>
                                        </p:attrNameLst>
                                      </p:cBhvr>
                                      <p:tavLst>
                                        <p:tav tm="0">
                                          <p:val>
                                            <p:fltVal val="0.5"/>
                                          </p:val>
                                        </p:tav>
                                        <p:tav tm="100000">
                                          <p:val>
                                            <p:strVal val="#ppt_y"/>
                                          </p:val>
                                        </p:tav>
                                      </p:tavLst>
                                    </p:anim>
                                  </p:childTnLst>
                                </p:cTn>
                              </p:par>
                              <p:par>
                                <p:cTn id="200" presetID="23" presetClass="entr" presetSubtype="528" repeatCount="indefinite" fill="hold" nodeType="withEffect">
                                  <p:stCondLst>
                                    <p:cond delay="500"/>
                                  </p:stCondLst>
                                  <p:childTnLst>
                                    <p:set>
                                      <p:cBhvr>
                                        <p:cTn id="201" dur="1" fill="hold">
                                          <p:stCondLst>
                                            <p:cond delay="0"/>
                                          </p:stCondLst>
                                        </p:cTn>
                                        <p:tgtEl>
                                          <p:spTgt spid="49"/>
                                        </p:tgtEl>
                                        <p:attrNameLst>
                                          <p:attrName>style.visibility</p:attrName>
                                        </p:attrNameLst>
                                      </p:cBhvr>
                                      <p:to>
                                        <p:strVal val="visible"/>
                                      </p:to>
                                    </p:set>
                                    <p:anim calcmode="lin" valueType="num">
                                      <p:cBhvr>
                                        <p:cTn id="202" dur="1000" fill="hold"/>
                                        <p:tgtEl>
                                          <p:spTgt spid="49"/>
                                        </p:tgtEl>
                                        <p:attrNameLst>
                                          <p:attrName>ppt_w</p:attrName>
                                        </p:attrNameLst>
                                      </p:cBhvr>
                                      <p:tavLst>
                                        <p:tav tm="0">
                                          <p:val>
                                            <p:fltVal val="0"/>
                                          </p:val>
                                        </p:tav>
                                        <p:tav tm="100000">
                                          <p:val>
                                            <p:strVal val="#ppt_w"/>
                                          </p:val>
                                        </p:tav>
                                      </p:tavLst>
                                    </p:anim>
                                    <p:anim calcmode="lin" valueType="num">
                                      <p:cBhvr>
                                        <p:cTn id="203" dur="1000" fill="hold"/>
                                        <p:tgtEl>
                                          <p:spTgt spid="49"/>
                                        </p:tgtEl>
                                        <p:attrNameLst>
                                          <p:attrName>ppt_h</p:attrName>
                                        </p:attrNameLst>
                                      </p:cBhvr>
                                      <p:tavLst>
                                        <p:tav tm="0">
                                          <p:val>
                                            <p:fltVal val="0"/>
                                          </p:val>
                                        </p:tav>
                                        <p:tav tm="100000">
                                          <p:val>
                                            <p:strVal val="#ppt_h"/>
                                          </p:val>
                                        </p:tav>
                                      </p:tavLst>
                                    </p:anim>
                                    <p:anim calcmode="lin" valueType="num">
                                      <p:cBhvr>
                                        <p:cTn id="204" dur="1000" fill="hold"/>
                                        <p:tgtEl>
                                          <p:spTgt spid="49"/>
                                        </p:tgtEl>
                                        <p:attrNameLst>
                                          <p:attrName>ppt_x</p:attrName>
                                        </p:attrNameLst>
                                      </p:cBhvr>
                                      <p:tavLst>
                                        <p:tav tm="0">
                                          <p:val>
                                            <p:fltVal val="0.5"/>
                                          </p:val>
                                        </p:tav>
                                        <p:tav tm="100000">
                                          <p:val>
                                            <p:strVal val="#ppt_x"/>
                                          </p:val>
                                        </p:tav>
                                      </p:tavLst>
                                    </p:anim>
                                    <p:anim calcmode="lin" valueType="num">
                                      <p:cBhvr>
                                        <p:cTn id="205" dur="1000" fill="hold"/>
                                        <p:tgtEl>
                                          <p:spTgt spid="49"/>
                                        </p:tgtEl>
                                        <p:attrNameLst>
                                          <p:attrName>ppt_y</p:attrName>
                                        </p:attrNameLst>
                                      </p:cBhvr>
                                      <p:tavLst>
                                        <p:tav tm="0">
                                          <p:val>
                                            <p:fltVal val="0.5"/>
                                          </p:val>
                                        </p:tav>
                                        <p:tav tm="100000">
                                          <p:val>
                                            <p:strVal val="#ppt_y"/>
                                          </p:val>
                                        </p:tav>
                                      </p:tavLst>
                                    </p:anim>
                                  </p:childTnLst>
                                </p:cTn>
                              </p:par>
                              <p:par>
                                <p:cTn id="206" presetID="23" presetClass="entr" presetSubtype="528" repeatCount="indefinite" fill="hold" grpId="0" nodeType="withEffect">
                                  <p:stCondLst>
                                    <p:cond delay="0"/>
                                  </p:stCondLst>
                                  <p:childTnLst>
                                    <p:set>
                                      <p:cBhvr>
                                        <p:cTn id="207" dur="1" fill="hold">
                                          <p:stCondLst>
                                            <p:cond delay="0"/>
                                          </p:stCondLst>
                                        </p:cTn>
                                        <p:tgtEl>
                                          <p:spTgt spid="50"/>
                                        </p:tgtEl>
                                        <p:attrNameLst>
                                          <p:attrName>style.visibility</p:attrName>
                                        </p:attrNameLst>
                                      </p:cBhvr>
                                      <p:to>
                                        <p:strVal val="visible"/>
                                      </p:to>
                                    </p:set>
                                    <p:anim calcmode="lin" valueType="num">
                                      <p:cBhvr>
                                        <p:cTn id="208" dur="1000" fill="hold"/>
                                        <p:tgtEl>
                                          <p:spTgt spid="50"/>
                                        </p:tgtEl>
                                        <p:attrNameLst>
                                          <p:attrName>ppt_w</p:attrName>
                                        </p:attrNameLst>
                                      </p:cBhvr>
                                      <p:tavLst>
                                        <p:tav tm="0">
                                          <p:val>
                                            <p:fltVal val="0"/>
                                          </p:val>
                                        </p:tav>
                                        <p:tav tm="100000">
                                          <p:val>
                                            <p:strVal val="#ppt_w"/>
                                          </p:val>
                                        </p:tav>
                                      </p:tavLst>
                                    </p:anim>
                                    <p:anim calcmode="lin" valueType="num">
                                      <p:cBhvr>
                                        <p:cTn id="209" dur="1000" fill="hold"/>
                                        <p:tgtEl>
                                          <p:spTgt spid="50"/>
                                        </p:tgtEl>
                                        <p:attrNameLst>
                                          <p:attrName>ppt_h</p:attrName>
                                        </p:attrNameLst>
                                      </p:cBhvr>
                                      <p:tavLst>
                                        <p:tav tm="0">
                                          <p:val>
                                            <p:fltVal val="0"/>
                                          </p:val>
                                        </p:tav>
                                        <p:tav tm="100000">
                                          <p:val>
                                            <p:strVal val="#ppt_h"/>
                                          </p:val>
                                        </p:tav>
                                      </p:tavLst>
                                    </p:anim>
                                    <p:anim calcmode="lin" valueType="num">
                                      <p:cBhvr>
                                        <p:cTn id="210" dur="1000" fill="hold"/>
                                        <p:tgtEl>
                                          <p:spTgt spid="50"/>
                                        </p:tgtEl>
                                        <p:attrNameLst>
                                          <p:attrName>ppt_x</p:attrName>
                                        </p:attrNameLst>
                                      </p:cBhvr>
                                      <p:tavLst>
                                        <p:tav tm="0">
                                          <p:val>
                                            <p:fltVal val="0.5"/>
                                          </p:val>
                                        </p:tav>
                                        <p:tav tm="100000">
                                          <p:val>
                                            <p:strVal val="#ppt_x"/>
                                          </p:val>
                                        </p:tav>
                                      </p:tavLst>
                                    </p:anim>
                                    <p:anim calcmode="lin" valueType="num">
                                      <p:cBhvr>
                                        <p:cTn id="211" dur="1000" fill="hold"/>
                                        <p:tgtEl>
                                          <p:spTgt spid="50"/>
                                        </p:tgtEl>
                                        <p:attrNameLst>
                                          <p:attrName>ppt_y</p:attrName>
                                        </p:attrNameLst>
                                      </p:cBhvr>
                                      <p:tavLst>
                                        <p:tav tm="0">
                                          <p:val>
                                            <p:fltVal val="0.5"/>
                                          </p:val>
                                        </p:tav>
                                        <p:tav tm="100000">
                                          <p:val>
                                            <p:strVal val="#ppt_y"/>
                                          </p:val>
                                        </p:tav>
                                      </p:tavLst>
                                    </p:anim>
                                  </p:childTnLst>
                                </p:cTn>
                              </p:par>
                              <p:par>
                                <p:cTn id="212" presetID="23" presetClass="entr" presetSubtype="528" repeatCount="indefinite" fill="hold" grpId="0" nodeType="withEffect">
                                  <p:stCondLst>
                                    <p:cond delay="0"/>
                                  </p:stCondLst>
                                  <p:childTnLst>
                                    <p:set>
                                      <p:cBhvr>
                                        <p:cTn id="213" dur="1" fill="hold">
                                          <p:stCondLst>
                                            <p:cond delay="0"/>
                                          </p:stCondLst>
                                        </p:cTn>
                                        <p:tgtEl>
                                          <p:spTgt spid="51"/>
                                        </p:tgtEl>
                                        <p:attrNameLst>
                                          <p:attrName>style.visibility</p:attrName>
                                        </p:attrNameLst>
                                      </p:cBhvr>
                                      <p:to>
                                        <p:strVal val="visible"/>
                                      </p:to>
                                    </p:set>
                                    <p:anim calcmode="lin" valueType="num">
                                      <p:cBhvr>
                                        <p:cTn id="214" dur="1000" fill="hold"/>
                                        <p:tgtEl>
                                          <p:spTgt spid="51"/>
                                        </p:tgtEl>
                                        <p:attrNameLst>
                                          <p:attrName>ppt_w</p:attrName>
                                        </p:attrNameLst>
                                      </p:cBhvr>
                                      <p:tavLst>
                                        <p:tav tm="0">
                                          <p:val>
                                            <p:fltVal val="0"/>
                                          </p:val>
                                        </p:tav>
                                        <p:tav tm="100000">
                                          <p:val>
                                            <p:strVal val="#ppt_w"/>
                                          </p:val>
                                        </p:tav>
                                      </p:tavLst>
                                    </p:anim>
                                    <p:anim calcmode="lin" valueType="num">
                                      <p:cBhvr>
                                        <p:cTn id="215" dur="1000" fill="hold"/>
                                        <p:tgtEl>
                                          <p:spTgt spid="51"/>
                                        </p:tgtEl>
                                        <p:attrNameLst>
                                          <p:attrName>ppt_h</p:attrName>
                                        </p:attrNameLst>
                                      </p:cBhvr>
                                      <p:tavLst>
                                        <p:tav tm="0">
                                          <p:val>
                                            <p:fltVal val="0"/>
                                          </p:val>
                                        </p:tav>
                                        <p:tav tm="100000">
                                          <p:val>
                                            <p:strVal val="#ppt_h"/>
                                          </p:val>
                                        </p:tav>
                                      </p:tavLst>
                                    </p:anim>
                                    <p:anim calcmode="lin" valueType="num">
                                      <p:cBhvr>
                                        <p:cTn id="216" dur="1000" fill="hold"/>
                                        <p:tgtEl>
                                          <p:spTgt spid="51"/>
                                        </p:tgtEl>
                                        <p:attrNameLst>
                                          <p:attrName>ppt_x</p:attrName>
                                        </p:attrNameLst>
                                      </p:cBhvr>
                                      <p:tavLst>
                                        <p:tav tm="0">
                                          <p:val>
                                            <p:fltVal val="0.5"/>
                                          </p:val>
                                        </p:tav>
                                        <p:tav tm="100000">
                                          <p:val>
                                            <p:strVal val="#ppt_x"/>
                                          </p:val>
                                        </p:tav>
                                      </p:tavLst>
                                    </p:anim>
                                    <p:anim calcmode="lin" valueType="num">
                                      <p:cBhvr>
                                        <p:cTn id="217" dur="1000" fill="hold"/>
                                        <p:tgtEl>
                                          <p:spTgt spid="51"/>
                                        </p:tgtEl>
                                        <p:attrNameLst>
                                          <p:attrName>ppt_y</p:attrName>
                                        </p:attrNameLst>
                                      </p:cBhvr>
                                      <p:tavLst>
                                        <p:tav tm="0">
                                          <p:val>
                                            <p:fltVal val="0.5"/>
                                          </p:val>
                                        </p:tav>
                                        <p:tav tm="100000">
                                          <p:val>
                                            <p:strVal val="#ppt_y"/>
                                          </p:val>
                                        </p:tav>
                                      </p:tavLst>
                                    </p:anim>
                                  </p:childTnLst>
                                </p:cTn>
                              </p:par>
                              <p:par>
                                <p:cTn id="218" presetID="23" presetClass="entr" presetSubtype="528" repeatCount="indefinite" fill="hold" nodeType="withEffect">
                                  <p:stCondLst>
                                    <p:cond delay="500"/>
                                  </p:stCondLst>
                                  <p:childTnLst>
                                    <p:set>
                                      <p:cBhvr>
                                        <p:cTn id="219" dur="1" fill="hold">
                                          <p:stCondLst>
                                            <p:cond delay="0"/>
                                          </p:stCondLst>
                                        </p:cTn>
                                        <p:tgtEl>
                                          <p:spTgt spid="52"/>
                                        </p:tgtEl>
                                        <p:attrNameLst>
                                          <p:attrName>style.visibility</p:attrName>
                                        </p:attrNameLst>
                                      </p:cBhvr>
                                      <p:to>
                                        <p:strVal val="visible"/>
                                      </p:to>
                                    </p:set>
                                    <p:anim calcmode="lin" valueType="num">
                                      <p:cBhvr>
                                        <p:cTn id="220" dur="1000" fill="hold"/>
                                        <p:tgtEl>
                                          <p:spTgt spid="52"/>
                                        </p:tgtEl>
                                        <p:attrNameLst>
                                          <p:attrName>ppt_w</p:attrName>
                                        </p:attrNameLst>
                                      </p:cBhvr>
                                      <p:tavLst>
                                        <p:tav tm="0">
                                          <p:val>
                                            <p:fltVal val="0"/>
                                          </p:val>
                                        </p:tav>
                                        <p:tav tm="100000">
                                          <p:val>
                                            <p:strVal val="#ppt_w"/>
                                          </p:val>
                                        </p:tav>
                                      </p:tavLst>
                                    </p:anim>
                                    <p:anim calcmode="lin" valueType="num">
                                      <p:cBhvr>
                                        <p:cTn id="221" dur="1000" fill="hold"/>
                                        <p:tgtEl>
                                          <p:spTgt spid="52"/>
                                        </p:tgtEl>
                                        <p:attrNameLst>
                                          <p:attrName>ppt_h</p:attrName>
                                        </p:attrNameLst>
                                      </p:cBhvr>
                                      <p:tavLst>
                                        <p:tav tm="0">
                                          <p:val>
                                            <p:fltVal val="0"/>
                                          </p:val>
                                        </p:tav>
                                        <p:tav tm="100000">
                                          <p:val>
                                            <p:strVal val="#ppt_h"/>
                                          </p:val>
                                        </p:tav>
                                      </p:tavLst>
                                    </p:anim>
                                    <p:anim calcmode="lin" valueType="num">
                                      <p:cBhvr>
                                        <p:cTn id="222" dur="1000" fill="hold"/>
                                        <p:tgtEl>
                                          <p:spTgt spid="52"/>
                                        </p:tgtEl>
                                        <p:attrNameLst>
                                          <p:attrName>ppt_x</p:attrName>
                                        </p:attrNameLst>
                                      </p:cBhvr>
                                      <p:tavLst>
                                        <p:tav tm="0">
                                          <p:val>
                                            <p:fltVal val="0.5"/>
                                          </p:val>
                                        </p:tav>
                                        <p:tav tm="100000">
                                          <p:val>
                                            <p:strVal val="#ppt_x"/>
                                          </p:val>
                                        </p:tav>
                                      </p:tavLst>
                                    </p:anim>
                                    <p:anim calcmode="lin" valueType="num">
                                      <p:cBhvr>
                                        <p:cTn id="223" dur="1000" fill="hold"/>
                                        <p:tgtEl>
                                          <p:spTgt spid="52"/>
                                        </p:tgtEl>
                                        <p:attrNameLst>
                                          <p:attrName>ppt_y</p:attrName>
                                        </p:attrNameLst>
                                      </p:cBhvr>
                                      <p:tavLst>
                                        <p:tav tm="0">
                                          <p:val>
                                            <p:fltVal val="0.5"/>
                                          </p:val>
                                        </p:tav>
                                        <p:tav tm="100000">
                                          <p:val>
                                            <p:strVal val="#ppt_y"/>
                                          </p:val>
                                        </p:tav>
                                      </p:tavLst>
                                    </p:anim>
                                  </p:childTnLst>
                                </p:cTn>
                              </p:par>
                              <p:par>
                                <p:cTn id="224" presetID="23" presetClass="entr" presetSubtype="528" repeatCount="indefinite" fill="hold" grpId="0" nodeType="withEffect">
                                  <p:stCondLst>
                                    <p:cond delay="0"/>
                                  </p:stCondLst>
                                  <p:childTnLst>
                                    <p:set>
                                      <p:cBhvr>
                                        <p:cTn id="225" dur="1" fill="hold">
                                          <p:stCondLst>
                                            <p:cond delay="0"/>
                                          </p:stCondLst>
                                        </p:cTn>
                                        <p:tgtEl>
                                          <p:spTgt spid="53"/>
                                        </p:tgtEl>
                                        <p:attrNameLst>
                                          <p:attrName>style.visibility</p:attrName>
                                        </p:attrNameLst>
                                      </p:cBhvr>
                                      <p:to>
                                        <p:strVal val="visible"/>
                                      </p:to>
                                    </p:set>
                                    <p:anim calcmode="lin" valueType="num">
                                      <p:cBhvr>
                                        <p:cTn id="226" dur="1000" fill="hold"/>
                                        <p:tgtEl>
                                          <p:spTgt spid="53"/>
                                        </p:tgtEl>
                                        <p:attrNameLst>
                                          <p:attrName>ppt_w</p:attrName>
                                        </p:attrNameLst>
                                      </p:cBhvr>
                                      <p:tavLst>
                                        <p:tav tm="0">
                                          <p:val>
                                            <p:fltVal val="0"/>
                                          </p:val>
                                        </p:tav>
                                        <p:tav tm="100000">
                                          <p:val>
                                            <p:strVal val="#ppt_w"/>
                                          </p:val>
                                        </p:tav>
                                      </p:tavLst>
                                    </p:anim>
                                    <p:anim calcmode="lin" valueType="num">
                                      <p:cBhvr>
                                        <p:cTn id="227" dur="1000" fill="hold"/>
                                        <p:tgtEl>
                                          <p:spTgt spid="53"/>
                                        </p:tgtEl>
                                        <p:attrNameLst>
                                          <p:attrName>ppt_h</p:attrName>
                                        </p:attrNameLst>
                                      </p:cBhvr>
                                      <p:tavLst>
                                        <p:tav tm="0">
                                          <p:val>
                                            <p:fltVal val="0"/>
                                          </p:val>
                                        </p:tav>
                                        <p:tav tm="100000">
                                          <p:val>
                                            <p:strVal val="#ppt_h"/>
                                          </p:val>
                                        </p:tav>
                                      </p:tavLst>
                                    </p:anim>
                                    <p:anim calcmode="lin" valueType="num">
                                      <p:cBhvr>
                                        <p:cTn id="228" dur="1000" fill="hold"/>
                                        <p:tgtEl>
                                          <p:spTgt spid="53"/>
                                        </p:tgtEl>
                                        <p:attrNameLst>
                                          <p:attrName>ppt_x</p:attrName>
                                        </p:attrNameLst>
                                      </p:cBhvr>
                                      <p:tavLst>
                                        <p:tav tm="0">
                                          <p:val>
                                            <p:fltVal val="0.5"/>
                                          </p:val>
                                        </p:tav>
                                        <p:tav tm="100000">
                                          <p:val>
                                            <p:strVal val="#ppt_x"/>
                                          </p:val>
                                        </p:tav>
                                      </p:tavLst>
                                    </p:anim>
                                    <p:anim calcmode="lin" valueType="num">
                                      <p:cBhvr>
                                        <p:cTn id="229" dur="1000" fill="hold"/>
                                        <p:tgtEl>
                                          <p:spTgt spid="53"/>
                                        </p:tgtEl>
                                        <p:attrNameLst>
                                          <p:attrName>ppt_y</p:attrName>
                                        </p:attrNameLst>
                                      </p:cBhvr>
                                      <p:tavLst>
                                        <p:tav tm="0">
                                          <p:val>
                                            <p:fltVal val="0.5"/>
                                          </p:val>
                                        </p:tav>
                                        <p:tav tm="100000">
                                          <p:val>
                                            <p:strVal val="#ppt_y"/>
                                          </p:val>
                                        </p:tav>
                                      </p:tavLst>
                                    </p:anim>
                                  </p:childTnLst>
                                </p:cTn>
                              </p:par>
                              <p:par>
                                <p:cTn id="230" presetID="23" presetClass="entr" presetSubtype="528" repeatCount="indefinite" fill="hold" grpId="0" nodeType="withEffect">
                                  <p:stCondLst>
                                    <p:cond delay="0"/>
                                  </p:stCondLst>
                                  <p:childTnLst>
                                    <p:set>
                                      <p:cBhvr>
                                        <p:cTn id="231" dur="1" fill="hold">
                                          <p:stCondLst>
                                            <p:cond delay="0"/>
                                          </p:stCondLst>
                                        </p:cTn>
                                        <p:tgtEl>
                                          <p:spTgt spid="54"/>
                                        </p:tgtEl>
                                        <p:attrNameLst>
                                          <p:attrName>style.visibility</p:attrName>
                                        </p:attrNameLst>
                                      </p:cBhvr>
                                      <p:to>
                                        <p:strVal val="visible"/>
                                      </p:to>
                                    </p:set>
                                    <p:anim calcmode="lin" valueType="num">
                                      <p:cBhvr>
                                        <p:cTn id="232" dur="1000" fill="hold"/>
                                        <p:tgtEl>
                                          <p:spTgt spid="54"/>
                                        </p:tgtEl>
                                        <p:attrNameLst>
                                          <p:attrName>ppt_w</p:attrName>
                                        </p:attrNameLst>
                                      </p:cBhvr>
                                      <p:tavLst>
                                        <p:tav tm="0">
                                          <p:val>
                                            <p:fltVal val="0"/>
                                          </p:val>
                                        </p:tav>
                                        <p:tav tm="100000">
                                          <p:val>
                                            <p:strVal val="#ppt_w"/>
                                          </p:val>
                                        </p:tav>
                                      </p:tavLst>
                                    </p:anim>
                                    <p:anim calcmode="lin" valueType="num">
                                      <p:cBhvr>
                                        <p:cTn id="233" dur="1000" fill="hold"/>
                                        <p:tgtEl>
                                          <p:spTgt spid="54"/>
                                        </p:tgtEl>
                                        <p:attrNameLst>
                                          <p:attrName>ppt_h</p:attrName>
                                        </p:attrNameLst>
                                      </p:cBhvr>
                                      <p:tavLst>
                                        <p:tav tm="0">
                                          <p:val>
                                            <p:fltVal val="0"/>
                                          </p:val>
                                        </p:tav>
                                        <p:tav tm="100000">
                                          <p:val>
                                            <p:strVal val="#ppt_h"/>
                                          </p:val>
                                        </p:tav>
                                      </p:tavLst>
                                    </p:anim>
                                    <p:anim calcmode="lin" valueType="num">
                                      <p:cBhvr>
                                        <p:cTn id="234" dur="1000" fill="hold"/>
                                        <p:tgtEl>
                                          <p:spTgt spid="54"/>
                                        </p:tgtEl>
                                        <p:attrNameLst>
                                          <p:attrName>ppt_x</p:attrName>
                                        </p:attrNameLst>
                                      </p:cBhvr>
                                      <p:tavLst>
                                        <p:tav tm="0">
                                          <p:val>
                                            <p:fltVal val="0.5"/>
                                          </p:val>
                                        </p:tav>
                                        <p:tav tm="100000">
                                          <p:val>
                                            <p:strVal val="#ppt_x"/>
                                          </p:val>
                                        </p:tav>
                                      </p:tavLst>
                                    </p:anim>
                                    <p:anim calcmode="lin" valueType="num">
                                      <p:cBhvr>
                                        <p:cTn id="235" dur="1000" fill="hold"/>
                                        <p:tgtEl>
                                          <p:spTgt spid="54"/>
                                        </p:tgtEl>
                                        <p:attrNameLst>
                                          <p:attrName>ppt_y</p:attrName>
                                        </p:attrNameLst>
                                      </p:cBhvr>
                                      <p:tavLst>
                                        <p:tav tm="0">
                                          <p:val>
                                            <p:fltVal val="0.5"/>
                                          </p:val>
                                        </p:tav>
                                        <p:tav tm="100000">
                                          <p:val>
                                            <p:strVal val="#ppt_y"/>
                                          </p:val>
                                        </p:tav>
                                      </p:tavLst>
                                    </p:anim>
                                  </p:childTnLst>
                                </p:cTn>
                              </p:par>
                              <p:par>
                                <p:cTn id="236" presetID="23" presetClass="entr" presetSubtype="528" repeatCount="indefinite" fill="hold" grpId="0" nodeType="withEffect">
                                  <p:stCondLst>
                                    <p:cond delay="0"/>
                                  </p:stCondLst>
                                  <p:childTnLst>
                                    <p:set>
                                      <p:cBhvr>
                                        <p:cTn id="237" dur="1" fill="hold">
                                          <p:stCondLst>
                                            <p:cond delay="0"/>
                                          </p:stCondLst>
                                        </p:cTn>
                                        <p:tgtEl>
                                          <p:spTgt spid="55"/>
                                        </p:tgtEl>
                                        <p:attrNameLst>
                                          <p:attrName>style.visibility</p:attrName>
                                        </p:attrNameLst>
                                      </p:cBhvr>
                                      <p:to>
                                        <p:strVal val="visible"/>
                                      </p:to>
                                    </p:set>
                                    <p:anim calcmode="lin" valueType="num">
                                      <p:cBhvr>
                                        <p:cTn id="238" dur="1000" fill="hold"/>
                                        <p:tgtEl>
                                          <p:spTgt spid="55"/>
                                        </p:tgtEl>
                                        <p:attrNameLst>
                                          <p:attrName>ppt_w</p:attrName>
                                        </p:attrNameLst>
                                      </p:cBhvr>
                                      <p:tavLst>
                                        <p:tav tm="0">
                                          <p:val>
                                            <p:fltVal val="0"/>
                                          </p:val>
                                        </p:tav>
                                        <p:tav tm="100000">
                                          <p:val>
                                            <p:strVal val="#ppt_w"/>
                                          </p:val>
                                        </p:tav>
                                      </p:tavLst>
                                    </p:anim>
                                    <p:anim calcmode="lin" valueType="num">
                                      <p:cBhvr>
                                        <p:cTn id="239" dur="1000" fill="hold"/>
                                        <p:tgtEl>
                                          <p:spTgt spid="55"/>
                                        </p:tgtEl>
                                        <p:attrNameLst>
                                          <p:attrName>ppt_h</p:attrName>
                                        </p:attrNameLst>
                                      </p:cBhvr>
                                      <p:tavLst>
                                        <p:tav tm="0">
                                          <p:val>
                                            <p:fltVal val="0"/>
                                          </p:val>
                                        </p:tav>
                                        <p:tav tm="100000">
                                          <p:val>
                                            <p:strVal val="#ppt_h"/>
                                          </p:val>
                                        </p:tav>
                                      </p:tavLst>
                                    </p:anim>
                                    <p:anim calcmode="lin" valueType="num">
                                      <p:cBhvr>
                                        <p:cTn id="240" dur="1000" fill="hold"/>
                                        <p:tgtEl>
                                          <p:spTgt spid="55"/>
                                        </p:tgtEl>
                                        <p:attrNameLst>
                                          <p:attrName>ppt_x</p:attrName>
                                        </p:attrNameLst>
                                      </p:cBhvr>
                                      <p:tavLst>
                                        <p:tav tm="0">
                                          <p:val>
                                            <p:fltVal val="0.5"/>
                                          </p:val>
                                        </p:tav>
                                        <p:tav tm="100000">
                                          <p:val>
                                            <p:strVal val="#ppt_x"/>
                                          </p:val>
                                        </p:tav>
                                      </p:tavLst>
                                    </p:anim>
                                    <p:anim calcmode="lin" valueType="num">
                                      <p:cBhvr>
                                        <p:cTn id="241" dur="1000" fill="hold"/>
                                        <p:tgtEl>
                                          <p:spTgt spid="55"/>
                                        </p:tgtEl>
                                        <p:attrNameLst>
                                          <p:attrName>ppt_y</p:attrName>
                                        </p:attrNameLst>
                                      </p:cBhvr>
                                      <p:tavLst>
                                        <p:tav tm="0">
                                          <p:val>
                                            <p:fltVal val="0.5"/>
                                          </p:val>
                                        </p:tav>
                                        <p:tav tm="100000">
                                          <p:val>
                                            <p:strVal val="#ppt_y"/>
                                          </p:val>
                                        </p:tav>
                                      </p:tavLst>
                                    </p:anim>
                                  </p:childTnLst>
                                </p:cTn>
                              </p:par>
                              <p:par>
                                <p:cTn id="242" presetID="23" presetClass="entr" presetSubtype="528" repeatCount="indefinite" fill="hold" nodeType="withEffect">
                                  <p:stCondLst>
                                    <p:cond delay="500"/>
                                  </p:stCondLst>
                                  <p:childTnLst>
                                    <p:set>
                                      <p:cBhvr>
                                        <p:cTn id="243" dur="1" fill="hold">
                                          <p:stCondLst>
                                            <p:cond delay="0"/>
                                          </p:stCondLst>
                                        </p:cTn>
                                        <p:tgtEl>
                                          <p:spTgt spid="56"/>
                                        </p:tgtEl>
                                        <p:attrNameLst>
                                          <p:attrName>style.visibility</p:attrName>
                                        </p:attrNameLst>
                                      </p:cBhvr>
                                      <p:to>
                                        <p:strVal val="visible"/>
                                      </p:to>
                                    </p:set>
                                    <p:anim calcmode="lin" valueType="num">
                                      <p:cBhvr>
                                        <p:cTn id="244" dur="1000" fill="hold"/>
                                        <p:tgtEl>
                                          <p:spTgt spid="56"/>
                                        </p:tgtEl>
                                        <p:attrNameLst>
                                          <p:attrName>ppt_w</p:attrName>
                                        </p:attrNameLst>
                                      </p:cBhvr>
                                      <p:tavLst>
                                        <p:tav tm="0">
                                          <p:val>
                                            <p:fltVal val="0"/>
                                          </p:val>
                                        </p:tav>
                                        <p:tav tm="100000">
                                          <p:val>
                                            <p:strVal val="#ppt_w"/>
                                          </p:val>
                                        </p:tav>
                                      </p:tavLst>
                                    </p:anim>
                                    <p:anim calcmode="lin" valueType="num">
                                      <p:cBhvr>
                                        <p:cTn id="245" dur="1000" fill="hold"/>
                                        <p:tgtEl>
                                          <p:spTgt spid="56"/>
                                        </p:tgtEl>
                                        <p:attrNameLst>
                                          <p:attrName>ppt_h</p:attrName>
                                        </p:attrNameLst>
                                      </p:cBhvr>
                                      <p:tavLst>
                                        <p:tav tm="0">
                                          <p:val>
                                            <p:fltVal val="0"/>
                                          </p:val>
                                        </p:tav>
                                        <p:tav tm="100000">
                                          <p:val>
                                            <p:strVal val="#ppt_h"/>
                                          </p:val>
                                        </p:tav>
                                      </p:tavLst>
                                    </p:anim>
                                    <p:anim calcmode="lin" valueType="num">
                                      <p:cBhvr>
                                        <p:cTn id="246" dur="1000" fill="hold"/>
                                        <p:tgtEl>
                                          <p:spTgt spid="56"/>
                                        </p:tgtEl>
                                        <p:attrNameLst>
                                          <p:attrName>ppt_x</p:attrName>
                                        </p:attrNameLst>
                                      </p:cBhvr>
                                      <p:tavLst>
                                        <p:tav tm="0">
                                          <p:val>
                                            <p:fltVal val="0.5"/>
                                          </p:val>
                                        </p:tav>
                                        <p:tav tm="100000">
                                          <p:val>
                                            <p:strVal val="#ppt_x"/>
                                          </p:val>
                                        </p:tav>
                                      </p:tavLst>
                                    </p:anim>
                                    <p:anim calcmode="lin" valueType="num">
                                      <p:cBhvr>
                                        <p:cTn id="247" dur="1000" fill="hold"/>
                                        <p:tgtEl>
                                          <p:spTgt spid="56"/>
                                        </p:tgtEl>
                                        <p:attrNameLst>
                                          <p:attrName>ppt_y</p:attrName>
                                        </p:attrNameLst>
                                      </p:cBhvr>
                                      <p:tavLst>
                                        <p:tav tm="0">
                                          <p:val>
                                            <p:fltVal val="0.5"/>
                                          </p:val>
                                        </p:tav>
                                        <p:tav tm="100000">
                                          <p:val>
                                            <p:strVal val="#ppt_y"/>
                                          </p:val>
                                        </p:tav>
                                      </p:tavLst>
                                    </p:anim>
                                  </p:childTnLst>
                                </p:cTn>
                              </p:par>
                              <p:par>
                                <p:cTn id="248" presetID="23" presetClass="entr" presetSubtype="528" repeatCount="indefinite" fill="hold" nodeType="withEffect">
                                  <p:stCondLst>
                                    <p:cond delay="0"/>
                                  </p:stCondLst>
                                  <p:childTnLst>
                                    <p:set>
                                      <p:cBhvr>
                                        <p:cTn id="249" dur="1" fill="hold">
                                          <p:stCondLst>
                                            <p:cond delay="0"/>
                                          </p:stCondLst>
                                        </p:cTn>
                                        <p:tgtEl>
                                          <p:spTgt spid="60"/>
                                        </p:tgtEl>
                                        <p:attrNameLst>
                                          <p:attrName>style.visibility</p:attrName>
                                        </p:attrNameLst>
                                      </p:cBhvr>
                                      <p:to>
                                        <p:strVal val="visible"/>
                                      </p:to>
                                    </p:set>
                                    <p:anim calcmode="lin" valueType="num">
                                      <p:cBhvr>
                                        <p:cTn id="250" dur="1000" fill="hold"/>
                                        <p:tgtEl>
                                          <p:spTgt spid="60"/>
                                        </p:tgtEl>
                                        <p:attrNameLst>
                                          <p:attrName>ppt_w</p:attrName>
                                        </p:attrNameLst>
                                      </p:cBhvr>
                                      <p:tavLst>
                                        <p:tav tm="0">
                                          <p:val>
                                            <p:fltVal val="0"/>
                                          </p:val>
                                        </p:tav>
                                        <p:tav tm="100000">
                                          <p:val>
                                            <p:strVal val="#ppt_w"/>
                                          </p:val>
                                        </p:tav>
                                      </p:tavLst>
                                    </p:anim>
                                    <p:anim calcmode="lin" valueType="num">
                                      <p:cBhvr>
                                        <p:cTn id="251" dur="1000" fill="hold"/>
                                        <p:tgtEl>
                                          <p:spTgt spid="60"/>
                                        </p:tgtEl>
                                        <p:attrNameLst>
                                          <p:attrName>ppt_h</p:attrName>
                                        </p:attrNameLst>
                                      </p:cBhvr>
                                      <p:tavLst>
                                        <p:tav tm="0">
                                          <p:val>
                                            <p:fltVal val="0"/>
                                          </p:val>
                                        </p:tav>
                                        <p:tav tm="100000">
                                          <p:val>
                                            <p:strVal val="#ppt_h"/>
                                          </p:val>
                                        </p:tav>
                                      </p:tavLst>
                                    </p:anim>
                                    <p:anim calcmode="lin" valueType="num">
                                      <p:cBhvr>
                                        <p:cTn id="252" dur="1000" fill="hold"/>
                                        <p:tgtEl>
                                          <p:spTgt spid="60"/>
                                        </p:tgtEl>
                                        <p:attrNameLst>
                                          <p:attrName>ppt_x</p:attrName>
                                        </p:attrNameLst>
                                      </p:cBhvr>
                                      <p:tavLst>
                                        <p:tav tm="0">
                                          <p:val>
                                            <p:fltVal val="0.5"/>
                                          </p:val>
                                        </p:tav>
                                        <p:tav tm="100000">
                                          <p:val>
                                            <p:strVal val="#ppt_x"/>
                                          </p:val>
                                        </p:tav>
                                      </p:tavLst>
                                    </p:anim>
                                    <p:anim calcmode="lin" valueType="num">
                                      <p:cBhvr>
                                        <p:cTn id="253" dur="1000" fill="hold"/>
                                        <p:tgtEl>
                                          <p:spTgt spid="60"/>
                                        </p:tgtEl>
                                        <p:attrNameLst>
                                          <p:attrName>ppt_y</p:attrName>
                                        </p:attrNameLst>
                                      </p:cBhvr>
                                      <p:tavLst>
                                        <p:tav tm="0">
                                          <p:val>
                                            <p:fltVal val="0.5"/>
                                          </p:val>
                                        </p:tav>
                                        <p:tav tm="100000">
                                          <p:val>
                                            <p:strVal val="#ppt_y"/>
                                          </p:val>
                                        </p:tav>
                                      </p:tavLst>
                                    </p:anim>
                                  </p:childTnLst>
                                </p:cTn>
                              </p:par>
                              <p:par>
                                <p:cTn id="254" presetID="23" presetClass="entr" presetSubtype="528" repeatCount="indefinite" fill="hold" grpId="0" nodeType="withEffect">
                                  <p:stCondLst>
                                    <p:cond delay="0"/>
                                  </p:stCondLst>
                                  <p:childTnLst>
                                    <p:set>
                                      <p:cBhvr>
                                        <p:cTn id="255" dur="1" fill="hold">
                                          <p:stCondLst>
                                            <p:cond delay="0"/>
                                          </p:stCondLst>
                                        </p:cTn>
                                        <p:tgtEl>
                                          <p:spTgt spid="61"/>
                                        </p:tgtEl>
                                        <p:attrNameLst>
                                          <p:attrName>style.visibility</p:attrName>
                                        </p:attrNameLst>
                                      </p:cBhvr>
                                      <p:to>
                                        <p:strVal val="visible"/>
                                      </p:to>
                                    </p:set>
                                    <p:anim calcmode="lin" valueType="num">
                                      <p:cBhvr>
                                        <p:cTn id="256" dur="1000" fill="hold"/>
                                        <p:tgtEl>
                                          <p:spTgt spid="61"/>
                                        </p:tgtEl>
                                        <p:attrNameLst>
                                          <p:attrName>ppt_w</p:attrName>
                                        </p:attrNameLst>
                                      </p:cBhvr>
                                      <p:tavLst>
                                        <p:tav tm="0">
                                          <p:val>
                                            <p:fltVal val="0"/>
                                          </p:val>
                                        </p:tav>
                                        <p:tav tm="100000">
                                          <p:val>
                                            <p:strVal val="#ppt_w"/>
                                          </p:val>
                                        </p:tav>
                                      </p:tavLst>
                                    </p:anim>
                                    <p:anim calcmode="lin" valueType="num">
                                      <p:cBhvr>
                                        <p:cTn id="257" dur="1000" fill="hold"/>
                                        <p:tgtEl>
                                          <p:spTgt spid="61"/>
                                        </p:tgtEl>
                                        <p:attrNameLst>
                                          <p:attrName>ppt_h</p:attrName>
                                        </p:attrNameLst>
                                      </p:cBhvr>
                                      <p:tavLst>
                                        <p:tav tm="0">
                                          <p:val>
                                            <p:fltVal val="0"/>
                                          </p:val>
                                        </p:tav>
                                        <p:tav tm="100000">
                                          <p:val>
                                            <p:strVal val="#ppt_h"/>
                                          </p:val>
                                        </p:tav>
                                      </p:tavLst>
                                    </p:anim>
                                    <p:anim calcmode="lin" valueType="num">
                                      <p:cBhvr>
                                        <p:cTn id="258" dur="1000" fill="hold"/>
                                        <p:tgtEl>
                                          <p:spTgt spid="61"/>
                                        </p:tgtEl>
                                        <p:attrNameLst>
                                          <p:attrName>ppt_x</p:attrName>
                                        </p:attrNameLst>
                                      </p:cBhvr>
                                      <p:tavLst>
                                        <p:tav tm="0">
                                          <p:val>
                                            <p:fltVal val="0.5"/>
                                          </p:val>
                                        </p:tav>
                                        <p:tav tm="100000">
                                          <p:val>
                                            <p:strVal val="#ppt_x"/>
                                          </p:val>
                                        </p:tav>
                                      </p:tavLst>
                                    </p:anim>
                                    <p:anim calcmode="lin" valueType="num">
                                      <p:cBhvr>
                                        <p:cTn id="259" dur="1000" fill="hold"/>
                                        <p:tgtEl>
                                          <p:spTgt spid="61"/>
                                        </p:tgtEl>
                                        <p:attrNameLst>
                                          <p:attrName>ppt_y</p:attrName>
                                        </p:attrNameLst>
                                      </p:cBhvr>
                                      <p:tavLst>
                                        <p:tav tm="0">
                                          <p:val>
                                            <p:fltVal val="0.5"/>
                                          </p:val>
                                        </p:tav>
                                        <p:tav tm="100000">
                                          <p:val>
                                            <p:strVal val="#ppt_y"/>
                                          </p:val>
                                        </p:tav>
                                      </p:tavLst>
                                    </p:anim>
                                  </p:childTnLst>
                                </p:cTn>
                              </p:par>
                              <p:par>
                                <p:cTn id="260" presetID="23" presetClass="entr" presetSubtype="528" repeatCount="indefinite" fill="hold" nodeType="withEffect">
                                  <p:stCondLst>
                                    <p:cond delay="0"/>
                                  </p:stCondLst>
                                  <p:childTnLst>
                                    <p:set>
                                      <p:cBhvr>
                                        <p:cTn id="261" dur="1" fill="hold">
                                          <p:stCondLst>
                                            <p:cond delay="0"/>
                                          </p:stCondLst>
                                        </p:cTn>
                                        <p:tgtEl>
                                          <p:spTgt spid="62"/>
                                        </p:tgtEl>
                                        <p:attrNameLst>
                                          <p:attrName>style.visibility</p:attrName>
                                        </p:attrNameLst>
                                      </p:cBhvr>
                                      <p:to>
                                        <p:strVal val="visible"/>
                                      </p:to>
                                    </p:set>
                                    <p:anim calcmode="lin" valueType="num">
                                      <p:cBhvr>
                                        <p:cTn id="262" dur="1000" fill="hold"/>
                                        <p:tgtEl>
                                          <p:spTgt spid="62"/>
                                        </p:tgtEl>
                                        <p:attrNameLst>
                                          <p:attrName>ppt_w</p:attrName>
                                        </p:attrNameLst>
                                      </p:cBhvr>
                                      <p:tavLst>
                                        <p:tav tm="0">
                                          <p:val>
                                            <p:fltVal val="0"/>
                                          </p:val>
                                        </p:tav>
                                        <p:tav tm="100000">
                                          <p:val>
                                            <p:strVal val="#ppt_w"/>
                                          </p:val>
                                        </p:tav>
                                      </p:tavLst>
                                    </p:anim>
                                    <p:anim calcmode="lin" valueType="num">
                                      <p:cBhvr>
                                        <p:cTn id="263" dur="1000" fill="hold"/>
                                        <p:tgtEl>
                                          <p:spTgt spid="62"/>
                                        </p:tgtEl>
                                        <p:attrNameLst>
                                          <p:attrName>ppt_h</p:attrName>
                                        </p:attrNameLst>
                                      </p:cBhvr>
                                      <p:tavLst>
                                        <p:tav tm="0">
                                          <p:val>
                                            <p:fltVal val="0"/>
                                          </p:val>
                                        </p:tav>
                                        <p:tav tm="100000">
                                          <p:val>
                                            <p:strVal val="#ppt_h"/>
                                          </p:val>
                                        </p:tav>
                                      </p:tavLst>
                                    </p:anim>
                                    <p:anim calcmode="lin" valueType="num">
                                      <p:cBhvr>
                                        <p:cTn id="264" dur="1000" fill="hold"/>
                                        <p:tgtEl>
                                          <p:spTgt spid="62"/>
                                        </p:tgtEl>
                                        <p:attrNameLst>
                                          <p:attrName>ppt_x</p:attrName>
                                        </p:attrNameLst>
                                      </p:cBhvr>
                                      <p:tavLst>
                                        <p:tav tm="0">
                                          <p:val>
                                            <p:fltVal val="0.5"/>
                                          </p:val>
                                        </p:tav>
                                        <p:tav tm="100000">
                                          <p:val>
                                            <p:strVal val="#ppt_x"/>
                                          </p:val>
                                        </p:tav>
                                      </p:tavLst>
                                    </p:anim>
                                    <p:anim calcmode="lin" valueType="num">
                                      <p:cBhvr>
                                        <p:cTn id="265" dur="1000" fill="hold"/>
                                        <p:tgtEl>
                                          <p:spTgt spid="62"/>
                                        </p:tgtEl>
                                        <p:attrNameLst>
                                          <p:attrName>ppt_y</p:attrName>
                                        </p:attrNameLst>
                                      </p:cBhvr>
                                      <p:tavLst>
                                        <p:tav tm="0">
                                          <p:val>
                                            <p:fltVal val="0.5"/>
                                          </p:val>
                                        </p:tav>
                                        <p:tav tm="100000">
                                          <p:val>
                                            <p:strVal val="#ppt_y"/>
                                          </p:val>
                                        </p:tav>
                                      </p:tavLst>
                                    </p:anim>
                                  </p:childTnLst>
                                </p:cTn>
                              </p:par>
                              <p:par>
                                <p:cTn id="266" presetID="23" presetClass="entr" presetSubtype="528" repeatCount="indefinite" fill="hold" grpId="0" nodeType="withEffect">
                                  <p:stCondLst>
                                    <p:cond delay="0"/>
                                  </p:stCondLst>
                                  <p:childTnLst>
                                    <p:set>
                                      <p:cBhvr>
                                        <p:cTn id="267" dur="1" fill="hold">
                                          <p:stCondLst>
                                            <p:cond delay="0"/>
                                          </p:stCondLst>
                                        </p:cTn>
                                        <p:tgtEl>
                                          <p:spTgt spid="63"/>
                                        </p:tgtEl>
                                        <p:attrNameLst>
                                          <p:attrName>style.visibility</p:attrName>
                                        </p:attrNameLst>
                                      </p:cBhvr>
                                      <p:to>
                                        <p:strVal val="visible"/>
                                      </p:to>
                                    </p:set>
                                    <p:anim calcmode="lin" valueType="num">
                                      <p:cBhvr>
                                        <p:cTn id="268" dur="1000" fill="hold"/>
                                        <p:tgtEl>
                                          <p:spTgt spid="63"/>
                                        </p:tgtEl>
                                        <p:attrNameLst>
                                          <p:attrName>ppt_w</p:attrName>
                                        </p:attrNameLst>
                                      </p:cBhvr>
                                      <p:tavLst>
                                        <p:tav tm="0">
                                          <p:val>
                                            <p:fltVal val="0"/>
                                          </p:val>
                                        </p:tav>
                                        <p:tav tm="100000">
                                          <p:val>
                                            <p:strVal val="#ppt_w"/>
                                          </p:val>
                                        </p:tav>
                                      </p:tavLst>
                                    </p:anim>
                                    <p:anim calcmode="lin" valueType="num">
                                      <p:cBhvr>
                                        <p:cTn id="269" dur="1000" fill="hold"/>
                                        <p:tgtEl>
                                          <p:spTgt spid="63"/>
                                        </p:tgtEl>
                                        <p:attrNameLst>
                                          <p:attrName>ppt_h</p:attrName>
                                        </p:attrNameLst>
                                      </p:cBhvr>
                                      <p:tavLst>
                                        <p:tav tm="0">
                                          <p:val>
                                            <p:fltVal val="0"/>
                                          </p:val>
                                        </p:tav>
                                        <p:tav tm="100000">
                                          <p:val>
                                            <p:strVal val="#ppt_h"/>
                                          </p:val>
                                        </p:tav>
                                      </p:tavLst>
                                    </p:anim>
                                    <p:anim calcmode="lin" valueType="num">
                                      <p:cBhvr>
                                        <p:cTn id="270" dur="1000" fill="hold"/>
                                        <p:tgtEl>
                                          <p:spTgt spid="63"/>
                                        </p:tgtEl>
                                        <p:attrNameLst>
                                          <p:attrName>ppt_x</p:attrName>
                                        </p:attrNameLst>
                                      </p:cBhvr>
                                      <p:tavLst>
                                        <p:tav tm="0">
                                          <p:val>
                                            <p:fltVal val="0.5"/>
                                          </p:val>
                                        </p:tav>
                                        <p:tav tm="100000">
                                          <p:val>
                                            <p:strVal val="#ppt_x"/>
                                          </p:val>
                                        </p:tav>
                                      </p:tavLst>
                                    </p:anim>
                                    <p:anim calcmode="lin" valueType="num">
                                      <p:cBhvr>
                                        <p:cTn id="271" dur="1000" fill="hold"/>
                                        <p:tgtEl>
                                          <p:spTgt spid="63"/>
                                        </p:tgtEl>
                                        <p:attrNameLst>
                                          <p:attrName>ppt_y</p:attrName>
                                        </p:attrNameLst>
                                      </p:cBhvr>
                                      <p:tavLst>
                                        <p:tav tm="0">
                                          <p:val>
                                            <p:fltVal val="0.5"/>
                                          </p:val>
                                        </p:tav>
                                        <p:tav tm="100000">
                                          <p:val>
                                            <p:strVal val="#ppt_y"/>
                                          </p:val>
                                        </p:tav>
                                      </p:tavLst>
                                    </p:anim>
                                  </p:childTnLst>
                                </p:cTn>
                              </p:par>
                              <p:par>
                                <p:cTn id="272" presetID="23" presetClass="entr" presetSubtype="528" repeatCount="indefinite" fill="hold" nodeType="withEffect">
                                  <p:stCondLst>
                                    <p:cond delay="0"/>
                                  </p:stCondLst>
                                  <p:childTnLst>
                                    <p:set>
                                      <p:cBhvr>
                                        <p:cTn id="273" dur="1" fill="hold">
                                          <p:stCondLst>
                                            <p:cond delay="0"/>
                                          </p:stCondLst>
                                        </p:cTn>
                                        <p:tgtEl>
                                          <p:spTgt spid="64"/>
                                        </p:tgtEl>
                                        <p:attrNameLst>
                                          <p:attrName>style.visibility</p:attrName>
                                        </p:attrNameLst>
                                      </p:cBhvr>
                                      <p:to>
                                        <p:strVal val="visible"/>
                                      </p:to>
                                    </p:set>
                                    <p:anim calcmode="lin" valueType="num">
                                      <p:cBhvr>
                                        <p:cTn id="274" dur="1000" fill="hold"/>
                                        <p:tgtEl>
                                          <p:spTgt spid="64"/>
                                        </p:tgtEl>
                                        <p:attrNameLst>
                                          <p:attrName>ppt_w</p:attrName>
                                        </p:attrNameLst>
                                      </p:cBhvr>
                                      <p:tavLst>
                                        <p:tav tm="0">
                                          <p:val>
                                            <p:fltVal val="0"/>
                                          </p:val>
                                        </p:tav>
                                        <p:tav tm="100000">
                                          <p:val>
                                            <p:strVal val="#ppt_w"/>
                                          </p:val>
                                        </p:tav>
                                      </p:tavLst>
                                    </p:anim>
                                    <p:anim calcmode="lin" valueType="num">
                                      <p:cBhvr>
                                        <p:cTn id="275" dur="1000" fill="hold"/>
                                        <p:tgtEl>
                                          <p:spTgt spid="64"/>
                                        </p:tgtEl>
                                        <p:attrNameLst>
                                          <p:attrName>ppt_h</p:attrName>
                                        </p:attrNameLst>
                                      </p:cBhvr>
                                      <p:tavLst>
                                        <p:tav tm="0">
                                          <p:val>
                                            <p:fltVal val="0"/>
                                          </p:val>
                                        </p:tav>
                                        <p:tav tm="100000">
                                          <p:val>
                                            <p:strVal val="#ppt_h"/>
                                          </p:val>
                                        </p:tav>
                                      </p:tavLst>
                                    </p:anim>
                                    <p:anim calcmode="lin" valueType="num">
                                      <p:cBhvr>
                                        <p:cTn id="276" dur="1000" fill="hold"/>
                                        <p:tgtEl>
                                          <p:spTgt spid="64"/>
                                        </p:tgtEl>
                                        <p:attrNameLst>
                                          <p:attrName>ppt_x</p:attrName>
                                        </p:attrNameLst>
                                      </p:cBhvr>
                                      <p:tavLst>
                                        <p:tav tm="0">
                                          <p:val>
                                            <p:fltVal val="0.5"/>
                                          </p:val>
                                        </p:tav>
                                        <p:tav tm="100000">
                                          <p:val>
                                            <p:strVal val="#ppt_x"/>
                                          </p:val>
                                        </p:tav>
                                      </p:tavLst>
                                    </p:anim>
                                    <p:anim calcmode="lin" valueType="num">
                                      <p:cBhvr>
                                        <p:cTn id="277" dur="1000" fill="hold"/>
                                        <p:tgtEl>
                                          <p:spTgt spid="64"/>
                                        </p:tgtEl>
                                        <p:attrNameLst>
                                          <p:attrName>ppt_y</p:attrName>
                                        </p:attrNameLst>
                                      </p:cBhvr>
                                      <p:tavLst>
                                        <p:tav tm="0">
                                          <p:val>
                                            <p:fltVal val="0.5"/>
                                          </p:val>
                                        </p:tav>
                                        <p:tav tm="100000">
                                          <p:val>
                                            <p:strVal val="#ppt_y"/>
                                          </p:val>
                                        </p:tav>
                                      </p:tavLst>
                                    </p:anim>
                                  </p:childTnLst>
                                </p:cTn>
                              </p:par>
                              <p:par>
                                <p:cTn id="278" presetID="23" presetClass="entr" presetSubtype="528" repeatCount="indefinite" fill="hold" nodeType="withEffect">
                                  <p:stCondLst>
                                    <p:cond delay="500"/>
                                  </p:stCondLst>
                                  <p:childTnLst>
                                    <p:set>
                                      <p:cBhvr>
                                        <p:cTn id="279" dur="1" fill="hold">
                                          <p:stCondLst>
                                            <p:cond delay="0"/>
                                          </p:stCondLst>
                                        </p:cTn>
                                        <p:tgtEl>
                                          <p:spTgt spid="65"/>
                                        </p:tgtEl>
                                        <p:attrNameLst>
                                          <p:attrName>style.visibility</p:attrName>
                                        </p:attrNameLst>
                                      </p:cBhvr>
                                      <p:to>
                                        <p:strVal val="visible"/>
                                      </p:to>
                                    </p:set>
                                    <p:anim calcmode="lin" valueType="num">
                                      <p:cBhvr>
                                        <p:cTn id="280" dur="1000" fill="hold"/>
                                        <p:tgtEl>
                                          <p:spTgt spid="65"/>
                                        </p:tgtEl>
                                        <p:attrNameLst>
                                          <p:attrName>ppt_w</p:attrName>
                                        </p:attrNameLst>
                                      </p:cBhvr>
                                      <p:tavLst>
                                        <p:tav tm="0">
                                          <p:val>
                                            <p:fltVal val="0"/>
                                          </p:val>
                                        </p:tav>
                                        <p:tav tm="100000">
                                          <p:val>
                                            <p:strVal val="#ppt_w"/>
                                          </p:val>
                                        </p:tav>
                                      </p:tavLst>
                                    </p:anim>
                                    <p:anim calcmode="lin" valueType="num">
                                      <p:cBhvr>
                                        <p:cTn id="281" dur="1000" fill="hold"/>
                                        <p:tgtEl>
                                          <p:spTgt spid="65"/>
                                        </p:tgtEl>
                                        <p:attrNameLst>
                                          <p:attrName>ppt_h</p:attrName>
                                        </p:attrNameLst>
                                      </p:cBhvr>
                                      <p:tavLst>
                                        <p:tav tm="0">
                                          <p:val>
                                            <p:fltVal val="0"/>
                                          </p:val>
                                        </p:tav>
                                        <p:tav tm="100000">
                                          <p:val>
                                            <p:strVal val="#ppt_h"/>
                                          </p:val>
                                        </p:tav>
                                      </p:tavLst>
                                    </p:anim>
                                    <p:anim calcmode="lin" valueType="num">
                                      <p:cBhvr>
                                        <p:cTn id="282" dur="1000" fill="hold"/>
                                        <p:tgtEl>
                                          <p:spTgt spid="65"/>
                                        </p:tgtEl>
                                        <p:attrNameLst>
                                          <p:attrName>ppt_x</p:attrName>
                                        </p:attrNameLst>
                                      </p:cBhvr>
                                      <p:tavLst>
                                        <p:tav tm="0">
                                          <p:val>
                                            <p:fltVal val="0.5"/>
                                          </p:val>
                                        </p:tav>
                                        <p:tav tm="100000">
                                          <p:val>
                                            <p:strVal val="#ppt_x"/>
                                          </p:val>
                                        </p:tav>
                                      </p:tavLst>
                                    </p:anim>
                                    <p:anim calcmode="lin" valueType="num">
                                      <p:cBhvr>
                                        <p:cTn id="283" dur="1000" fill="hold"/>
                                        <p:tgtEl>
                                          <p:spTgt spid="65"/>
                                        </p:tgtEl>
                                        <p:attrNameLst>
                                          <p:attrName>ppt_y</p:attrName>
                                        </p:attrNameLst>
                                      </p:cBhvr>
                                      <p:tavLst>
                                        <p:tav tm="0">
                                          <p:val>
                                            <p:fltVal val="0.5"/>
                                          </p:val>
                                        </p:tav>
                                        <p:tav tm="100000">
                                          <p:val>
                                            <p:strVal val="#ppt_y"/>
                                          </p:val>
                                        </p:tav>
                                      </p:tavLst>
                                    </p:anim>
                                  </p:childTnLst>
                                </p:cTn>
                              </p:par>
                              <p:par>
                                <p:cTn id="284" presetID="23" presetClass="entr" presetSubtype="528" repeatCount="indefinite" fill="hold" grpId="0" nodeType="withEffect">
                                  <p:stCondLst>
                                    <p:cond delay="1500"/>
                                  </p:stCondLst>
                                  <p:childTnLst>
                                    <p:set>
                                      <p:cBhvr>
                                        <p:cTn id="285" dur="1" fill="hold">
                                          <p:stCondLst>
                                            <p:cond delay="0"/>
                                          </p:stCondLst>
                                        </p:cTn>
                                        <p:tgtEl>
                                          <p:spTgt spid="66"/>
                                        </p:tgtEl>
                                        <p:attrNameLst>
                                          <p:attrName>style.visibility</p:attrName>
                                        </p:attrNameLst>
                                      </p:cBhvr>
                                      <p:to>
                                        <p:strVal val="visible"/>
                                      </p:to>
                                    </p:set>
                                    <p:anim calcmode="lin" valueType="num">
                                      <p:cBhvr>
                                        <p:cTn id="286" dur="1000" fill="hold"/>
                                        <p:tgtEl>
                                          <p:spTgt spid="66"/>
                                        </p:tgtEl>
                                        <p:attrNameLst>
                                          <p:attrName>ppt_w</p:attrName>
                                        </p:attrNameLst>
                                      </p:cBhvr>
                                      <p:tavLst>
                                        <p:tav tm="0">
                                          <p:val>
                                            <p:fltVal val="0"/>
                                          </p:val>
                                        </p:tav>
                                        <p:tav tm="100000">
                                          <p:val>
                                            <p:strVal val="#ppt_w"/>
                                          </p:val>
                                        </p:tav>
                                      </p:tavLst>
                                    </p:anim>
                                    <p:anim calcmode="lin" valueType="num">
                                      <p:cBhvr>
                                        <p:cTn id="287" dur="1000" fill="hold"/>
                                        <p:tgtEl>
                                          <p:spTgt spid="66"/>
                                        </p:tgtEl>
                                        <p:attrNameLst>
                                          <p:attrName>ppt_h</p:attrName>
                                        </p:attrNameLst>
                                      </p:cBhvr>
                                      <p:tavLst>
                                        <p:tav tm="0">
                                          <p:val>
                                            <p:fltVal val="0"/>
                                          </p:val>
                                        </p:tav>
                                        <p:tav tm="100000">
                                          <p:val>
                                            <p:strVal val="#ppt_h"/>
                                          </p:val>
                                        </p:tav>
                                      </p:tavLst>
                                    </p:anim>
                                    <p:anim calcmode="lin" valueType="num">
                                      <p:cBhvr>
                                        <p:cTn id="288" dur="1000" fill="hold"/>
                                        <p:tgtEl>
                                          <p:spTgt spid="66"/>
                                        </p:tgtEl>
                                        <p:attrNameLst>
                                          <p:attrName>ppt_x</p:attrName>
                                        </p:attrNameLst>
                                      </p:cBhvr>
                                      <p:tavLst>
                                        <p:tav tm="0">
                                          <p:val>
                                            <p:fltVal val="0.5"/>
                                          </p:val>
                                        </p:tav>
                                        <p:tav tm="100000">
                                          <p:val>
                                            <p:strVal val="#ppt_x"/>
                                          </p:val>
                                        </p:tav>
                                      </p:tavLst>
                                    </p:anim>
                                    <p:anim calcmode="lin" valueType="num">
                                      <p:cBhvr>
                                        <p:cTn id="289" dur="1000" fill="hold"/>
                                        <p:tgtEl>
                                          <p:spTgt spid="66"/>
                                        </p:tgtEl>
                                        <p:attrNameLst>
                                          <p:attrName>ppt_y</p:attrName>
                                        </p:attrNameLst>
                                      </p:cBhvr>
                                      <p:tavLst>
                                        <p:tav tm="0">
                                          <p:val>
                                            <p:fltVal val="0.5"/>
                                          </p:val>
                                        </p:tav>
                                        <p:tav tm="100000">
                                          <p:val>
                                            <p:strVal val="#ppt_y"/>
                                          </p:val>
                                        </p:tav>
                                      </p:tavLst>
                                    </p:anim>
                                  </p:childTnLst>
                                </p:cTn>
                              </p:par>
                              <p:par>
                                <p:cTn id="290" presetID="23" presetClass="entr" presetSubtype="528" repeatCount="indefinite" fill="hold" nodeType="withEffect">
                                  <p:stCondLst>
                                    <p:cond delay="1500"/>
                                  </p:stCondLst>
                                  <p:childTnLst>
                                    <p:set>
                                      <p:cBhvr>
                                        <p:cTn id="291" dur="1" fill="hold">
                                          <p:stCondLst>
                                            <p:cond delay="0"/>
                                          </p:stCondLst>
                                        </p:cTn>
                                        <p:tgtEl>
                                          <p:spTgt spid="67"/>
                                        </p:tgtEl>
                                        <p:attrNameLst>
                                          <p:attrName>style.visibility</p:attrName>
                                        </p:attrNameLst>
                                      </p:cBhvr>
                                      <p:to>
                                        <p:strVal val="visible"/>
                                      </p:to>
                                    </p:set>
                                    <p:anim calcmode="lin" valueType="num">
                                      <p:cBhvr>
                                        <p:cTn id="292" dur="1000" fill="hold"/>
                                        <p:tgtEl>
                                          <p:spTgt spid="67"/>
                                        </p:tgtEl>
                                        <p:attrNameLst>
                                          <p:attrName>ppt_w</p:attrName>
                                        </p:attrNameLst>
                                      </p:cBhvr>
                                      <p:tavLst>
                                        <p:tav tm="0">
                                          <p:val>
                                            <p:fltVal val="0"/>
                                          </p:val>
                                        </p:tav>
                                        <p:tav tm="100000">
                                          <p:val>
                                            <p:strVal val="#ppt_w"/>
                                          </p:val>
                                        </p:tav>
                                      </p:tavLst>
                                    </p:anim>
                                    <p:anim calcmode="lin" valueType="num">
                                      <p:cBhvr>
                                        <p:cTn id="293" dur="1000" fill="hold"/>
                                        <p:tgtEl>
                                          <p:spTgt spid="67"/>
                                        </p:tgtEl>
                                        <p:attrNameLst>
                                          <p:attrName>ppt_h</p:attrName>
                                        </p:attrNameLst>
                                      </p:cBhvr>
                                      <p:tavLst>
                                        <p:tav tm="0">
                                          <p:val>
                                            <p:fltVal val="0"/>
                                          </p:val>
                                        </p:tav>
                                        <p:tav tm="100000">
                                          <p:val>
                                            <p:strVal val="#ppt_h"/>
                                          </p:val>
                                        </p:tav>
                                      </p:tavLst>
                                    </p:anim>
                                    <p:anim calcmode="lin" valueType="num">
                                      <p:cBhvr>
                                        <p:cTn id="294" dur="1000" fill="hold"/>
                                        <p:tgtEl>
                                          <p:spTgt spid="67"/>
                                        </p:tgtEl>
                                        <p:attrNameLst>
                                          <p:attrName>ppt_x</p:attrName>
                                        </p:attrNameLst>
                                      </p:cBhvr>
                                      <p:tavLst>
                                        <p:tav tm="0">
                                          <p:val>
                                            <p:fltVal val="0.5"/>
                                          </p:val>
                                        </p:tav>
                                        <p:tav tm="100000">
                                          <p:val>
                                            <p:strVal val="#ppt_x"/>
                                          </p:val>
                                        </p:tav>
                                      </p:tavLst>
                                    </p:anim>
                                    <p:anim calcmode="lin" valueType="num">
                                      <p:cBhvr>
                                        <p:cTn id="295" dur="1000" fill="hold"/>
                                        <p:tgtEl>
                                          <p:spTgt spid="67"/>
                                        </p:tgtEl>
                                        <p:attrNameLst>
                                          <p:attrName>ppt_y</p:attrName>
                                        </p:attrNameLst>
                                      </p:cBhvr>
                                      <p:tavLst>
                                        <p:tav tm="0">
                                          <p:val>
                                            <p:fltVal val="0.5"/>
                                          </p:val>
                                        </p:tav>
                                        <p:tav tm="100000">
                                          <p:val>
                                            <p:strVal val="#ppt_y"/>
                                          </p:val>
                                        </p:tav>
                                      </p:tavLst>
                                    </p:anim>
                                  </p:childTnLst>
                                </p:cTn>
                              </p:par>
                              <p:par>
                                <p:cTn id="296" presetID="23" presetClass="entr" presetSubtype="528" repeatCount="indefinite" fill="hold" grpId="0" nodeType="withEffect">
                                  <p:stCondLst>
                                    <p:cond delay="0"/>
                                  </p:stCondLst>
                                  <p:childTnLst>
                                    <p:set>
                                      <p:cBhvr>
                                        <p:cTn id="297" dur="1" fill="hold">
                                          <p:stCondLst>
                                            <p:cond delay="0"/>
                                          </p:stCondLst>
                                        </p:cTn>
                                        <p:tgtEl>
                                          <p:spTgt spid="68"/>
                                        </p:tgtEl>
                                        <p:attrNameLst>
                                          <p:attrName>style.visibility</p:attrName>
                                        </p:attrNameLst>
                                      </p:cBhvr>
                                      <p:to>
                                        <p:strVal val="visible"/>
                                      </p:to>
                                    </p:set>
                                    <p:anim calcmode="lin" valueType="num">
                                      <p:cBhvr>
                                        <p:cTn id="298" dur="1000" fill="hold"/>
                                        <p:tgtEl>
                                          <p:spTgt spid="68"/>
                                        </p:tgtEl>
                                        <p:attrNameLst>
                                          <p:attrName>ppt_w</p:attrName>
                                        </p:attrNameLst>
                                      </p:cBhvr>
                                      <p:tavLst>
                                        <p:tav tm="0">
                                          <p:val>
                                            <p:fltVal val="0"/>
                                          </p:val>
                                        </p:tav>
                                        <p:tav tm="100000">
                                          <p:val>
                                            <p:strVal val="#ppt_w"/>
                                          </p:val>
                                        </p:tav>
                                      </p:tavLst>
                                    </p:anim>
                                    <p:anim calcmode="lin" valueType="num">
                                      <p:cBhvr>
                                        <p:cTn id="299" dur="1000" fill="hold"/>
                                        <p:tgtEl>
                                          <p:spTgt spid="68"/>
                                        </p:tgtEl>
                                        <p:attrNameLst>
                                          <p:attrName>ppt_h</p:attrName>
                                        </p:attrNameLst>
                                      </p:cBhvr>
                                      <p:tavLst>
                                        <p:tav tm="0">
                                          <p:val>
                                            <p:fltVal val="0"/>
                                          </p:val>
                                        </p:tav>
                                        <p:tav tm="100000">
                                          <p:val>
                                            <p:strVal val="#ppt_h"/>
                                          </p:val>
                                        </p:tav>
                                      </p:tavLst>
                                    </p:anim>
                                    <p:anim calcmode="lin" valueType="num">
                                      <p:cBhvr>
                                        <p:cTn id="300" dur="1000" fill="hold"/>
                                        <p:tgtEl>
                                          <p:spTgt spid="68"/>
                                        </p:tgtEl>
                                        <p:attrNameLst>
                                          <p:attrName>ppt_x</p:attrName>
                                        </p:attrNameLst>
                                      </p:cBhvr>
                                      <p:tavLst>
                                        <p:tav tm="0">
                                          <p:val>
                                            <p:fltVal val="0.5"/>
                                          </p:val>
                                        </p:tav>
                                        <p:tav tm="100000">
                                          <p:val>
                                            <p:strVal val="#ppt_x"/>
                                          </p:val>
                                        </p:tav>
                                      </p:tavLst>
                                    </p:anim>
                                    <p:anim calcmode="lin" valueType="num">
                                      <p:cBhvr>
                                        <p:cTn id="301" dur="1000" fill="hold"/>
                                        <p:tgtEl>
                                          <p:spTgt spid="68"/>
                                        </p:tgtEl>
                                        <p:attrNameLst>
                                          <p:attrName>ppt_y</p:attrName>
                                        </p:attrNameLst>
                                      </p:cBhvr>
                                      <p:tavLst>
                                        <p:tav tm="0">
                                          <p:val>
                                            <p:fltVal val="0.5"/>
                                          </p:val>
                                        </p:tav>
                                        <p:tav tm="100000">
                                          <p:val>
                                            <p:strVal val="#ppt_y"/>
                                          </p:val>
                                        </p:tav>
                                      </p:tavLst>
                                    </p:anim>
                                  </p:childTnLst>
                                </p:cTn>
                              </p:par>
                              <p:par>
                                <p:cTn id="302" presetID="23" presetClass="entr" presetSubtype="528" repeatCount="indefinite" fill="hold" grpId="0" nodeType="withEffect">
                                  <p:stCondLst>
                                    <p:cond delay="0"/>
                                  </p:stCondLst>
                                  <p:childTnLst>
                                    <p:set>
                                      <p:cBhvr>
                                        <p:cTn id="303" dur="1" fill="hold">
                                          <p:stCondLst>
                                            <p:cond delay="0"/>
                                          </p:stCondLst>
                                        </p:cTn>
                                        <p:tgtEl>
                                          <p:spTgt spid="69"/>
                                        </p:tgtEl>
                                        <p:attrNameLst>
                                          <p:attrName>style.visibility</p:attrName>
                                        </p:attrNameLst>
                                      </p:cBhvr>
                                      <p:to>
                                        <p:strVal val="visible"/>
                                      </p:to>
                                    </p:set>
                                    <p:anim calcmode="lin" valueType="num">
                                      <p:cBhvr>
                                        <p:cTn id="304" dur="1000" fill="hold"/>
                                        <p:tgtEl>
                                          <p:spTgt spid="69"/>
                                        </p:tgtEl>
                                        <p:attrNameLst>
                                          <p:attrName>ppt_w</p:attrName>
                                        </p:attrNameLst>
                                      </p:cBhvr>
                                      <p:tavLst>
                                        <p:tav tm="0">
                                          <p:val>
                                            <p:fltVal val="0"/>
                                          </p:val>
                                        </p:tav>
                                        <p:tav tm="100000">
                                          <p:val>
                                            <p:strVal val="#ppt_w"/>
                                          </p:val>
                                        </p:tav>
                                      </p:tavLst>
                                    </p:anim>
                                    <p:anim calcmode="lin" valueType="num">
                                      <p:cBhvr>
                                        <p:cTn id="305" dur="1000" fill="hold"/>
                                        <p:tgtEl>
                                          <p:spTgt spid="69"/>
                                        </p:tgtEl>
                                        <p:attrNameLst>
                                          <p:attrName>ppt_h</p:attrName>
                                        </p:attrNameLst>
                                      </p:cBhvr>
                                      <p:tavLst>
                                        <p:tav tm="0">
                                          <p:val>
                                            <p:fltVal val="0"/>
                                          </p:val>
                                        </p:tav>
                                        <p:tav tm="100000">
                                          <p:val>
                                            <p:strVal val="#ppt_h"/>
                                          </p:val>
                                        </p:tav>
                                      </p:tavLst>
                                    </p:anim>
                                    <p:anim calcmode="lin" valueType="num">
                                      <p:cBhvr>
                                        <p:cTn id="306" dur="1000" fill="hold"/>
                                        <p:tgtEl>
                                          <p:spTgt spid="69"/>
                                        </p:tgtEl>
                                        <p:attrNameLst>
                                          <p:attrName>ppt_x</p:attrName>
                                        </p:attrNameLst>
                                      </p:cBhvr>
                                      <p:tavLst>
                                        <p:tav tm="0">
                                          <p:val>
                                            <p:fltVal val="0.5"/>
                                          </p:val>
                                        </p:tav>
                                        <p:tav tm="100000">
                                          <p:val>
                                            <p:strVal val="#ppt_x"/>
                                          </p:val>
                                        </p:tav>
                                      </p:tavLst>
                                    </p:anim>
                                    <p:anim calcmode="lin" valueType="num">
                                      <p:cBhvr>
                                        <p:cTn id="307" dur="1000" fill="hold"/>
                                        <p:tgtEl>
                                          <p:spTgt spid="69"/>
                                        </p:tgtEl>
                                        <p:attrNameLst>
                                          <p:attrName>ppt_y</p:attrName>
                                        </p:attrNameLst>
                                      </p:cBhvr>
                                      <p:tavLst>
                                        <p:tav tm="0">
                                          <p:val>
                                            <p:fltVal val="0.5"/>
                                          </p:val>
                                        </p:tav>
                                        <p:tav tm="100000">
                                          <p:val>
                                            <p:strVal val="#ppt_y"/>
                                          </p:val>
                                        </p:tav>
                                      </p:tavLst>
                                    </p:anim>
                                  </p:childTnLst>
                                </p:cTn>
                              </p:par>
                              <p:par>
                                <p:cTn id="308" presetID="23" presetClass="entr" presetSubtype="528" repeatCount="indefinite" fill="hold" nodeType="withEffect">
                                  <p:stCondLst>
                                    <p:cond delay="0"/>
                                  </p:stCondLst>
                                  <p:childTnLst>
                                    <p:set>
                                      <p:cBhvr>
                                        <p:cTn id="309" dur="1" fill="hold">
                                          <p:stCondLst>
                                            <p:cond delay="0"/>
                                          </p:stCondLst>
                                        </p:cTn>
                                        <p:tgtEl>
                                          <p:spTgt spid="70"/>
                                        </p:tgtEl>
                                        <p:attrNameLst>
                                          <p:attrName>style.visibility</p:attrName>
                                        </p:attrNameLst>
                                      </p:cBhvr>
                                      <p:to>
                                        <p:strVal val="visible"/>
                                      </p:to>
                                    </p:set>
                                    <p:anim calcmode="lin" valueType="num">
                                      <p:cBhvr>
                                        <p:cTn id="310" dur="1000" fill="hold"/>
                                        <p:tgtEl>
                                          <p:spTgt spid="70"/>
                                        </p:tgtEl>
                                        <p:attrNameLst>
                                          <p:attrName>ppt_w</p:attrName>
                                        </p:attrNameLst>
                                      </p:cBhvr>
                                      <p:tavLst>
                                        <p:tav tm="0">
                                          <p:val>
                                            <p:fltVal val="0"/>
                                          </p:val>
                                        </p:tav>
                                        <p:tav tm="100000">
                                          <p:val>
                                            <p:strVal val="#ppt_w"/>
                                          </p:val>
                                        </p:tav>
                                      </p:tavLst>
                                    </p:anim>
                                    <p:anim calcmode="lin" valueType="num">
                                      <p:cBhvr>
                                        <p:cTn id="311" dur="1000" fill="hold"/>
                                        <p:tgtEl>
                                          <p:spTgt spid="70"/>
                                        </p:tgtEl>
                                        <p:attrNameLst>
                                          <p:attrName>ppt_h</p:attrName>
                                        </p:attrNameLst>
                                      </p:cBhvr>
                                      <p:tavLst>
                                        <p:tav tm="0">
                                          <p:val>
                                            <p:fltVal val="0"/>
                                          </p:val>
                                        </p:tav>
                                        <p:tav tm="100000">
                                          <p:val>
                                            <p:strVal val="#ppt_h"/>
                                          </p:val>
                                        </p:tav>
                                      </p:tavLst>
                                    </p:anim>
                                    <p:anim calcmode="lin" valueType="num">
                                      <p:cBhvr>
                                        <p:cTn id="312" dur="1000" fill="hold"/>
                                        <p:tgtEl>
                                          <p:spTgt spid="70"/>
                                        </p:tgtEl>
                                        <p:attrNameLst>
                                          <p:attrName>ppt_x</p:attrName>
                                        </p:attrNameLst>
                                      </p:cBhvr>
                                      <p:tavLst>
                                        <p:tav tm="0">
                                          <p:val>
                                            <p:fltVal val="0.5"/>
                                          </p:val>
                                        </p:tav>
                                        <p:tav tm="100000">
                                          <p:val>
                                            <p:strVal val="#ppt_x"/>
                                          </p:val>
                                        </p:tav>
                                      </p:tavLst>
                                    </p:anim>
                                    <p:anim calcmode="lin" valueType="num">
                                      <p:cBhvr>
                                        <p:cTn id="313" dur="1000" fill="hold"/>
                                        <p:tgtEl>
                                          <p:spTgt spid="70"/>
                                        </p:tgtEl>
                                        <p:attrNameLst>
                                          <p:attrName>ppt_y</p:attrName>
                                        </p:attrNameLst>
                                      </p:cBhvr>
                                      <p:tavLst>
                                        <p:tav tm="0">
                                          <p:val>
                                            <p:fltVal val="0.5"/>
                                          </p:val>
                                        </p:tav>
                                        <p:tav tm="100000">
                                          <p:val>
                                            <p:strVal val="#ppt_y"/>
                                          </p:val>
                                        </p:tav>
                                      </p:tavLst>
                                    </p:anim>
                                  </p:childTnLst>
                                </p:cTn>
                              </p:par>
                              <p:par>
                                <p:cTn id="314" presetID="23" presetClass="entr" presetSubtype="528" repeatCount="indefinite" fill="hold" nodeType="withEffect">
                                  <p:stCondLst>
                                    <p:cond delay="500"/>
                                  </p:stCondLst>
                                  <p:childTnLst>
                                    <p:set>
                                      <p:cBhvr>
                                        <p:cTn id="315" dur="1" fill="hold">
                                          <p:stCondLst>
                                            <p:cond delay="0"/>
                                          </p:stCondLst>
                                        </p:cTn>
                                        <p:tgtEl>
                                          <p:spTgt spid="71"/>
                                        </p:tgtEl>
                                        <p:attrNameLst>
                                          <p:attrName>style.visibility</p:attrName>
                                        </p:attrNameLst>
                                      </p:cBhvr>
                                      <p:to>
                                        <p:strVal val="visible"/>
                                      </p:to>
                                    </p:set>
                                    <p:anim calcmode="lin" valueType="num">
                                      <p:cBhvr>
                                        <p:cTn id="316" dur="1000" fill="hold"/>
                                        <p:tgtEl>
                                          <p:spTgt spid="71"/>
                                        </p:tgtEl>
                                        <p:attrNameLst>
                                          <p:attrName>ppt_w</p:attrName>
                                        </p:attrNameLst>
                                      </p:cBhvr>
                                      <p:tavLst>
                                        <p:tav tm="0">
                                          <p:val>
                                            <p:fltVal val="0"/>
                                          </p:val>
                                        </p:tav>
                                        <p:tav tm="100000">
                                          <p:val>
                                            <p:strVal val="#ppt_w"/>
                                          </p:val>
                                        </p:tav>
                                      </p:tavLst>
                                    </p:anim>
                                    <p:anim calcmode="lin" valueType="num">
                                      <p:cBhvr>
                                        <p:cTn id="317" dur="1000" fill="hold"/>
                                        <p:tgtEl>
                                          <p:spTgt spid="71"/>
                                        </p:tgtEl>
                                        <p:attrNameLst>
                                          <p:attrName>ppt_h</p:attrName>
                                        </p:attrNameLst>
                                      </p:cBhvr>
                                      <p:tavLst>
                                        <p:tav tm="0">
                                          <p:val>
                                            <p:fltVal val="0"/>
                                          </p:val>
                                        </p:tav>
                                        <p:tav tm="100000">
                                          <p:val>
                                            <p:strVal val="#ppt_h"/>
                                          </p:val>
                                        </p:tav>
                                      </p:tavLst>
                                    </p:anim>
                                    <p:anim calcmode="lin" valueType="num">
                                      <p:cBhvr>
                                        <p:cTn id="318" dur="1000" fill="hold"/>
                                        <p:tgtEl>
                                          <p:spTgt spid="71"/>
                                        </p:tgtEl>
                                        <p:attrNameLst>
                                          <p:attrName>ppt_x</p:attrName>
                                        </p:attrNameLst>
                                      </p:cBhvr>
                                      <p:tavLst>
                                        <p:tav tm="0">
                                          <p:val>
                                            <p:fltVal val="0.5"/>
                                          </p:val>
                                        </p:tav>
                                        <p:tav tm="100000">
                                          <p:val>
                                            <p:strVal val="#ppt_x"/>
                                          </p:val>
                                        </p:tav>
                                      </p:tavLst>
                                    </p:anim>
                                    <p:anim calcmode="lin" valueType="num">
                                      <p:cBhvr>
                                        <p:cTn id="319" dur="1000" fill="hold"/>
                                        <p:tgtEl>
                                          <p:spTgt spid="71"/>
                                        </p:tgtEl>
                                        <p:attrNameLst>
                                          <p:attrName>ppt_y</p:attrName>
                                        </p:attrNameLst>
                                      </p:cBhvr>
                                      <p:tavLst>
                                        <p:tav tm="0">
                                          <p:val>
                                            <p:fltVal val="0.5"/>
                                          </p:val>
                                        </p:tav>
                                        <p:tav tm="100000">
                                          <p:val>
                                            <p:strVal val="#ppt_y"/>
                                          </p:val>
                                        </p:tav>
                                      </p:tavLst>
                                    </p:anim>
                                  </p:childTnLst>
                                </p:cTn>
                              </p:par>
                              <p:par>
                                <p:cTn id="320" presetID="23" presetClass="entr" presetSubtype="528" repeatCount="indefinite" fill="hold" grpId="0" nodeType="withEffect">
                                  <p:stCondLst>
                                    <p:cond delay="1500"/>
                                  </p:stCondLst>
                                  <p:childTnLst>
                                    <p:set>
                                      <p:cBhvr>
                                        <p:cTn id="321" dur="1" fill="hold">
                                          <p:stCondLst>
                                            <p:cond delay="0"/>
                                          </p:stCondLst>
                                        </p:cTn>
                                        <p:tgtEl>
                                          <p:spTgt spid="72"/>
                                        </p:tgtEl>
                                        <p:attrNameLst>
                                          <p:attrName>style.visibility</p:attrName>
                                        </p:attrNameLst>
                                      </p:cBhvr>
                                      <p:to>
                                        <p:strVal val="visible"/>
                                      </p:to>
                                    </p:set>
                                    <p:anim calcmode="lin" valueType="num">
                                      <p:cBhvr>
                                        <p:cTn id="322" dur="1000" fill="hold"/>
                                        <p:tgtEl>
                                          <p:spTgt spid="72"/>
                                        </p:tgtEl>
                                        <p:attrNameLst>
                                          <p:attrName>ppt_w</p:attrName>
                                        </p:attrNameLst>
                                      </p:cBhvr>
                                      <p:tavLst>
                                        <p:tav tm="0">
                                          <p:val>
                                            <p:fltVal val="0"/>
                                          </p:val>
                                        </p:tav>
                                        <p:tav tm="100000">
                                          <p:val>
                                            <p:strVal val="#ppt_w"/>
                                          </p:val>
                                        </p:tav>
                                      </p:tavLst>
                                    </p:anim>
                                    <p:anim calcmode="lin" valueType="num">
                                      <p:cBhvr>
                                        <p:cTn id="323" dur="1000" fill="hold"/>
                                        <p:tgtEl>
                                          <p:spTgt spid="72"/>
                                        </p:tgtEl>
                                        <p:attrNameLst>
                                          <p:attrName>ppt_h</p:attrName>
                                        </p:attrNameLst>
                                      </p:cBhvr>
                                      <p:tavLst>
                                        <p:tav tm="0">
                                          <p:val>
                                            <p:fltVal val="0"/>
                                          </p:val>
                                        </p:tav>
                                        <p:tav tm="100000">
                                          <p:val>
                                            <p:strVal val="#ppt_h"/>
                                          </p:val>
                                        </p:tav>
                                      </p:tavLst>
                                    </p:anim>
                                    <p:anim calcmode="lin" valueType="num">
                                      <p:cBhvr>
                                        <p:cTn id="324" dur="1000" fill="hold"/>
                                        <p:tgtEl>
                                          <p:spTgt spid="72"/>
                                        </p:tgtEl>
                                        <p:attrNameLst>
                                          <p:attrName>ppt_x</p:attrName>
                                        </p:attrNameLst>
                                      </p:cBhvr>
                                      <p:tavLst>
                                        <p:tav tm="0">
                                          <p:val>
                                            <p:fltVal val="0.5"/>
                                          </p:val>
                                        </p:tav>
                                        <p:tav tm="100000">
                                          <p:val>
                                            <p:strVal val="#ppt_x"/>
                                          </p:val>
                                        </p:tav>
                                      </p:tavLst>
                                    </p:anim>
                                    <p:anim calcmode="lin" valueType="num">
                                      <p:cBhvr>
                                        <p:cTn id="325" dur="1000" fill="hold"/>
                                        <p:tgtEl>
                                          <p:spTgt spid="72"/>
                                        </p:tgtEl>
                                        <p:attrNameLst>
                                          <p:attrName>ppt_y</p:attrName>
                                        </p:attrNameLst>
                                      </p:cBhvr>
                                      <p:tavLst>
                                        <p:tav tm="0">
                                          <p:val>
                                            <p:fltVal val="0.5"/>
                                          </p:val>
                                        </p:tav>
                                        <p:tav tm="100000">
                                          <p:val>
                                            <p:strVal val="#ppt_y"/>
                                          </p:val>
                                        </p:tav>
                                      </p:tavLst>
                                    </p:anim>
                                  </p:childTnLst>
                                </p:cTn>
                              </p:par>
                              <p:par>
                                <p:cTn id="326" presetID="23" presetClass="entr" presetSubtype="528" repeatCount="indefinite" fill="hold" nodeType="withEffect">
                                  <p:stCondLst>
                                    <p:cond delay="1500"/>
                                  </p:stCondLst>
                                  <p:childTnLst>
                                    <p:set>
                                      <p:cBhvr>
                                        <p:cTn id="327" dur="1" fill="hold">
                                          <p:stCondLst>
                                            <p:cond delay="0"/>
                                          </p:stCondLst>
                                        </p:cTn>
                                        <p:tgtEl>
                                          <p:spTgt spid="73"/>
                                        </p:tgtEl>
                                        <p:attrNameLst>
                                          <p:attrName>style.visibility</p:attrName>
                                        </p:attrNameLst>
                                      </p:cBhvr>
                                      <p:to>
                                        <p:strVal val="visible"/>
                                      </p:to>
                                    </p:set>
                                    <p:anim calcmode="lin" valueType="num">
                                      <p:cBhvr>
                                        <p:cTn id="328" dur="1000" fill="hold"/>
                                        <p:tgtEl>
                                          <p:spTgt spid="73"/>
                                        </p:tgtEl>
                                        <p:attrNameLst>
                                          <p:attrName>ppt_w</p:attrName>
                                        </p:attrNameLst>
                                      </p:cBhvr>
                                      <p:tavLst>
                                        <p:tav tm="0">
                                          <p:val>
                                            <p:fltVal val="0"/>
                                          </p:val>
                                        </p:tav>
                                        <p:tav tm="100000">
                                          <p:val>
                                            <p:strVal val="#ppt_w"/>
                                          </p:val>
                                        </p:tav>
                                      </p:tavLst>
                                    </p:anim>
                                    <p:anim calcmode="lin" valueType="num">
                                      <p:cBhvr>
                                        <p:cTn id="329" dur="1000" fill="hold"/>
                                        <p:tgtEl>
                                          <p:spTgt spid="73"/>
                                        </p:tgtEl>
                                        <p:attrNameLst>
                                          <p:attrName>ppt_h</p:attrName>
                                        </p:attrNameLst>
                                      </p:cBhvr>
                                      <p:tavLst>
                                        <p:tav tm="0">
                                          <p:val>
                                            <p:fltVal val="0"/>
                                          </p:val>
                                        </p:tav>
                                        <p:tav tm="100000">
                                          <p:val>
                                            <p:strVal val="#ppt_h"/>
                                          </p:val>
                                        </p:tav>
                                      </p:tavLst>
                                    </p:anim>
                                    <p:anim calcmode="lin" valueType="num">
                                      <p:cBhvr>
                                        <p:cTn id="330" dur="1000" fill="hold"/>
                                        <p:tgtEl>
                                          <p:spTgt spid="73"/>
                                        </p:tgtEl>
                                        <p:attrNameLst>
                                          <p:attrName>ppt_x</p:attrName>
                                        </p:attrNameLst>
                                      </p:cBhvr>
                                      <p:tavLst>
                                        <p:tav tm="0">
                                          <p:val>
                                            <p:fltVal val="0.5"/>
                                          </p:val>
                                        </p:tav>
                                        <p:tav tm="100000">
                                          <p:val>
                                            <p:strVal val="#ppt_x"/>
                                          </p:val>
                                        </p:tav>
                                      </p:tavLst>
                                    </p:anim>
                                    <p:anim calcmode="lin" valueType="num">
                                      <p:cBhvr>
                                        <p:cTn id="331" dur="1000" fill="hold"/>
                                        <p:tgtEl>
                                          <p:spTgt spid="73"/>
                                        </p:tgtEl>
                                        <p:attrNameLst>
                                          <p:attrName>ppt_y</p:attrName>
                                        </p:attrNameLst>
                                      </p:cBhvr>
                                      <p:tavLst>
                                        <p:tav tm="0">
                                          <p:val>
                                            <p:fltVal val="0.5"/>
                                          </p:val>
                                        </p:tav>
                                        <p:tav tm="100000">
                                          <p:val>
                                            <p:strVal val="#ppt_y"/>
                                          </p:val>
                                        </p:tav>
                                      </p:tavLst>
                                    </p:anim>
                                  </p:childTnLst>
                                </p:cTn>
                              </p:par>
                              <p:par>
                                <p:cTn id="332" presetID="23" presetClass="entr" presetSubtype="528" repeatCount="indefinite" fill="hold" grpId="0" nodeType="withEffect">
                                  <p:stCondLst>
                                    <p:cond delay="0"/>
                                  </p:stCondLst>
                                  <p:childTnLst>
                                    <p:set>
                                      <p:cBhvr>
                                        <p:cTn id="333" dur="1" fill="hold">
                                          <p:stCondLst>
                                            <p:cond delay="0"/>
                                          </p:stCondLst>
                                        </p:cTn>
                                        <p:tgtEl>
                                          <p:spTgt spid="74"/>
                                        </p:tgtEl>
                                        <p:attrNameLst>
                                          <p:attrName>style.visibility</p:attrName>
                                        </p:attrNameLst>
                                      </p:cBhvr>
                                      <p:to>
                                        <p:strVal val="visible"/>
                                      </p:to>
                                    </p:set>
                                    <p:anim calcmode="lin" valueType="num">
                                      <p:cBhvr>
                                        <p:cTn id="334" dur="1000" fill="hold"/>
                                        <p:tgtEl>
                                          <p:spTgt spid="74"/>
                                        </p:tgtEl>
                                        <p:attrNameLst>
                                          <p:attrName>ppt_w</p:attrName>
                                        </p:attrNameLst>
                                      </p:cBhvr>
                                      <p:tavLst>
                                        <p:tav tm="0">
                                          <p:val>
                                            <p:fltVal val="0"/>
                                          </p:val>
                                        </p:tav>
                                        <p:tav tm="100000">
                                          <p:val>
                                            <p:strVal val="#ppt_w"/>
                                          </p:val>
                                        </p:tav>
                                      </p:tavLst>
                                    </p:anim>
                                    <p:anim calcmode="lin" valueType="num">
                                      <p:cBhvr>
                                        <p:cTn id="335" dur="1000" fill="hold"/>
                                        <p:tgtEl>
                                          <p:spTgt spid="74"/>
                                        </p:tgtEl>
                                        <p:attrNameLst>
                                          <p:attrName>ppt_h</p:attrName>
                                        </p:attrNameLst>
                                      </p:cBhvr>
                                      <p:tavLst>
                                        <p:tav tm="0">
                                          <p:val>
                                            <p:fltVal val="0"/>
                                          </p:val>
                                        </p:tav>
                                        <p:tav tm="100000">
                                          <p:val>
                                            <p:strVal val="#ppt_h"/>
                                          </p:val>
                                        </p:tav>
                                      </p:tavLst>
                                    </p:anim>
                                    <p:anim calcmode="lin" valueType="num">
                                      <p:cBhvr>
                                        <p:cTn id="336" dur="1000" fill="hold"/>
                                        <p:tgtEl>
                                          <p:spTgt spid="74"/>
                                        </p:tgtEl>
                                        <p:attrNameLst>
                                          <p:attrName>ppt_x</p:attrName>
                                        </p:attrNameLst>
                                      </p:cBhvr>
                                      <p:tavLst>
                                        <p:tav tm="0">
                                          <p:val>
                                            <p:fltVal val="0.5"/>
                                          </p:val>
                                        </p:tav>
                                        <p:tav tm="100000">
                                          <p:val>
                                            <p:strVal val="#ppt_x"/>
                                          </p:val>
                                        </p:tav>
                                      </p:tavLst>
                                    </p:anim>
                                    <p:anim calcmode="lin" valueType="num">
                                      <p:cBhvr>
                                        <p:cTn id="337" dur="1000" fill="hold"/>
                                        <p:tgtEl>
                                          <p:spTgt spid="74"/>
                                        </p:tgtEl>
                                        <p:attrNameLst>
                                          <p:attrName>ppt_y</p:attrName>
                                        </p:attrNameLst>
                                      </p:cBhvr>
                                      <p:tavLst>
                                        <p:tav tm="0">
                                          <p:val>
                                            <p:fltVal val="0.5"/>
                                          </p:val>
                                        </p:tav>
                                        <p:tav tm="100000">
                                          <p:val>
                                            <p:strVal val="#ppt_y"/>
                                          </p:val>
                                        </p:tav>
                                      </p:tavLst>
                                    </p:anim>
                                  </p:childTnLst>
                                </p:cTn>
                              </p:par>
                              <p:par>
                                <p:cTn id="338" presetID="23" presetClass="entr" presetSubtype="528" repeatCount="indefinite" fill="hold" grpId="0" nodeType="withEffect">
                                  <p:stCondLst>
                                    <p:cond delay="0"/>
                                  </p:stCondLst>
                                  <p:childTnLst>
                                    <p:set>
                                      <p:cBhvr>
                                        <p:cTn id="339" dur="1" fill="hold">
                                          <p:stCondLst>
                                            <p:cond delay="0"/>
                                          </p:stCondLst>
                                        </p:cTn>
                                        <p:tgtEl>
                                          <p:spTgt spid="75"/>
                                        </p:tgtEl>
                                        <p:attrNameLst>
                                          <p:attrName>style.visibility</p:attrName>
                                        </p:attrNameLst>
                                      </p:cBhvr>
                                      <p:to>
                                        <p:strVal val="visible"/>
                                      </p:to>
                                    </p:set>
                                    <p:anim calcmode="lin" valueType="num">
                                      <p:cBhvr>
                                        <p:cTn id="340" dur="1000" fill="hold"/>
                                        <p:tgtEl>
                                          <p:spTgt spid="75"/>
                                        </p:tgtEl>
                                        <p:attrNameLst>
                                          <p:attrName>ppt_w</p:attrName>
                                        </p:attrNameLst>
                                      </p:cBhvr>
                                      <p:tavLst>
                                        <p:tav tm="0">
                                          <p:val>
                                            <p:fltVal val="0"/>
                                          </p:val>
                                        </p:tav>
                                        <p:tav tm="100000">
                                          <p:val>
                                            <p:strVal val="#ppt_w"/>
                                          </p:val>
                                        </p:tav>
                                      </p:tavLst>
                                    </p:anim>
                                    <p:anim calcmode="lin" valueType="num">
                                      <p:cBhvr>
                                        <p:cTn id="341" dur="1000" fill="hold"/>
                                        <p:tgtEl>
                                          <p:spTgt spid="75"/>
                                        </p:tgtEl>
                                        <p:attrNameLst>
                                          <p:attrName>ppt_h</p:attrName>
                                        </p:attrNameLst>
                                      </p:cBhvr>
                                      <p:tavLst>
                                        <p:tav tm="0">
                                          <p:val>
                                            <p:fltVal val="0"/>
                                          </p:val>
                                        </p:tav>
                                        <p:tav tm="100000">
                                          <p:val>
                                            <p:strVal val="#ppt_h"/>
                                          </p:val>
                                        </p:tav>
                                      </p:tavLst>
                                    </p:anim>
                                    <p:anim calcmode="lin" valueType="num">
                                      <p:cBhvr>
                                        <p:cTn id="342" dur="1000" fill="hold"/>
                                        <p:tgtEl>
                                          <p:spTgt spid="75"/>
                                        </p:tgtEl>
                                        <p:attrNameLst>
                                          <p:attrName>ppt_x</p:attrName>
                                        </p:attrNameLst>
                                      </p:cBhvr>
                                      <p:tavLst>
                                        <p:tav tm="0">
                                          <p:val>
                                            <p:fltVal val="0.5"/>
                                          </p:val>
                                        </p:tav>
                                        <p:tav tm="100000">
                                          <p:val>
                                            <p:strVal val="#ppt_x"/>
                                          </p:val>
                                        </p:tav>
                                      </p:tavLst>
                                    </p:anim>
                                    <p:anim calcmode="lin" valueType="num">
                                      <p:cBhvr>
                                        <p:cTn id="343" dur="1000" fill="hold"/>
                                        <p:tgtEl>
                                          <p:spTgt spid="75"/>
                                        </p:tgtEl>
                                        <p:attrNameLst>
                                          <p:attrName>ppt_y</p:attrName>
                                        </p:attrNameLst>
                                      </p:cBhvr>
                                      <p:tavLst>
                                        <p:tav tm="0">
                                          <p:val>
                                            <p:fltVal val="0.5"/>
                                          </p:val>
                                        </p:tav>
                                        <p:tav tm="100000">
                                          <p:val>
                                            <p:strVal val="#ppt_y"/>
                                          </p:val>
                                        </p:tav>
                                      </p:tavLst>
                                    </p:anim>
                                  </p:childTnLst>
                                </p:cTn>
                              </p:par>
                              <p:par>
                                <p:cTn id="344" presetID="23" presetClass="entr" presetSubtype="528" repeatCount="indefinite" fill="hold" grpId="0" nodeType="withEffect">
                                  <p:stCondLst>
                                    <p:cond delay="0"/>
                                  </p:stCondLst>
                                  <p:childTnLst>
                                    <p:set>
                                      <p:cBhvr>
                                        <p:cTn id="345" dur="1" fill="hold">
                                          <p:stCondLst>
                                            <p:cond delay="0"/>
                                          </p:stCondLst>
                                        </p:cTn>
                                        <p:tgtEl>
                                          <p:spTgt spid="76"/>
                                        </p:tgtEl>
                                        <p:attrNameLst>
                                          <p:attrName>style.visibility</p:attrName>
                                        </p:attrNameLst>
                                      </p:cBhvr>
                                      <p:to>
                                        <p:strVal val="visible"/>
                                      </p:to>
                                    </p:set>
                                    <p:anim calcmode="lin" valueType="num">
                                      <p:cBhvr>
                                        <p:cTn id="346" dur="1000" fill="hold"/>
                                        <p:tgtEl>
                                          <p:spTgt spid="76"/>
                                        </p:tgtEl>
                                        <p:attrNameLst>
                                          <p:attrName>ppt_w</p:attrName>
                                        </p:attrNameLst>
                                      </p:cBhvr>
                                      <p:tavLst>
                                        <p:tav tm="0">
                                          <p:val>
                                            <p:fltVal val="0"/>
                                          </p:val>
                                        </p:tav>
                                        <p:tav tm="100000">
                                          <p:val>
                                            <p:strVal val="#ppt_w"/>
                                          </p:val>
                                        </p:tav>
                                      </p:tavLst>
                                    </p:anim>
                                    <p:anim calcmode="lin" valueType="num">
                                      <p:cBhvr>
                                        <p:cTn id="347" dur="1000" fill="hold"/>
                                        <p:tgtEl>
                                          <p:spTgt spid="76"/>
                                        </p:tgtEl>
                                        <p:attrNameLst>
                                          <p:attrName>ppt_h</p:attrName>
                                        </p:attrNameLst>
                                      </p:cBhvr>
                                      <p:tavLst>
                                        <p:tav tm="0">
                                          <p:val>
                                            <p:fltVal val="0"/>
                                          </p:val>
                                        </p:tav>
                                        <p:tav tm="100000">
                                          <p:val>
                                            <p:strVal val="#ppt_h"/>
                                          </p:val>
                                        </p:tav>
                                      </p:tavLst>
                                    </p:anim>
                                    <p:anim calcmode="lin" valueType="num">
                                      <p:cBhvr>
                                        <p:cTn id="348" dur="1000" fill="hold"/>
                                        <p:tgtEl>
                                          <p:spTgt spid="76"/>
                                        </p:tgtEl>
                                        <p:attrNameLst>
                                          <p:attrName>ppt_x</p:attrName>
                                        </p:attrNameLst>
                                      </p:cBhvr>
                                      <p:tavLst>
                                        <p:tav tm="0">
                                          <p:val>
                                            <p:fltVal val="0.5"/>
                                          </p:val>
                                        </p:tav>
                                        <p:tav tm="100000">
                                          <p:val>
                                            <p:strVal val="#ppt_x"/>
                                          </p:val>
                                        </p:tav>
                                      </p:tavLst>
                                    </p:anim>
                                    <p:anim calcmode="lin" valueType="num">
                                      <p:cBhvr>
                                        <p:cTn id="349" dur="1000" fill="hold"/>
                                        <p:tgtEl>
                                          <p:spTgt spid="76"/>
                                        </p:tgtEl>
                                        <p:attrNameLst>
                                          <p:attrName>ppt_y</p:attrName>
                                        </p:attrNameLst>
                                      </p:cBhvr>
                                      <p:tavLst>
                                        <p:tav tm="0">
                                          <p:val>
                                            <p:fltVal val="0.5"/>
                                          </p:val>
                                        </p:tav>
                                        <p:tav tm="100000">
                                          <p:val>
                                            <p:strVal val="#ppt_y"/>
                                          </p:val>
                                        </p:tav>
                                      </p:tavLst>
                                    </p:anim>
                                  </p:childTnLst>
                                </p:cTn>
                              </p:par>
                              <p:par>
                                <p:cTn id="350" presetID="23" presetClass="entr" presetSubtype="528" repeatCount="indefinite" fill="hold" grpId="0" nodeType="withEffect">
                                  <p:stCondLst>
                                    <p:cond delay="0"/>
                                  </p:stCondLst>
                                  <p:childTnLst>
                                    <p:set>
                                      <p:cBhvr>
                                        <p:cTn id="351" dur="1" fill="hold">
                                          <p:stCondLst>
                                            <p:cond delay="0"/>
                                          </p:stCondLst>
                                        </p:cTn>
                                        <p:tgtEl>
                                          <p:spTgt spid="77"/>
                                        </p:tgtEl>
                                        <p:attrNameLst>
                                          <p:attrName>style.visibility</p:attrName>
                                        </p:attrNameLst>
                                      </p:cBhvr>
                                      <p:to>
                                        <p:strVal val="visible"/>
                                      </p:to>
                                    </p:set>
                                    <p:anim calcmode="lin" valueType="num">
                                      <p:cBhvr>
                                        <p:cTn id="352" dur="1000" fill="hold"/>
                                        <p:tgtEl>
                                          <p:spTgt spid="77"/>
                                        </p:tgtEl>
                                        <p:attrNameLst>
                                          <p:attrName>ppt_w</p:attrName>
                                        </p:attrNameLst>
                                      </p:cBhvr>
                                      <p:tavLst>
                                        <p:tav tm="0">
                                          <p:val>
                                            <p:fltVal val="0"/>
                                          </p:val>
                                        </p:tav>
                                        <p:tav tm="100000">
                                          <p:val>
                                            <p:strVal val="#ppt_w"/>
                                          </p:val>
                                        </p:tav>
                                      </p:tavLst>
                                    </p:anim>
                                    <p:anim calcmode="lin" valueType="num">
                                      <p:cBhvr>
                                        <p:cTn id="353" dur="1000" fill="hold"/>
                                        <p:tgtEl>
                                          <p:spTgt spid="77"/>
                                        </p:tgtEl>
                                        <p:attrNameLst>
                                          <p:attrName>ppt_h</p:attrName>
                                        </p:attrNameLst>
                                      </p:cBhvr>
                                      <p:tavLst>
                                        <p:tav tm="0">
                                          <p:val>
                                            <p:fltVal val="0"/>
                                          </p:val>
                                        </p:tav>
                                        <p:tav tm="100000">
                                          <p:val>
                                            <p:strVal val="#ppt_h"/>
                                          </p:val>
                                        </p:tav>
                                      </p:tavLst>
                                    </p:anim>
                                    <p:anim calcmode="lin" valueType="num">
                                      <p:cBhvr>
                                        <p:cTn id="354" dur="1000" fill="hold"/>
                                        <p:tgtEl>
                                          <p:spTgt spid="77"/>
                                        </p:tgtEl>
                                        <p:attrNameLst>
                                          <p:attrName>ppt_x</p:attrName>
                                        </p:attrNameLst>
                                      </p:cBhvr>
                                      <p:tavLst>
                                        <p:tav tm="0">
                                          <p:val>
                                            <p:fltVal val="0.5"/>
                                          </p:val>
                                        </p:tav>
                                        <p:tav tm="100000">
                                          <p:val>
                                            <p:strVal val="#ppt_x"/>
                                          </p:val>
                                        </p:tav>
                                      </p:tavLst>
                                    </p:anim>
                                    <p:anim calcmode="lin" valueType="num">
                                      <p:cBhvr>
                                        <p:cTn id="355" dur="1000" fill="hold"/>
                                        <p:tgtEl>
                                          <p:spTgt spid="77"/>
                                        </p:tgtEl>
                                        <p:attrNameLst>
                                          <p:attrName>ppt_y</p:attrName>
                                        </p:attrNameLst>
                                      </p:cBhvr>
                                      <p:tavLst>
                                        <p:tav tm="0">
                                          <p:val>
                                            <p:fltVal val="0.5"/>
                                          </p:val>
                                        </p:tav>
                                        <p:tav tm="100000">
                                          <p:val>
                                            <p:strVal val="#ppt_y"/>
                                          </p:val>
                                        </p:tav>
                                      </p:tavLst>
                                    </p:anim>
                                  </p:childTnLst>
                                </p:cTn>
                              </p:par>
                              <p:par>
                                <p:cTn id="356" presetID="23" presetClass="entr" presetSubtype="528" repeatCount="indefinite" fill="hold" grpId="0" nodeType="withEffect">
                                  <p:stCondLst>
                                    <p:cond delay="0"/>
                                  </p:stCondLst>
                                  <p:childTnLst>
                                    <p:set>
                                      <p:cBhvr>
                                        <p:cTn id="357" dur="1" fill="hold">
                                          <p:stCondLst>
                                            <p:cond delay="0"/>
                                          </p:stCondLst>
                                        </p:cTn>
                                        <p:tgtEl>
                                          <p:spTgt spid="78"/>
                                        </p:tgtEl>
                                        <p:attrNameLst>
                                          <p:attrName>style.visibility</p:attrName>
                                        </p:attrNameLst>
                                      </p:cBhvr>
                                      <p:to>
                                        <p:strVal val="visible"/>
                                      </p:to>
                                    </p:set>
                                    <p:anim calcmode="lin" valueType="num">
                                      <p:cBhvr>
                                        <p:cTn id="358" dur="1000" fill="hold"/>
                                        <p:tgtEl>
                                          <p:spTgt spid="78"/>
                                        </p:tgtEl>
                                        <p:attrNameLst>
                                          <p:attrName>ppt_w</p:attrName>
                                        </p:attrNameLst>
                                      </p:cBhvr>
                                      <p:tavLst>
                                        <p:tav tm="0">
                                          <p:val>
                                            <p:fltVal val="0"/>
                                          </p:val>
                                        </p:tav>
                                        <p:tav tm="100000">
                                          <p:val>
                                            <p:strVal val="#ppt_w"/>
                                          </p:val>
                                        </p:tav>
                                      </p:tavLst>
                                    </p:anim>
                                    <p:anim calcmode="lin" valueType="num">
                                      <p:cBhvr>
                                        <p:cTn id="359" dur="1000" fill="hold"/>
                                        <p:tgtEl>
                                          <p:spTgt spid="78"/>
                                        </p:tgtEl>
                                        <p:attrNameLst>
                                          <p:attrName>ppt_h</p:attrName>
                                        </p:attrNameLst>
                                      </p:cBhvr>
                                      <p:tavLst>
                                        <p:tav tm="0">
                                          <p:val>
                                            <p:fltVal val="0"/>
                                          </p:val>
                                        </p:tav>
                                        <p:tav tm="100000">
                                          <p:val>
                                            <p:strVal val="#ppt_h"/>
                                          </p:val>
                                        </p:tav>
                                      </p:tavLst>
                                    </p:anim>
                                    <p:anim calcmode="lin" valueType="num">
                                      <p:cBhvr>
                                        <p:cTn id="360" dur="1000" fill="hold"/>
                                        <p:tgtEl>
                                          <p:spTgt spid="78"/>
                                        </p:tgtEl>
                                        <p:attrNameLst>
                                          <p:attrName>ppt_x</p:attrName>
                                        </p:attrNameLst>
                                      </p:cBhvr>
                                      <p:tavLst>
                                        <p:tav tm="0">
                                          <p:val>
                                            <p:fltVal val="0.5"/>
                                          </p:val>
                                        </p:tav>
                                        <p:tav tm="100000">
                                          <p:val>
                                            <p:strVal val="#ppt_x"/>
                                          </p:val>
                                        </p:tav>
                                      </p:tavLst>
                                    </p:anim>
                                    <p:anim calcmode="lin" valueType="num">
                                      <p:cBhvr>
                                        <p:cTn id="361" dur="1000" fill="hold"/>
                                        <p:tgtEl>
                                          <p:spTgt spid="78"/>
                                        </p:tgtEl>
                                        <p:attrNameLst>
                                          <p:attrName>ppt_y</p:attrName>
                                        </p:attrNameLst>
                                      </p:cBhvr>
                                      <p:tavLst>
                                        <p:tav tm="0">
                                          <p:val>
                                            <p:fltVal val="0.5"/>
                                          </p:val>
                                        </p:tav>
                                        <p:tav tm="100000">
                                          <p:val>
                                            <p:strVal val="#ppt_y"/>
                                          </p:val>
                                        </p:tav>
                                      </p:tavLst>
                                    </p:anim>
                                  </p:childTnLst>
                                </p:cTn>
                              </p:par>
                              <p:par>
                                <p:cTn id="362" presetID="23" presetClass="entr" presetSubtype="528" repeatCount="indefinite" fill="hold" grpId="0" nodeType="withEffect">
                                  <p:stCondLst>
                                    <p:cond delay="0"/>
                                  </p:stCondLst>
                                  <p:childTnLst>
                                    <p:set>
                                      <p:cBhvr>
                                        <p:cTn id="363" dur="1" fill="hold">
                                          <p:stCondLst>
                                            <p:cond delay="0"/>
                                          </p:stCondLst>
                                        </p:cTn>
                                        <p:tgtEl>
                                          <p:spTgt spid="79"/>
                                        </p:tgtEl>
                                        <p:attrNameLst>
                                          <p:attrName>style.visibility</p:attrName>
                                        </p:attrNameLst>
                                      </p:cBhvr>
                                      <p:to>
                                        <p:strVal val="visible"/>
                                      </p:to>
                                    </p:set>
                                    <p:anim calcmode="lin" valueType="num">
                                      <p:cBhvr>
                                        <p:cTn id="364" dur="1000" fill="hold"/>
                                        <p:tgtEl>
                                          <p:spTgt spid="79"/>
                                        </p:tgtEl>
                                        <p:attrNameLst>
                                          <p:attrName>ppt_w</p:attrName>
                                        </p:attrNameLst>
                                      </p:cBhvr>
                                      <p:tavLst>
                                        <p:tav tm="0">
                                          <p:val>
                                            <p:fltVal val="0"/>
                                          </p:val>
                                        </p:tav>
                                        <p:tav tm="100000">
                                          <p:val>
                                            <p:strVal val="#ppt_w"/>
                                          </p:val>
                                        </p:tav>
                                      </p:tavLst>
                                    </p:anim>
                                    <p:anim calcmode="lin" valueType="num">
                                      <p:cBhvr>
                                        <p:cTn id="365" dur="1000" fill="hold"/>
                                        <p:tgtEl>
                                          <p:spTgt spid="79"/>
                                        </p:tgtEl>
                                        <p:attrNameLst>
                                          <p:attrName>ppt_h</p:attrName>
                                        </p:attrNameLst>
                                      </p:cBhvr>
                                      <p:tavLst>
                                        <p:tav tm="0">
                                          <p:val>
                                            <p:fltVal val="0"/>
                                          </p:val>
                                        </p:tav>
                                        <p:tav tm="100000">
                                          <p:val>
                                            <p:strVal val="#ppt_h"/>
                                          </p:val>
                                        </p:tav>
                                      </p:tavLst>
                                    </p:anim>
                                    <p:anim calcmode="lin" valueType="num">
                                      <p:cBhvr>
                                        <p:cTn id="366" dur="1000" fill="hold"/>
                                        <p:tgtEl>
                                          <p:spTgt spid="79"/>
                                        </p:tgtEl>
                                        <p:attrNameLst>
                                          <p:attrName>ppt_x</p:attrName>
                                        </p:attrNameLst>
                                      </p:cBhvr>
                                      <p:tavLst>
                                        <p:tav tm="0">
                                          <p:val>
                                            <p:fltVal val="0.5"/>
                                          </p:val>
                                        </p:tav>
                                        <p:tav tm="100000">
                                          <p:val>
                                            <p:strVal val="#ppt_x"/>
                                          </p:val>
                                        </p:tav>
                                      </p:tavLst>
                                    </p:anim>
                                    <p:anim calcmode="lin" valueType="num">
                                      <p:cBhvr>
                                        <p:cTn id="367" dur="1000" fill="hold"/>
                                        <p:tgtEl>
                                          <p:spTgt spid="79"/>
                                        </p:tgtEl>
                                        <p:attrNameLst>
                                          <p:attrName>ppt_y</p:attrName>
                                        </p:attrNameLst>
                                      </p:cBhvr>
                                      <p:tavLst>
                                        <p:tav tm="0">
                                          <p:val>
                                            <p:fltVal val="0.5"/>
                                          </p:val>
                                        </p:tav>
                                        <p:tav tm="100000">
                                          <p:val>
                                            <p:strVal val="#ppt_y"/>
                                          </p:val>
                                        </p:tav>
                                      </p:tavLst>
                                    </p:anim>
                                  </p:childTnLst>
                                </p:cTn>
                              </p:par>
                              <p:par>
                                <p:cTn id="368" presetID="23" presetClass="entr" presetSubtype="528" repeatCount="indefinite" fill="hold" grpId="0" nodeType="withEffect">
                                  <p:stCondLst>
                                    <p:cond delay="1500"/>
                                  </p:stCondLst>
                                  <p:childTnLst>
                                    <p:set>
                                      <p:cBhvr>
                                        <p:cTn id="369" dur="1" fill="hold">
                                          <p:stCondLst>
                                            <p:cond delay="0"/>
                                          </p:stCondLst>
                                        </p:cTn>
                                        <p:tgtEl>
                                          <p:spTgt spid="80"/>
                                        </p:tgtEl>
                                        <p:attrNameLst>
                                          <p:attrName>style.visibility</p:attrName>
                                        </p:attrNameLst>
                                      </p:cBhvr>
                                      <p:to>
                                        <p:strVal val="visible"/>
                                      </p:to>
                                    </p:set>
                                    <p:anim calcmode="lin" valueType="num">
                                      <p:cBhvr>
                                        <p:cTn id="370" dur="1000" fill="hold"/>
                                        <p:tgtEl>
                                          <p:spTgt spid="80"/>
                                        </p:tgtEl>
                                        <p:attrNameLst>
                                          <p:attrName>ppt_w</p:attrName>
                                        </p:attrNameLst>
                                      </p:cBhvr>
                                      <p:tavLst>
                                        <p:tav tm="0">
                                          <p:val>
                                            <p:fltVal val="0"/>
                                          </p:val>
                                        </p:tav>
                                        <p:tav tm="100000">
                                          <p:val>
                                            <p:strVal val="#ppt_w"/>
                                          </p:val>
                                        </p:tav>
                                      </p:tavLst>
                                    </p:anim>
                                    <p:anim calcmode="lin" valueType="num">
                                      <p:cBhvr>
                                        <p:cTn id="371" dur="1000" fill="hold"/>
                                        <p:tgtEl>
                                          <p:spTgt spid="80"/>
                                        </p:tgtEl>
                                        <p:attrNameLst>
                                          <p:attrName>ppt_h</p:attrName>
                                        </p:attrNameLst>
                                      </p:cBhvr>
                                      <p:tavLst>
                                        <p:tav tm="0">
                                          <p:val>
                                            <p:fltVal val="0"/>
                                          </p:val>
                                        </p:tav>
                                        <p:tav tm="100000">
                                          <p:val>
                                            <p:strVal val="#ppt_h"/>
                                          </p:val>
                                        </p:tav>
                                      </p:tavLst>
                                    </p:anim>
                                    <p:anim calcmode="lin" valueType="num">
                                      <p:cBhvr>
                                        <p:cTn id="372" dur="1000" fill="hold"/>
                                        <p:tgtEl>
                                          <p:spTgt spid="80"/>
                                        </p:tgtEl>
                                        <p:attrNameLst>
                                          <p:attrName>ppt_x</p:attrName>
                                        </p:attrNameLst>
                                      </p:cBhvr>
                                      <p:tavLst>
                                        <p:tav tm="0">
                                          <p:val>
                                            <p:fltVal val="0.5"/>
                                          </p:val>
                                        </p:tav>
                                        <p:tav tm="100000">
                                          <p:val>
                                            <p:strVal val="#ppt_x"/>
                                          </p:val>
                                        </p:tav>
                                      </p:tavLst>
                                    </p:anim>
                                    <p:anim calcmode="lin" valueType="num">
                                      <p:cBhvr>
                                        <p:cTn id="373" dur="1000" fill="hold"/>
                                        <p:tgtEl>
                                          <p:spTgt spid="80"/>
                                        </p:tgtEl>
                                        <p:attrNameLst>
                                          <p:attrName>ppt_y</p:attrName>
                                        </p:attrNameLst>
                                      </p:cBhvr>
                                      <p:tavLst>
                                        <p:tav tm="0">
                                          <p:val>
                                            <p:fltVal val="0.5"/>
                                          </p:val>
                                        </p:tav>
                                        <p:tav tm="100000">
                                          <p:val>
                                            <p:strVal val="#ppt_y"/>
                                          </p:val>
                                        </p:tav>
                                      </p:tavLst>
                                    </p:anim>
                                  </p:childTnLst>
                                </p:cTn>
                              </p:par>
                              <p:par>
                                <p:cTn id="374" presetID="23" presetClass="entr" presetSubtype="528" repeatCount="indefinite" fill="hold" grpId="0" nodeType="withEffect">
                                  <p:stCondLst>
                                    <p:cond delay="1500"/>
                                  </p:stCondLst>
                                  <p:childTnLst>
                                    <p:set>
                                      <p:cBhvr>
                                        <p:cTn id="375" dur="1" fill="hold">
                                          <p:stCondLst>
                                            <p:cond delay="0"/>
                                          </p:stCondLst>
                                        </p:cTn>
                                        <p:tgtEl>
                                          <p:spTgt spid="81"/>
                                        </p:tgtEl>
                                        <p:attrNameLst>
                                          <p:attrName>style.visibility</p:attrName>
                                        </p:attrNameLst>
                                      </p:cBhvr>
                                      <p:to>
                                        <p:strVal val="visible"/>
                                      </p:to>
                                    </p:set>
                                    <p:anim calcmode="lin" valueType="num">
                                      <p:cBhvr>
                                        <p:cTn id="376" dur="1000" fill="hold"/>
                                        <p:tgtEl>
                                          <p:spTgt spid="81"/>
                                        </p:tgtEl>
                                        <p:attrNameLst>
                                          <p:attrName>ppt_w</p:attrName>
                                        </p:attrNameLst>
                                      </p:cBhvr>
                                      <p:tavLst>
                                        <p:tav tm="0">
                                          <p:val>
                                            <p:fltVal val="0"/>
                                          </p:val>
                                        </p:tav>
                                        <p:tav tm="100000">
                                          <p:val>
                                            <p:strVal val="#ppt_w"/>
                                          </p:val>
                                        </p:tav>
                                      </p:tavLst>
                                    </p:anim>
                                    <p:anim calcmode="lin" valueType="num">
                                      <p:cBhvr>
                                        <p:cTn id="377" dur="1000" fill="hold"/>
                                        <p:tgtEl>
                                          <p:spTgt spid="81"/>
                                        </p:tgtEl>
                                        <p:attrNameLst>
                                          <p:attrName>ppt_h</p:attrName>
                                        </p:attrNameLst>
                                      </p:cBhvr>
                                      <p:tavLst>
                                        <p:tav tm="0">
                                          <p:val>
                                            <p:fltVal val="0"/>
                                          </p:val>
                                        </p:tav>
                                        <p:tav tm="100000">
                                          <p:val>
                                            <p:strVal val="#ppt_h"/>
                                          </p:val>
                                        </p:tav>
                                      </p:tavLst>
                                    </p:anim>
                                    <p:anim calcmode="lin" valueType="num">
                                      <p:cBhvr>
                                        <p:cTn id="378" dur="1000" fill="hold"/>
                                        <p:tgtEl>
                                          <p:spTgt spid="81"/>
                                        </p:tgtEl>
                                        <p:attrNameLst>
                                          <p:attrName>ppt_x</p:attrName>
                                        </p:attrNameLst>
                                      </p:cBhvr>
                                      <p:tavLst>
                                        <p:tav tm="0">
                                          <p:val>
                                            <p:fltVal val="0.5"/>
                                          </p:val>
                                        </p:tav>
                                        <p:tav tm="100000">
                                          <p:val>
                                            <p:strVal val="#ppt_x"/>
                                          </p:val>
                                        </p:tav>
                                      </p:tavLst>
                                    </p:anim>
                                    <p:anim calcmode="lin" valueType="num">
                                      <p:cBhvr>
                                        <p:cTn id="379" dur="1000" fill="hold"/>
                                        <p:tgtEl>
                                          <p:spTgt spid="81"/>
                                        </p:tgtEl>
                                        <p:attrNameLst>
                                          <p:attrName>ppt_y</p:attrName>
                                        </p:attrNameLst>
                                      </p:cBhvr>
                                      <p:tavLst>
                                        <p:tav tm="0">
                                          <p:val>
                                            <p:fltVal val="0.5"/>
                                          </p:val>
                                        </p:tav>
                                        <p:tav tm="100000">
                                          <p:val>
                                            <p:strVal val="#ppt_y"/>
                                          </p:val>
                                        </p:tav>
                                      </p:tavLst>
                                    </p:anim>
                                  </p:childTnLst>
                                </p:cTn>
                              </p:par>
                              <p:par>
                                <p:cTn id="380" presetID="23" presetClass="entr" presetSubtype="528" repeatCount="indefinite" fill="hold" grpId="0" nodeType="withEffect">
                                  <p:stCondLst>
                                    <p:cond delay="1500"/>
                                  </p:stCondLst>
                                  <p:childTnLst>
                                    <p:set>
                                      <p:cBhvr>
                                        <p:cTn id="381" dur="1" fill="hold">
                                          <p:stCondLst>
                                            <p:cond delay="0"/>
                                          </p:stCondLst>
                                        </p:cTn>
                                        <p:tgtEl>
                                          <p:spTgt spid="82"/>
                                        </p:tgtEl>
                                        <p:attrNameLst>
                                          <p:attrName>style.visibility</p:attrName>
                                        </p:attrNameLst>
                                      </p:cBhvr>
                                      <p:to>
                                        <p:strVal val="visible"/>
                                      </p:to>
                                    </p:set>
                                    <p:anim calcmode="lin" valueType="num">
                                      <p:cBhvr>
                                        <p:cTn id="382" dur="1000" fill="hold"/>
                                        <p:tgtEl>
                                          <p:spTgt spid="82"/>
                                        </p:tgtEl>
                                        <p:attrNameLst>
                                          <p:attrName>ppt_w</p:attrName>
                                        </p:attrNameLst>
                                      </p:cBhvr>
                                      <p:tavLst>
                                        <p:tav tm="0">
                                          <p:val>
                                            <p:fltVal val="0"/>
                                          </p:val>
                                        </p:tav>
                                        <p:tav tm="100000">
                                          <p:val>
                                            <p:strVal val="#ppt_w"/>
                                          </p:val>
                                        </p:tav>
                                      </p:tavLst>
                                    </p:anim>
                                    <p:anim calcmode="lin" valueType="num">
                                      <p:cBhvr>
                                        <p:cTn id="383" dur="1000" fill="hold"/>
                                        <p:tgtEl>
                                          <p:spTgt spid="82"/>
                                        </p:tgtEl>
                                        <p:attrNameLst>
                                          <p:attrName>ppt_h</p:attrName>
                                        </p:attrNameLst>
                                      </p:cBhvr>
                                      <p:tavLst>
                                        <p:tav tm="0">
                                          <p:val>
                                            <p:fltVal val="0"/>
                                          </p:val>
                                        </p:tav>
                                        <p:tav tm="100000">
                                          <p:val>
                                            <p:strVal val="#ppt_h"/>
                                          </p:val>
                                        </p:tav>
                                      </p:tavLst>
                                    </p:anim>
                                    <p:anim calcmode="lin" valueType="num">
                                      <p:cBhvr>
                                        <p:cTn id="384" dur="1000" fill="hold"/>
                                        <p:tgtEl>
                                          <p:spTgt spid="82"/>
                                        </p:tgtEl>
                                        <p:attrNameLst>
                                          <p:attrName>ppt_x</p:attrName>
                                        </p:attrNameLst>
                                      </p:cBhvr>
                                      <p:tavLst>
                                        <p:tav tm="0">
                                          <p:val>
                                            <p:fltVal val="0.5"/>
                                          </p:val>
                                        </p:tav>
                                        <p:tav tm="100000">
                                          <p:val>
                                            <p:strVal val="#ppt_x"/>
                                          </p:val>
                                        </p:tav>
                                      </p:tavLst>
                                    </p:anim>
                                    <p:anim calcmode="lin" valueType="num">
                                      <p:cBhvr>
                                        <p:cTn id="385" dur="1000" fill="hold"/>
                                        <p:tgtEl>
                                          <p:spTgt spid="82"/>
                                        </p:tgtEl>
                                        <p:attrNameLst>
                                          <p:attrName>ppt_y</p:attrName>
                                        </p:attrNameLst>
                                      </p:cBhvr>
                                      <p:tavLst>
                                        <p:tav tm="0">
                                          <p:val>
                                            <p:fltVal val="0.5"/>
                                          </p:val>
                                        </p:tav>
                                        <p:tav tm="100000">
                                          <p:val>
                                            <p:strVal val="#ppt_y"/>
                                          </p:val>
                                        </p:tav>
                                      </p:tavLst>
                                    </p:anim>
                                  </p:childTnLst>
                                </p:cTn>
                              </p:par>
                              <p:par>
                                <p:cTn id="386" presetID="23" presetClass="entr" presetSubtype="528" repeatCount="indefinite" fill="hold" grpId="0" nodeType="withEffect">
                                  <p:stCondLst>
                                    <p:cond delay="1500"/>
                                  </p:stCondLst>
                                  <p:childTnLst>
                                    <p:set>
                                      <p:cBhvr>
                                        <p:cTn id="387" dur="1" fill="hold">
                                          <p:stCondLst>
                                            <p:cond delay="0"/>
                                          </p:stCondLst>
                                        </p:cTn>
                                        <p:tgtEl>
                                          <p:spTgt spid="83"/>
                                        </p:tgtEl>
                                        <p:attrNameLst>
                                          <p:attrName>style.visibility</p:attrName>
                                        </p:attrNameLst>
                                      </p:cBhvr>
                                      <p:to>
                                        <p:strVal val="visible"/>
                                      </p:to>
                                    </p:set>
                                    <p:anim calcmode="lin" valueType="num">
                                      <p:cBhvr>
                                        <p:cTn id="388" dur="1000" fill="hold"/>
                                        <p:tgtEl>
                                          <p:spTgt spid="83"/>
                                        </p:tgtEl>
                                        <p:attrNameLst>
                                          <p:attrName>ppt_w</p:attrName>
                                        </p:attrNameLst>
                                      </p:cBhvr>
                                      <p:tavLst>
                                        <p:tav tm="0">
                                          <p:val>
                                            <p:fltVal val="0"/>
                                          </p:val>
                                        </p:tav>
                                        <p:tav tm="100000">
                                          <p:val>
                                            <p:strVal val="#ppt_w"/>
                                          </p:val>
                                        </p:tav>
                                      </p:tavLst>
                                    </p:anim>
                                    <p:anim calcmode="lin" valueType="num">
                                      <p:cBhvr>
                                        <p:cTn id="389" dur="1000" fill="hold"/>
                                        <p:tgtEl>
                                          <p:spTgt spid="83"/>
                                        </p:tgtEl>
                                        <p:attrNameLst>
                                          <p:attrName>ppt_h</p:attrName>
                                        </p:attrNameLst>
                                      </p:cBhvr>
                                      <p:tavLst>
                                        <p:tav tm="0">
                                          <p:val>
                                            <p:fltVal val="0"/>
                                          </p:val>
                                        </p:tav>
                                        <p:tav tm="100000">
                                          <p:val>
                                            <p:strVal val="#ppt_h"/>
                                          </p:val>
                                        </p:tav>
                                      </p:tavLst>
                                    </p:anim>
                                    <p:anim calcmode="lin" valueType="num">
                                      <p:cBhvr>
                                        <p:cTn id="390" dur="1000" fill="hold"/>
                                        <p:tgtEl>
                                          <p:spTgt spid="83"/>
                                        </p:tgtEl>
                                        <p:attrNameLst>
                                          <p:attrName>ppt_x</p:attrName>
                                        </p:attrNameLst>
                                      </p:cBhvr>
                                      <p:tavLst>
                                        <p:tav tm="0">
                                          <p:val>
                                            <p:fltVal val="0.5"/>
                                          </p:val>
                                        </p:tav>
                                        <p:tav tm="100000">
                                          <p:val>
                                            <p:strVal val="#ppt_x"/>
                                          </p:val>
                                        </p:tav>
                                      </p:tavLst>
                                    </p:anim>
                                    <p:anim calcmode="lin" valueType="num">
                                      <p:cBhvr>
                                        <p:cTn id="391" dur="1000" fill="hold"/>
                                        <p:tgtEl>
                                          <p:spTgt spid="83"/>
                                        </p:tgtEl>
                                        <p:attrNameLst>
                                          <p:attrName>ppt_y</p:attrName>
                                        </p:attrNameLst>
                                      </p:cBhvr>
                                      <p:tavLst>
                                        <p:tav tm="0">
                                          <p:val>
                                            <p:fltVal val="0.5"/>
                                          </p:val>
                                        </p:tav>
                                        <p:tav tm="100000">
                                          <p:val>
                                            <p:strVal val="#ppt_y"/>
                                          </p:val>
                                        </p:tav>
                                      </p:tavLst>
                                    </p:anim>
                                  </p:childTnLst>
                                </p:cTn>
                              </p:par>
                              <p:par>
                                <p:cTn id="392" presetID="23" presetClass="entr" presetSubtype="528" repeatCount="indefinite" fill="hold" grpId="0" nodeType="withEffect">
                                  <p:stCondLst>
                                    <p:cond delay="1500"/>
                                  </p:stCondLst>
                                  <p:childTnLst>
                                    <p:set>
                                      <p:cBhvr>
                                        <p:cTn id="393" dur="1" fill="hold">
                                          <p:stCondLst>
                                            <p:cond delay="0"/>
                                          </p:stCondLst>
                                        </p:cTn>
                                        <p:tgtEl>
                                          <p:spTgt spid="84"/>
                                        </p:tgtEl>
                                        <p:attrNameLst>
                                          <p:attrName>style.visibility</p:attrName>
                                        </p:attrNameLst>
                                      </p:cBhvr>
                                      <p:to>
                                        <p:strVal val="visible"/>
                                      </p:to>
                                    </p:set>
                                    <p:anim calcmode="lin" valueType="num">
                                      <p:cBhvr>
                                        <p:cTn id="394" dur="1000" fill="hold"/>
                                        <p:tgtEl>
                                          <p:spTgt spid="84"/>
                                        </p:tgtEl>
                                        <p:attrNameLst>
                                          <p:attrName>ppt_w</p:attrName>
                                        </p:attrNameLst>
                                      </p:cBhvr>
                                      <p:tavLst>
                                        <p:tav tm="0">
                                          <p:val>
                                            <p:fltVal val="0"/>
                                          </p:val>
                                        </p:tav>
                                        <p:tav tm="100000">
                                          <p:val>
                                            <p:strVal val="#ppt_w"/>
                                          </p:val>
                                        </p:tav>
                                      </p:tavLst>
                                    </p:anim>
                                    <p:anim calcmode="lin" valueType="num">
                                      <p:cBhvr>
                                        <p:cTn id="395" dur="1000" fill="hold"/>
                                        <p:tgtEl>
                                          <p:spTgt spid="84"/>
                                        </p:tgtEl>
                                        <p:attrNameLst>
                                          <p:attrName>ppt_h</p:attrName>
                                        </p:attrNameLst>
                                      </p:cBhvr>
                                      <p:tavLst>
                                        <p:tav tm="0">
                                          <p:val>
                                            <p:fltVal val="0"/>
                                          </p:val>
                                        </p:tav>
                                        <p:tav tm="100000">
                                          <p:val>
                                            <p:strVal val="#ppt_h"/>
                                          </p:val>
                                        </p:tav>
                                      </p:tavLst>
                                    </p:anim>
                                    <p:anim calcmode="lin" valueType="num">
                                      <p:cBhvr>
                                        <p:cTn id="396" dur="1000" fill="hold"/>
                                        <p:tgtEl>
                                          <p:spTgt spid="84"/>
                                        </p:tgtEl>
                                        <p:attrNameLst>
                                          <p:attrName>ppt_x</p:attrName>
                                        </p:attrNameLst>
                                      </p:cBhvr>
                                      <p:tavLst>
                                        <p:tav tm="0">
                                          <p:val>
                                            <p:fltVal val="0.5"/>
                                          </p:val>
                                        </p:tav>
                                        <p:tav tm="100000">
                                          <p:val>
                                            <p:strVal val="#ppt_x"/>
                                          </p:val>
                                        </p:tav>
                                      </p:tavLst>
                                    </p:anim>
                                    <p:anim calcmode="lin" valueType="num">
                                      <p:cBhvr>
                                        <p:cTn id="397" dur="1000" fill="hold"/>
                                        <p:tgtEl>
                                          <p:spTgt spid="84"/>
                                        </p:tgtEl>
                                        <p:attrNameLst>
                                          <p:attrName>ppt_y</p:attrName>
                                        </p:attrNameLst>
                                      </p:cBhvr>
                                      <p:tavLst>
                                        <p:tav tm="0">
                                          <p:val>
                                            <p:fltVal val="0.5"/>
                                          </p:val>
                                        </p:tav>
                                        <p:tav tm="100000">
                                          <p:val>
                                            <p:strVal val="#ppt_y"/>
                                          </p:val>
                                        </p:tav>
                                      </p:tavLst>
                                    </p:anim>
                                  </p:childTnLst>
                                </p:cTn>
                              </p:par>
                              <p:par>
                                <p:cTn id="398" presetID="23" presetClass="entr" presetSubtype="528" repeatCount="indefinite" fill="hold" grpId="0" nodeType="withEffect">
                                  <p:stCondLst>
                                    <p:cond delay="1500"/>
                                  </p:stCondLst>
                                  <p:childTnLst>
                                    <p:set>
                                      <p:cBhvr>
                                        <p:cTn id="399" dur="1" fill="hold">
                                          <p:stCondLst>
                                            <p:cond delay="0"/>
                                          </p:stCondLst>
                                        </p:cTn>
                                        <p:tgtEl>
                                          <p:spTgt spid="85"/>
                                        </p:tgtEl>
                                        <p:attrNameLst>
                                          <p:attrName>style.visibility</p:attrName>
                                        </p:attrNameLst>
                                      </p:cBhvr>
                                      <p:to>
                                        <p:strVal val="visible"/>
                                      </p:to>
                                    </p:set>
                                    <p:anim calcmode="lin" valueType="num">
                                      <p:cBhvr>
                                        <p:cTn id="400" dur="1000" fill="hold"/>
                                        <p:tgtEl>
                                          <p:spTgt spid="85"/>
                                        </p:tgtEl>
                                        <p:attrNameLst>
                                          <p:attrName>ppt_w</p:attrName>
                                        </p:attrNameLst>
                                      </p:cBhvr>
                                      <p:tavLst>
                                        <p:tav tm="0">
                                          <p:val>
                                            <p:fltVal val="0"/>
                                          </p:val>
                                        </p:tav>
                                        <p:tav tm="100000">
                                          <p:val>
                                            <p:strVal val="#ppt_w"/>
                                          </p:val>
                                        </p:tav>
                                      </p:tavLst>
                                    </p:anim>
                                    <p:anim calcmode="lin" valueType="num">
                                      <p:cBhvr>
                                        <p:cTn id="401" dur="1000" fill="hold"/>
                                        <p:tgtEl>
                                          <p:spTgt spid="85"/>
                                        </p:tgtEl>
                                        <p:attrNameLst>
                                          <p:attrName>ppt_h</p:attrName>
                                        </p:attrNameLst>
                                      </p:cBhvr>
                                      <p:tavLst>
                                        <p:tav tm="0">
                                          <p:val>
                                            <p:fltVal val="0"/>
                                          </p:val>
                                        </p:tav>
                                        <p:tav tm="100000">
                                          <p:val>
                                            <p:strVal val="#ppt_h"/>
                                          </p:val>
                                        </p:tav>
                                      </p:tavLst>
                                    </p:anim>
                                    <p:anim calcmode="lin" valueType="num">
                                      <p:cBhvr>
                                        <p:cTn id="402" dur="1000" fill="hold"/>
                                        <p:tgtEl>
                                          <p:spTgt spid="85"/>
                                        </p:tgtEl>
                                        <p:attrNameLst>
                                          <p:attrName>ppt_x</p:attrName>
                                        </p:attrNameLst>
                                      </p:cBhvr>
                                      <p:tavLst>
                                        <p:tav tm="0">
                                          <p:val>
                                            <p:fltVal val="0.5"/>
                                          </p:val>
                                        </p:tav>
                                        <p:tav tm="100000">
                                          <p:val>
                                            <p:strVal val="#ppt_x"/>
                                          </p:val>
                                        </p:tav>
                                      </p:tavLst>
                                    </p:anim>
                                    <p:anim calcmode="lin" valueType="num">
                                      <p:cBhvr>
                                        <p:cTn id="403" dur="1000" fill="hold"/>
                                        <p:tgtEl>
                                          <p:spTgt spid="85"/>
                                        </p:tgtEl>
                                        <p:attrNameLst>
                                          <p:attrName>ppt_y</p:attrName>
                                        </p:attrNameLst>
                                      </p:cBhvr>
                                      <p:tavLst>
                                        <p:tav tm="0">
                                          <p:val>
                                            <p:fltVal val="0.5"/>
                                          </p:val>
                                        </p:tav>
                                        <p:tav tm="100000">
                                          <p:val>
                                            <p:strVal val="#ppt_y"/>
                                          </p:val>
                                        </p:tav>
                                      </p:tavLst>
                                    </p:anim>
                                  </p:childTnLst>
                                </p:cTn>
                              </p:par>
                              <p:par>
                                <p:cTn id="404" presetID="23" presetClass="entr" presetSubtype="528" repeatCount="indefinite" fill="hold" grpId="0" nodeType="withEffect">
                                  <p:stCondLst>
                                    <p:cond delay="1500"/>
                                  </p:stCondLst>
                                  <p:childTnLst>
                                    <p:set>
                                      <p:cBhvr>
                                        <p:cTn id="405" dur="1" fill="hold">
                                          <p:stCondLst>
                                            <p:cond delay="0"/>
                                          </p:stCondLst>
                                        </p:cTn>
                                        <p:tgtEl>
                                          <p:spTgt spid="86"/>
                                        </p:tgtEl>
                                        <p:attrNameLst>
                                          <p:attrName>style.visibility</p:attrName>
                                        </p:attrNameLst>
                                      </p:cBhvr>
                                      <p:to>
                                        <p:strVal val="visible"/>
                                      </p:to>
                                    </p:set>
                                    <p:anim calcmode="lin" valueType="num">
                                      <p:cBhvr>
                                        <p:cTn id="406" dur="1000" fill="hold"/>
                                        <p:tgtEl>
                                          <p:spTgt spid="86"/>
                                        </p:tgtEl>
                                        <p:attrNameLst>
                                          <p:attrName>ppt_w</p:attrName>
                                        </p:attrNameLst>
                                      </p:cBhvr>
                                      <p:tavLst>
                                        <p:tav tm="0">
                                          <p:val>
                                            <p:fltVal val="0"/>
                                          </p:val>
                                        </p:tav>
                                        <p:tav tm="100000">
                                          <p:val>
                                            <p:strVal val="#ppt_w"/>
                                          </p:val>
                                        </p:tav>
                                      </p:tavLst>
                                    </p:anim>
                                    <p:anim calcmode="lin" valueType="num">
                                      <p:cBhvr>
                                        <p:cTn id="407" dur="1000" fill="hold"/>
                                        <p:tgtEl>
                                          <p:spTgt spid="86"/>
                                        </p:tgtEl>
                                        <p:attrNameLst>
                                          <p:attrName>ppt_h</p:attrName>
                                        </p:attrNameLst>
                                      </p:cBhvr>
                                      <p:tavLst>
                                        <p:tav tm="0">
                                          <p:val>
                                            <p:fltVal val="0"/>
                                          </p:val>
                                        </p:tav>
                                        <p:tav tm="100000">
                                          <p:val>
                                            <p:strVal val="#ppt_h"/>
                                          </p:val>
                                        </p:tav>
                                      </p:tavLst>
                                    </p:anim>
                                    <p:anim calcmode="lin" valueType="num">
                                      <p:cBhvr>
                                        <p:cTn id="408" dur="1000" fill="hold"/>
                                        <p:tgtEl>
                                          <p:spTgt spid="86"/>
                                        </p:tgtEl>
                                        <p:attrNameLst>
                                          <p:attrName>ppt_x</p:attrName>
                                        </p:attrNameLst>
                                      </p:cBhvr>
                                      <p:tavLst>
                                        <p:tav tm="0">
                                          <p:val>
                                            <p:fltVal val="0.5"/>
                                          </p:val>
                                        </p:tav>
                                        <p:tav tm="100000">
                                          <p:val>
                                            <p:strVal val="#ppt_x"/>
                                          </p:val>
                                        </p:tav>
                                      </p:tavLst>
                                    </p:anim>
                                    <p:anim calcmode="lin" valueType="num">
                                      <p:cBhvr>
                                        <p:cTn id="409" dur="1000" fill="hold"/>
                                        <p:tgtEl>
                                          <p:spTgt spid="86"/>
                                        </p:tgtEl>
                                        <p:attrNameLst>
                                          <p:attrName>ppt_y</p:attrName>
                                        </p:attrNameLst>
                                      </p:cBhvr>
                                      <p:tavLst>
                                        <p:tav tm="0">
                                          <p:val>
                                            <p:fltVal val="0.5"/>
                                          </p:val>
                                        </p:tav>
                                        <p:tav tm="100000">
                                          <p:val>
                                            <p:strVal val="#ppt_y"/>
                                          </p:val>
                                        </p:tav>
                                      </p:tavLst>
                                    </p:anim>
                                  </p:childTnLst>
                                </p:cTn>
                              </p:par>
                              <p:par>
                                <p:cTn id="410" presetID="23" presetClass="entr" presetSubtype="528" repeatCount="indefinite" fill="hold" grpId="0" nodeType="withEffect">
                                  <p:stCondLst>
                                    <p:cond delay="1500"/>
                                  </p:stCondLst>
                                  <p:childTnLst>
                                    <p:set>
                                      <p:cBhvr>
                                        <p:cTn id="411" dur="1" fill="hold">
                                          <p:stCondLst>
                                            <p:cond delay="0"/>
                                          </p:stCondLst>
                                        </p:cTn>
                                        <p:tgtEl>
                                          <p:spTgt spid="87"/>
                                        </p:tgtEl>
                                        <p:attrNameLst>
                                          <p:attrName>style.visibility</p:attrName>
                                        </p:attrNameLst>
                                      </p:cBhvr>
                                      <p:to>
                                        <p:strVal val="visible"/>
                                      </p:to>
                                    </p:set>
                                    <p:anim calcmode="lin" valueType="num">
                                      <p:cBhvr>
                                        <p:cTn id="412" dur="1000" fill="hold"/>
                                        <p:tgtEl>
                                          <p:spTgt spid="87"/>
                                        </p:tgtEl>
                                        <p:attrNameLst>
                                          <p:attrName>ppt_w</p:attrName>
                                        </p:attrNameLst>
                                      </p:cBhvr>
                                      <p:tavLst>
                                        <p:tav tm="0">
                                          <p:val>
                                            <p:fltVal val="0"/>
                                          </p:val>
                                        </p:tav>
                                        <p:tav tm="100000">
                                          <p:val>
                                            <p:strVal val="#ppt_w"/>
                                          </p:val>
                                        </p:tav>
                                      </p:tavLst>
                                    </p:anim>
                                    <p:anim calcmode="lin" valueType="num">
                                      <p:cBhvr>
                                        <p:cTn id="413" dur="1000" fill="hold"/>
                                        <p:tgtEl>
                                          <p:spTgt spid="87"/>
                                        </p:tgtEl>
                                        <p:attrNameLst>
                                          <p:attrName>ppt_h</p:attrName>
                                        </p:attrNameLst>
                                      </p:cBhvr>
                                      <p:tavLst>
                                        <p:tav tm="0">
                                          <p:val>
                                            <p:fltVal val="0"/>
                                          </p:val>
                                        </p:tav>
                                        <p:tav tm="100000">
                                          <p:val>
                                            <p:strVal val="#ppt_h"/>
                                          </p:val>
                                        </p:tav>
                                      </p:tavLst>
                                    </p:anim>
                                    <p:anim calcmode="lin" valueType="num">
                                      <p:cBhvr>
                                        <p:cTn id="414" dur="1000" fill="hold"/>
                                        <p:tgtEl>
                                          <p:spTgt spid="87"/>
                                        </p:tgtEl>
                                        <p:attrNameLst>
                                          <p:attrName>ppt_x</p:attrName>
                                        </p:attrNameLst>
                                      </p:cBhvr>
                                      <p:tavLst>
                                        <p:tav tm="0">
                                          <p:val>
                                            <p:fltVal val="0.5"/>
                                          </p:val>
                                        </p:tav>
                                        <p:tav tm="100000">
                                          <p:val>
                                            <p:strVal val="#ppt_x"/>
                                          </p:val>
                                        </p:tav>
                                      </p:tavLst>
                                    </p:anim>
                                    <p:anim calcmode="lin" valueType="num">
                                      <p:cBhvr>
                                        <p:cTn id="415" dur="1000" fill="hold"/>
                                        <p:tgtEl>
                                          <p:spTgt spid="87"/>
                                        </p:tgtEl>
                                        <p:attrNameLst>
                                          <p:attrName>ppt_y</p:attrName>
                                        </p:attrNameLst>
                                      </p:cBhvr>
                                      <p:tavLst>
                                        <p:tav tm="0">
                                          <p:val>
                                            <p:fltVal val="0.5"/>
                                          </p:val>
                                        </p:tav>
                                        <p:tav tm="100000">
                                          <p:val>
                                            <p:strVal val="#ppt_y"/>
                                          </p:val>
                                        </p:tav>
                                      </p:tavLst>
                                    </p:anim>
                                  </p:childTnLst>
                                </p:cTn>
                              </p:par>
                              <p:par>
                                <p:cTn id="416" presetID="23" presetClass="entr" presetSubtype="528" repeatCount="indefinite" fill="hold" grpId="0" nodeType="withEffect">
                                  <p:stCondLst>
                                    <p:cond delay="1500"/>
                                  </p:stCondLst>
                                  <p:childTnLst>
                                    <p:set>
                                      <p:cBhvr>
                                        <p:cTn id="417" dur="1" fill="hold">
                                          <p:stCondLst>
                                            <p:cond delay="0"/>
                                          </p:stCondLst>
                                        </p:cTn>
                                        <p:tgtEl>
                                          <p:spTgt spid="88"/>
                                        </p:tgtEl>
                                        <p:attrNameLst>
                                          <p:attrName>style.visibility</p:attrName>
                                        </p:attrNameLst>
                                      </p:cBhvr>
                                      <p:to>
                                        <p:strVal val="visible"/>
                                      </p:to>
                                    </p:set>
                                    <p:anim calcmode="lin" valueType="num">
                                      <p:cBhvr>
                                        <p:cTn id="418" dur="1000" fill="hold"/>
                                        <p:tgtEl>
                                          <p:spTgt spid="88"/>
                                        </p:tgtEl>
                                        <p:attrNameLst>
                                          <p:attrName>ppt_w</p:attrName>
                                        </p:attrNameLst>
                                      </p:cBhvr>
                                      <p:tavLst>
                                        <p:tav tm="0">
                                          <p:val>
                                            <p:fltVal val="0"/>
                                          </p:val>
                                        </p:tav>
                                        <p:tav tm="100000">
                                          <p:val>
                                            <p:strVal val="#ppt_w"/>
                                          </p:val>
                                        </p:tav>
                                      </p:tavLst>
                                    </p:anim>
                                    <p:anim calcmode="lin" valueType="num">
                                      <p:cBhvr>
                                        <p:cTn id="419" dur="1000" fill="hold"/>
                                        <p:tgtEl>
                                          <p:spTgt spid="88"/>
                                        </p:tgtEl>
                                        <p:attrNameLst>
                                          <p:attrName>ppt_h</p:attrName>
                                        </p:attrNameLst>
                                      </p:cBhvr>
                                      <p:tavLst>
                                        <p:tav tm="0">
                                          <p:val>
                                            <p:fltVal val="0"/>
                                          </p:val>
                                        </p:tav>
                                        <p:tav tm="100000">
                                          <p:val>
                                            <p:strVal val="#ppt_h"/>
                                          </p:val>
                                        </p:tav>
                                      </p:tavLst>
                                    </p:anim>
                                    <p:anim calcmode="lin" valueType="num">
                                      <p:cBhvr>
                                        <p:cTn id="420" dur="1000" fill="hold"/>
                                        <p:tgtEl>
                                          <p:spTgt spid="88"/>
                                        </p:tgtEl>
                                        <p:attrNameLst>
                                          <p:attrName>ppt_x</p:attrName>
                                        </p:attrNameLst>
                                      </p:cBhvr>
                                      <p:tavLst>
                                        <p:tav tm="0">
                                          <p:val>
                                            <p:fltVal val="0.5"/>
                                          </p:val>
                                        </p:tav>
                                        <p:tav tm="100000">
                                          <p:val>
                                            <p:strVal val="#ppt_x"/>
                                          </p:val>
                                        </p:tav>
                                      </p:tavLst>
                                    </p:anim>
                                    <p:anim calcmode="lin" valueType="num">
                                      <p:cBhvr>
                                        <p:cTn id="421" dur="1000" fill="hold"/>
                                        <p:tgtEl>
                                          <p:spTgt spid="88"/>
                                        </p:tgtEl>
                                        <p:attrNameLst>
                                          <p:attrName>ppt_y</p:attrName>
                                        </p:attrNameLst>
                                      </p:cBhvr>
                                      <p:tavLst>
                                        <p:tav tm="0">
                                          <p:val>
                                            <p:fltVal val="0.5"/>
                                          </p:val>
                                        </p:tav>
                                        <p:tav tm="100000">
                                          <p:val>
                                            <p:strVal val="#ppt_y"/>
                                          </p:val>
                                        </p:tav>
                                      </p:tavLst>
                                    </p:anim>
                                  </p:childTnLst>
                                </p:cTn>
                              </p:par>
                              <p:par>
                                <p:cTn id="422" presetID="23" presetClass="entr" presetSubtype="528" repeatCount="indefinite" fill="hold" grpId="0" nodeType="withEffect">
                                  <p:stCondLst>
                                    <p:cond delay="1500"/>
                                  </p:stCondLst>
                                  <p:childTnLst>
                                    <p:set>
                                      <p:cBhvr>
                                        <p:cTn id="423" dur="1" fill="hold">
                                          <p:stCondLst>
                                            <p:cond delay="0"/>
                                          </p:stCondLst>
                                        </p:cTn>
                                        <p:tgtEl>
                                          <p:spTgt spid="89"/>
                                        </p:tgtEl>
                                        <p:attrNameLst>
                                          <p:attrName>style.visibility</p:attrName>
                                        </p:attrNameLst>
                                      </p:cBhvr>
                                      <p:to>
                                        <p:strVal val="visible"/>
                                      </p:to>
                                    </p:set>
                                    <p:anim calcmode="lin" valueType="num">
                                      <p:cBhvr>
                                        <p:cTn id="424" dur="1000" fill="hold"/>
                                        <p:tgtEl>
                                          <p:spTgt spid="89"/>
                                        </p:tgtEl>
                                        <p:attrNameLst>
                                          <p:attrName>ppt_w</p:attrName>
                                        </p:attrNameLst>
                                      </p:cBhvr>
                                      <p:tavLst>
                                        <p:tav tm="0">
                                          <p:val>
                                            <p:fltVal val="0"/>
                                          </p:val>
                                        </p:tav>
                                        <p:tav tm="100000">
                                          <p:val>
                                            <p:strVal val="#ppt_w"/>
                                          </p:val>
                                        </p:tav>
                                      </p:tavLst>
                                    </p:anim>
                                    <p:anim calcmode="lin" valueType="num">
                                      <p:cBhvr>
                                        <p:cTn id="425" dur="1000" fill="hold"/>
                                        <p:tgtEl>
                                          <p:spTgt spid="89"/>
                                        </p:tgtEl>
                                        <p:attrNameLst>
                                          <p:attrName>ppt_h</p:attrName>
                                        </p:attrNameLst>
                                      </p:cBhvr>
                                      <p:tavLst>
                                        <p:tav tm="0">
                                          <p:val>
                                            <p:fltVal val="0"/>
                                          </p:val>
                                        </p:tav>
                                        <p:tav tm="100000">
                                          <p:val>
                                            <p:strVal val="#ppt_h"/>
                                          </p:val>
                                        </p:tav>
                                      </p:tavLst>
                                    </p:anim>
                                    <p:anim calcmode="lin" valueType="num">
                                      <p:cBhvr>
                                        <p:cTn id="426" dur="1000" fill="hold"/>
                                        <p:tgtEl>
                                          <p:spTgt spid="89"/>
                                        </p:tgtEl>
                                        <p:attrNameLst>
                                          <p:attrName>ppt_x</p:attrName>
                                        </p:attrNameLst>
                                      </p:cBhvr>
                                      <p:tavLst>
                                        <p:tav tm="0">
                                          <p:val>
                                            <p:fltVal val="0.5"/>
                                          </p:val>
                                        </p:tav>
                                        <p:tav tm="100000">
                                          <p:val>
                                            <p:strVal val="#ppt_x"/>
                                          </p:val>
                                        </p:tav>
                                      </p:tavLst>
                                    </p:anim>
                                    <p:anim calcmode="lin" valueType="num">
                                      <p:cBhvr>
                                        <p:cTn id="427" dur="1000" fill="hold"/>
                                        <p:tgtEl>
                                          <p:spTgt spid="89"/>
                                        </p:tgtEl>
                                        <p:attrNameLst>
                                          <p:attrName>ppt_y</p:attrName>
                                        </p:attrNameLst>
                                      </p:cBhvr>
                                      <p:tavLst>
                                        <p:tav tm="0">
                                          <p:val>
                                            <p:fltVal val="0.5"/>
                                          </p:val>
                                        </p:tav>
                                        <p:tav tm="100000">
                                          <p:val>
                                            <p:strVal val="#ppt_y"/>
                                          </p:val>
                                        </p:tav>
                                      </p:tavLst>
                                    </p:anim>
                                  </p:childTnLst>
                                </p:cTn>
                              </p:par>
                              <p:par>
                                <p:cTn id="428" presetID="23" presetClass="entr" presetSubtype="528" repeatCount="indefinite" fill="hold" nodeType="withEffect">
                                  <p:stCondLst>
                                    <p:cond delay="500"/>
                                  </p:stCondLst>
                                  <p:childTnLst>
                                    <p:set>
                                      <p:cBhvr>
                                        <p:cTn id="429" dur="1" fill="hold">
                                          <p:stCondLst>
                                            <p:cond delay="0"/>
                                          </p:stCondLst>
                                        </p:cTn>
                                        <p:tgtEl>
                                          <p:spTgt spid="90"/>
                                        </p:tgtEl>
                                        <p:attrNameLst>
                                          <p:attrName>style.visibility</p:attrName>
                                        </p:attrNameLst>
                                      </p:cBhvr>
                                      <p:to>
                                        <p:strVal val="visible"/>
                                      </p:to>
                                    </p:set>
                                    <p:anim calcmode="lin" valueType="num">
                                      <p:cBhvr>
                                        <p:cTn id="430" dur="1000" fill="hold"/>
                                        <p:tgtEl>
                                          <p:spTgt spid="90"/>
                                        </p:tgtEl>
                                        <p:attrNameLst>
                                          <p:attrName>ppt_w</p:attrName>
                                        </p:attrNameLst>
                                      </p:cBhvr>
                                      <p:tavLst>
                                        <p:tav tm="0">
                                          <p:val>
                                            <p:fltVal val="0"/>
                                          </p:val>
                                        </p:tav>
                                        <p:tav tm="100000">
                                          <p:val>
                                            <p:strVal val="#ppt_w"/>
                                          </p:val>
                                        </p:tav>
                                      </p:tavLst>
                                    </p:anim>
                                    <p:anim calcmode="lin" valueType="num">
                                      <p:cBhvr>
                                        <p:cTn id="431" dur="1000" fill="hold"/>
                                        <p:tgtEl>
                                          <p:spTgt spid="90"/>
                                        </p:tgtEl>
                                        <p:attrNameLst>
                                          <p:attrName>ppt_h</p:attrName>
                                        </p:attrNameLst>
                                      </p:cBhvr>
                                      <p:tavLst>
                                        <p:tav tm="0">
                                          <p:val>
                                            <p:fltVal val="0"/>
                                          </p:val>
                                        </p:tav>
                                        <p:tav tm="100000">
                                          <p:val>
                                            <p:strVal val="#ppt_h"/>
                                          </p:val>
                                        </p:tav>
                                      </p:tavLst>
                                    </p:anim>
                                    <p:anim calcmode="lin" valueType="num">
                                      <p:cBhvr>
                                        <p:cTn id="432" dur="1000" fill="hold"/>
                                        <p:tgtEl>
                                          <p:spTgt spid="90"/>
                                        </p:tgtEl>
                                        <p:attrNameLst>
                                          <p:attrName>ppt_x</p:attrName>
                                        </p:attrNameLst>
                                      </p:cBhvr>
                                      <p:tavLst>
                                        <p:tav tm="0">
                                          <p:val>
                                            <p:fltVal val="0.5"/>
                                          </p:val>
                                        </p:tav>
                                        <p:tav tm="100000">
                                          <p:val>
                                            <p:strVal val="#ppt_x"/>
                                          </p:val>
                                        </p:tav>
                                      </p:tavLst>
                                    </p:anim>
                                    <p:anim calcmode="lin" valueType="num">
                                      <p:cBhvr>
                                        <p:cTn id="433" dur="1000" fill="hold"/>
                                        <p:tgtEl>
                                          <p:spTgt spid="90"/>
                                        </p:tgtEl>
                                        <p:attrNameLst>
                                          <p:attrName>ppt_y</p:attrName>
                                        </p:attrNameLst>
                                      </p:cBhvr>
                                      <p:tavLst>
                                        <p:tav tm="0">
                                          <p:val>
                                            <p:fltVal val="0.5"/>
                                          </p:val>
                                        </p:tav>
                                        <p:tav tm="100000">
                                          <p:val>
                                            <p:strVal val="#ppt_y"/>
                                          </p:val>
                                        </p:tav>
                                      </p:tavLst>
                                    </p:anim>
                                  </p:childTnLst>
                                </p:cTn>
                              </p:par>
                              <p:par>
                                <p:cTn id="434" presetID="23" presetClass="entr" presetSubtype="528" repeatCount="indefinite" fill="hold" nodeType="withEffect">
                                  <p:stCondLst>
                                    <p:cond delay="500"/>
                                  </p:stCondLst>
                                  <p:childTnLst>
                                    <p:set>
                                      <p:cBhvr>
                                        <p:cTn id="435" dur="1" fill="hold">
                                          <p:stCondLst>
                                            <p:cond delay="0"/>
                                          </p:stCondLst>
                                        </p:cTn>
                                        <p:tgtEl>
                                          <p:spTgt spid="91"/>
                                        </p:tgtEl>
                                        <p:attrNameLst>
                                          <p:attrName>style.visibility</p:attrName>
                                        </p:attrNameLst>
                                      </p:cBhvr>
                                      <p:to>
                                        <p:strVal val="visible"/>
                                      </p:to>
                                    </p:set>
                                    <p:anim calcmode="lin" valueType="num">
                                      <p:cBhvr>
                                        <p:cTn id="436" dur="1000" fill="hold"/>
                                        <p:tgtEl>
                                          <p:spTgt spid="91"/>
                                        </p:tgtEl>
                                        <p:attrNameLst>
                                          <p:attrName>ppt_w</p:attrName>
                                        </p:attrNameLst>
                                      </p:cBhvr>
                                      <p:tavLst>
                                        <p:tav tm="0">
                                          <p:val>
                                            <p:fltVal val="0"/>
                                          </p:val>
                                        </p:tav>
                                        <p:tav tm="100000">
                                          <p:val>
                                            <p:strVal val="#ppt_w"/>
                                          </p:val>
                                        </p:tav>
                                      </p:tavLst>
                                    </p:anim>
                                    <p:anim calcmode="lin" valueType="num">
                                      <p:cBhvr>
                                        <p:cTn id="437" dur="1000" fill="hold"/>
                                        <p:tgtEl>
                                          <p:spTgt spid="91"/>
                                        </p:tgtEl>
                                        <p:attrNameLst>
                                          <p:attrName>ppt_h</p:attrName>
                                        </p:attrNameLst>
                                      </p:cBhvr>
                                      <p:tavLst>
                                        <p:tav tm="0">
                                          <p:val>
                                            <p:fltVal val="0"/>
                                          </p:val>
                                        </p:tav>
                                        <p:tav tm="100000">
                                          <p:val>
                                            <p:strVal val="#ppt_h"/>
                                          </p:val>
                                        </p:tav>
                                      </p:tavLst>
                                    </p:anim>
                                    <p:anim calcmode="lin" valueType="num">
                                      <p:cBhvr>
                                        <p:cTn id="438" dur="1000" fill="hold"/>
                                        <p:tgtEl>
                                          <p:spTgt spid="91"/>
                                        </p:tgtEl>
                                        <p:attrNameLst>
                                          <p:attrName>ppt_x</p:attrName>
                                        </p:attrNameLst>
                                      </p:cBhvr>
                                      <p:tavLst>
                                        <p:tav tm="0">
                                          <p:val>
                                            <p:fltVal val="0.5"/>
                                          </p:val>
                                        </p:tav>
                                        <p:tav tm="100000">
                                          <p:val>
                                            <p:strVal val="#ppt_x"/>
                                          </p:val>
                                        </p:tav>
                                      </p:tavLst>
                                    </p:anim>
                                    <p:anim calcmode="lin" valueType="num">
                                      <p:cBhvr>
                                        <p:cTn id="439" dur="1000" fill="hold"/>
                                        <p:tgtEl>
                                          <p:spTgt spid="91"/>
                                        </p:tgtEl>
                                        <p:attrNameLst>
                                          <p:attrName>ppt_y</p:attrName>
                                        </p:attrNameLst>
                                      </p:cBhvr>
                                      <p:tavLst>
                                        <p:tav tm="0">
                                          <p:val>
                                            <p:fltVal val="0.5"/>
                                          </p:val>
                                        </p:tav>
                                        <p:tav tm="100000">
                                          <p:val>
                                            <p:strVal val="#ppt_y"/>
                                          </p:val>
                                        </p:tav>
                                      </p:tavLst>
                                    </p:anim>
                                  </p:childTnLst>
                                </p:cTn>
                              </p:par>
                              <p:par>
                                <p:cTn id="440" presetID="23" presetClass="entr" presetSubtype="528" repeatCount="indefinite" fill="hold" grpId="0" nodeType="withEffect">
                                  <p:stCondLst>
                                    <p:cond delay="0"/>
                                  </p:stCondLst>
                                  <p:childTnLst>
                                    <p:set>
                                      <p:cBhvr>
                                        <p:cTn id="441" dur="1" fill="hold">
                                          <p:stCondLst>
                                            <p:cond delay="0"/>
                                          </p:stCondLst>
                                        </p:cTn>
                                        <p:tgtEl>
                                          <p:spTgt spid="92"/>
                                        </p:tgtEl>
                                        <p:attrNameLst>
                                          <p:attrName>style.visibility</p:attrName>
                                        </p:attrNameLst>
                                      </p:cBhvr>
                                      <p:to>
                                        <p:strVal val="visible"/>
                                      </p:to>
                                    </p:set>
                                    <p:anim calcmode="lin" valueType="num">
                                      <p:cBhvr>
                                        <p:cTn id="442" dur="1000" fill="hold"/>
                                        <p:tgtEl>
                                          <p:spTgt spid="92"/>
                                        </p:tgtEl>
                                        <p:attrNameLst>
                                          <p:attrName>ppt_w</p:attrName>
                                        </p:attrNameLst>
                                      </p:cBhvr>
                                      <p:tavLst>
                                        <p:tav tm="0">
                                          <p:val>
                                            <p:fltVal val="0"/>
                                          </p:val>
                                        </p:tav>
                                        <p:tav tm="100000">
                                          <p:val>
                                            <p:strVal val="#ppt_w"/>
                                          </p:val>
                                        </p:tav>
                                      </p:tavLst>
                                    </p:anim>
                                    <p:anim calcmode="lin" valueType="num">
                                      <p:cBhvr>
                                        <p:cTn id="443" dur="1000" fill="hold"/>
                                        <p:tgtEl>
                                          <p:spTgt spid="92"/>
                                        </p:tgtEl>
                                        <p:attrNameLst>
                                          <p:attrName>ppt_h</p:attrName>
                                        </p:attrNameLst>
                                      </p:cBhvr>
                                      <p:tavLst>
                                        <p:tav tm="0">
                                          <p:val>
                                            <p:fltVal val="0"/>
                                          </p:val>
                                        </p:tav>
                                        <p:tav tm="100000">
                                          <p:val>
                                            <p:strVal val="#ppt_h"/>
                                          </p:val>
                                        </p:tav>
                                      </p:tavLst>
                                    </p:anim>
                                    <p:anim calcmode="lin" valueType="num">
                                      <p:cBhvr>
                                        <p:cTn id="444" dur="1000" fill="hold"/>
                                        <p:tgtEl>
                                          <p:spTgt spid="92"/>
                                        </p:tgtEl>
                                        <p:attrNameLst>
                                          <p:attrName>ppt_x</p:attrName>
                                        </p:attrNameLst>
                                      </p:cBhvr>
                                      <p:tavLst>
                                        <p:tav tm="0">
                                          <p:val>
                                            <p:fltVal val="0.5"/>
                                          </p:val>
                                        </p:tav>
                                        <p:tav tm="100000">
                                          <p:val>
                                            <p:strVal val="#ppt_x"/>
                                          </p:val>
                                        </p:tav>
                                      </p:tavLst>
                                    </p:anim>
                                    <p:anim calcmode="lin" valueType="num">
                                      <p:cBhvr>
                                        <p:cTn id="445" dur="1000" fill="hold"/>
                                        <p:tgtEl>
                                          <p:spTgt spid="92"/>
                                        </p:tgtEl>
                                        <p:attrNameLst>
                                          <p:attrName>ppt_y</p:attrName>
                                        </p:attrNameLst>
                                      </p:cBhvr>
                                      <p:tavLst>
                                        <p:tav tm="0">
                                          <p:val>
                                            <p:fltVal val="0.5"/>
                                          </p:val>
                                        </p:tav>
                                        <p:tav tm="100000">
                                          <p:val>
                                            <p:strVal val="#ppt_y"/>
                                          </p:val>
                                        </p:tav>
                                      </p:tavLst>
                                    </p:anim>
                                  </p:childTnLst>
                                </p:cTn>
                              </p:par>
                              <p:par>
                                <p:cTn id="446" presetID="23" presetClass="entr" presetSubtype="528" repeatCount="indefinite" fill="hold" grpId="0" nodeType="withEffect">
                                  <p:stCondLst>
                                    <p:cond delay="0"/>
                                  </p:stCondLst>
                                  <p:childTnLst>
                                    <p:set>
                                      <p:cBhvr>
                                        <p:cTn id="447" dur="1" fill="hold">
                                          <p:stCondLst>
                                            <p:cond delay="0"/>
                                          </p:stCondLst>
                                        </p:cTn>
                                        <p:tgtEl>
                                          <p:spTgt spid="93"/>
                                        </p:tgtEl>
                                        <p:attrNameLst>
                                          <p:attrName>style.visibility</p:attrName>
                                        </p:attrNameLst>
                                      </p:cBhvr>
                                      <p:to>
                                        <p:strVal val="visible"/>
                                      </p:to>
                                    </p:set>
                                    <p:anim calcmode="lin" valueType="num">
                                      <p:cBhvr>
                                        <p:cTn id="448" dur="1000" fill="hold"/>
                                        <p:tgtEl>
                                          <p:spTgt spid="93"/>
                                        </p:tgtEl>
                                        <p:attrNameLst>
                                          <p:attrName>ppt_w</p:attrName>
                                        </p:attrNameLst>
                                      </p:cBhvr>
                                      <p:tavLst>
                                        <p:tav tm="0">
                                          <p:val>
                                            <p:fltVal val="0"/>
                                          </p:val>
                                        </p:tav>
                                        <p:tav tm="100000">
                                          <p:val>
                                            <p:strVal val="#ppt_w"/>
                                          </p:val>
                                        </p:tav>
                                      </p:tavLst>
                                    </p:anim>
                                    <p:anim calcmode="lin" valueType="num">
                                      <p:cBhvr>
                                        <p:cTn id="449" dur="1000" fill="hold"/>
                                        <p:tgtEl>
                                          <p:spTgt spid="93"/>
                                        </p:tgtEl>
                                        <p:attrNameLst>
                                          <p:attrName>ppt_h</p:attrName>
                                        </p:attrNameLst>
                                      </p:cBhvr>
                                      <p:tavLst>
                                        <p:tav tm="0">
                                          <p:val>
                                            <p:fltVal val="0"/>
                                          </p:val>
                                        </p:tav>
                                        <p:tav tm="100000">
                                          <p:val>
                                            <p:strVal val="#ppt_h"/>
                                          </p:val>
                                        </p:tav>
                                      </p:tavLst>
                                    </p:anim>
                                    <p:anim calcmode="lin" valueType="num">
                                      <p:cBhvr>
                                        <p:cTn id="450" dur="1000" fill="hold"/>
                                        <p:tgtEl>
                                          <p:spTgt spid="93"/>
                                        </p:tgtEl>
                                        <p:attrNameLst>
                                          <p:attrName>ppt_x</p:attrName>
                                        </p:attrNameLst>
                                      </p:cBhvr>
                                      <p:tavLst>
                                        <p:tav tm="0">
                                          <p:val>
                                            <p:fltVal val="0.5"/>
                                          </p:val>
                                        </p:tav>
                                        <p:tav tm="100000">
                                          <p:val>
                                            <p:strVal val="#ppt_x"/>
                                          </p:val>
                                        </p:tav>
                                      </p:tavLst>
                                    </p:anim>
                                    <p:anim calcmode="lin" valueType="num">
                                      <p:cBhvr>
                                        <p:cTn id="451" dur="1000" fill="hold"/>
                                        <p:tgtEl>
                                          <p:spTgt spid="93"/>
                                        </p:tgtEl>
                                        <p:attrNameLst>
                                          <p:attrName>ppt_y</p:attrName>
                                        </p:attrNameLst>
                                      </p:cBhvr>
                                      <p:tavLst>
                                        <p:tav tm="0">
                                          <p:val>
                                            <p:fltVal val="0.5"/>
                                          </p:val>
                                        </p:tav>
                                        <p:tav tm="100000">
                                          <p:val>
                                            <p:strVal val="#ppt_y"/>
                                          </p:val>
                                        </p:tav>
                                      </p:tavLst>
                                    </p:anim>
                                  </p:childTnLst>
                                </p:cTn>
                              </p:par>
                              <p:par>
                                <p:cTn id="452" presetID="23" presetClass="entr" presetSubtype="528" repeatCount="indefinite" fill="hold" nodeType="withEffect">
                                  <p:stCondLst>
                                    <p:cond delay="500"/>
                                  </p:stCondLst>
                                  <p:childTnLst>
                                    <p:set>
                                      <p:cBhvr>
                                        <p:cTn id="453" dur="1" fill="hold">
                                          <p:stCondLst>
                                            <p:cond delay="0"/>
                                          </p:stCondLst>
                                        </p:cTn>
                                        <p:tgtEl>
                                          <p:spTgt spid="94"/>
                                        </p:tgtEl>
                                        <p:attrNameLst>
                                          <p:attrName>style.visibility</p:attrName>
                                        </p:attrNameLst>
                                      </p:cBhvr>
                                      <p:to>
                                        <p:strVal val="visible"/>
                                      </p:to>
                                    </p:set>
                                    <p:anim calcmode="lin" valueType="num">
                                      <p:cBhvr>
                                        <p:cTn id="454" dur="1000" fill="hold"/>
                                        <p:tgtEl>
                                          <p:spTgt spid="94"/>
                                        </p:tgtEl>
                                        <p:attrNameLst>
                                          <p:attrName>ppt_w</p:attrName>
                                        </p:attrNameLst>
                                      </p:cBhvr>
                                      <p:tavLst>
                                        <p:tav tm="0">
                                          <p:val>
                                            <p:fltVal val="0"/>
                                          </p:val>
                                        </p:tav>
                                        <p:tav tm="100000">
                                          <p:val>
                                            <p:strVal val="#ppt_w"/>
                                          </p:val>
                                        </p:tav>
                                      </p:tavLst>
                                    </p:anim>
                                    <p:anim calcmode="lin" valueType="num">
                                      <p:cBhvr>
                                        <p:cTn id="455" dur="1000" fill="hold"/>
                                        <p:tgtEl>
                                          <p:spTgt spid="94"/>
                                        </p:tgtEl>
                                        <p:attrNameLst>
                                          <p:attrName>ppt_h</p:attrName>
                                        </p:attrNameLst>
                                      </p:cBhvr>
                                      <p:tavLst>
                                        <p:tav tm="0">
                                          <p:val>
                                            <p:fltVal val="0"/>
                                          </p:val>
                                        </p:tav>
                                        <p:tav tm="100000">
                                          <p:val>
                                            <p:strVal val="#ppt_h"/>
                                          </p:val>
                                        </p:tav>
                                      </p:tavLst>
                                    </p:anim>
                                    <p:anim calcmode="lin" valueType="num">
                                      <p:cBhvr>
                                        <p:cTn id="456" dur="1000" fill="hold"/>
                                        <p:tgtEl>
                                          <p:spTgt spid="94"/>
                                        </p:tgtEl>
                                        <p:attrNameLst>
                                          <p:attrName>ppt_x</p:attrName>
                                        </p:attrNameLst>
                                      </p:cBhvr>
                                      <p:tavLst>
                                        <p:tav tm="0">
                                          <p:val>
                                            <p:fltVal val="0.5"/>
                                          </p:val>
                                        </p:tav>
                                        <p:tav tm="100000">
                                          <p:val>
                                            <p:strVal val="#ppt_x"/>
                                          </p:val>
                                        </p:tav>
                                      </p:tavLst>
                                    </p:anim>
                                    <p:anim calcmode="lin" valueType="num">
                                      <p:cBhvr>
                                        <p:cTn id="457" dur="1000" fill="hold"/>
                                        <p:tgtEl>
                                          <p:spTgt spid="94"/>
                                        </p:tgtEl>
                                        <p:attrNameLst>
                                          <p:attrName>ppt_y</p:attrName>
                                        </p:attrNameLst>
                                      </p:cBhvr>
                                      <p:tavLst>
                                        <p:tav tm="0">
                                          <p:val>
                                            <p:fltVal val="0.5"/>
                                          </p:val>
                                        </p:tav>
                                        <p:tav tm="100000">
                                          <p:val>
                                            <p:strVal val="#ppt_y"/>
                                          </p:val>
                                        </p:tav>
                                      </p:tavLst>
                                    </p:anim>
                                  </p:childTnLst>
                                </p:cTn>
                              </p:par>
                              <p:par>
                                <p:cTn id="458" presetID="23" presetClass="entr" presetSubtype="528" repeatCount="indefinite" fill="hold" grpId="0" nodeType="withEffect">
                                  <p:stCondLst>
                                    <p:cond delay="0"/>
                                  </p:stCondLst>
                                  <p:childTnLst>
                                    <p:set>
                                      <p:cBhvr>
                                        <p:cTn id="459" dur="1" fill="hold">
                                          <p:stCondLst>
                                            <p:cond delay="0"/>
                                          </p:stCondLst>
                                        </p:cTn>
                                        <p:tgtEl>
                                          <p:spTgt spid="95"/>
                                        </p:tgtEl>
                                        <p:attrNameLst>
                                          <p:attrName>style.visibility</p:attrName>
                                        </p:attrNameLst>
                                      </p:cBhvr>
                                      <p:to>
                                        <p:strVal val="visible"/>
                                      </p:to>
                                    </p:set>
                                    <p:anim calcmode="lin" valueType="num">
                                      <p:cBhvr>
                                        <p:cTn id="460" dur="1000" fill="hold"/>
                                        <p:tgtEl>
                                          <p:spTgt spid="95"/>
                                        </p:tgtEl>
                                        <p:attrNameLst>
                                          <p:attrName>ppt_w</p:attrName>
                                        </p:attrNameLst>
                                      </p:cBhvr>
                                      <p:tavLst>
                                        <p:tav tm="0">
                                          <p:val>
                                            <p:fltVal val="0"/>
                                          </p:val>
                                        </p:tav>
                                        <p:tav tm="100000">
                                          <p:val>
                                            <p:strVal val="#ppt_w"/>
                                          </p:val>
                                        </p:tav>
                                      </p:tavLst>
                                    </p:anim>
                                    <p:anim calcmode="lin" valueType="num">
                                      <p:cBhvr>
                                        <p:cTn id="461" dur="1000" fill="hold"/>
                                        <p:tgtEl>
                                          <p:spTgt spid="95"/>
                                        </p:tgtEl>
                                        <p:attrNameLst>
                                          <p:attrName>ppt_h</p:attrName>
                                        </p:attrNameLst>
                                      </p:cBhvr>
                                      <p:tavLst>
                                        <p:tav tm="0">
                                          <p:val>
                                            <p:fltVal val="0"/>
                                          </p:val>
                                        </p:tav>
                                        <p:tav tm="100000">
                                          <p:val>
                                            <p:strVal val="#ppt_h"/>
                                          </p:val>
                                        </p:tav>
                                      </p:tavLst>
                                    </p:anim>
                                    <p:anim calcmode="lin" valueType="num">
                                      <p:cBhvr>
                                        <p:cTn id="462" dur="1000" fill="hold"/>
                                        <p:tgtEl>
                                          <p:spTgt spid="95"/>
                                        </p:tgtEl>
                                        <p:attrNameLst>
                                          <p:attrName>ppt_x</p:attrName>
                                        </p:attrNameLst>
                                      </p:cBhvr>
                                      <p:tavLst>
                                        <p:tav tm="0">
                                          <p:val>
                                            <p:fltVal val="0.5"/>
                                          </p:val>
                                        </p:tav>
                                        <p:tav tm="100000">
                                          <p:val>
                                            <p:strVal val="#ppt_x"/>
                                          </p:val>
                                        </p:tav>
                                      </p:tavLst>
                                    </p:anim>
                                    <p:anim calcmode="lin" valueType="num">
                                      <p:cBhvr>
                                        <p:cTn id="463" dur="1000" fill="hold"/>
                                        <p:tgtEl>
                                          <p:spTgt spid="95"/>
                                        </p:tgtEl>
                                        <p:attrNameLst>
                                          <p:attrName>ppt_y</p:attrName>
                                        </p:attrNameLst>
                                      </p:cBhvr>
                                      <p:tavLst>
                                        <p:tav tm="0">
                                          <p:val>
                                            <p:fltVal val="0.5"/>
                                          </p:val>
                                        </p:tav>
                                        <p:tav tm="100000">
                                          <p:val>
                                            <p:strVal val="#ppt_y"/>
                                          </p:val>
                                        </p:tav>
                                      </p:tavLst>
                                    </p:anim>
                                  </p:childTnLst>
                                </p:cTn>
                              </p:par>
                              <p:par>
                                <p:cTn id="464" presetID="23" presetClass="entr" presetSubtype="528" repeatCount="indefinite" fill="hold" grpId="0" nodeType="withEffect">
                                  <p:stCondLst>
                                    <p:cond delay="0"/>
                                  </p:stCondLst>
                                  <p:childTnLst>
                                    <p:set>
                                      <p:cBhvr>
                                        <p:cTn id="465" dur="1" fill="hold">
                                          <p:stCondLst>
                                            <p:cond delay="0"/>
                                          </p:stCondLst>
                                        </p:cTn>
                                        <p:tgtEl>
                                          <p:spTgt spid="96"/>
                                        </p:tgtEl>
                                        <p:attrNameLst>
                                          <p:attrName>style.visibility</p:attrName>
                                        </p:attrNameLst>
                                      </p:cBhvr>
                                      <p:to>
                                        <p:strVal val="visible"/>
                                      </p:to>
                                    </p:set>
                                    <p:anim calcmode="lin" valueType="num">
                                      <p:cBhvr>
                                        <p:cTn id="466" dur="1000" fill="hold"/>
                                        <p:tgtEl>
                                          <p:spTgt spid="96"/>
                                        </p:tgtEl>
                                        <p:attrNameLst>
                                          <p:attrName>ppt_w</p:attrName>
                                        </p:attrNameLst>
                                      </p:cBhvr>
                                      <p:tavLst>
                                        <p:tav tm="0">
                                          <p:val>
                                            <p:fltVal val="0"/>
                                          </p:val>
                                        </p:tav>
                                        <p:tav tm="100000">
                                          <p:val>
                                            <p:strVal val="#ppt_w"/>
                                          </p:val>
                                        </p:tav>
                                      </p:tavLst>
                                    </p:anim>
                                    <p:anim calcmode="lin" valueType="num">
                                      <p:cBhvr>
                                        <p:cTn id="467" dur="1000" fill="hold"/>
                                        <p:tgtEl>
                                          <p:spTgt spid="96"/>
                                        </p:tgtEl>
                                        <p:attrNameLst>
                                          <p:attrName>ppt_h</p:attrName>
                                        </p:attrNameLst>
                                      </p:cBhvr>
                                      <p:tavLst>
                                        <p:tav tm="0">
                                          <p:val>
                                            <p:fltVal val="0"/>
                                          </p:val>
                                        </p:tav>
                                        <p:tav tm="100000">
                                          <p:val>
                                            <p:strVal val="#ppt_h"/>
                                          </p:val>
                                        </p:tav>
                                      </p:tavLst>
                                    </p:anim>
                                    <p:anim calcmode="lin" valueType="num">
                                      <p:cBhvr>
                                        <p:cTn id="468" dur="1000" fill="hold"/>
                                        <p:tgtEl>
                                          <p:spTgt spid="96"/>
                                        </p:tgtEl>
                                        <p:attrNameLst>
                                          <p:attrName>ppt_x</p:attrName>
                                        </p:attrNameLst>
                                      </p:cBhvr>
                                      <p:tavLst>
                                        <p:tav tm="0">
                                          <p:val>
                                            <p:fltVal val="0.5"/>
                                          </p:val>
                                        </p:tav>
                                        <p:tav tm="100000">
                                          <p:val>
                                            <p:strVal val="#ppt_x"/>
                                          </p:val>
                                        </p:tav>
                                      </p:tavLst>
                                    </p:anim>
                                    <p:anim calcmode="lin" valueType="num">
                                      <p:cBhvr>
                                        <p:cTn id="469" dur="1000" fill="hold"/>
                                        <p:tgtEl>
                                          <p:spTgt spid="96"/>
                                        </p:tgtEl>
                                        <p:attrNameLst>
                                          <p:attrName>ppt_y</p:attrName>
                                        </p:attrNameLst>
                                      </p:cBhvr>
                                      <p:tavLst>
                                        <p:tav tm="0">
                                          <p:val>
                                            <p:fltVal val="0.5"/>
                                          </p:val>
                                        </p:tav>
                                        <p:tav tm="100000">
                                          <p:val>
                                            <p:strVal val="#ppt_y"/>
                                          </p:val>
                                        </p:tav>
                                      </p:tavLst>
                                    </p:anim>
                                  </p:childTnLst>
                                </p:cTn>
                              </p:par>
                              <p:par>
                                <p:cTn id="470" presetID="23" presetClass="entr" presetSubtype="528" repeatCount="indefinite" fill="hold" nodeType="withEffect">
                                  <p:stCondLst>
                                    <p:cond delay="500"/>
                                  </p:stCondLst>
                                  <p:childTnLst>
                                    <p:set>
                                      <p:cBhvr>
                                        <p:cTn id="471" dur="1" fill="hold">
                                          <p:stCondLst>
                                            <p:cond delay="0"/>
                                          </p:stCondLst>
                                        </p:cTn>
                                        <p:tgtEl>
                                          <p:spTgt spid="97"/>
                                        </p:tgtEl>
                                        <p:attrNameLst>
                                          <p:attrName>style.visibility</p:attrName>
                                        </p:attrNameLst>
                                      </p:cBhvr>
                                      <p:to>
                                        <p:strVal val="visible"/>
                                      </p:to>
                                    </p:set>
                                    <p:anim calcmode="lin" valueType="num">
                                      <p:cBhvr>
                                        <p:cTn id="472" dur="1000" fill="hold"/>
                                        <p:tgtEl>
                                          <p:spTgt spid="97"/>
                                        </p:tgtEl>
                                        <p:attrNameLst>
                                          <p:attrName>ppt_w</p:attrName>
                                        </p:attrNameLst>
                                      </p:cBhvr>
                                      <p:tavLst>
                                        <p:tav tm="0">
                                          <p:val>
                                            <p:fltVal val="0"/>
                                          </p:val>
                                        </p:tav>
                                        <p:tav tm="100000">
                                          <p:val>
                                            <p:strVal val="#ppt_w"/>
                                          </p:val>
                                        </p:tav>
                                      </p:tavLst>
                                    </p:anim>
                                    <p:anim calcmode="lin" valueType="num">
                                      <p:cBhvr>
                                        <p:cTn id="473" dur="1000" fill="hold"/>
                                        <p:tgtEl>
                                          <p:spTgt spid="97"/>
                                        </p:tgtEl>
                                        <p:attrNameLst>
                                          <p:attrName>ppt_h</p:attrName>
                                        </p:attrNameLst>
                                      </p:cBhvr>
                                      <p:tavLst>
                                        <p:tav tm="0">
                                          <p:val>
                                            <p:fltVal val="0"/>
                                          </p:val>
                                        </p:tav>
                                        <p:tav tm="100000">
                                          <p:val>
                                            <p:strVal val="#ppt_h"/>
                                          </p:val>
                                        </p:tav>
                                      </p:tavLst>
                                    </p:anim>
                                    <p:anim calcmode="lin" valueType="num">
                                      <p:cBhvr>
                                        <p:cTn id="474" dur="1000" fill="hold"/>
                                        <p:tgtEl>
                                          <p:spTgt spid="97"/>
                                        </p:tgtEl>
                                        <p:attrNameLst>
                                          <p:attrName>ppt_x</p:attrName>
                                        </p:attrNameLst>
                                      </p:cBhvr>
                                      <p:tavLst>
                                        <p:tav tm="0">
                                          <p:val>
                                            <p:fltVal val="0.5"/>
                                          </p:val>
                                        </p:tav>
                                        <p:tav tm="100000">
                                          <p:val>
                                            <p:strVal val="#ppt_x"/>
                                          </p:val>
                                        </p:tav>
                                      </p:tavLst>
                                    </p:anim>
                                    <p:anim calcmode="lin" valueType="num">
                                      <p:cBhvr>
                                        <p:cTn id="475" dur="1000" fill="hold"/>
                                        <p:tgtEl>
                                          <p:spTgt spid="97"/>
                                        </p:tgtEl>
                                        <p:attrNameLst>
                                          <p:attrName>ppt_y</p:attrName>
                                        </p:attrNameLst>
                                      </p:cBhvr>
                                      <p:tavLst>
                                        <p:tav tm="0">
                                          <p:val>
                                            <p:fltVal val="0.5"/>
                                          </p:val>
                                        </p:tav>
                                        <p:tav tm="100000">
                                          <p:val>
                                            <p:strVal val="#ppt_y"/>
                                          </p:val>
                                        </p:tav>
                                      </p:tavLst>
                                    </p:anim>
                                  </p:childTnLst>
                                </p:cTn>
                              </p:par>
                              <p:par>
                                <p:cTn id="476" presetID="23" presetClass="entr" presetSubtype="528" repeatCount="indefinite" fill="hold" grpId="0" nodeType="withEffect">
                                  <p:stCondLst>
                                    <p:cond delay="0"/>
                                  </p:stCondLst>
                                  <p:childTnLst>
                                    <p:set>
                                      <p:cBhvr>
                                        <p:cTn id="477" dur="1" fill="hold">
                                          <p:stCondLst>
                                            <p:cond delay="0"/>
                                          </p:stCondLst>
                                        </p:cTn>
                                        <p:tgtEl>
                                          <p:spTgt spid="98"/>
                                        </p:tgtEl>
                                        <p:attrNameLst>
                                          <p:attrName>style.visibility</p:attrName>
                                        </p:attrNameLst>
                                      </p:cBhvr>
                                      <p:to>
                                        <p:strVal val="visible"/>
                                      </p:to>
                                    </p:set>
                                    <p:anim calcmode="lin" valueType="num">
                                      <p:cBhvr>
                                        <p:cTn id="478" dur="1000" fill="hold"/>
                                        <p:tgtEl>
                                          <p:spTgt spid="98"/>
                                        </p:tgtEl>
                                        <p:attrNameLst>
                                          <p:attrName>ppt_w</p:attrName>
                                        </p:attrNameLst>
                                      </p:cBhvr>
                                      <p:tavLst>
                                        <p:tav tm="0">
                                          <p:val>
                                            <p:fltVal val="0"/>
                                          </p:val>
                                        </p:tav>
                                        <p:tav tm="100000">
                                          <p:val>
                                            <p:strVal val="#ppt_w"/>
                                          </p:val>
                                        </p:tav>
                                      </p:tavLst>
                                    </p:anim>
                                    <p:anim calcmode="lin" valueType="num">
                                      <p:cBhvr>
                                        <p:cTn id="479" dur="1000" fill="hold"/>
                                        <p:tgtEl>
                                          <p:spTgt spid="98"/>
                                        </p:tgtEl>
                                        <p:attrNameLst>
                                          <p:attrName>ppt_h</p:attrName>
                                        </p:attrNameLst>
                                      </p:cBhvr>
                                      <p:tavLst>
                                        <p:tav tm="0">
                                          <p:val>
                                            <p:fltVal val="0"/>
                                          </p:val>
                                        </p:tav>
                                        <p:tav tm="100000">
                                          <p:val>
                                            <p:strVal val="#ppt_h"/>
                                          </p:val>
                                        </p:tav>
                                      </p:tavLst>
                                    </p:anim>
                                    <p:anim calcmode="lin" valueType="num">
                                      <p:cBhvr>
                                        <p:cTn id="480" dur="1000" fill="hold"/>
                                        <p:tgtEl>
                                          <p:spTgt spid="98"/>
                                        </p:tgtEl>
                                        <p:attrNameLst>
                                          <p:attrName>ppt_x</p:attrName>
                                        </p:attrNameLst>
                                      </p:cBhvr>
                                      <p:tavLst>
                                        <p:tav tm="0">
                                          <p:val>
                                            <p:fltVal val="0.5"/>
                                          </p:val>
                                        </p:tav>
                                        <p:tav tm="100000">
                                          <p:val>
                                            <p:strVal val="#ppt_x"/>
                                          </p:val>
                                        </p:tav>
                                      </p:tavLst>
                                    </p:anim>
                                    <p:anim calcmode="lin" valueType="num">
                                      <p:cBhvr>
                                        <p:cTn id="481" dur="1000" fill="hold"/>
                                        <p:tgtEl>
                                          <p:spTgt spid="98"/>
                                        </p:tgtEl>
                                        <p:attrNameLst>
                                          <p:attrName>ppt_y</p:attrName>
                                        </p:attrNameLst>
                                      </p:cBhvr>
                                      <p:tavLst>
                                        <p:tav tm="0">
                                          <p:val>
                                            <p:fltVal val="0.5"/>
                                          </p:val>
                                        </p:tav>
                                        <p:tav tm="100000">
                                          <p:val>
                                            <p:strVal val="#ppt_y"/>
                                          </p:val>
                                        </p:tav>
                                      </p:tavLst>
                                    </p:anim>
                                  </p:childTnLst>
                                </p:cTn>
                              </p:par>
                              <p:par>
                                <p:cTn id="482" presetID="23" presetClass="entr" presetSubtype="528" repeatCount="indefinite" fill="hold" grpId="0" nodeType="withEffect">
                                  <p:stCondLst>
                                    <p:cond delay="0"/>
                                  </p:stCondLst>
                                  <p:childTnLst>
                                    <p:set>
                                      <p:cBhvr>
                                        <p:cTn id="483" dur="1" fill="hold">
                                          <p:stCondLst>
                                            <p:cond delay="0"/>
                                          </p:stCondLst>
                                        </p:cTn>
                                        <p:tgtEl>
                                          <p:spTgt spid="99"/>
                                        </p:tgtEl>
                                        <p:attrNameLst>
                                          <p:attrName>style.visibility</p:attrName>
                                        </p:attrNameLst>
                                      </p:cBhvr>
                                      <p:to>
                                        <p:strVal val="visible"/>
                                      </p:to>
                                    </p:set>
                                    <p:anim calcmode="lin" valueType="num">
                                      <p:cBhvr>
                                        <p:cTn id="484" dur="1000" fill="hold"/>
                                        <p:tgtEl>
                                          <p:spTgt spid="99"/>
                                        </p:tgtEl>
                                        <p:attrNameLst>
                                          <p:attrName>ppt_w</p:attrName>
                                        </p:attrNameLst>
                                      </p:cBhvr>
                                      <p:tavLst>
                                        <p:tav tm="0">
                                          <p:val>
                                            <p:fltVal val="0"/>
                                          </p:val>
                                        </p:tav>
                                        <p:tav tm="100000">
                                          <p:val>
                                            <p:strVal val="#ppt_w"/>
                                          </p:val>
                                        </p:tav>
                                      </p:tavLst>
                                    </p:anim>
                                    <p:anim calcmode="lin" valueType="num">
                                      <p:cBhvr>
                                        <p:cTn id="485" dur="1000" fill="hold"/>
                                        <p:tgtEl>
                                          <p:spTgt spid="99"/>
                                        </p:tgtEl>
                                        <p:attrNameLst>
                                          <p:attrName>ppt_h</p:attrName>
                                        </p:attrNameLst>
                                      </p:cBhvr>
                                      <p:tavLst>
                                        <p:tav tm="0">
                                          <p:val>
                                            <p:fltVal val="0"/>
                                          </p:val>
                                        </p:tav>
                                        <p:tav tm="100000">
                                          <p:val>
                                            <p:strVal val="#ppt_h"/>
                                          </p:val>
                                        </p:tav>
                                      </p:tavLst>
                                    </p:anim>
                                    <p:anim calcmode="lin" valueType="num">
                                      <p:cBhvr>
                                        <p:cTn id="486" dur="1000" fill="hold"/>
                                        <p:tgtEl>
                                          <p:spTgt spid="99"/>
                                        </p:tgtEl>
                                        <p:attrNameLst>
                                          <p:attrName>ppt_x</p:attrName>
                                        </p:attrNameLst>
                                      </p:cBhvr>
                                      <p:tavLst>
                                        <p:tav tm="0">
                                          <p:val>
                                            <p:fltVal val="0.5"/>
                                          </p:val>
                                        </p:tav>
                                        <p:tav tm="100000">
                                          <p:val>
                                            <p:strVal val="#ppt_x"/>
                                          </p:val>
                                        </p:tav>
                                      </p:tavLst>
                                    </p:anim>
                                    <p:anim calcmode="lin" valueType="num">
                                      <p:cBhvr>
                                        <p:cTn id="487" dur="1000" fill="hold"/>
                                        <p:tgtEl>
                                          <p:spTgt spid="99"/>
                                        </p:tgtEl>
                                        <p:attrNameLst>
                                          <p:attrName>ppt_y</p:attrName>
                                        </p:attrNameLst>
                                      </p:cBhvr>
                                      <p:tavLst>
                                        <p:tav tm="0">
                                          <p:val>
                                            <p:fltVal val="0.5"/>
                                          </p:val>
                                        </p:tav>
                                        <p:tav tm="100000">
                                          <p:val>
                                            <p:strVal val="#ppt_y"/>
                                          </p:val>
                                        </p:tav>
                                      </p:tavLst>
                                    </p:anim>
                                  </p:childTnLst>
                                </p:cTn>
                              </p:par>
                              <p:par>
                                <p:cTn id="488" presetID="23" presetClass="entr" presetSubtype="528" repeatCount="indefinite" fill="hold" grpId="0" nodeType="withEffect">
                                  <p:stCondLst>
                                    <p:cond delay="0"/>
                                  </p:stCondLst>
                                  <p:childTnLst>
                                    <p:set>
                                      <p:cBhvr>
                                        <p:cTn id="489" dur="1" fill="hold">
                                          <p:stCondLst>
                                            <p:cond delay="0"/>
                                          </p:stCondLst>
                                        </p:cTn>
                                        <p:tgtEl>
                                          <p:spTgt spid="100"/>
                                        </p:tgtEl>
                                        <p:attrNameLst>
                                          <p:attrName>style.visibility</p:attrName>
                                        </p:attrNameLst>
                                      </p:cBhvr>
                                      <p:to>
                                        <p:strVal val="visible"/>
                                      </p:to>
                                    </p:set>
                                    <p:anim calcmode="lin" valueType="num">
                                      <p:cBhvr>
                                        <p:cTn id="490" dur="1000" fill="hold"/>
                                        <p:tgtEl>
                                          <p:spTgt spid="100"/>
                                        </p:tgtEl>
                                        <p:attrNameLst>
                                          <p:attrName>ppt_w</p:attrName>
                                        </p:attrNameLst>
                                      </p:cBhvr>
                                      <p:tavLst>
                                        <p:tav tm="0">
                                          <p:val>
                                            <p:fltVal val="0"/>
                                          </p:val>
                                        </p:tav>
                                        <p:tav tm="100000">
                                          <p:val>
                                            <p:strVal val="#ppt_w"/>
                                          </p:val>
                                        </p:tav>
                                      </p:tavLst>
                                    </p:anim>
                                    <p:anim calcmode="lin" valueType="num">
                                      <p:cBhvr>
                                        <p:cTn id="491" dur="1000" fill="hold"/>
                                        <p:tgtEl>
                                          <p:spTgt spid="100"/>
                                        </p:tgtEl>
                                        <p:attrNameLst>
                                          <p:attrName>ppt_h</p:attrName>
                                        </p:attrNameLst>
                                      </p:cBhvr>
                                      <p:tavLst>
                                        <p:tav tm="0">
                                          <p:val>
                                            <p:fltVal val="0"/>
                                          </p:val>
                                        </p:tav>
                                        <p:tav tm="100000">
                                          <p:val>
                                            <p:strVal val="#ppt_h"/>
                                          </p:val>
                                        </p:tav>
                                      </p:tavLst>
                                    </p:anim>
                                    <p:anim calcmode="lin" valueType="num">
                                      <p:cBhvr>
                                        <p:cTn id="492" dur="1000" fill="hold"/>
                                        <p:tgtEl>
                                          <p:spTgt spid="100"/>
                                        </p:tgtEl>
                                        <p:attrNameLst>
                                          <p:attrName>ppt_x</p:attrName>
                                        </p:attrNameLst>
                                      </p:cBhvr>
                                      <p:tavLst>
                                        <p:tav tm="0">
                                          <p:val>
                                            <p:fltVal val="0.5"/>
                                          </p:val>
                                        </p:tav>
                                        <p:tav tm="100000">
                                          <p:val>
                                            <p:strVal val="#ppt_x"/>
                                          </p:val>
                                        </p:tav>
                                      </p:tavLst>
                                    </p:anim>
                                    <p:anim calcmode="lin" valueType="num">
                                      <p:cBhvr>
                                        <p:cTn id="493" dur="1000" fill="hold"/>
                                        <p:tgtEl>
                                          <p:spTgt spid="100"/>
                                        </p:tgtEl>
                                        <p:attrNameLst>
                                          <p:attrName>ppt_y</p:attrName>
                                        </p:attrNameLst>
                                      </p:cBhvr>
                                      <p:tavLst>
                                        <p:tav tm="0">
                                          <p:val>
                                            <p:fltVal val="0.5"/>
                                          </p:val>
                                        </p:tav>
                                        <p:tav tm="100000">
                                          <p:val>
                                            <p:strVal val="#ppt_y"/>
                                          </p:val>
                                        </p:tav>
                                      </p:tavLst>
                                    </p:anim>
                                  </p:childTnLst>
                                </p:cTn>
                              </p:par>
                              <p:par>
                                <p:cTn id="494" presetID="23" presetClass="entr" presetSubtype="528" repeatCount="indefinite" fill="hold" nodeType="withEffect">
                                  <p:stCondLst>
                                    <p:cond delay="500"/>
                                  </p:stCondLst>
                                  <p:childTnLst>
                                    <p:set>
                                      <p:cBhvr>
                                        <p:cTn id="495" dur="1" fill="hold">
                                          <p:stCondLst>
                                            <p:cond delay="0"/>
                                          </p:stCondLst>
                                        </p:cTn>
                                        <p:tgtEl>
                                          <p:spTgt spid="101"/>
                                        </p:tgtEl>
                                        <p:attrNameLst>
                                          <p:attrName>style.visibility</p:attrName>
                                        </p:attrNameLst>
                                      </p:cBhvr>
                                      <p:to>
                                        <p:strVal val="visible"/>
                                      </p:to>
                                    </p:set>
                                    <p:anim calcmode="lin" valueType="num">
                                      <p:cBhvr>
                                        <p:cTn id="496" dur="1000" fill="hold"/>
                                        <p:tgtEl>
                                          <p:spTgt spid="101"/>
                                        </p:tgtEl>
                                        <p:attrNameLst>
                                          <p:attrName>ppt_w</p:attrName>
                                        </p:attrNameLst>
                                      </p:cBhvr>
                                      <p:tavLst>
                                        <p:tav tm="0">
                                          <p:val>
                                            <p:fltVal val="0"/>
                                          </p:val>
                                        </p:tav>
                                        <p:tav tm="100000">
                                          <p:val>
                                            <p:strVal val="#ppt_w"/>
                                          </p:val>
                                        </p:tav>
                                      </p:tavLst>
                                    </p:anim>
                                    <p:anim calcmode="lin" valueType="num">
                                      <p:cBhvr>
                                        <p:cTn id="497" dur="1000" fill="hold"/>
                                        <p:tgtEl>
                                          <p:spTgt spid="101"/>
                                        </p:tgtEl>
                                        <p:attrNameLst>
                                          <p:attrName>ppt_h</p:attrName>
                                        </p:attrNameLst>
                                      </p:cBhvr>
                                      <p:tavLst>
                                        <p:tav tm="0">
                                          <p:val>
                                            <p:fltVal val="0"/>
                                          </p:val>
                                        </p:tav>
                                        <p:tav tm="100000">
                                          <p:val>
                                            <p:strVal val="#ppt_h"/>
                                          </p:val>
                                        </p:tav>
                                      </p:tavLst>
                                    </p:anim>
                                    <p:anim calcmode="lin" valueType="num">
                                      <p:cBhvr>
                                        <p:cTn id="498" dur="1000" fill="hold"/>
                                        <p:tgtEl>
                                          <p:spTgt spid="101"/>
                                        </p:tgtEl>
                                        <p:attrNameLst>
                                          <p:attrName>ppt_x</p:attrName>
                                        </p:attrNameLst>
                                      </p:cBhvr>
                                      <p:tavLst>
                                        <p:tav tm="0">
                                          <p:val>
                                            <p:fltVal val="0.5"/>
                                          </p:val>
                                        </p:tav>
                                        <p:tav tm="100000">
                                          <p:val>
                                            <p:strVal val="#ppt_x"/>
                                          </p:val>
                                        </p:tav>
                                      </p:tavLst>
                                    </p:anim>
                                    <p:anim calcmode="lin" valueType="num">
                                      <p:cBhvr>
                                        <p:cTn id="499" dur="1000" fill="hold"/>
                                        <p:tgtEl>
                                          <p:spTgt spid="101"/>
                                        </p:tgtEl>
                                        <p:attrNameLst>
                                          <p:attrName>ppt_y</p:attrName>
                                        </p:attrNameLst>
                                      </p:cBhvr>
                                      <p:tavLst>
                                        <p:tav tm="0">
                                          <p:val>
                                            <p:fltVal val="0.5"/>
                                          </p:val>
                                        </p:tav>
                                        <p:tav tm="100000">
                                          <p:val>
                                            <p:strVal val="#ppt_y"/>
                                          </p:val>
                                        </p:tav>
                                      </p:tavLst>
                                    </p:anim>
                                  </p:childTnLst>
                                </p:cTn>
                              </p:par>
                              <p:par>
                                <p:cTn id="500" presetID="23" presetClass="entr" presetSubtype="528" repeatCount="indefinite" fill="hold" grpId="0" nodeType="withEffect">
                                  <p:stCondLst>
                                    <p:cond delay="0"/>
                                  </p:stCondLst>
                                  <p:childTnLst>
                                    <p:set>
                                      <p:cBhvr>
                                        <p:cTn id="501" dur="1" fill="hold">
                                          <p:stCondLst>
                                            <p:cond delay="0"/>
                                          </p:stCondLst>
                                        </p:cTn>
                                        <p:tgtEl>
                                          <p:spTgt spid="102"/>
                                        </p:tgtEl>
                                        <p:attrNameLst>
                                          <p:attrName>style.visibility</p:attrName>
                                        </p:attrNameLst>
                                      </p:cBhvr>
                                      <p:to>
                                        <p:strVal val="visible"/>
                                      </p:to>
                                    </p:set>
                                    <p:anim calcmode="lin" valueType="num">
                                      <p:cBhvr>
                                        <p:cTn id="502" dur="1000" fill="hold"/>
                                        <p:tgtEl>
                                          <p:spTgt spid="102"/>
                                        </p:tgtEl>
                                        <p:attrNameLst>
                                          <p:attrName>ppt_w</p:attrName>
                                        </p:attrNameLst>
                                      </p:cBhvr>
                                      <p:tavLst>
                                        <p:tav tm="0">
                                          <p:val>
                                            <p:fltVal val="0"/>
                                          </p:val>
                                        </p:tav>
                                        <p:tav tm="100000">
                                          <p:val>
                                            <p:strVal val="#ppt_w"/>
                                          </p:val>
                                        </p:tav>
                                      </p:tavLst>
                                    </p:anim>
                                    <p:anim calcmode="lin" valueType="num">
                                      <p:cBhvr>
                                        <p:cTn id="503" dur="1000" fill="hold"/>
                                        <p:tgtEl>
                                          <p:spTgt spid="102"/>
                                        </p:tgtEl>
                                        <p:attrNameLst>
                                          <p:attrName>ppt_h</p:attrName>
                                        </p:attrNameLst>
                                      </p:cBhvr>
                                      <p:tavLst>
                                        <p:tav tm="0">
                                          <p:val>
                                            <p:fltVal val="0"/>
                                          </p:val>
                                        </p:tav>
                                        <p:tav tm="100000">
                                          <p:val>
                                            <p:strVal val="#ppt_h"/>
                                          </p:val>
                                        </p:tav>
                                      </p:tavLst>
                                    </p:anim>
                                    <p:anim calcmode="lin" valueType="num">
                                      <p:cBhvr>
                                        <p:cTn id="504" dur="1000" fill="hold"/>
                                        <p:tgtEl>
                                          <p:spTgt spid="102"/>
                                        </p:tgtEl>
                                        <p:attrNameLst>
                                          <p:attrName>ppt_x</p:attrName>
                                        </p:attrNameLst>
                                      </p:cBhvr>
                                      <p:tavLst>
                                        <p:tav tm="0">
                                          <p:val>
                                            <p:fltVal val="0.5"/>
                                          </p:val>
                                        </p:tav>
                                        <p:tav tm="100000">
                                          <p:val>
                                            <p:strVal val="#ppt_x"/>
                                          </p:val>
                                        </p:tav>
                                      </p:tavLst>
                                    </p:anim>
                                    <p:anim calcmode="lin" valueType="num">
                                      <p:cBhvr>
                                        <p:cTn id="505" dur="1000" fill="hold"/>
                                        <p:tgtEl>
                                          <p:spTgt spid="102"/>
                                        </p:tgtEl>
                                        <p:attrNameLst>
                                          <p:attrName>ppt_y</p:attrName>
                                        </p:attrNameLst>
                                      </p:cBhvr>
                                      <p:tavLst>
                                        <p:tav tm="0">
                                          <p:val>
                                            <p:fltVal val="0.5"/>
                                          </p:val>
                                        </p:tav>
                                        <p:tav tm="100000">
                                          <p:val>
                                            <p:strVal val="#ppt_y"/>
                                          </p:val>
                                        </p:tav>
                                      </p:tavLst>
                                    </p:anim>
                                  </p:childTnLst>
                                </p:cTn>
                              </p:par>
                              <p:par>
                                <p:cTn id="506" presetID="23" presetClass="entr" presetSubtype="528" repeatCount="indefinite" fill="hold" grpId="0" nodeType="withEffect">
                                  <p:stCondLst>
                                    <p:cond delay="0"/>
                                  </p:stCondLst>
                                  <p:childTnLst>
                                    <p:set>
                                      <p:cBhvr>
                                        <p:cTn id="507" dur="1" fill="hold">
                                          <p:stCondLst>
                                            <p:cond delay="0"/>
                                          </p:stCondLst>
                                        </p:cTn>
                                        <p:tgtEl>
                                          <p:spTgt spid="103"/>
                                        </p:tgtEl>
                                        <p:attrNameLst>
                                          <p:attrName>style.visibility</p:attrName>
                                        </p:attrNameLst>
                                      </p:cBhvr>
                                      <p:to>
                                        <p:strVal val="visible"/>
                                      </p:to>
                                    </p:set>
                                    <p:anim calcmode="lin" valueType="num">
                                      <p:cBhvr>
                                        <p:cTn id="508" dur="1000" fill="hold"/>
                                        <p:tgtEl>
                                          <p:spTgt spid="103"/>
                                        </p:tgtEl>
                                        <p:attrNameLst>
                                          <p:attrName>ppt_w</p:attrName>
                                        </p:attrNameLst>
                                      </p:cBhvr>
                                      <p:tavLst>
                                        <p:tav tm="0">
                                          <p:val>
                                            <p:fltVal val="0"/>
                                          </p:val>
                                        </p:tav>
                                        <p:tav tm="100000">
                                          <p:val>
                                            <p:strVal val="#ppt_w"/>
                                          </p:val>
                                        </p:tav>
                                      </p:tavLst>
                                    </p:anim>
                                    <p:anim calcmode="lin" valueType="num">
                                      <p:cBhvr>
                                        <p:cTn id="509" dur="1000" fill="hold"/>
                                        <p:tgtEl>
                                          <p:spTgt spid="103"/>
                                        </p:tgtEl>
                                        <p:attrNameLst>
                                          <p:attrName>ppt_h</p:attrName>
                                        </p:attrNameLst>
                                      </p:cBhvr>
                                      <p:tavLst>
                                        <p:tav tm="0">
                                          <p:val>
                                            <p:fltVal val="0"/>
                                          </p:val>
                                        </p:tav>
                                        <p:tav tm="100000">
                                          <p:val>
                                            <p:strVal val="#ppt_h"/>
                                          </p:val>
                                        </p:tav>
                                      </p:tavLst>
                                    </p:anim>
                                    <p:anim calcmode="lin" valueType="num">
                                      <p:cBhvr>
                                        <p:cTn id="510" dur="1000" fill="hold"/>
                                        <p:tgtEl>
                                          <p:spTgt spid="103"/>
                                        </p:tgtEl>
                                        <p:attrNameLst>
                                          <p:attrName>ppt_x</p:attrName>
                                        </p:attrNameLst>
                                      </p:cBhvr>
                                      <p:tavLst>
                                        <p:tav tm="0">
                                          <p:val>
                                            <p:fltVal val="0.5"/>
                                          </p:val>
                                        </p:tav>
                                        <p:tav tm="100000">
                                          <p:val>
                                            <p:strVal val="#ppt_x"/>
                                          </p:val>
                                        </p:tav>
                                      </p:tavLst>
                                    </p:anim>
                                    <p:anim calcmode="lin" valueType="num">
                                      <p:cBhvr>
                                        <p:cTn id="511" dur="1000" fill="hold"/>
                                        <p:tgtEl>
                                          <p:spTgt spid="103"/>
                                        </p:tgtEl>
                                        <p:attrNameLst>
                                          <p:attrName>ppt_y</p:attrName>
                                        </p:attrNameLst>
                                      </p:cBhvr>
                                      <p:tavLst>
                                        <p:tav tm="0">
                                          <p:val>
                                            <p:fltVal val="0.5"/>
                                          </p:val>
                                        </p:tav>
                                        <p:tav tm="100000">
                                          <p:val>
                                            <p:strVal val="#ppt_y"/>
                                          </p:val>
                                        </p:tav>
                                      </p:tavLst>
                                    </p:anim>
                                  </p:childTnLst>
                                </p:cTn>
                              </p:par>
                              <p:par>
                                <p:cTn id="512" presetID="23" presetClass="entr" presetSubtype="528" repeatCount="indefinite" fill="hold" nodeType="withEffect">
                                  <p:stCondLst>
                                    <p:cond delay="0"/>
                                  </p:stCondLst>
                                  <p:childTnLst>
                                    <p:set>
                                      <p:cBhvr>
                                        <p:cTn id="513" dur="1" fill="hold">
                                          <p:stCondLst>
                                            <p:cond delay="0"/>
                                          </p:stCondLst>
                                        </p:cTn>
                                        <p:tgtEl>
                                          <p:spTgt spid="150"/>
                                        </p:tgtEl>
                                        <p:attrNameLst>
                                          <p:attrName>style.visibility</p:attrName>
                                        </p:attrNameLst>
                                      </p:cBhvr>
                                      <p:to>
                                        <p:strVal val="visible"/>
                                      </p:to>
                                    </p:set>
                                    <p:anim calcmode="lin" valueType="num">
                                      <p:cBhvr>
                                        <p:cTn id="514" dur="1000" fill="hold"/>
                                        <p:tgtEl>
                                          <p:spTgt spid="150"/>
                                        </p:tgtEl>
                                        <p:attrNameLst>
                                          <p:attrName>ppt_w</p:attrName>
                                        </p:attrNameLst>
                                      </p:cBhvr>
                                      <p:tavLst>
                                        <p:tav tm="0">
                                          <p:val>
                                            <p:fltVal val="0"/>
                                          </p:val>
                                        </p:tav>
                                        <p:tav tm="100000">
                                          <p:val>
                                            <p:strVal val="#ppt_w"/>
                                          </p:val>
                                        </p:tav>
                                      </p:tavLst>
                                    </p:anim>
                                    <p:anim calcmode="lin" valueType="num">
                                      <p:cBhvr>
                                        <p:cTn id="515" dur="1000" fill="hold"/>
                                        <p:tgtEl>
                                          <p:spTgt spid="150"/>
                                        </p:tgtEl>
                                        <p:attrNameLst>
                                          <p:attrName>ppt_h</p:attrName>
                                        </p:attrNameLst>
                                      </p:cBhvr>
                                      <p:tavLst>
                                        <p:tav tm="0">
                                          <p:val>
                                            <p:fltVal val="0"/>
                                          </p:val>
                                        </p:tav>
                                        <p:tav tm="100000">
                                          <p:val>
                                            <p:strVal val="#ppt_h"/>
                                          </p:val>
                                        </p:tav>
                                      </p:tavLst>
                                    </p:anim>
                                    <p:anim calcmode="lin" valueType="num">
                                      <p:cBhvr>
                                        <p:cTn id="516" dur="1000" fill="hold"/>
                                        <p:tgtEl>
                                          <p:spTgt spid="150"/>
                                        </p:tgtEl>
                                        <p:attrNameLst>
                                          <p:attrName>ppt_x</p:attrName>
                                        </p:attrNameLst>
                                      </p:cBhvr>
                                      <p:tavLst>
                                        <p:tav tm="0">
                                          <p:val>
                                            <p:fltVal val="0.5"/>
                                          </p:val>
                                        </p:tav>
                                        <p:tav tm="100000">
                                          <p:val>
                                            <p:strVal val="#ppt_x"/>
                                          </p:val>
                                        </p:tav>
                                      </p:tavLst>
                                    </p:anim>
                                    <p:anim calcmode="lin" valueType="num">
                                      <p:cBhvr>
                                        <p:cTn id="517" dur="1000" fill="hold"/>
                                        <p:tgtEl>
                                          <p:spTgt spid="150"/>
                                        </p:tgtEl>
                                        <p:attrNameLst>
                                          <p:attrName>ppt_y</p:attrName>
                                        </p:attrNameLst>
                                      </p:cBhvr>
                                      <p:tavLst>
                                        <p:tav tm="0">
                                          <p:val>
                                            <p:fltVal val="0.5"/>
                                          </p:val>
                                        </p:tav>
                                        <p:tav tm="100000">
                                          <p:val>
                                            <p:strVal val="#ppt_y"/>
                                          </p:val>
                                        </p:tav>
                                      </p:tavLst>
                                    </p:anim>
                                  </p:childTnLst>
                                </p:cTn>
                              </p:par>
                              <p:par>
                                <p:cTn id="518" presetID="23" presetClass="entr" presetSubtype="528" repeatCount="indefinite" fill="hold" grpId="0" nodeType="withEffect">
                                  <p:stCondLst>
                                    <p:cond delay="0"/>
                                  </p:stCondLst>
                                  <p:childTnLst>
                                    <p:set>
                                      <p:cBhvr>
                                        <p:cTn id="519" dur="1" fill="hold">
                                          <p:stCondLst>
                                            <p:cond delay="0"/>
                                          </p:stCondLst>
                                        </p:cTn>
                                        <p:tgtEl>
                                          <p:spTgt spid="151"/>
                                        </p:tgtEl>
                                        <p:attrNameLst>
                                          <p:attrName>style.visibility</p:attrName>
                                        </p:attrNameLst>
                                      </p:cBhvr>
                                      <p:to>
                                        <p:strVal val="visible"/>
                                      </p:to>
                                    </p:set>
                                    <p:anim calcmode="lin" valueType="num">
                                      <p:cBhvr>
                                        <p:cTn id="520" dur="1000" fill="hold"/>
                                        <p:tgtEl>
                                          <p:spTgt spid="151"/>
                                        </p:tgtEl>
                                        <p:attrNameLst>
                                          <p:attrName>ppt_w</p:attrName>
                                        </p:attrNameLst>
                                      </p:cBhvr>
                                      <p:tavLst>
                                        <p:tav tm="0">
                                          <p:val>
                                            <p:fltVal val="0"/>
                                          </p:val>
                                        </p:tav>
                                        <p:tav tm="100000">
                                          <p:val>
                                            <p:strVal val="#ppt_w"/>
                                          </p:val>
                                        </p:tav>
                                      </p:tavLst>
                                    </p:anim>
                                    <p:anim calcmode="lin" valueType="num">
                                      <p:cBhvr>
                                        <p:cTn id="521" dur="1000" fill="hold"/>
                                        <p:tgtEl>
                                          <p:spTgt spid="151"/>
                                        </p:tgtEl>
                                        <p:attrNameLst>
                                          <p:attrName>ppt_h</p:attrName>
                                        </p:attrNameLst>
                                      </p:cBhvr>
                                      <p:tavLst>
                                        <p:tav tm="0">
                                          <p:val>
                                            <p:fltVal val="0"/>
                                          </p:val>
                                        </p:tav>
                                        <p:tav tm="100000">
                                          <p:val>
                                            <p:strVal val="#ppt_h"/>
                                          </p:val>
                                        </p:tav>
                                      </p:tavLst>
                                    </p:anim>
                                    <p:anim calcmode="lin" valueType="num">
                                      <p:cBhvr>
                                        <p:cTn id="522" dur="1000" fill="hold"/>
                                        <p:tgtEl>
                                          <p:spTgt spid="151"/>
                                        </p:tgtEl>
                                        <p:attrNameLst>
                                          <p:attrName>ppt_x</p:attrName>
                                        </p:attrNameLst>
                                      </p:cBhvr>
                                      <p:tavLst>
                                        <p:tav tm="0">
                                          <p:val>
                                            <p:fltVal val="0.5"/>
                                          </p:val>
                                        </p:tav>
                                        <p:tav tm="100000">
                                          <p:val>
                                            <p:strVal val="#ppt_x"/>
                                          </p:val>
                                        </p:tav>
                                      </p:tavLst>
                                    </p:anim>
                                    <p:anim calcmode="lin" valueType="num">
                                      <p:cBhvr>
                                        <p:cTn id="523" dur="1000" fill="hold"/>
                                        <p:tgtEl>
                                          <p:spTgt spid="151"/>
                                        </p:tgtEl>
                                        <p:attrNameLst>
                                          <p:attrName>ppt_y</p:attrName>
                                        </p:attrNameLst>
                                      </p:cBhvr>
                                      <p:tavLst>
                                        <p:tav tm="0">
                                          <p:val>
                                            <p:fltVal val="0.5"/>
                                          </p:val>
                                        </p:tav>
                                        <p:tav tm="100000">
                                          <p:val>
                                            <p:strVal val="#ppt_y"/>
                                          </p:val>
                                        </p:tav>
                                      </p:tavLst>
                                    </p:anim>
                                  </p:childTnLst>
                                </p:cTn>
                              </p:par>
                              <p:par>
                                <p:cTn id="524" presetID="23" presetClass="entr" presetSubtype="528" repeatCount="indefinite" fill="hold" nodeType="withEffect">
                                  <p:stCondLst>
                                    <p:cond delay="0"/>
                                  </p:stCondLst>
                                  <p:childTnLst>
                                    <p:set>
                                      <p:cBhvr>
                                        <p:cTn id="525" dur="1" fill="hold">
                                          <p:stCondLst>
                                            <p:cond delay="0"/>
                                          </p:stCondLst>
                                        </p:cTn>
                                        <p:tgtEl>
                                          <p:spTgt spid="152"/>
                                        </p:tgtEl>
                                        <p:attrNameLst>
                                          <p:attrName>style.visibility</p:attrName>
                                        </p:attrNameLst>
                                      </p:cBhvr>
                                      <p:to>
                                        <p:strVal val="visible"/>
                                      </p:to>
                                    </p:set>
                                    <p:anim calcmode="lin" valueType="num">
                                      <p:cBhvr>
                                        <p:cTn id="526" dur="1000" fill="hold"/>
                                        <p:tgtEl>
                                          <p:spTgt spid="152"/>
                                        </p:tgtEl>
                                        <p:attrNameLst>
                                          <p:attrName>ppt_w</p:attrName>
                                        </p:attrNameLst>
                                      </p:cBhvr>
                                      <p:tavLst>
                                        <p:tav tm="0">
                                          <p:val>
                                            <p:fltVal val="0"/>
                                          </p:val>
                                        </p:tav>
                                        <p:tav tm="100000">
                                          <p:val>
                                            <p:strVal val="#ppt_w"/>
                                          </p:val>
                                        </p:tav>
                                      </p:tavLst>
                                    </p:anim>
                                    <p:anim calcmode="lin" valueType="num">
                                      <p:cBhvr>
                                        <p:cTn id="527" dur="1000" fill="hold"/>
                                        <p:tgtEl>
                                          <p:spTgt spid="152"/>
                                        </p:tgtEl>
                                        <p:attrNameLst>
                                          <p:attrName>ppt_h</p:attrName>
                                        </p:attrNameLst>
                                      </p:cBhvr>
                                      <p:tavLst>
                                        <p:tav tm="0">
                                          <p:val>
                                            <p:fltVal val="0"/>
                                          </p:val>
                                        </p:tav>
                                        <p:tav tm="100000">
                                          <p:val>
                                            <p:strVal val="#ppt_h"/>
                                          </p:val>
                                        </p:tav>
                                      </p:tavLst>
                                    </p:anim>
                                    <p:anim calcmode="lin" valueType="num">
                                      <p:cBhvr>
                                        <p:cTn id="528" dur="1000" fill="hold"/>
                                        <p:tgtEl>
                                          <p:spTgt spid="152"/>
                                        </p:tgtEl>
                                        <p:attrNameLst>
                                          <p:attrName>ppt_x</p:attrName>
                                        </p:attrNameLst>
                                      </p:cBhvr>
                                      <p:tavLst>
                                        <p:tav tm="0">
                                          <p:val>
                                            <p:fltVal val="0.5"/>
                                          </p:val>
                                        </p:tav>
                                        <p:tav tm="100000">
                                          <p:val>
                                            <p:strVal val="#ppt_x"/>
                                          </p:val>
                                        </p:tav>
                                      </p:tavLst>
                                    </p:anim>
                                    <p:anim calcmode="lin" valueType="num">
                                      <p:cBhvr>
                                        <p:cTn id="529" dur="1000" fill="hold"/>
                                        <p:tgtEl>
                                          <p:spTgt spid="152"/>
                                        </p:tgtEl>
                                        <p:attrNameLst>
                                          <p:attrName>ppt_y</p:attrName>
                                        </p:attrNameLst>
                                      </p:cBhvr>
                                      <p:tavLst>
                                        <p:tav tm="0">
                                          <p:val>
                                            <p:fltVal val="0.5"/>
                                          </p:val>
                                        </p:tav>
                                        <p:tav tm="100000">
                                          <p:val>
                                            <p:strVal val="#ppt_y"/>
                                          </p:val>
                                        </p:tav>
                                      </p:tavLst>
                                    </p:anim>
                                  </p:childTnLst>
                                </p:cTn>
                              </p:par>
                              <p:par>
                                <p:cTn id="530" presetID="23" presetClass="entr" presetSubtype="528" repeatCount="indefinite" fill="hold" grpId="0" nodeType="withEffect">
                                  <p:stCondLst>
                                    <p:cond delay="0"/>
                                  </p:stCondLst>
                                  <p:childTnLst>
                                    <p:set>
                                      <p:cBhvr>
                                        <p:cTn id="531" dur="1" fill="hold">
                                          <p:stCondLst>
                                            <p:cond delay="0"/>
                                          </p:stCondLst>
                                        </p:cTn>
                                        <p:tgtEl>
                                          <p:spTgt spid="153"/>
                                        </p:tgtEl>
                                        <p:attrNameLst>
                                          <p:attrName>style.visibility</p:attrName>
                                        </p:attrNameLst>
                                      </p:cBhvr>
                                      <p:to>
                                        <p:strVal val="visible"/>
                                      </p:to>
                                    </p:set>
                                    <p:anim calcmode="lin" valueType="num">
                                      <p:cBhvr>
                                        <p:cTn id="532" dur="1000" fill="hold"/>
                                        <p:tgtEl>
                                          <p:spTgt spid="153"/>
                                        </p:tgtEl>
                                        <p:attrNameLst>
                                          <p:attrName>ppt_w</p:attrName>
                                        </p:attrNameLst>
                                      </p:cBhvr>
                                      <p:tavLst>
                                        <p:tav tm="0">
                                          <p:val>
                                            <p:fltVal val="0"/>
                                          </p:val>
                                        </p:tav>
                                        <p:tav tm="100000">
                                          <p:val>
                                            <p:strVal val="#ppt_w"/>
                                          </p:val>
                                        </p:tav>
                                      </p:tavLst>
                                    </p:anim>
                                    <p:anim calcmode="lin" valueType="num">
                                      <p:cBhvr>
                                        <p:cTn id="533" dur="1000" fill="hold"/>
                                        <p:tgtEl>
                                          <p:spTgt spid="153"/>
                                        </p:tgtEl>
                                        <p:attrNameLst>
                                          <p:attrName>ppt_h</p:attrName>
                                        </p:attrNameLst>
                                      </p:cBhvr>
                                      <p:tavLst>
                                        <p:tav tm="0">
                                          <p:val>
                                            <p:fltVal val="0"/>
                                          </p:val>
                                        </p:tav>
                                        <p:tav tm="100000">
                                          <p:val>
                                            <p:strVal val="#ppt_h"/>
                                          </p:val>
                                        </p:tav>
                                      </p:tavLst>
                                    </p:anim>
                                    <p:anim calcmode="lin" valueType="num">
                                      <p:cBhvr>
                                        <p:cTn id="534" dur="1000" fill="hold"/>
                                        <p:tgtEl>
                                          <p:spTgt spid="153"/>
                                        </p:tgtEl>
                                        <p:attrNameLst>
                                          <p:attrName>ppt_x</p:attrName>
                                        </p:attrNameLst>
                                      </p:cBhvr>
                                      <p:tavLst>
                                        <p:tav tm="0">
                                          <p:val>
                                            <p:fltVal val="0.5"/>
                                          </p:val>
                                        </p:tav>
                                        <p:tav tm="100000">
                                          <p:val>
                                            <p:strVal val="#ppt_x"/>
                                          </p:val>
                                        </p:tav>
                                      </p:tavLst>
                                    </p:anim>
                                    <p:anim calcmode="lin" valueType="num">
                                      <p:cBhvr>
                                        <p:cTn id="535" dur="1000" fill="hold"/>
                                        <p:tgtEl>
                                          <p:spTgt spid="153"/>
                                        </p:tgtEl>
                                        <p:attrNameLst>
                                          <p:attrName>ppt_y</p:attrName>
                                        </p:attrNameLst>
                                      </p:cBhvr>
                                      <p:tavLst>
                                        <p:tav tm="0">
                                          <p:val>
                                            <p:fltVal val="0.5"/>
                                          </p:val>
                                        </p:tav>
                                        <p:tav tm="100000">
                                          <p:val>
                                            <p:strVal val="#ppt_y"/>
                                          </p:val>
                                        </p:tav>
                                      </p:tavLst>
                                    </p:anim>
                                  </p:childTnLst>
                                </p:cTn>
                              </p:par>
                              <p:par>
                                <p:cTn id="536" presetID="23" presetClass="entr" presetSubtype="528" repeatCount="indefinite" fill="hold" nodeType="withEffect">
                                  <p:stCondLst>
                                    <p:cond delay="0"/>
                                  </p:stCondLst>
                                  <p:childTnLst>
                                    <p:set>
                                      <p:cBhvr>
                                        <p:cTn id="537" dur="1" fill="hold">
                                          <p:stCondLst>
                                            <p:cond delay="0"/>
                                          </p:stCondLst>
                                        </p:cTn>
                                        <p:tgtEl>
                                          <p:spTgt spid="154"/>
                                        </p:tgtEl>
                                        <p:attrNameLst>
                                          <p:attrName>style.visibility</p:attrName>
                                        </p:attrNameLst>
                                      </p:cBhvr>
                                      <p:to>
                                        <p:strVal val="visible"/>
                                      </p:to>
                                    </p:set>
                                    <p:anim calcmode="lin" valueType="num">
                                      <p:cBhvr>
                                        <p:cTn id="538" dur="1000" fill="hold"/>
                                        <p:tgtEl>
                                          <p:spTgt spid="154"/>
                                        </p:tgtEl>
                                        <p:attrNameLst>
                                          <p:attrName>ppt_w</p:attrName>
                                        </p:attrNameLst>
                                      </p:cBhvr>
                                      <p:tavLst>
                                        <p:tav tm="0">
                                          <p:val>
                                            <p:fltVal val="0"/>
                                          </p:val>
                                        </p:tav>
                                        <p:tav tm="100000">
                                          <p:val>
                                            <p:strVal val="#ppt_w"/>
                                          </p:val>
                                        </p:tav>
                                      </p:tavLst>
                                    </p:anim>
                                    <p:anim calcmode="lin" valueType="num">
                                      <p:cBhvr>
                                        <p:cTn id="539" dur="1000" fill="hold"/>
                                        <p:tgtEl>
                                          <p:spTgt spid="154"/>
                                        </p:tgtEl>
                                        <p:attrNameLst>
                                          <p:attrName>ppt_h</p:attrName>
                                        </p:attrNameLst>
                                      </p:cBhvr>
                                      <p:tavLst>
                                        <p:tav tm="0">
                                          <p:val>
                                            <p:fltVal val="0"/>
                                          </p:val>
                                        </p:tav>
                                        <p:tav tm="100000">
                                          <p:val>
                                            <p:strVal val="#ppt_h"/>
                                          </p:val>
                                        </p:tav>
                                      </p:tavLst>
                                    </p:anim>
                                    <p:anim calcmode="lin" valueType="num">
                                      <p:cBhvr>
                                        <p:cTn id="540" dur="1000" fill="hold"/>
                                        <p:tgtEl>
                                          <p:spTgt spid="154"/>
                                        </p:tgtEl>
                                        <p:attrNameLst>
                                          <p:attrName>ppt_x</p:attrName>
                                        </p:attrNameLst>
                                      </p:cBhvr>
                                      <p:tavLst>
                                        <p:tav tm="0">
                                          <p:val>
                                            <p:fltVal val="0.5"/>
                                          </p:val>
                                        </p:tav>
                                        <p:tav tm="100000">
                                          <p:val>
                                            <p:strVal val="#ppt_x"/>
                                          </p:val>
                                        </p:tav>
                                      </p:tavLst>
                                    </p:anim>
                                    <p:anim calcmode="lin" valueType="num">
                                      <p:cBhvr>
                                        <p:cTn id="541" dur="1000" fill="hold"/>
                                        <p:tgtEl>
                                          <p:spTgt spid="154"/>
                                        </p:tgtEl>
                                        <p:attrNameLst>
                                          <p:attrName>ppt_y</p:attrName>
                                        </p:attrNameLst>
                                      </p:cBhvr>
                                      <p:tavLst>
                                        <p:tav tm="0">
                                          <p:val>
                                            <p:fltVal val="0.5"/>
                                          </p:val>
                                        </p:tav>
                                        <p:tav tm="100000">
                                          <p:val>
                                            <p:strVal val="#ppt_y"/>
                                          </p:val>
                                        </p:tav>
                                      </p:tavLst>
                                    </p:anim>
                                  </p:childTnLst>
                                </p:cTn>
                              </p:par>
                              <p:par>
                                <p:cTn id="542" presetID="23" presetClass="entr" presetSubtype="528" repeatCount="indefinite" fill="hold" nodeType="withEffect">
                                  <p:stCondLst>
                                    <p:cond delay="500"/>
                                  </p:stCondLst>
                                  <p:childTnLst>
                                    <p:set>
                                      <p:cBhvr>
                                        <p:cTn id="543" dur="1" fill="hold">
                                          <p:stCondLst>
                                            <p:cond delay="0"/>
                                          </p:stCondLst>
                                        </p:cTn>
                                        <p:tgtEl>
                                          <p:spTgt spid="155"/>
                                        </p:tgtEl>
                                        <p:attrNameLst>
                                          <p:attrName>style.visibility</p:attrName>
                                        </p:attrNameLst>
                                      </p:cBhvr>
                                      <p:to>
                                        <p:strVal val="visible"/>
                                      </p:to>
                                    </p:set>
                                    <p:anim calcmode="lin" valueType="num">
                                      <p:cBhvr>
                                        <p:cTn id="544" dur="1000" fill="hold"/>
                                        <p:tgtEl>
                                          <p:spTgt spid="155"/>
                                        </p:tgtEl>
                                        <p:attrNameLst>
                                          <p:attrName>ppt_w</p:attrName>
                                        </p:attrNameLst>
                                      </p:cBhvr>
                                      <p:tavLst>
                                        <p:tav tm="0">
                                          <p:val>
                                            <p:fltVal val="0"/>
                                          </p:val>
                                        </p:tav>
                                        <p:tav tm="100000">
                                          <p:val>
                                            <p:strVal val="#ppt_w"/>
                                          </p:val>
                                        </p:tav>
                                      </p:tavLst>
                                    </p:anim>
                                    <p:anim calcmode="lin" valueType="num">
                                      <p:cBhvr>
                                        <p:cTn id="545" dur="1000" fill="hold"/>
                                        <p:tgtEl>
                                          <p:spTgt spid="155"/>
                                        </p:tgtEl>
                                        <p:attrNameLst>
                                          <p:attrName>ppt_h</p:attrName>
                                        </p:attrNameLst>
                                      </p:cBhvr>
                                      <p:tavLst>
                                        <p:tav tm="0">
                                          <p:val>
                                            <p:fltVal val="0"/>
                                          </p:val>
                                        </p:tav>
                                        <p:tav tm="100000">
                                          <p:val>
                                            <p:strVal val="#ppt_h"/>
                                          </p:val>
                                        </p:tav>
                                      </p:tavLst>
                                    </p:anim>
                                    <p:anim calcmode="lin" valueType="num">
                                      <p:cBhvr>
                                        <p:cTn id="546" dur="1000" fill="hold"/>
                                        <p:tgtEl>
                                          <p:spTgt spid="155"/>
                                        </p:tgtEl>
                                        <p:attrNameLst>
                                          <p:attrName>ppt_x</p:attrName>
                                        </p:attrNameLst>
                                      </p:cBhvr>
                                      <p:tavLst>
                                        <p:tav tm="0">
                                          <p:val>
                                            <p:fltVal val="0.5"/>
                                          </p:val>
                                        </p:tav>
                                        <p:tav tm="100000">
                                          <p:val>
                                            <p:strVal val="#ppt_x"/>
                                          </p:val>
                                        </p:tav>
                                      </p:tavLst>
                                    </p:anim>
                                    <p:anim calcmode="lin" valueType="num">
                                      <p:cBhvr>
                                        <p:cTn id="547" dur="1000" fill="hold"/>
                                        <p:tgtEl>
                                          <p:spTgt spid="155"/>
                                        </p:tgtEl>
                                        <p:attrNameLst>
                                          <p:attrName>ppt_y</p:attrName>
                                        </p:attrNameLst>
                                      </p:cBhvr>
                                      <p:tavLst>
                                        <p:tav tm="0">
                                          <p:val>
                                            <p:fltVal val="0.5"/>
                                          </p:val>
                                        </p:tav>
                                        <p:tav tm="100000">
                                          <p:val>
                                            <p:strVal val="#ppt_y"/>
                                          </p:val>
                                        </p:tav>
                                      </p:tavLst>
                                    </p:anim>
                                  </p:childTnLst>
                                </p:cTn>
                              </p:par>
                              <p:par>
                                <p:cTn id="548" presetID="23" presetClass="entr" presetSubtype="528" repeatCount="indefinite" fill="hold" grpId="0" nodeType="withEffect">
                                  <p:stCondLst>
                                    <p:cond delay="1500"/>
                                  </p:stCondLst>
                                  <p:childTnLst>
                                    <p:set>
                                      <p:cBhvr>
                                        <p:cTn id="549" dur="1" fill="hold">
                                          <p:stCondLst>
                                            <p:cond delay="0"/>
                                          </p:stCondLst>
                                        </p:cTn>
                                        <p:tgtEl>
                                          <p:spTgt spid="156"/>
                                        </p:tgtEl>
                                        <p:attrNameLst>
                                          <p:attrName>style.visibility</p:attrName>
                                        </p:attrNameLst>
                                      </p:cBhvr>
                                      <p:to>
                                        <p:strVal val="visible"/>
                                      </p:to>
                                    </p:set>
                                    <p:anim calcmode="lin" valueType="num">
                                      <p:cBhvr>
                                        <p:cTn id="550" dur="1000" fill="hold"/>
                                        <p:tgtEl>
                                          <p:spTgt spid="156"/>
                                        </p:tgtEl>
                                        <p:attrNameLst>
                                          <p:attrName>ppt_w</p:attrName>
                                        </p:attrNameLst>
                                      </p:cBhvr>
                                      <p:tavLst>
                                        <p:tav tm="0">
                                          <p:val>
                                            <p:fltVal val="0"/>
                                          </p:val>
                                        </p:tav>
                                        <p:tav tm="100000">
                                          <p:val>
                                            <p:strVal val="#ppt_w"/>
                                          </p:val>
                                        </p:tav>
                                      </p:tavLst>
                                    </p:anim>
                                    <p:anim calcmode="lin" valueType="num">
                                      <p:cBhvr>
                                        <p:cTn id="551" dur="1000" fill="hold"/>
                                        <p:tgtEl>
                                          <p:spTgt spid="156"/>
                                        </p:tgtEl>
                                        <p:attrNameLst>
                                          <p:attrName>ppt_h</p:attrName>
                                        </p:attrNameLst>
                                      </p:cBhvr>
                                      <p:tavLst>
                                        <p:tav tm="0">
                                          <p:val>
                                            <p:fltVal val="0"/>
                                          </p:val>
                                        </p:tav>
                                        <p:tav tm="100000">
                                          <p:val>
                                            <p:strVal val="#ppt_h"/>
                                          </p:val>
                                        </p:tav>
                                      </p:tavLst>
                                    </p:anim>
                                    <p:anim calcmode="lin" valueType="num">
                                      <p:cBhvr>
                                        <p:cTn id="552" dur="1000" fill="hold"/>
                                        <p:tgtEl>
                                          <p:spTgt spid="156"/>
                                        </p:tgtEl>
                                        <p:attrNameLst>
                                          <p:attrName>ppt_x</p:attrName>
                                        </p:attrNameLst>
                                      </p:cBhvr>
                                      <p:tavLst>
                                        <p:tav tm="0">
                                          <p:val>
                                            <p:fltVal val="0.5"/>
                                          </p:val>
                                        </p:tav>
                                        <p:tav tm="100000">
                                          <p:val>
                                            <p:strVal val="#ppt_x"/>
                                          </p:val>
                                        </p:tav>
                                      </p:tavLst>
                                    </p:anim>
                                    <p:anim calcmode="lin" valueType="num">
                                      <p:cBhvr>
                                        <p:cTn id="553" dur="1000" fill="hold"/>
                                        <p:tgtEl>
                                          <p:spTgt spid="156"/>
                                        </p:tgtEl>
                                        <p:attrNameLst>
                                          <p:attrName>ppt_y</p:attrName>
                                        </p:attrNameLst>
                                      </p:cBhvr>
                                      <p:tavLst>
                                        <p:tav tm="0">
                                          <p:val>
                                            <p:fltVal val="0.5"/>
                                          </p:val>
                                        </p:tav>
                                        <p:tav tm="100000">
                                          <p:val>
                                            <p:strVal val="#ppt_y"/>
                                          </p:val>
                                        </p:tav>
                                      </p:tavLst>
                                    </p:anim>
                                  </p:childTnLst>
                                </p:cTn>
                              </p:par>
                              <p:par>
                                <p:cTn id="554" presetID="23" presetClass="entr" presetSubtype="528" repeatCount="indefinite" fill="hold" grpId="0" nodeType="withEffect">
                                  <p:stCondLst>
                                    <p:cond delay="0"/>
                                  </p:stCondLst>
                                  <p:childTnLst>
                                    <p:set>
                                      <p:cBhvr>
                                        <p:cTn id="555" dur="1" fill="hold">
                                          <p:stCondLst>
                                            <p:cond delay="0"/>
                                          </p:stCondLst>
                                        </p:cTn>
                                        <p:tgtEl>
                                          <p:spTgt spid="158"/>
                                        </p:tgtEl>
                                        <p:attrNameLst>
                                          <p:attrName>style.visibility</p:attrName>
                                        </p:attrNameLst>
                                      </p:cBhvr>
                                      <p:to>
                                        <p:strVal val="visible"/>
                                      </p:to>
                                    </p:set>
                                    <p:anim calcmode="lin" valueType="num">
                                      <p:cBhvr>
                                        <p:cTn id="556" dur="1000" fill="hold"/>
                                        <p:tgtEl>
                                          <p:spTgt spid="158"/>
                                        </p:tgtEl>
                                        <p:attrNameLst>
                                          <p:attrName>ppt_w</p:attrName>
                                        </p:attrNameLst>
                                      </p:cBhvr>
                                      <p:tavLst>
                                        <p:tav tm="0">
                                          <p:val>
                                            <p:fltVal val="0"/>
                                          </p:val>
                                        </p:tav>
                                        <p:tav tm="100000">
                                          <p:val>
                                            <p:strVal val="#ppt_w"/>
                                          </p:val>
                                        </p:tav>
                                      </p:tavLst>
                                    </p:anim>
                                    <p:anim calcmode="lin" valueType="num">
                                      <p:cBhvr>
                                        <p:cTn id="557" dur="1000" fill="hold"/>
                                        <p:tgtEl>
                                          <p:spTgt spid="158"/>
                                        </p:tgtEl>
                                        <p:attrNameLst>
                                          <p:attrName>ppt_h</p:attrName>
                                        </p:attrNameLst>
                                      </p:cBhvr>
                                      <p:tavLst>
                                        <p:tav tm="0">
                                          <p:val>
                                            <p:fltVal val="0"/>
                                          </p:val>
                                        </p:tav>
                                        <p:tav tm="100000">
                                          <p:val>
                                            <p:strVal val="#ppt_h"/>
                                          </p:val>
                                        </p:tav>
                                      </p:tavLst>
                                    </p:anim>
                                    <p:anim calcmode="lin" valueType="num">
                                      <p:cBhvr>
                                        <p:cTn id="558" dur="1000" fill="hold"/>
                                        <p:tgtEl>
                                          <p:spTgt spid="158"/>
                                        </p:tgtEl>
                                        <p:attrNameLst>
                                          <p:attrName>ppt_x</p:attrName>
                                        </p:attrNameLst>
                                      </p:cBhvr>
                                      <p:tavLst>
                                        <p:tav tm="0">
                                          <p:val>
                                            <p:fltVal val="0.5"/>
                                          </p:val>
                                        </p:tav>
                                        <p:tav tm="100000">
                                          <p:val>
                                            <p:strVal val="#ppt_x"/>
                                          </p:val>
                                        </p:tav>
                                      </p:tavLst>
                                    </p:anim>
                                    <p:anim calcmode="lin" valueType="num">
                                      <p:cBhvr>
                                        <p:cTn id="559" dur="1000" fill="hold"/>
                                        <p:tgtEl>
                                          <p:spTgt spid="158"/>
                                        </p:tgtEl>
                                        <p:attrNameLst>
                                          <p:attrName>ppt_y</p:attrName>
                                        </p:attrNameLst>
                                      </p:cBhvr>
                                      <p:tavLst>
                                        <p:tav tm="0">
                                          <p:val>
                                            <p:fltVal val="0.5"/>
                                          </p:val>
                                        </p:tav>
                                        <p:tav tm="100000">
                                          <p:val>
                                            <p:strVal val="#ppt_y"/>
                                          </p:val>
                                        </p:tav>
                                      </p:tavLst>
                                    </p:anim>
                                  </p:childTnLst>
                                </p:cTn>
                              </p:par>
                              <p:par>
                                <p:cTn id="560" presetID="23" presetClass="entr" presetSubtype="528" repeatCount="indefinite" fill="hold" grpId="0" nodeType="withEffect">
                                  <p:stCondLst>
                                    <p:cond delay="0"/>
                                  </p:stCondLst>
                                  <p:childTnLst>
                                    <p:set>
                                      <p:cBhvr>
                                        <p:cTn id="561" dur="1" fill="hold">
                                          <p:stCondLst>
                                            <p:cond delay="0"/>
                                          </p:stCondLst>
                                        </p:cTn>
                                        <p:tgtEl>
                                          <p:spTgt spid="159"/>
                                        </p:tgtEl>
                                        <p:attrNameLst>
                                          <p:attrName>style.visibility</p:attrName>
                                        </p:attrNameLst>
                                      </p:cBhvr>
                                      <p:to>
                                        <p:strVal val="visible"/>
                                      </p:to>
                                    </p:set>
                                    <p:anim calcmode="lin" valueType="num">
                                      <p:cBhvr>
                                        <p:cTn id="562" dur="1000" fill="hold"/>
                                        <p:tgtEl>
                                          <p:spTgt spid="159"/>
                                        </p:tgtEl>
                                        <p:attrNameLst>
                                          <p:attrName>ppt_w</p:attrName>
                                        </p:attrNameLst>
                                      </p:cBhvr>
                                      <p:tavLst>
                                        <p:tav tm="0">
                                          <p:val>
                                            <p:fltVal val="0"/>
                                          </p:val>
                                        </p:tav>
                                        <p:tav tm="100000">
                                          <p:val>
                                            <p:strVal val="#ppt_w"/>
                                          </p:val>
                                        </p:tav>
                                      </p:tavLst>
                                    </p:anim>
                                    <p:anim calcmode="lin" valueType="num">
                                      <p:cBhvr>
                                        <p:cTn id="563" dur="1000" fill="hold"/>
                                        <p:tgtEl>
                                          <p:spTgt spid="159"/>
                                        </p:tgtEl>
                                        <p:attrNameLst>
                                          <p:attrName>ppt_h</p:attrName>
                                        </p:attrNameLst>
                                      </p:cBhvr>
                                      <p:tavLst>
                                        <p:tav tm="0">
                                          <p:val>
                                            <p:fltVal val="0"/>
                                          </p:val>
                                        </p:tav>
                                        <p:tav tm="100000">
                                          <p:val>
                                            <p:strVal val="#ppt_h"/>
                                          </p:val>
                                        </p:tav>
                                      </p:tavLst>
                                    </p:anim>
                                    <p:anim calcmode="lin" valueType="num">
                                      <p:cBhvr>
                                        <p:cTn id="564" dur="1000" fill="hold"/>
                                        <p:tgtEl>
                                          <p:spTgt spid="159"/>
                                        </p:tgtEl>
                                        <p:attrNameLst>
                                          <p:attrName>ppt_x</p:attrName>
                                        </p:attrNameLst>
                                      </p:cBhvr>
                                      <p:tavLst>
                                        <p:tav tm="0">
                                          <p:val>
                                            <p:fltVal val="0.5"/>
                                          </p:val>
                                        </p:tav>
                                        <p:tav tm="100000">
                                          <p:val>
                                            <p:strVal val="#ppt_x"/>
                                          </p:val>
                                        </p:tav>
                                      </p:tavLst>
                                    </p:anim>
                                    <p:anim calcmode="lin" valueType="num">
                                      <p:cBhvr>
                                        <p:cTn id="565" dur="1000" fill="hold"/>
                                        <p:tgtEl>
                                          <p:spTgt spid="159"/>
                                        </p:tgtEl>
                                        <p:attrNameLst>
                                          <p:attrName>ppt_y</p:attrName>
                                        </p:attrNameLst>
                                      </p:cBhvr>
                                      <p:tavLst>
                                        <p:tav tm="0">
                                          <p:val>
                                            <p:fltVal val="0.5"/>
                                          </p:val>
                                        </p:tav>
                                        <p:tav tm="100000">
                                          <p:val>
                                            <p:strVal val="#ppt_y"/>
                                          </p:val>
                                        </p:tav>
                                      </p:tavLst>
                                    </p:anim>
                                  </p:childTnLst>
                                </p:cTn>
                              </p:par>
                              <p:par>
                                <p:cTn id="566" presetID="23" presetClass="entr" presetSubtype="528" repeatCount="indefinite" fill="hold" nodeType="withEffect">
                                  <p:stCondLst>
                                    <p:cond delay="0"/>
                                  </p:stCondLst>
                                  <p:childTnLst>
                                    <p:set>
                                      <p:cBhvr>
                                        <p:cTn id="567" dur="1" fill="hold">
                                          <p:stCondLst>
                                            <p:cond delay="0"/>
                                          </p:stCondLst>
                                        </p:cTn>
                                        <p:tgtEl>
                                          <p:spTgt spid="160"/>
                                        </p:tgtEl>
                                        <p:attrNameLst>
                                          <p:attrName>style.visibility</p:attrName>
                                        </p:attrNameLst>
                                      </p:cBhvr>
                                      <p:to>
                                        <p:strVal val="visible"/>
                                      </p:to>
                                    </p:set>
                                    <p:anim calcmode="lin" valueType="num">
                                      <p:cBhvr>
                                        <p:cTn id="568" dur="1000" fill="hold"/>
                                        <p:tgtEl>
                                          <p:spTgt spid="160"/>
                                        </p:tgtEl>
                                        <p:attrNameLst>
                                          <p:attrName>ppt_w</p:attrName>
                                        </p:attrNameLst>
                                      </p:cBhvr>
                                      <p:tavLst>
                                        <p:tav tm="0">
                                          <p:val>
                                            <p:fltVal val="0"/>
                                          </p:val>
                                        </p:tav>
                                        <p:tav tm="100000">
                                          <p:val>
                                            <p:strVal val="#ppt_w"/>
                                          </p:val>
                                        </p:tav>
                                      </p:tavLst>
                                    </p:anim>
                                    <p:anim calcmode="lin" valueType="num">
                                      <p:cBhvr>
                                        <p:cTn id="569" dur="1000" fill="hold"/>
                                        <p:tgtEl>
                                          <p:spTgt spid="160"/>
                                        </p:tgtEl>
                                        <p:attrNameLst>
                                          <p:attrName>ppt_h</p:attrName>
                                        </p:attrNameLst>
                                      </p:cBhvr>
                                      <p:tavLst>
                                        <p:tav tm="0">
                                          <p:val>
                                            <p:fltVal val="0"/>
                                          </p:val>
                                        </p:tav>
                                        <p:tav tm="100000">
                                          <p:val>
                                            <p:strVal val="#ppt_h"/>
                                          </p:val>
                                        </p:tav>
                                      </p:tavLst>
                                    </p:anim>
                                    <p:anim calcmode="lin" valueType="num">
                                      <p:cBhvr>
                                        <p:cTn id="570" dur="1000" fill="hold"/>
                                        <p:tgtEl>
                                          <p:spTgt spid="160"/>
                                        </p:tgtEl>
                                        <p:attrNameLst>
                                          <p:attrName>ppt_x</p:attrName>
                                        </p:attrNameLst>
                                      </p:cBhvr>
                                      <p:tavLst>
                                        <p:tav tm="0">
                                          <p:val>
                                            <p:fltVal val="0.5"/>
                                          </p:val>
                                        </p:tav>
                                        <p:tav tm="100000">
                                          <p:val>
                                            <p:strVal val="#ppt_x"/>
                                          </p:val>
                                        </p:tav>
                                      </p:tavLst>
                                    </p:anim>
                                    <p:anim calcmode="lin" valueType="num">
                                      <p:cBhvr>
                                        <p:cTn id="571" dur="1000" fill="hold"/>
                                        <p:tgtEl>
                                          <p:spTgt spid="160"/>
                                        </p:tgtEl>
                                        <p:attrNameLst>
                                          <p:attrName>ppt_y</p:attrName>
                                        </p:attrNameLst>
                                      </p:cBhvr>
                                      <p:tavLst>
                                        <p:tav tm="0">
                                          <p:val>
                                            <p:fltVal val="0.5"/>
                                          </p:val>
                                        </p:tav>
                                        <p:tav tm="100000">
                                          <p:val>
                                            <p:strVal val="#ppt_y"/>
                                          </p:val>
                                        </p:tav>
                                      </p:tavLst>
                                    </p:anim>
                                  </p:childTnLst>
                                </p:cTn>
                              </p:par>
                              <p:par>
                                <p:cTn id="572" presetID="23" presetClass="entr" presetSubtype="528" repeatCount="indefinite" fill="hold" nodeType="withEffect">
                                  <p:stCondLst>
                                    <p:cond delay="500"/>
                                  </p:stCondLst>
                                  <p:childTnLst>
                                    <p:set>
                                      <p:cBhvr>
                                        <p:cTn id="573" dur="1" fill="hold">
                                          <p:stCondLst>
                                            <p:cond delay="0"/>
                                          </p:stCondLst>
                                        </p:cTn>
                                        <p:tgtEl>
                                          <p:spTgt spid="161"/>
                                        </p:tgtEl>
                                        <p:attrNameLst>
                                          <p:attrName>style.visibility</p:attrName>
                                        </p:attrNameLst>
                                      </p:cBhvr>
                                      <p:to>
                                        <p:strVal val="visible"/>
                                      </p:to>
                                    </p:set>
                                    <p:anim calcmode="lin" valueType="num">
                                      <p:cBhvr>
                                        <p:cTn id="574" dur="1000" fill="hold"/>
                                        <p:tgtEl>
                                          <p:spTgt spid="161"/>
                                        </p:tgtEl>
                                        <p:attrNameLst>
                                          <p:attrName>ppt_w</p:attrName>
                                        </p:attrNameLst>
                                      </p:cBhvr>
                                      <p:tavLst>
                                        <p:tav tm="0">
                                          <p:val>
                                            <p:fltVal val="0"/>
                                          </p:val>
                                        </p:tav>
                                        <p:tav tm="100000">
                                          <p:val>
                                            <p:strVal val="#ppt_w"/>
                                          </p:val>
                                        </p:tav>
                                      </p:tavLst>
                                    </p:anim>
                                    <p:anim calcmode="lin" valueType="num">
                                      <p:cBhvr>
                                        <p:cTn id="575" dur="1000" fill="hold"/>
                                        <p:tgtEl>
                                          <p:spTgt spid="161"/>
                                        </p:tgtEl>
                                        <p:attrNameLst>
                                          <p:attrName>ppt_h</p:attrName>
                                        </p:attrNameLst>
                                      </p:cBhvr>
                                      <p:tavLst>
                                        <p:tav tm="0">
                                          <p:val>
                                            <p:fltVal val="0"/>
                                          </p:val>
                                        </p:tav>
                                        <p:tav tm="100000">
                                          <p:val>
                                            <p:strVal val="#ppt_h"/>
                                          </p:val>
                                        </p:tav>
                                      </p:tavLst>
                                    </p:anim>
                                    <p:anim calcmode="lin" valueType="num">
                                      <p:cBhvr>
                                        <p:cTn id="576" dur="1000" fill="hold"/>
                                        <p:tgtEl>
                                          <p:spTgt spid="161"/>
                                        </p:tgtEl>
                                        <p:attrNameLst>
                                          <p:attrName>ppt_x</p:attrName>
                                        </p:attrNameLst>
                                      </p:cBhvr>
                                      <p:tavLst>
                                        <p:tav tm="0">
                                          <p:val>
                                            <p:fltVal val="0.5"/>
                                          </p:val>
                                        </p:tav>
                                        <p:tav tm="100000">
                                          <p:val>
                                            <p:strVal val="#ppt_x"/>
                                          </p:val>
                                        </p:tav>
                                      </p:tavLst>
                                    </p:anim>
                                    <p:anim calcmode="lin" valueType="num">
                                      <p:cBhvr>
                                        <p:cTn id="577" dur="1000" fill="hold"/>
                                        <p:tgtEl>
                                          <p:spTgt spid="161"/>
                                        </p:tgtEl>
                                        <p:attrNameLst>
                                          <p:attrName>ppt_y</p:attrName>
                                        </p:attrNameLst>
                                      </p:cBhvr>
                                      <p:tavLst>
                                        <p:tav tm="0">
                                          <p:val>
                                            <p:fltVal val="0.5"/>
                                          </p:val>
                                        </p:tav>
                                        <p:tav tm="100000">
                                          <p:val>
                                            <p:strVal val="#ppt_y"/>
                                          </p:val>
                                        </p:tav>
                                      </p:tavLst>
                                    </p:anim>
                                  </p:childTnLst>
                                </p:cTn>
                              </p:par>
                              <p:par>
                                <p:cTn id="578" presetID="23" presetClass="entr" presetSubtype="528" repeatCount="indefinite" fill="hold" grpId="0" nodeType="withEffect">
                                  <p:stCondLst>
                                    <p:cond delay="1500"/>
                                  </p:stCondLst>
                                  <p:childTnLst>
                                    <p:set>
                                      <p:cBhvr>
                                        <p:cTn id="579" dur="1" fill="hold">
                                          <p:stCondLst>
                                            <p:cond delay="0"/>
                                          </p:stCondLst>
                                        </p:cTn>
                                        <p:tgtEl>
                                          <p:spTgt spid="162"/>
                                        </p:tgtEl>
                                        <p:attrNameLst>
                                          <p:attrName>style.visibility</p:attrName>
                                        </p:attrNameLst>
                                      </p:cBhvr>
                                      <p:to>
                                        <p:strVal val="visible"/>
                                      </p:to>
                                    </p:set>
                                    <p:anim calcmode="lin" valueType="num">
                                      <p:cBhvr>
                                        <p:cTn id="580" dur="1000" fill="hold"/>
                                        <p:tgtEl>
                                          <p:spTgt spid="162"/>
                                        </p:tgtEl>
                                        <p:attrNameLst>
                                          <p:attrName>ppt_w</p:attrName>
                                        </p:attrNameLst>
                                      </p:cBhvr>
                                      <p:tavLst>
                                        <p:tav tm="0">
                                          <p:val>
                                            <p:fltVal val="0"/>
                                          </p:val>
                                        </p:tav>
                                        <p:tav tm="100000">
                                          <p:val>
                                            <p:strVal val="#ppt_w"/>
                                          </p:val>
                                        </p:tav>
                                      </p:tavLst>
                                    </p:anim>
                                    <p:anim calcmode="lin" valueType="num">
                                      <p:cBhvr>
                                        <p:cTn id="581" dur="1000" fill="hold"/>
                                        <p:tgtEl>
                                          <p:spTgt spid="162"/>
                                        </p:tgtEl>
                                        <p:attrNameLst>
                                          <p:attrName>ppt_h</p:attrName>
                                        </p:attrNameLst>
                                      </p:cBhvr>
                                      <p:tavLst>
                                        <p:tav tm="0">
                                          <p:val>
                                            <p:fltVal val="0"/>
                                          </p:val>
                                        </p:tav>
                                        <p:tav tm="100000">
                                          <p:val>
                                            <p:strVal val="#ppt_h"/>
                                          </p:val>
                                        </p:tav>
                                      </p:tavLst>
                                    </p:anim>
                                    <p:anim calcmode="lin" valueType="num">
                                      <p:cBhvr>
                                        <p:cTn id="582" dur="1000" fill="hold"/>
                                        <p:tgtEl>
                                          <p:spTgt spid="162"/>
                                        </p:tgtEl>
                                        <p:attrNameLst>
                                          <p:attrName>ppt_x</p:attrName>
                                        </p:attrNameLst>
                                      </p:cBhvr>
                                      <p:tavLst>
                                        <p:tav tm="0">
                                          <p:val>
                                            <p:fltVal val="0.5"/>
                                          </p:val>
                                        </p:tav>
                                        <p:tav tm="100000">
                                          <p:val>
                                            <p:strVal val="#ppt_x"/>
                                          </p:val>
                                        </p:tav>
                                      </p:tavLst>
                                    </p:anim>
                                    <p:anim calcmode="lin" valueType="num">
                                      <p:cBhvr>
                                        <p:cTn id="583" dur="1000" fill="hold"/>
                                        <p:tgtEl>
                                          <p:spTgt spid="162"/>
                                        </p:tgtEl>
                                        <p:attrNameLst>
                                          <p:attrName>ppt_y</p:attrName>
                                        </p:attrNameLst>
                                      </p:cBhvr>
                                      <p:tavLst>
                                        <p:tav tm="0">
                                          <p:val>
                                            <p:fltVal val="0.5"/>
                                          </p:val>
                                        </p:tav>
                                        <p:tav tm="100000">
                                          <p:val>
                                            <p:strVal val="#ppt_y"/>
                                          </p:val>
                                        </p:tav>
                                      </p:tavLst>
                                    </p:anim>
                                  </p:childTnLst>
                                </p:cTn>
                              </p:par>
                              <p:par>
                                <p:cTn id="584" presetID="23" presetClass="entr" presetSubtype="528" repeatCount="indefinite" fill="hold" grpId="0" nodeType="withEffect">
                                  <p:stCondLst>
                                    <p:cond delay="0"/>
                                  </p:stCondLst>
                                  <p:childTnLst>
                                    <p:set>
                                      <p:cBhvr>
                                        <p:cTn id="585" dur="1" fill="hold">
                                          <p:stCondLst>
                                            <p:cond delay="0"/>
                                          </p:stCondLst>
                                        </p:cTn>
                                        <p:tgtEl>
                                          <p:spTgt spid="164"/>
                                        </p:tgtEl>
                                        <p:attrNameLst>
                                          <p:attrName>style.visibility</p:attrName>
                                        </p:attrNameLst>
                                      </p:cBhvr>
                                      <p:to>
                                        <p:strVal val="visible"/>
                                      </p:to>
                                    </p:set>
                                    <p:anim calcmode="lin" valueType="num">
                                      <p:cBhvr>
                                        <p:cTn id="586" dur="1000" fill="hold"/>
                                        <p:tgtEl>
                                          <p:spTgt spid="164"/>
                                        </p:tgtEl>
                                        <p:attrNameLst>
                                          <p:attrName>ppt_w</p:attrName>
                                        </p:attrNameLst>
                                      </p:cBhvr>
                                      <p:tavLst>
                                        <p:tav tm="0">
                                          <p:val>
                                            <p:fltVal val="0"/>
                                          </p:val>
                                        </p:tav>
                                        <p:tav tm="100000">
                                          <p:val>
                                            <p:strVal val="#ppt_w"/>
                                          </p:val>
                                        </p:tav>
                                      </p:tavLst>
                                    </p:anim>
                                    <p:anim calcmode="lin" valueType="num">
                                      <p:cBhvr>
                                        <p:cTn id="587" dur="1000" fill="hold"/>
                                        <p:tgtEl>
                                          <p:spTgt spid="164"/>
                                        </p:tgtEl>
                                        <p:attrNameLst>
                                          <p:attrName>ppt_h</p:attrName>
                                        </p:attrNameLst>
                                      </p:cBhvr>
                                      <p:tavLst>
                                        <p:tav tm="0">
                                          <p:val>
                                            <p:fltVal val="0"/>
                                          </p:val>
                                        </p:tav>
                                        <p:tav tm="100000">
                                          <p:val>
                                            <p:strVal val="#ppt_h"/>
                                          </p:val>
                                        </p:tav>
                                      </p:tavLst>
                                    </p:anim>
                                    <p:anim calcmode="lin" valueType="num">
                                      <p:cBhvr>
                                        <p:cTn id="588" dur="1000" fill="hold"/>
                                        <p:tgtEl>
                                          <p:spTgt spid="164"/>
                                        </p:tgtEl>
                                        <p:attrNameLst>
                                          <p:attrName>ppt_x</p:attrName>
                                        </p:attrNameLst>
                                      </p:cBhvr>
                                      <p:tavLst>
                                        <p:tav tm="0">
                                          <p:val>
                                            <p:fltVal val="0.5"/>
                                          </p:val>
                                        </p:tav>
                                        <p:tav tm="100000">
                                          <p:val>
                                            <p:strVal val="#ppt_x"/>
                                          </p:val>
                                        </p:tav>
                                      </p:tavLst>
                                    </p:anim>
                                    <p:anim calcmode="lin" valueType="num">
                                      <p:cBhvr>
                                        <p:cTn id="589" dur="1000" fill="hold"/>
                                        <p:tgtEl>
                                          <p:spTgt spid="164"/>
                                        </p:tgtEl>
                                        <p:attrNameLst>
                                          <p:attrName>ppt_y</p:attrName>
                                        </p:attrNameLst>
                                      </p:cBhvr>
                                      <p:tavLst>
                                        <p:tav tm="0">
                                          <p:val>
                                            <p:fltVal val="0.5"/>
                                          </p:val>
                                        </p:tav>
                                        <p:tav tm="100000">
                                          <p:val>
                                            <p:strVal val="#ppt_y"/>
                                          </p:val>
                                        </p:tav>
                                      </p:tavLst>
                                    </p:anim>
                                  </p:childTnLst>
                                </p:cTn>
                              </p:par>
                              <p:par>
                                <p:cTn id="590" presetID="23" presetClass="entr" presetSubtype="528" repeatCount="indefinite" fill="hold" grpId="0" nodeType="withEffect">
                                  <p:stCondLst>
                                    <p:cond delay="0"/>
                                  </p:stCondLst>
                                  <p:childTnLst>
                                    <p:set>
                                      <p:cBhvr>
                                        <p:cTn id="591" dur="1" fill="hold">
                                          <p:stCondLst>
                                            <p:cond delay="0"/>
                                          </p:stCondLst>
                                        </p:cTn>
                                        <p:tgtEl>
                                          <p:spTgt spid="165"/>
                                        </p:tgtEl>
                                        <p:attrNameLst>
                                          <p:attrName>style.visibility</p:attrName>
                                        </p:attrNameLst>
                                      </p:cBhvr>
                                      <p:to>
                                        <p:strVal val="visible"/>
                                      </p:to>
                                    </p:set>
                                    <p:anim calcmode="lin" valueType="num">
                                      <p:cBhvr>
                                        <p:cTn id="592" dur="1000" fill="hold"/>
                                        <p:tgtEl>
                                          <p:spTgt spid="165"/>
                                        </p:tgtEl>
                                        <p:attrNameLst>
                                          <p:attrName>ppt_w</p:attrName>
                                        </p:attrNameLst>
                                      </p:cBhvr>
                                      <p:tavLst>
                                        <p:tav tm="0">
                                          <p:val>
                                            <p:fltVal val="0"/>
                                          </p:val>
                                        </p:tav>
                                        <p:tav tm="100000">
                                          <p:val>
                                            <p:strVal val="#ppt_w"/>
                                          </p:val>
                                        </p:tav>
                                      </p:tavLst>
                                    </p:anim>
                                    <p:anim calcmode="lin" valueType="num">
                                      <p:cBhvr>
                                        <p:cTn id="593" dur="1000" fill="hold"/>
                                        <p:tgtEl>
                                          <p:spTgt spid="165"/>
                                        </p:tgtEl>
                                        <p:attrNameLst>
                                          <p:attrName>ppt_h</p:attrName>
                                        </p:attrNameLst>
                                      </p:cBhvr>
                                      <p:tavLst>
                                        <p:tav tm="0">
                                          <p:val>
                                            <p:fltVal val="0"/>
                                          </p:val>
                                        </p:tav>
                                        <p:tav tm="100000">
                                          <p:val>
                                            <p:strVal val="#ppt_h"/>
                                          </p:val>
                                        </p:tav>
                                      </p:tavLst>
                                    </p:anim>
                                    <p:anim calcmode="lin" valueType="num">
                                      <p:cBhvr>
                                        <p:cTn id="594" dur="1000" fill="hold"/>
                                        <p:tgtEl>
                                          <p:spTgt spid="165"/>
                                        </p:tgtEl>
                                        <p:attrNameLst>
                                          <p:attrName>ppt_x</p:attrName>
                                        </p:attrNameLst>
                                      </p:cBhvr>
                                      <p:tavLst>
                                        <p:tav tm="0">
                                          <p:val>
                                            <p:fltVal val="0.5"/>
                                          </p:val>
                                        </p:tav>
                                        <p:tav tm="100000">
                                          <p:val>
                                            <p:strVal val="#ppt_x"/>
                                          </p:val>
                                        </p:tav>
                                      </p:tavLst>
                                    </p:anim>
                                    <p:anim calcmode="lin" valueType="num">
                                      <p:cBhvr>
                                        <p:cTn id="595" dur="1000" fill="hold"/>
                                        <p:tgtEl>
                                          <p:spTgt spid="165"/>
                                        </p:tgtEl>
                                        <p:attrNameLst>
                                          <p:attrName>ppt_y</p:attrName>
                                        </p:attrNameLst>
                                      </p:cBhvr>
                                      <p:tavLst>
                                        <p:tav tm="0">
                                          <p:val>
                                            <p:fltVal val="0.5"/>
                                          </p:val>
                                        </p:tav>
                                        <p:tav tm="100000">
                                          <p:val>
                                            <p:strVal val="#ppt_y"/>
                                          </p:val>
                                        </p:tav>
                                      </p:tavLst>
                                    </p:anim>
                                  </p:childTnLst>
                                </p:cTn>
                              </p:par>
                              <p:par>
                                <p:cTn id="596" presetID="23" presetClass="entr" presetSubtype="528" repeatCount="indefinite" fill="hold" grpId="0" nodeType="withEffect">
                                  <p:stCondLst>
                                    <p:cond delay="0"/>
                                  </p:stCondLst>
                                  <p:childTnLst>
                                    <p:set>
                                      <p:cBhvr>
                                        <p:cTn id="597" dur="1" fill="hold">
                                          <p:stCondLst>
                                            <p:cond delay="0"/>
                                          </p:stCondLst>
                                        </p:cTn>
                                        <p:tgtEl>
                                          <p:spTgt spid="166"/>
                                        </p:tgtEl>
                                        <p:attrNameLst>
                                          <p:attrName>style.visibility</p:attrName>
                                        </p:attrNameLst>
                                      </p:cBhvr>
                                      <p:to>
                                        <p:strVal val="visible"/>
                                      </p:to>
                                    </p:set>
                                    <p:anim calcmode="lin" valueType="num">
                                      <p:cBhvr>
                                        <p:cTn id="598" dur="1000" fill="hold"/>
                                        <p:tgtEl>
                                          <p:spTgt spid="166"/>
                                        </p:tgtEl>
                                        <p:attrNameLst>
                                          <p:attrName>ppt_w</p:attrName>
                                        </p:attrNameLst>
                                      </p:cBhvr>
                                      <p:tavLst>
                                        <p:tav tm="0">
                                          <p:val>
                                            <p:fltVal val="0"/>
                                          </p:val>
                                        </p:tav>
                                        <p:tav tm="100000">
                                          <p:val>
                                            <p:strVal val="#ppt_w"/>
                                          </p:val>
                                        </p:tav>
                                      </p:tavLst>
                                    </p:anim>
                                    <p:anim calcmode="lin" valueType="num">
                                      <p:cBhvr>
                                        <p:cTn id="599" dur="1000" fill="hold"/>
                                        <p:tgtEl>
                                          <p:spTgt spid="166"/>
                                        </p:tgtEl>
                                        <p:attrNameLst>
                                          <p:attrName>ppt_h</p:attrName>
                                        </p:attrNameLst>
                                      </p:cBhvr>
                                      <p:tavLst>
                                        <p:tav tm="0">
                                          <p:val>
                                            <p:fltVal val="0"/>
                                          </p:val>
                                        </p:tav>
                                        <p:tav tm="100000">
                                          <p:val>
                                            <p:strVal val="#ppt_h"/>
                                          </p:val>
                                        </p:tav>
                                      </p:tavLst>
                                    </p:anim>
                                    <p:anim calcmode="lin" valueType="num">
                                      <p:cBhvr>
                                        <p:cTn id="600" dur="1000" fill="hold"/>
                                        <p:tgtEl>
                                          <p:spTgt spid="166"/>
                                        </p:tgtEl>
                                        <p:attrNameLst>
                                          <p:attrName>ppt_x</p:attrName>
                                        </p:attrNameLst>
                                      </p:cBhvr>
                                      <p:tavLst>
                                        <p:tav tm="0">
                                          <p:val>
                                            <p:fltVal val="0.5"/>
                                          </p:val>
                                        </p:tav>
                                        <p:tav tm="100000">
                                          <p:val>
                                            <p:strVal val="#ppt_x"/>
                                          </p:val>
                                        </p:tav>
                                      </p:tavLst>
                                    </p:anim>
                                    <p:anim calcmode="lin" valueType="num">
                                      <p:cBhvr>
                                        <p:cTn id="601" dur="1000" fill="hold"/>
                                        <p:tgtEl>
                                          <p:spTgt spid="166"/>
                                        </p:tgtEl>
                                        <p:attrNameLst>
                                          <p:attrName>ppt_y</p:attrName>
                                        </p:attrNameLst>
                                      </p:cBhvr>
                                      <p:tavLst>
                                        <p:tav tm="0">
                                          <p:val>
                                            <p:fltVal val="0.5"/>
                                          </p:val>
                                        </p:tav>
                                        <p:tav tm="100000">
                                          <p:val>
                                            <p:strVal val="#ppt_y"/>
                                          </p:val>
                                        </p:tav>
                                      </p:tavLst>
                                    </p:anim>
                                  </p:childTnLst>
                                </p:cTn>
                              </p:par>
                              <p:par>
                                <p:cTn id="602" presetID="23" presetClass="entr" presetSubtype="528" repeatCount="indefinite" fill="hold" grpId="0" nodeType="withEffect">
                                  <p:stCondLst>
                                    <p:cond delay="0"/>
                                  </p:stCondLst>
                                  <p:childTnLst>
                                    <p:set>
                                      <p:cBhvr>
                                        <p:cTn id="603" dur="1" fill="hold">
                                          <p:stCondLst>
                                            <p:cond delay="0"/>
                                          </p:stCondLst>
                                        </p:cTn>
                                        <p:tgtEl>
                                          <p:spTgt spid="167"/>
                                        </p:tgtEl>
                                        <p:attrNameLst>
                                          <p:attrName>style.visibility</p:attrName>
                                        </p:attrNameLst>
                                      </p:cBhvr>
                                      <p:to>
                                        <p:strVal val="visible"/>
                                      </p:to>
                                    </p:set>
                                    <p:anim calcmode="lin" valueType="num">
                                      <p:cBhvr>
                                        <p:cTn id="604" dur="1000" fill="hold"/>
                                        <p:tgtEl>
                                          <p:spTgt spid="167"/>
                                        </p:tgtEl>
                                        <p:attrNameLst>
                                          <p:attrName>ppt_w</p:attrName>
                                        </p:attrNameLst>
                                      </p:cBhvr>
                                      <p:tavLst>
                                        <p:tav tm="0">
                                          <p:val>
                                            <p:fltVal val="0"/>
                                          </p:val>
                                        </p:tav>
                                        <p:tav tm="100000">
                                          <p:val>
                                            <p:strVal val="#ppt_w"/>
                                          </p:val>
                                        </p:tav>
                                      </p:tavLst>
                                    </p:anim>
                                    <p:anim calcmode="lin" valueType="num">
                                      <p:cBhvr>
                                        <p:cTn id="605" dur="1000" fill="hold"/>
                                        <p:tgtEl>
                                          <p:spTgt spid="167"/>
                                        </p:tgtEl>
                                        <p:attrNameLst>
                                          <p:attrName>ppt_h</p:attrName>
                                        </p:attrNameLst>
                                      </p:cBhvr>
                                      <p:tavLst>
                                        <p:tav tm="0">
                                          <p:val>
                                            <p:fltVal val="0"/>
                                          </p:val>
                                        </p:tav>
                                        <p:tav tm="100000">
                                          <p:val>
                                            <p:strVal val="#ppt_h"/>
                                          </p:val>
                                        </p:tav>
                                      </p:tavLst>
                                    </p:anim>
                                    <p:anim calcmode="lin" valueType="num">
                                      <p:cBhvr>
                                        <p:cTn id="606" dur="1000" fill="hold"/>
                                        <p:tgtEl>
                                          <p:spTgt spid="167"/>
                                        </p:tgtEl>
                                        <p:attrNameLst>
                                          <p:attrName>ppt_x</p:attrName>
                                        </p:attrNameLst>
                                      </p:cBhvr>
                                      <p:tavLst>
                                        <p:tav tm="0">
                                          <p:val>
                                            <p:fltVal val="0.5"/>
                                          </p:val>
                                        </p:tav>
                                        <p:tav tm="100000">
                                          <p:val>
                                            <p:strVal val="#ppt_x"/>
                                          </p:val>
                                        </p:tav>
                                      </p:tavLst>
                                    </p:anim>
                                    <p:anim calcmode="lin" valueType="num">
                                      <p:cBhvr>
                                        <p:cTn id="607" dur="1000" fill="hold"/>
                                        <p:tgtEl>
                                          <p:spTgt spid="167"/>
                                        </p:tgtEl>
                                        <p:attrNameLst>
                                          <p:attrName>ppt_y</p:attrName>
                                        </p:attrNameLst>
                                      </p:cBhvr>
                                      <p:tavLst>
                                        <p:tav tm="0">
                                          <p:val>
                                            <p:fltVal val="0.5"/>
                                          </p:val>
                                        </p:tav>
                                        <p:tav tm="100000">
                                          <p:val>
                                            <p:strVal val="#ppt_y"/>
                                          </p:val>
                                        </p:tav>
                                      </p:tavLst>
                                    </p:anim>
                                  </p:childTnLst>
                                </p:cTn>
                              </p:par>
                              <p:par>
                                <p:cTn id="608" presetID="23" presetClass="entr" presetSubtype="528" repeatCount="indefinite" fill="hold" grpId="0" nodeType="withEffect">
                                  <p:stCondLst>
                                    <p:cond delay="0"/>
                                  </p:stCondLst>
                                  <p:childTnLst>
                                    <p:set>
                                      <p:cBhvr>
                                        <p:cTn id="609" dur="1" fill="hold">
                                          <p:stCondLst>
                                            <p:cond delay="0"/>
                                          </p:stCondLst>
                                        </p:cTn>
                                        <p:tgtEl>
                                          <p:spTgt spid="168"/>
                                        </p:tgtEl>
                                        <p:attrNameLst>
                                          <p:attrName>style.visibility</p:attrName>
                                        </p:attrNameLst>
                                      </p:cBhvr>
                                      <p:to>
                                        <p:strVal val="visible"/>
                                      </p:to>
                                    </p:set>
                                    <p:anim calcmode="lin" valueType="num">
                                      <p:cBhvr>
                                        <p:cTn id="610" dur="1000" fill="hold"/>
                                        <p:tgtEl>
                                          <p:spTgt spid="168"/>
                                        </p:tgtEl>
                                        <p:attrNameLst>
                                          <p:attrName>ppt_w</p:attrName>
                                        </p:attrNameLst>
                                      </p:cBhvr>
                                      <p:tavLst>
                                        <p:tav tm="0">
                                          <p:val>
                                            <p:fltVal val="0"/>
                                          </p:val>
                                        </p:tav>
                                        <p:tav tm="100000">
                                          <p:val>
                                            <p:strVal val="#ppt_w"/>
                                          </p:val>
                                        </p:tav>
                                      </p:tavLst>
                                    </p:anim>
                                    <p:anim calcmode="lin" valueType="num">
                                      <p:cBhvr>
                                        <p:cTn id="611" dur="1000" fill="hold"/>
                                        <p:tgtEl>
                                          <p:spTgt spid="168"/>
                                        </p:tgtEl>
                                        <p:attrNameLst>
                                          <p:attrName>ppt_h</p:attrName>
                                        </p:attrNameLst>
                                      </p:cBhvr>
                                      <p:tavLst>
                                        <p:tav tm="0">
                                          <p:val>
                                            <p:fltVal val="0"/>
                                          </p:val>
                                        </p:tav>
                                        <p:tav tm="100000">
                                          <p:val>
                                            <p:strVal val="#ppt_h"/>
                                          </p:val>
                                        </p:tav>
                                      </p:tavLst>
                                    </p:anim>
                                    <p:anim calcmode="lin" valueType="num">
                                      <p:cBhvr>
                                        <p:cTn id="612" dur="1000" fill="hold"/>
                                        <p:tgtEl>
                                          <p:spTgt spid="168"/>
                                        </p:tgtEl>
                                        <p:attrNameLst>
                                          <p:attrName>ppt_x</p:attrName>
                                        </p:attrNameLst>
                                      </p:cBhvr>
                                      <p:tavLst>
                                        <p:tav tm="0">
                                          <p:val>
                                            <p:fltVal val="0.5"/>
                                          </p:val>
                                        </p:tav>
                                        <p:tav tm="100000">
                                          <p:val>
                                            <p:strVal val="#ppt_x"/>
                                          </p:val>
                                        </p:tav>
                                      </p:tavLst>
                                    </p:anim>
                                    <p:anim calcmode="lin" valueType="num">
                                      <p:cBhvr>
                                        <p:cTn id="613" dur="1000" fill="hold"/>
                                        <p:tgtEl>
                                          <p:spTgt spid="168"/>
                                        </p:tgtEl>
                                        <p:attrNameLst>
                                          <p:attrName>ppt_y</p:attrName>
                                        </p:attrNameLst>
                                      </p:cBhvr>
                                      <p:tavLst>
                                        <p:tav tm="0">
                                          <p:val>
                                            <p:fltVal val="0.5"/>
                                          </p:val>
                                        </p:tav>
                                        <p:tav tm="100000">
                                          <p:val>
                                            <p:strVal val="#ppt_y"/>
                                          </p:val>
                                        </p:tav>
                                      </p:tavLst>
                                    </p:anim>
                                  </p:childTnLst>
                                </p:cTn>
                              </p:par>
                              <p:par>
                                <p:cTn id="614" presetID="23" presetClass="entr" presetSubtype="528" repeatCount="indefinite" fill="hold" grpId="0" nodeType="withEffect">
                                  <p:stCondLst>
                                    <p:cond delay="0"/>
                                  </p:stCondLst>
                                  <p:childTnLst>
                                    <p:set>
                                      <p:cBhvr>
                                        <p:cTn id="615" dur="1" fill="hold">
                                          <p:stCondLst>
                                            <p:cond delay="0"/>
                                          </p:stCondLst>
                                        </p:cTn>
                                        <p:tgtEl>
                                          <p:spTgt spid="169"/>
                                        </p:tgtEl>
                                        <p:attrNameLst>
                                          <p:attrName>style.visibility</p:attrName>
                                        </p:attrNameLst>
                                      </p:cBhvr>
                                      <p:to>
                                        <p:strVal val="visible"/>
                                      </p:to>
                                    </p:set>
                                    <p:anim calcmode="lin" valueType="num">
                                      <p:cBhvr>
                                        <p:cTn id="616" dur="1000" fill="hold"/>
                                        <p:tgtEl>
                                          <p:spTgt spid="169"/>
                                        </p:tgtEl>
                                        <p:attrNameLst>
                                          <p:attrName>ppt_w</p:attrName>
                                        </p:attrNameLst>
                                      </p:cBhvr>
                                      <p:tavLst>
                                        <p:tav tm="0">
                                          <p:val>
                                            <p:fltVal val="0"/>
                                          </p:val>
                                        </p:tav>
                                        <p:tav tm="100000">
                                          <p:val>
                                            <p:strVal val="#ppt_w"/>
                                          </p:val>
                                        </p:tav>
                                      </p:tavLst>
                                    </p:anim>
                                    <p:anim calcmode="lin" valueType="num">
                                      <p:cBhvr>
                                        <p:cTn id="617" dur="1000" fill="hold"/>
                                        <p:tgtEl>
                                          <p:spTgt spid="169"/>
                                        </p:tgtEl>
                                        <p:attrNameLst>
                                          <p:attrName>ppt_h</p:attrName>
                                        </p:attrNameLst>
                                      </p:cBhvr>
                                      <p:tavLst>
                                        <p:tav tm="0">
                                          <p:val>
                                            <p:fltVal val="0"/>
                                          </p:val>
                                        </p:tav>
                                        <p:tav tm="100000">
                                          <p:val>
                                            <p:strVal val="#ppt_h"/>
                                          </p:val>
                                        </p:tav>
                                      </p:tavLst>
                                    </p:anim>
                                    <p:anim calcmode="lin" valueType="num">
                                      <p:cBhvr>
                                        <p:cTn id="618" dur="1000" fill="hold"/>
                                        <p:tgtEl>
                                          <p:spTgt spid="169"/>
                                        </p:tgtEl>
                                        <p:attrNameLst>
                                          <p:attrName>ppt_x</p:attrName>
                                        </p:attrNameLst>
                                      </p:cBhvr>
                                      <p:tavLst>
                                        <p:tav tm="0">
                                          <p:val>
                                            <p:fltVal val="0.5"/>
                                          </p:val>
                                        </p:tav>
                                        <p:tav tm="100000">
                                          <p:val>
                                            <p:strVal val="#ppt_x"/>
                                          </p:val>
                                        </p:tav>
                                      </p:tavLst>
                                    </p:anim>
                                    <p:anim calcmode="lin" valueType="num">
                                      <p:cBhvr>
                                        <p:cTn id="619" dur="1000" fill="hold"/>
                                        <p:tgtEl>
                                          <p:spTgt spid="169"/>
                                        </p:tgtEl>
                                        <p:attrNameLst>
                                          <p:attrName>ppt_y</p:attrName>
                                        </p:attrNameLst>
                                      </p:cBhvr>
                                      <p:tavLst>
                                        <p:tav tm="0">
                                          <p:val>
                                            <p:fltVal val="0.5"/>
                                          </p:val>
                                        </p:tav>
                                        <p:tav tm="100000">
                                          <p:val>
                                            <p:strVal val="#ppt_y"/>
                                          </p:val>
                                        </p:tav>
                                      </p:tavLst>
                                    </p:anim>
                                  </p:childTnLst>
                                </p:cTn>
                              </p:par>
                              <p:par>
                                <p:cTn id="620" presetID="23" presetClass="entr" presetSubtype="528" repeatCount="indefinite" fill="hold" grpId="0" nodeType="withEffect">
                                  <p:stCondLst>
                                    <p:cond delay="1500"/>
                                  </p:stCondLst>
                                  <p:childTnLst>
                                    <p:set>
                                      <p:cBhvr>
                                        <p:cTn id="621" dur="1" fill="hold">
                                          <p:stCondLst>
                                            <p:cond delay="0"/>
                                          </p:stCondLst>
                                        </p:cTn>
                                        <p:tgtEl>
                                          <p:spTgt spid="170"/>
                                        </p:tgtEl>
                                        <p:attrNameLst>
                                          <p:attrName>style.visibility</p:attrName>
                                        </p:attrNameLst>
                                      </p:cBhvr>
                                      <p:to>
                                        <p:strVal val="visible"/>
                                      </p:to>
                                    </p:set>
                                    <p:anim calcmode="lin" valueType="num">
                                      <p:cBhvr>
                                        <p:cTn id="622" dur="1000" fill="hold"/>
                                        <p:tgtEl>
                                          <p:spTgt spid="170"/>
                                        </p:tgtEl>
                                        <p:attrNameLst>
                                          <p:attrName>ppt_w</p:attrName>
                                        </p:attrNameLst>
                                      </p:cBhvr>
                                      <p:tavLst>
                                        <p:tav tm="0">
                                          <p:val>
                                            <p:fltVal val="0"/>
                                          </p:val>
                                        </p:tav>
                                        <p:tav tm="100000">
                                          <p:val>
                                            <p:strVal val="#ppt_w"/>
                                          </p:val>
                                        </p:tav>
                                      </p:tavLst>
                                    </p:anim>
                                    <p:anim calcmode="lin" valueType="num">
                                      <p:cBhvr>
                                        <p:cTn id="623" dur="1000" fill="hold"/>
                                        <p:tgtEl>
                                          <p:spTgt spid="170"/>
                                        </p:tgtEl>
                                        <p:attrNameLst>
                                          <p:attrName>ppt_h</p:attrName>
                                        </p:attrNameLst>
                                      </p:cBhvr>
                                      <p:tavLst>
                                        <p:tav tm="0">
                                          <p:val>
                                            <p:fltVal val="0"/>
                                          </p:val>
                                        </p:tav>
                                        <p:tav tm="100000">
                                          <p:val>
                                            <p:strVal val="#ppt_h"/>
                                          </p:val>
                                        </p:tav>
                                      </p:tavLst>
                                    </p:anim>
                                    <p:anim calcmode="lin" valueType="num">
                                      <p:cBhvr>
                                        <p:cTn id="624" dur="1000" fill="hold"/>
                                        <p:tgtEl>
                                          <p:spTgt spid="170"/>
                                        </p:tgtEl>
                                        <p:attrNameLst>
                                          <p:attrName>ppt_x</p:attrName>
                                        </p:attrNameLst>
                                      </p:cBhvr>
                                      <p:tavLst>
                                        <p:tav tm="0">
                                          <p:val>
                                            <p:fltVal val="0.5"/>
                                          </p:val>
                                        </p:tav>
                                        <p:tav tm="100000">
                                          <p:val>
                                            <p:strVal val="#ppt_x"/>
                                          </p:val>
                                        </p:tav>
                                      </p:tavLst>
                                    </p:anim>
                                    <p:anim calcmode="lin" valueType="num">
                                      <p:cBhvr>
                                        <p:cTn id="625" dur="1000" fill="hold"/>
                                        <p:tgtEl>
                                          <p:spTgt spid="170"/>
                                        </p:tgtEl>
                                        <p:attrNameLst>
                                          <p:attrName>ppt_y</p:attrName>
                                        </p:attrNameLst>
                                      </p:cBhvr>
                                      <p:tavLst>
                                        <p:tav tm="0">
                                          <p:val>
                                            <p:fltVal val="0.5"/>
                                          </p:val>
                                        </p:tav>
                                        <p:tav tm="100000">
                                          <p:val>
                                            <p:strVal val="#ppt_y"/>
                                          </p:val>
                                        </p:tav>
                                      </p:tavLst>
                                    </p:anim>
                                  </p:childTnLst>
                                </p:cTn>
                              </p:par>
                              <p:par>
                                <p:cTn id="626" presetID="23" presetClass="entr" presetSubtype="528" repeatCount="indefinite" fill="hold" grpId="0" nodeType="withEffect">
                                  <p:stCondLst>
                                    <p:cond delay="1500"/>
                                  </p:stCondLst>
                                  <p:childTnLst>
                                    <p:set>
                                      <p:cBhvr>
                                        <p:cTn id="627" dur="1" fill="hold">
                                          <p:stCondLst>
                                            <p:cond delay="0"/>
                                          </p:stCondLst>
                                        </p:cTn>
                                        <p:tgtEl>
                                          <p:spTgt spid="171"/>
                                        </p:tgtEl>
                                        <p:attrNameLst>
                                          <p:attrName>style.visibility</p:attrName>
                                        </p:attrNameLst>
                                      </p:cBhvr>
                                      <p:to>
                                        <p:strVal val="visible"/>
                                      </p:to>
                                    </p:set>
                                    <p:anim calcmode="lin" valueType="num">
                                      <p:cBhvr>
                                        <p:cTn id="628" dur="1000" fill="hold"/>
                                        <p:tgtEl>
                                          <p:spTgt spid="171"/>
                                        </p:tgtEl>
                                        <p:attrNameLst>
                                          <p:attrName>ppt_w</p:attrName>
                                        </p:attrNameLst>
                                      </p:cBhvr>
                                      <p:tavLst>
                                        <p:tav tm="0">
                                          <p:val>
                                            <p:fltVal val="0"/>
                                          </p:val>
                                        </p:tav>
                                        <p:tav tm="100000">
                                          <p:val>
                                            <p:strVal val="#ppt_w"/>
                                          </p:val>
                                        </p:tav>
                                      </p:tavLst>
                                    </p:anim>
                                    <p:anim calcmode="lin" valueType="num">
                                      <p:cBhvr>
                                        <p:cTn id="629" dur="1000" fill="hold"/>
                                        <p:tgtEl>
                                          <p:spTgt spid="171"/>
                                        </p:tgtEl>
                                        <p:attrNameLst>
                                          <p:attrName>ppt_h</p:attrName>
                                        </p:attrNameLst>
                                      </p:cBhvr>
                                      <p:tavLst>
                                        <p:tav tm="0">
                                          <p:val>
                                            <p:fltVal val="0"/>
                                          </p:val>
                                        </p:tav>
                                        <p:tav tm="100000">
                                          <p:val>
                                            <p:strVal val="#ppt_h"/>
                                          </p:val>
                                        </p:tav>
                                      </p:tavLst>
                                    </p:anim>
                                    <p:anim calcmode="lin" valueType="num">
                                      <p:cBhvr>
                                        <p:cTn id="630" dur="1000" fill="hold"/>
                                        <p:tgtEl>
                                          <p:spTgt spid="171"/>
                                        </p:tgtEl>
                                        <p:attrNameLst>
                                          <p:attrName>ppt_x</p:attrName>
                                        </p:attrNameLst>
                                      </p:cBhvr>
                                      <p:tavLst>
                                        <p:tav tm="0">
                                          <p:val>
                                            <p:fltVal val="0.5"/>
                                          </p:val>
                                        </p:tav>
                                        <p:tav tm="100000">
                                          <p:val>
                                            <p:strVal val="#ppt_x"/>
                                          </p:val>
                                        </p:tav>
                                      </p:tavLst>
                                    </p:anim>
                                    <p:anim calcmode="lin" valueType="num">
                                      <p:cBhvr>
                                        <p:cTn id="631" dur="1000" fill="hold"/>
                                        <p:tgtEl>
                                          <p:spTgt spid="171"/>
                                        </p:tgtEl>
                                        <p:attrNameLst>
                                          <p:attrName>ppt_y</p:attrName>
                                        </p:attrNameLst>
                                      </p:cBhvr>
                                      <p:tavLst>
                                        <p:tav tm="0">
                                          <p:val>
                                            <p:fltVal val="0.5"/>
                                          </p:val>
                                        </p:tav>
                                        <p:tav tm="100000">
                                          <p:val>
                                            <p:strVal val="#ppt_y"/>
                                          </p:val>
                                        </p:tav>
                                      </p:tavLst>
                                    </p:anim>
                                  </p:childTnLst>
                                </p:cTn>
                              </p:par>
                              <p:par>
                                <p:cTn id="632" presetID="23" presetClass="entr" presetSubtype="528" repeatCount="indefinite" fill="hold" grpId="0" nodeType="withEffect">
                                  <p:stCondLst>
                                    <p:cond delay="1500"/>
                                  </p:stCondLst>
                                  <p:childTnLst>
                                    <p:set>
                                      <p:cBhvr>
                                        <p:cTn id="633" dur="1" fill="hold">
                                          <p:stCondLst>
                                            <p:cond delay="0"/>
                                          </p:stCondLst>
                                        </p:cTn>
                                        <p:tgtEl>
                                          <p:spTgt spid="172"/>
                                        </p:tgtEl>
                                        <p:attrNameLst>
                                          <p:attrName>style.visibility</p:attrName>
                                        </p:attrNameLst>
                                      </p:cBhvr>
                                      <p:to>
                                        <p:strVal val="visible"/>
                                      </p:to>
                                    </p:set>
                                    <p:anim calcmode="lin" valueType="num">
                                      <p:cBhvr>
                                        <p:cTn id="634" dur="1000" fill="hold"/>
                                        <p:tgtEl>
                                          <p:spTgt spid="172"/>
                                        </p:tgtEl>
                                        <p:attrNameLst>
                                          <p:attrName>ppt_w</p:attrName>
                                        </p:attrNameLst>
                                      </p:cBhvr>
                                      <p:tavLst>
                                        <p:tav tm="0">
                                          <p:val>
                                            <p:fltVal val="0"/>
                                          </p:val>
                                        </p:tav>
                                        <p:tav tm="100000">
                                          <p:val>
                                            <p:strVal val="#ppt_w"/>
                                          </p:val>
                                        </p:tav>
                                      </p:tavLst>
                                    </p:anim>
                                    <p:anim calcmode="lin" valueType="num">
                                      <p:cBhvr>
                                        <p:cTn id="635" dur="1000" fill="hold"/>
                                        <p:tgtEl>
                                          <p:spTgt spid="172"/>
                                        </p:tgtEl>
                                        <p:attrNameLst>
                                          <p:attrName>ppt_h</p:attrName>
                                        </p:attrNameLst>
                                      </p:cBhvr>
                                      <p:tavLst>
                                        <p:tav tm="0">
                                          <p:val>
                                            <p:fltVal val="0"/>
                                          </p:val>
                                        </p:tav>
                                        <p:tav tm="100000">
                                          <p:val>
                                            <p:strVal val="#ppt_h"/>
                                          </p:val>
                                        </p:tav>
                                      </p:tavLst>
                                    </p:anim>
                                    <p:anim calcmode="lin" valueType="num">
                                      <p:cBhvr>
                                        <p:cTn id="636" dur="1000" fill="hold"/>
                                        <p:tgtEl>
                                          <p:spTgt spid="172"/>
                                        </p:tgtEl>
                                        <p:attrNameLst>
                                          <p:attrName>ppt_x</p:attrName>
                                        </p:attrNameLst>
                                      </p:cBhvr>
                                      <p:tavLst>
                                        <p:tav tm="0">
                                          <p:val>
                                            <p:fltVal val="0.5"/>
                                          </p:val>
                                        </p:tav>
                                        <p:tav tm="100000">
                                          <p:val>
                                            <p:strVal val="#ppt_x"/>
                                          </p:val>
                                        </p:tav>
                                      </p:tavLst>
                                    </p:anim>
                                    <p:anim calcmode="lin" valueType="num">
                                      <p:cBhvr>
                                        <p:cTn id="637" dur="1000" fill="hold"/>
                                        <p:tgtEl>
                                          <p:spTgt spid="172"/>
                                        </p:tgtEl>
                                        <p:attrNameLst>
                                          <p:attrName>ppt_y</p:attrName>
                                        </p:attrNameLst>
                                      </p:cBhvr>
                                      <p:tavLst>
                                        <p:tav tm="0">
                                          <p:val>
                                            <p:fltVal val="0.5"/>
                                          </p:val>
                                        </p:tav>
                                        <p:tav tm="100000">
                                          <p:val>
                                            <p:strVal val="#ppt_y"/>
                                          </p:val>
                                        </p:tav>
                                      </p:tavLst>
                                    </p:anim>
                                  </p:childTnLst>
                                </p:cTn>
                              </p:par>
                              <p:par>
                                <p:cTn id="638" presetID="23" presetClass="entr" presetSubtype="528" repeatCount="indefinite" fill="hold" grpId="0" nodeType="withEffect">
                                  <p:stCondLst>
                                    <p:cond delay="1500"/>
                                  </p:stCondLst>
                                  <p:childTnLst>
                                    <p:set>
                                      <p:cBhvr>
                                        <p:cTn id="639" dur="1" fill="hold">
                                          <p:stCondLst>
                                            <p:cond delay="0"/>
                                          </p:stCondLst>
                                        </p:cTn>
                                        <p:tgtEl>
                                          <p:spTgt spid="173"/>
                                        </p:tgtEl>
                                        <p:attrNameLst>
                                          <p:attrName>style.visibility</p:attrName>
                                        </p:attrNameLst>
                                      </p:cBhvr>
                                      <p:to>
                                        <p:strVal val="visible"/>
                                      </p:to>
                                    </p:set>
                                    <p:anim calcmode="lin" valueType="num">
                                      <p:cBhvr>
                                        <p:cTn id="640" dur="1000" fill="hold"/>
                                        <p:tgtEl>
                                          <p:spTgt spid="173"/>
                                        </p:tgtEl>
                                        <p:attrNameLst>
                                          <p:attrName>ppt_w</p:attrName>
                                        </p:attrNameLst>
                                      </p:cBhvr>
                                      <p:tavLst>
                                        <p:tav tm="0">
                                          <p:val>
                                            <p:fltVal val="0"/>
                                          </p:val>
                                        </p:tav>
                                        <p:tav tm="100000">
                                          <p:val>
                                            <p:strVal val="#ppt_w"/>
                                          </p:val>
                                        </p:tav>
                                      </p:tavLst>
                                    </p:anim>
                                    <p:anim calcmode="lin" valueType="num">
                                      <p:cBhvr>
                                        <p:cTn id="641" dur="1000" fill="hold"/>
                                        <p:tgtEl>
                                          <p:spTgt spid="173"/>
                                        </p:tgtEl>
                                        <p:attrNameLst>
                                          <p:attrName>ppt_h</p:attrName>
                                        </p:attrNameLst>
                                      </p:cBhvr>
                                      <p:tavLst>
                                        <p:tav tm="0">
                                          <p:val>
                                            <p:fltVal val="0"/>
                                          </p:val>
                                        </p:tav>
                                        <p:tav tm="100000">
                                          <p:val>
                                            <p:strVal val="#ppt_h"/>
                                          </p:val>
                                        </p:tav>
                                      </p:tavLst>
                                    </p:anim>
                                    <p:anim calcmode="lin" valueType="num">
                                      <p:cBhvr>
                                        <p:cTn id="642" dur="1000" fill="hold"/>
                                        <p:tgtEl>
                                          <p:spTgt spid="173"/>
                                        </p:tgtEl>
                                        <p:attrNameLst>
                                          <p:attrName>ppt_x</p:attrName>
                                        </p:attrNameLst>
                                      </p:cBhvr>
                                      <p:tavLst>
                                        <p:tav tm="0">
                                          <p:val>
                                            <p:fltVal val="0.5"/>
                                          </p:val>
                                        </p:tav>
                                        <p:tav tm="100000">
                                          <p:val>
                                            <p:strVal val="#ppt_x"/>
                                          </p:val>
                                        </p:tav>
                                      </p:tavLst>
                                    </p:anim>
                                    <p:anim calcmode="lin" valueType="num">
                                      <p:cBhvr>
                                        <p:cTn id="643" dur="1000" fill="hold"/>
                                        <p:tgtEl>
                                          <p:spTgt spid="173"/>
                                        </p:tgtEl>
                                        <p:attrNameLst>
                                          <p:attrName>ppt_y</p:attrName>
                                        </p:attrNameLst>
                                      </p:cBhvr>
                                      <p:tavLst>
                                        <p:tav tm="0">
                                          <p:val>
                                            <p:fltVal val="0.5"/>
                                          </p:val>
                                        </p:tav>
                                        <p:tav tm="100000">
                                          <p:val>
                                            <p:strVal val="#ppt_y"/>
                                          </p:val>
                                        </p:tav>
                                      </p:tavLst>
                                    </p:anim>
                                  </p:childTnLst>
                                </p:cTn>
                              </p:par>
                              <p:par>
                                <p:cTn id="644" presetID="23" presetClass="entr" presetSubtype="528" repeatCount="indefinite" fill="hold" grpId="0" nodeType="withEffect">
                                  <p:stCondLst>
                                    <p:cond delay="1500"/>
                                  </p:stCondLst>
                                  <p:childTnLst>
                                    <p:set>
                                      <p:cBhvr>
                                        <p:cTn id="645" dur="1" fill="hold">
                                          <p:stCondLst>
                                            <p:cond delay="0"/>
                                          </p:stCondLst>
                                        </p:cTn>
                                        <p:tgtEl>
                                          <p:spTgt spid="174"/>
                                        </p:tgtEl>
                                        <p:attrNameLst>
                                          <p:attrName>style.visibility</p:attrName>
                                        </p:attrNameLst>
                                      </p:cBhvr>
                                      <p:to>
                                        <p:strVal val="visible"/>
                                      </p:to>
                                    </p:set>
                                    <p:anim calcmode="lin" valueType="num">
                                      <p:cBhvr>
                                        <p:cTn id="646" dur="1000" fill="hold"/>
                                        <p:tgtEl>
                                          <p:spTgt spid="174"/>
                                        </p:tgtEl>
                                        <p:attrNameLst>
                                          <p:attrName>ppt_w</p:attrName>
                                        </p:attrNameLst>
                                      </p:cBhvr>
                                      <p:tavLst>
                                        <p:tav tm="0">
                                          <p:val>
                                            <p:fltVal val="0"/>
                                          </p:val>
                                        </p:tav>
                                        <p:tav tm="100000">
                                          <p:val>
                                            <p:strVal val="#ppt_w"/>
                                          </p:val>
                                        </p:tav>
                                      </p:tavLst>
                                    </p:anim>
                                    <p:anim calcmode="lin" valueType="num">
                                      <p:cBhvr>
                                        <p:cTn id="647" dur="1000" fill="hold"/>
                                        <p:tgtEl>
                                          <p:spTgt spid="174"/>
                                        </p:tgtEl>
                                        <p:attrNameLst>
                                          <p:attrName>ppt_h</p:attrName>
                                        </p:attrNameLst>
                                      </p:cBhvr>
                                      <p:tavLst>
                                        <p:tav tm="0">
                                          <p:val>
                                            <p:fltVal val="0"/>
                                          </p:val>
                                        </p:tav>
                                        <p:tav tm="100000">
                                          <p:val>
                                            <p:strVal val="#ppt_h"/>
                                          </p:val>
                                        </p:tav>
                                      </p:tavLst>
                                    </p:anim>
                                    <p:anim calcmode="lin" valueType="num">
                                      <p:cBhvr>
                                        <p:cTn id="648" dur="1000" fill="hold"/>
                                        <p:tgtEl>
                                          <p:spTgt spid="174"/>
                                        </p:tgtEl>
                                        <p:attrNameLst>
                                          <p:attrName>ppt_x</p:attrName>
                                        </p:attrNameLst>
                                      </p:cBhvr>
                                      <p:tavLst>
                                        <p:tav tm="0">
                                          <p:val>
                                            <p:fltVal val="0.5"/>
                                          </p:val>
                                        </p:tav>
                                        <p:tav tm="100000">
                                          <p:val>
                                            <p:strVal val="#ppt_x"/>
                                          </p:val>
                                        </p:tav>
                                      </p:tavLst>
                                    </p:anim>
                                    <p:anim calcmode="lin" valueType="num">
                                      <p:cBhvr>
                                        <p:cTn id="649" dur="1000" fill="hold"/>
                                        <p:tgtEl>
                                          <p:spTgt spid="174"/>
                                        </p:tgtEl>
                                        <p:attrNameLst>
                                          <p:attrName>ppt_y</p:attrName>
                                        </p:attrNameLst>
                                      </p:cBhvr>
                                      <p:tavLst>
                                        <p:tav tm="0">
                                          <p:val>
                                            <p:fltVal val="0.5"/>
                                          </p:val>
                                        </p:tav>
                                        <p:tav tm="100000">
                                          <p:val>
                                            <p:strVal val="#ppt_y"/>
                                          </p:val>
                                        </p:tav>
                                      </p:tavLst>
                                    </p:anim>
                                  </p:childTnLst>
                                </p:cTn>
                              </p:par>
                              <p:par>
                                <p:cTn id="650" presetID="23" presetClass="entr" presetSubtype="528" repeatCount="indefinite" fill="hold" grpId="0" nodeType="withEffect">
                                  <p:stCondLst>
                                    <p:cond delay="1500"/>
                                  </p:stCondLst>
                                  <p:childTnLst>
                                    <p:set>
                                      <p:cBhvr>
                                        <p:cTn id="651" dur="1" fill="hold">
                                          <p:stCondLst>
                                            <p:cond delay="0"/>
                                          </p:stCondLst>
                                        </p:cTn>
                                        <p:tgtEl>
                                          <p:spTgt spid="175"/>
                                        </p:tgtEl>
                                        <p:attrNameLst>
                                          <p:attrName>style.visibility</p:attrName>
                                        </p:attrNameLst>
                                      </p:cBhvr>
                                      <p:to>
                                        <p:strVal val="visible"/>
                                      </p:to>
                                    </p:set>
                                    <p:anim calcmode="lin" valueType="num">
                                      <p:cBhvr>
                                        <p:cTn id="652" dur="1000" fill="hold"/>
                                        <p:tgtEl>
                                          <p:spTgt spid="175"/>
                                        </p:tgtEl>
                                        <p:attrNameLst>
                                          <p:attrName>ppt_w</p:attrName>
                                        </p:attrNameLst>
                                      </p:cBhvr>
                                      <p:tavLst>
                                        <p:tav tm="0">
                                          <p:val>
                                            <p:fltVal val="0"/>
                                          </p:val>
                                        </p:tav>
                                        <p:tav tm="100000">
                                          <p:val>
                                            <p:strVal val="#ppt_w"/>
                                          </p:val>
                                        </p:tav>
                                      </p:tavLst>
                                    </p:anim>
                                    <p:anim calcmode="lin" valueType="num">
                                      <p:cBhvr>
                                        <p:cTn id="653" dur="1000" fill="hold"/>
                                        <p:tgtEl>
                                          <p:spTgt spid="175"/>
                                        </p:tgtEl>
                                        <p:attrNameLst>
                                          <p:attrName>ppt_h</p:attrName>
                                        </p:attrNameLst>
                                      </p:cBhvr>
                                      <p:tavLst>
                                        <p:tav tm="0">
                                          <p:val>
                                            <p:fltVal val="0"/>
                                          </p:val>
                                        </p:tav>
                                        <p:tav tm="100000">
                                          <p:val>
                                            <p:strVal val="#ppt_h"/>
                                          </p:val>
                                        </p:tav>
                                      </p:tavLst>
                                    </p:anim>
                                    <p:anim calcmode="lin" valueType="num">
                                      <p:cBhvr>
                                        <p:cTn id="654" dur="1000" fill="hold"/>
                                        <p:tgtEl>
                                          <p:spTgt spid="175"/>
                                        </p:tgtEl>
                                        <p:attrNameLst>
                                          <p:attrName>ppt_x</p:attrName>
                                        </p:attrNameLst>
                                      </p:cBhvr>
                                      <p:tavLst>
                                        <p:tav tm="0">
                                          <p:val>
                                            <p:fltVal val="0.5"/>
                                          </p:val>
                                        </p:tav>
                                        <p:tav tm="100000">
                                          <p:val>
                                            <p:strVal val="#ppt_x"/>
                                          </p:val>
                                        </p:tav>
                                      </p:tavLst>
                                    </p:anim>
                                    <p:anim calcmode="lin" valueType="num">
                                      <p:cBhvr>
                                        <p:cTn id="655" dur="1000" fill="hold"/>
                                        <p:tgtEl>
                                          <p:spTgt spid="175"/>
                                        </p:tgtEl>
                                        <p:attrNameLst>
                                          <p:attrName>ppt_y</p:attrName>
                                        </p:attrNameLst>
                                      </p:cBhvr>
                                      <p:tavLst>
                                        <p:tav tm="0">
                                          <p:val>
                                            <p:fltVal val="0.5"/>
                                          </p:val>
                                        </p:tav>
                                        <p:tav tm="100000">
                                          <p:val>
                                            <p:strVal val="#ppt_y"/>
                                          </p:val>
                                        </p:tav>
                                      </p:tavLst>
                                    </p:anim>
                                  </p:childTnLst>
                                </p:cTn>
                              </p:par>
                              <p:par>
                                <p:cTn id="656" presetID="23" presetClass="entr" presetSubtype="528" repeatCount="indefinite" fill="hold" grpId="0" nodeType="withEffect">
                                  <p:stCondLst>
                                    <p:cond delay="1500"/>
                                  </p:stCondLst>
                                  <p:childTnLst>
                                    <p:set>
                                      <p:cBhvr>
                                        <p:cTn id="657" dur="1" fill="hold">
                                          <p:stCondLst>
                                            <p:cond delay="0"/>
                                          </p:stCondLst>
                                        </p:cTn>
                                        <p:tgtEl>
                                          <p:spTgt spid="176"/>
                                        </p:tgtEl>
                                        <p:attrNameLst>
                                          <p:attrName>style.visibility</p:attrName>
                                        </p:attrNameLst>
                                      </p:cBhvr>
                                      <p:to>
                                        <p:strVal val="visible"/>
                                      </p:to>
                                    </p:set>
                                    <p:anim calcmode="lin" valueType="num">
                                      <p:cBhvr>
                                        <p:cTn id="658" dur="1000" fill="hold"/>
                                        <p:tgtEl>
                                          <p:spTgt spid="176"/>
                                        </p:tgtEl>
                                        <p:attrNameLst>
                                          <p:attrName>ppt_w</p:attrName>
                                        </p:attrNameLst>
                                      </p:cBhvr>
                                      <p:tavLst>
                                        <p:tav tm="0">
                                          <p:val>
                                            <p:fltVal val="0"/>
                                          </p:val>
                                        </p:tav>
                                        <p:tav tm="100000">
                                          <p:val>
                                            <p:strVal val="#ppt_w"/>
                                          </p:val>
                                        </p:tav>
                                      </p:tavLst>
                                    </p:anim>
                                    <p:anim calcmode="lin" valueType="num">
                                      <p:cBhvr>
                                        <p:cTn id="659" dur="1000" fill="hold"/>
                                        <p:tgtEl>
                                          <p:spTgt spid="176"/>
                                        </p:tgtEl>
                                        <p:attrNameLst>
                                          <p:attrName>ppt_h</p:attrName>
                                        </p:attrNameLst>
                                      </p:cBhvr>
                                      <p:tavLst>
                                        <p:tav tm="0">
                                          <p:val>
                                            <p:fltVal val="0"/>
                                          </p:val>
                                        </p:tav>
                                        <p:tav tm="100000">
                                          <p:val>
                                            <p:strVal val="#ppt_h"/>
                                          </p:val>
                                        </p:tav>
                                      </p:tavLst>
                                    </p:anim>
                                    <p:anim calcmode="lin" valueType="num">
                                      <p:cBhvr>
                                        <p:cTn id="660" dur="1000" fill="hold"/>
                                        <p:tgtEl>
                                          <p:spTgt spid="176"/>
                                        </p:tgtEl>
                                        <p:attrNameLst>
                                          <p:attrName>ppt_x</p:attrName>
                                        </p:attrNameLst>
                                      </p:cBhvr>
                                      <p:tavLst>
                                        <p:tav tm="0">
                                          <p:val>
                                            <p:fltVal val="0.5"/>
                                          </p:val>
                                        </p:tav>
                                        <p:tav tm="100000">
                                          <p:val>
                                            <p:strVal val="#ppt_x"/>
                                          </p:val>
                                        </p:tav>
                                      </p:tavLst>
                                    </p:anim>
                                    <p:anim calcmode="lin" valueType="num">
                                      <p:cBhvr>
                                        <p:cTn id="661" dur="1000" fill="hold"/>
                                        <p:tgtEl>
                                          <p:spTgt spid="176"/>
                                        </p:tgtEl>
                                        <p:attrNameLst>
                                          <p:attrName>ppt_y</p:attrName>
                                        </p:attrNameLst>
                                      </p:cBhvr>
                                      <p:tavLst>
                                        <p:tav tm="0">
                                          <p:val>
                                            <p:fltVal val="0.5"/>
                                          </p:val>
                                        </p:tav>
                                        <p:tav tm="100000">
                                          <p:val>
                                            <p:strVal val="#ppt_y"/>
                                          </p:val>
                                        </p:tav>
                                      </p:tavLst>
                                    </p:anim>
                                  </p:childTnLst>
                                </p:cTn>
                              </p:par>
                              <p:par>
                                <p:cTn id="662" presetID="23" presetClass="entr" presetSubtype="528" repeatCount="indefinite" fill="hold" grpId="0" nodeType="withEffect">
                                  <p:stCondLst>
                                    <p:cond delay="1500"/>
                                  </p:stCondLst>
                                  <p:childTnLst>
                                    <p:set>
                                      <p:cBhvr>
                                        <p:cTn id="663" dur="1" fill="hold">
                                          <p:stCondLst>
                                            <p:cond delay="0"/>
                                          </p:stCondLst>
                                        </p:cTn>
                                        <p:tgtEl>
                                          <p:spTgt spid="177"/>
                                        </p:tgtEl>
                                        <p:attrNameLst>
                                          <p:attrName>style.visibility</p:attrName>
                                        </p:attrNameLst>
                                      </p:cBhvr>
                                      <p:to>
                                        <p:strVal val="visible"/>
                                      </p:to>
                                    </p:set>
                                    <p:anim calcmode="lin" valueType="num">
                                      <p:cBhvr>
                                        <p:cTn id="664" dur="1000" fill="hold"/>
                                        <p:tgtEl>
                                          <p:spTgt spid="177"/>
                                        </p:tgtEl>
                                        <p:attrNameLst>
                                          <p:attrName>ppt_w</p:attrName>
                                        </p:attrNameLst>
                                      </p:cBhvr>
                                      <p:tavLst>
                                        <p:tav tm="0">
                                          <p:val>
                                            <p:fltVal val="0"/>
                                          </p:val>
                                        </p:tav>
                                        <p:tav tm="100000">
                                          <p:val>
                                            <p:strVal val="#ppt_w"/>
                                          </p:val>
                                        </p:tav>
                                      </p:tavLst>
                                    </p:anim>
                                    <p:anim calcmode="lin" valueType="num">
                                      <p:cBhvr>
                                        <p:cTn id="665" dur="1000" fill="hold"/>
                                        <p:tgtEl>
                                          <p:spTgt spid="177"/>
                                        </p:tgtEl>
                                        <p:attrNameLst>
                                          <p:attrName>ppt_h</p:attrName>
                                        </p:attrNameLst>
                                      </p:cBhvr>
                                      <p:tavLst>
                                        <p:tav tm="0">
                                          <p:val>
                                            <p:fltVal val="0"/>
                                          </p:val>
                                        </p:tav>
                                        <p:tav tm="100000">
                                          <p:val>
                                            <p:strVal val="#ppt_h"/>
                                          </p:val>
                                        </p:tav>
                                      </p:tavLst>
                                    </p:anim>
                                    <p:anim calcmode="lin" valueType="num">
                                      <p:cBhvr>
                                        <p:cTn id="666" dur="1000" fill="hold"/>
                                        <p:tgtEl>
                                          <p:spTgt spid="177"/>
                                        </p:tgtEl>
                                        <p:attrNameLst>
                                          <p:attrName>ppt_x</p:attrName>
                                        </p:attrNameLst>
                                      </p:cBhvr>
                                      <p:tavLst>
                                        <p:tav tm="0">
                                          <p:val>
                                            <p:fltVal val="0.5"/>
                                          </p:val>
                                        </p:tav>
                                        <p:tav tm="100000">
                                          <p:val>
                                            <p:strVal val="#ppt_x"/>
                                          </p:val>
                                        </p:tav>
                                      </p:tavLst>
                                    </p:anim>
                                    <p:anim calcmode="lin" valueType="num">
                                      <p:cBhvr>
                                        <p:cTn id="667" dur="1000" fill="hold"/>
                                        <p:tgtEl>
                                          <p:spTgt spid="177"/>
                                        </p:tgtEl>
                                        <p:attrNameLst>
                                          <p:attrName>ppt_y</p:attrName>
                                        </p:attrNameLst>
                                      </p:cBhvr>
                                      <p:tavLst>
                                        <p:tav tm="0">
                                          <p:val>
                                            <p:fltVal val="0.5"/>
                                          </p:val>
                                        </p:tav>
                                        <p:tav tm="100000">
                                          <p:val>
                                            <p:strVal val="#ppt_y"/>
                                          </p:val>
                                        </p:tav>
                                      </p:tavLst>
                                    </p:anim>
                                  </p:childTnLst>
                                </p:cTn>
                              </p:par>
                              <p:par>
                                <p:cTn id="668" presetID="23" presetClass="entr" presetSubtype="528" repeatCount="indefinite" fill="hold" grpId="0" nodeType="withEffect">
                                  <p:stCondLst>
                                    <p:cond delay="1500"/>
                                  </p:stCondLst>
                                  <p:childTnLst>
                                    <p:set>
                                      <p:cBhvr>
                                        <p:cTn id="669" dur="1" fill="hold">
                                          <p:stCondLst>
                                            <p:cond delay="0"/>
                                          </p:stCondLst>
                                        </p:cTn>
                                        <p:tgtEl>
                                          <p:spTgt spid="178"/>
                                        </p:tgtEl>
                                        <p:attrNameLst>
                                          <p:attrName>style.visibility</p:attrName>
                                        </p:attrNameLst>
                                      </p:cBhvr>
                                      <p:to>
                                        <p:strVal val="visible"/>
                                      </p:to>
                                    </p:set>
                                    <p:anim calcmode="lin" valueType="num">
                                      <p:cBhvr>
                                        <p:cTn id="670" dur="1000" fill="hold"/>
                                        <p:tgtEl>
                                          <p:spTgt spid="178"/>
                                        </p:tgtEl>
                                        <p:attrNameLst>
                                          <p:attrName>ppt_w</p:attrName>
                                        </p:attrNameLst>
                                      </p:cBhvr>
                                      <p:tavLst>
                                        <p:tav tm="0">
                                          <p:val>
                                            <p:fltVal val="0"/>
                                          </p:val>
                                        </p:tav>
                                        <p:tav tm="100000">
                                          <p:val>
                                            <p:strVal val="#ppt_w"/>
                                          </p:val>
                                        </p:tav>
                                      </p:tavLst>
                                    </p:anim>
                                    <p:anim calcmode="lin" valueType="num">
                                      <p:cBhvr>
                                        <p:cTn id="671" dur="1000" fill="hold"/>
                                        <p:tgtEl>
                                          <p:spTgt spid="178"/>
                                        </p:tgtEl>
                                        <p:attrNameLst>
                                          <p:attrName>ppt_h</p:attrName>
                                        </p:attrNameLst>
                                      </p:cBhvr>
                                      <p:tavLst>
                                        <p:tav tm="0">
                                          <p:val>
                                            <p:fltVal val="0"/>
                                          </p:val>
                                        </p:tav>
                                        <p:tav tm="100000">
                                          <p:val>
                                            <p:strVal val="#ppt_h"/>
                                          </p:val>
                                        </p:tav>
                                      </p:tavLst>
                                    </p:anim>
                                    <p:anim calcmode="lin" valueType="num">
                                      <p:cBhvr>
                                        <p:cTn id="672" dur="1000" fill="hold"/>
                                        <p:tgtEl>
                                          <p:spTgt spid="178"/>
                                        </p:tgtEl>
                                        <p:attrNameLst>
                                          <p:attrName>ppt_x</p:attrName>
                                        </p:attrNameLst>
                                      </p:cBhvr>
                                      <p:tavLst>
                                        <p:tav tm="0">
                                          <p:val>
                                            <p:fltVal val="0.5"/>
                                          </p:val>
                                        </p:tav>
                                        <p:tav tm="100000">
                                          <p:val>
                                            <p:strVal val="#ppt_x"/>
                                          </p:val>
                                        </p:tav>
                                      </p:tavLst>
                                    </p:anim>
                                    <p:anim calcmode="lin" valueType="num">
                                      <p:cBhvr>
                                        <p:cTn id="673" dur="1000" fill="hold"/>
                                        <p:tgtEl>
                                          <p:spTgt spid="178"/>
                                        </p:tgtEl>
                                        <p:attrNameLst>
                                          <p:attrName>ppt_y</p:attrName>
                                        </p:attrNameLst>
                                      </p:cBhvr>
                                      <p:tavLst>
                                        <p:tav tm="0">
                                          <p:val>
                                            <p:fltVal val="0.5"/>
                                          </p:val>
                                        </p:tav>
                                        <p:tav tm="100000">
                                          <p:val>
                                            <p:strVal val="#ppt_y"/>
                                          </p:val>
                                        </p:tav>
                                      </p:tavLst>
                                    </p:anim>
                                  </p:childTnLst>
                                </p:cTn>
                              </p:par>
                              <p:par>
                                <p:cTn id="674" presetID="23" presetClass="entr" presetSubtype="528" repeatCount="indefinite" fill="hold" grpId="0" nodeType="withEffect">
                                  <p:stCondLst>
                                    <p:cond delay="1500"/>
                                  </p:stCondLst>
                                  <p:childTnLst>
                                    <p:set>
                                      <p:cBhvr>
                                        <p:cTn id="675" dur="1" fill="hold">
                                          <p:stCondLst>
                                            <p:cond delay="0"/>
                                          </p:stCondLst>
                                        </p:cTn>
                                        <p:tgtEl>
                                          <p:spTgt spid="179"/>
                                        </p:tgtEl>
                                        <p:attrNameLst>
                                          <p:attrName>style.visibility</p:attrName>
                                        </p:attrNameLst>
                                      </p:cBhvr>
                                      <p:to>
                                        <p:strVal val="visible"/>
                                      </p:to>
                                    </p:set>
                                    <p:anim calcmode="lin" valueType="num">
                                      <p:cBhvr>
                                        <p:cTn id="676" dur="1000" fill="hold"/>
                                        <p:tgtEl>
                                          <p:spTgt spid="179"/>
                                        </p:tgtEl>
                                        <p:attrNameLst>
                                          <p:attrName>ppt_w</p:attrName>
                                        </p:attrNameLst>
                                      </p:cBhvr>
                                      <p:tavLst>
                                        <p:tav tm="0">
                                          <p:val>
                                            <p:fltVal val="0"/>
                                          </p:val>
                                        </p:tav>
                                        <p:tav tm="100000">
                                          <p:val>
                                            <p:strVal val="#ppt_w"/>
                                          </p:val>
                                        </p:tav>
                                      </p:tavLst>
                                    </p:anim>
                                    <p:anim calcmode="lin" valueType="num">
                                      <p:cBhvr>
                                        <p:cTn id="677" dur="1000" fill="hold"/>
                                        <p:tgtEl>
                                          <p:spTgt spid="179"/>
                                        </p:tgtEl>
                                        <p:attrNameLst>
                                          <p:attrName>ppt_h</p:attrName>
                                        </p:attrNameLst>
                                      </p:cBhvr>
                                      <p:tavLst>
                                        <p:tav tm="0">
                                          <p:val>
                                            <p:fltVal val="0"/>
                                          </p:val>
                                        </p:tav>
                                        <p:tav tm="100000">
                                          <p:val>
                                            <p:strVal val="#ppt_h"/>
                                          </p:val>
                                        </p:tav>
                                      </p:tavLst>
                                    </p:anim>
                                    <p:anim calcmode="lin" valueType="num">
                                      <p:cBhvr>
                                        <p:cTn id="678" dur="1000" fill="hold"/>
                                        <p:tgtEl>
                                          <p:spTgt spid="179"/>
                                        </p:tgtEl>
                                        <p:attrNameLst>
                                          <p:attrName>ppt_x</p:attrName>
                                        </p:attrNameLst>
                                      </p:cBhvr>
                                      <p:tavLst>
                                        <p:tav tm="0">
                                          <p:val>
                                            <p:fltVal val="0.5"/>
                                          </p:val>
                                        </p:tav>
                                        <p:tav tm="100000">
                                          <p:val>
                                            <p:strVal val="#ppt_x"/>
                                          </p:val>
                                        </p:tav>
                                      </p:tavLst>
                                    </p:anim>
                                    <p:anim calcmode="lin" valueType="num">
                                      <p:cBhvr>
                                        <p:cTn id="679" dur="1000" fill="hold"/>
                                        <p:tgtEl>
                                          <p:spTgt spid="179"/>
                                        </p:tgtEl>
                                        <p:attrNameLst>
                                          <p:attrName>ppt_y</p:attrName>
                                        </p:attrNameLst>
                                      </p:cBhvr>
                                      <p:tavLst>
                                        <p:tav tm="0">
                                          <p:val>
                                            <p:fltVal val="0.5"/>
                                          </p:val>
                                        </p:tav>
                                        <p:tav tm="100000">
                                          <p:val>
                                            <p:strVal val="#ppt_y"/>
                                          </p:val>
                                        </p:tav>
                                      </p:tavLst>
                                    </p:anim>
                                  </p:childTnLst>
                                </p:cTn>
                              </p:par>
                              <p:par>
                                <p:cTn id="680" presetID="23" presetClass="entr" presetSubtype="528" repeatCount="indefinite" fill="hold" nodeType="withEffect">
                                  <p:stCondLst>
                                    <p:cond delay="500"/>
                                  </p:stCondLst>
                                  <p:childTnLst>
                                    <p:set>
                                      <p:cBhvr>
                                        <p:cTn id="681" dur="1" fill="hold">
                                          <p:stCondLst>
                                            <p:cond delay="0"/>
                                          </p:stCondLst>
                                        </p:cTn>
                                        <p:tgtEl>
                                          <p:spTgt spid="180"/>
                                        </p:tgtEl>
                                        <p:attrNameLst>
                                          <p:attrName>style.visibility</p:attrName>
                                        </p:attrNameLst>
                                      </p:cBhvr>
                                      <p:to>
                                        <p:strVal val="visible"/>
                                      </p:to>
                                    </p:set>
                                    <p:anim calcmode="lin" valueType="num">
                                      <p:cBhvr>
                                        <p:cTn id="682" dur="1000" fill="hold"/>
                                        <p:tgtEl>
                                          <p:spTgt spid="180"/>
                                        </p:tgtEl>
                                        <p:attrNameLst>
                                          <p:attrName>ppt_w</p:attrName>
                                        </p:attrNameLst>
                                      </p:cBhvr>
                                      <p:tavLst>
                                        <p:tav tm="0">
                                          <p:val>
                                            <p:fltVal val="0"/>
                                          </p:val>
                                        </p:tav>
                                        <p:tav tm="100000">
                                          <p:val>
                                            <p:strVal val="#ppt_w"/>
                                          </p:val>
                                        </p:tav>
                                      </p:tavLst>
                                    </p:anim>
                                    <p:anim calcmode="lin" valueType="num">
                                      <p:cBhvr>
                                        <p:cTn id="683" dur="1000" fill="hold"/>
                                        <p:tgtEl>
                                          <p:spTgt spid="180"/>
                                        </p:tgtEl>
                                        <p:attrNameLst>
                                          <p:attrName>ppt_h</p:attrName>
                                        </p:attrNameLst>
                                      </p:cBhvr>
                                      <p:tavLst>
                                        <p:tav tm="0">
                                          <p:val>
                                            <p:fltVal val="0"/>
                                          </p:val>
                                        </p:tav>
                                        <p:tav tm="100000">
                                          <p:val>
                                            <p:strVal val="#ppt_h"/>
                                          </p:val>
                                        </p:tav>
                                      </p:tavLst>
                                    </p:anim>
                                    <p:anim calcmode="lin" valueType="num">
                                      <p:cBhvr>
                                        <p:cTn id="684" dur="1000" fill="hold"/>
                                        <p:tgtEl>
                                          <p:spTgt spid="180"/>
                                        </p:tgtEl>
                                        <p:attrNameLst>
                                          <p:attrName>ppt_x</p:attrName>
                                        </p:attrNameLst>
                                      </p:cBhvr>
                                      <p:tavLst>
                                        <p:tav tm="0">
                                          <p:val>
                                            <p:fltVal val="0.5"/>
                                          </p:val>
                                        </p:tav>
                                        <p:tav tm="100000">
                                          <p:val>
                                            <p:strVal val="#ppt_x"/>
                                          </p:val>
                                        </p:tav>
                                      </p:tavLst>
                                    </p:anim>
                                    <p:anim calcmode="lin" valueType="num">
                                      <p:cBhvr>
                                        <p:cTn id="685" dur="1000" fill="hold"/>
                                        <p:tgtEl>
                                          <p:spTgt spid="180"/>
                                        </p:tgtEl>
                                        <p:attrNameLst>
                                          <p:attrName>ppt_y</p:attrName>
                                        </p:attrNameLst>
                                      </p:cBhvr>
                                      <p:tavLst>
                                        <p:tav tm="0">
                                          <p:val>
                                            <p:fltVal val="0.5"/>
                                          </p:val>
                                        </p:tav>
                                        <p:tav tm="100000">
                                          <p:val>
                                            <p:strVal val="#ppt_y"/>
                                          </p:val>
                                        </p:tav>
                                      </p:tavLst>
                                    </p:anim>
                                  </p:childTnLst>
                                </p:cTn>
                              </p:par>
                              <p:par>
                                <p:cTn id="686" presetID="23" presetClass="entr" presetSubtype="528" repeatCount="indefinite" fill="hold" nodeType="withEffect">
                                  <p:stCondLst>
                                    <p:cond delay="500"/>
                                  </p:stCondLst>
                                  <p:childTnLst>
                                    <p:set>
                                      <p:cBhvr>
                                        <p:cTn id="687" dur="1" fill="hold">
                                          <p:stCondLst>
                                            <p:cond delay="0"/>
                                          </p:stCondLst>
                                        </p:cTn>
                                        <p:tgtEl>
                                          <p:spTgt spid="181"/>
                                        </p:tgtEl>
                                        <p:attrNameLst>
                                          <p:attrName>style.visibility</p:attrName>
                                        </p:attrNameLst>
                                      </p:cBhvr>
                                      <p:to>
                                        <p:strVal val="visible"/>
                                      </p:to>
                                    </p:set>
                                    <p:anim calcmode="lin" valueType="num">
                                      <p:cBhvr>
                                        <p:cTn id="688" dur="1000" fill="hold"/>
                                        <p:tgtEl>
                                          <p:spTgt spid="181"/>
                                        </p:tgtEl>
                                        <p:attrNameLst>
                                          <p:attrName>ppt_w</p:attrName>
                                        </p:attrNameLst>
                                      </p:cBhvr>
                                      <p:tavLst>
                                        <p:tav tm="0">
                                          <p:val>
                                            <p:fltVal val="0"/>
                                          </p:val>
                                        </p:tav>
                                        <p:tav tm="100000">
                                          <p:val>
                                            <p:strVal val="#ppt_w"/>
                                          </p:val>
                                        </p:tav>
                                      </p:tavLst>
                                    </p:anim>
                                    <p:anim calcmode="lin" valueType="num">
                                      <p:cBhvr>
                                        <p:cTn id="689" dur="1000" fill="hold"/>
                                        <p:tgtEl>
                                          <p:spTgt spid="181"/>
                                        </p:tgtEl>
                                        <p:attrNameLst>
                                          <p:attrName>ppt_h</p:attrName>
                                        </p:attrNameLst>
                                      </p:cBhvr>
                                      <p:tavLst>
                                        <p:tav tm="0">
                                          <p:val>
                                            <p:fltVal val="0"/>
                                          </p:val>
                                        </p:tav>
                                        <p:tav tm="100000">
                                          <p:val>
                                            <p:strVal val="#ppt_h"/>
                                          </p:val>
                                        </p:tav>
                                      </p:tavLst>
                                    </p:anim>
                                    <p:anim calcmode="lin" valueType="num">
                                      <p:cBhvr>
                                        <p:cTn id="690" dur="1000" fill="hold"/>
                                        <p:tgtEl>
                                          <p:spTgt spid="181"/>
                                        </p:tgtEl>
                                        <p:attrNameLst>
                                          <p:attrName>ppt_x</p:attrName>
                                        </p:attrNameLst>
                                      </p:cBhvr>
                                      <p:tavLst>
                                        <p:tav tm="0">
                                          <p:val>
                                            <p:fltVal val="0.5"/>
                                          </p:val>
                                        </p:tav>
                                        <p:tav tm="100000">
                                          <p:val>
                                            <p:strVal val="#ppt_x"/>
                                          </p:val>
                                        </p:tav>
                                      </p:tavLst>
                                    </p:anim>
                                    <p:anim calcmode="lin" valueType="num">
                                      <p:cBhvr>
                                        <p:cTn id="691" dur="1000" fill="hold"/>
                                        <p:tgtEl>
                                          <p:spTgt spid="181"/>
                                        </p:tgtEl>
                                        <p:attrNameLst>
                                          <p:attrName>ppt_y</p:attrName>
                                        </p:attrNameLst>
                                      </p:cBhvr>
                                      <p:tavLst>
                                        <p:tav tm="0">
                                          <p:val>
                                            <p:fltVal val="0.5"/>
                                          </p:val>
                                        </p:tav>
                                        <p:tav tm="100000">
                                          <p:val>
                                            <p:strVal val="#ppt_y"/>
                                          </p:val>
                                        </p:tav>
                                      </p:tavLst>
                                    </p:anim>
                                  </p:childTnLst>
                                </p:cTn>
                              </p:par>
                              <p:par>
                                <p:cTn id="692" presetID="23" presetClass="entr" presetSubtype="528" repeatCount="indefinite" fill="hold" grpId="0" nodeType="withEffect">
                                  <p:stCondLst>
                                    <p:cond delay="0"/>
                                  </p:stCondLst>
                                  <p:childTnLst>
                                    <p:set>
                                      <p:cBhvr>
                                        <p:cTn id="693" dur="1" fill="hold">
                                          <p:stCondLst>
                                            <p:cond delay="0"/>
                                          </p:stCondLst>
                                        </p:cTn>
                                        <p:tgtEl>
                                          <p:spTgt spid="182"/>
                                        </p:tgtEl>
                                        <p:attrNameLst>
                                          <p:attrName>style.visibility</p:attrName>
                                        </p:attrNameLst>
                                      </p:cBhvr>
                                      <p:to>
                                        <p:strVal val="visible"/>
                                      </p:to>
                                    </p:set>
                                    <p:anim calcmode="lin" valueType="num">
                                      <p:cBhvr>
                                        <p:cTn id="694" dur="1000" fill="hold"/>
                                        <p:tgtEl>
                                          <p:spTgt spid="182"/>
                                        </p:tgtEl>
                                        <p:attrNameLst>
                                          <p:attrName>ppt_w</p:attrName>
                                        </p:attrNameLst>
                                      </p:cBhvr>
                                      <p:tavLst>
                                        <p:tav tm="0">
                                          <p:val>
                                            <p:fltVal val="0"/>
                                          </p:val>
                                        </p:tav>
                                        <p:tav tm="100000">
                                          <p:val>
                                            <p:strVal val="#ppt_w"/>
                                          </p:val>
                                        </p:tav>
                                      </p:tavLst>
                                    </p:anim>
                                    <p:anim calcmode="lin" valueType="num">
                                      <p:cBhvr>
                                        <p:cTn id="695" dur="1000" fill="hold"/>
                                        <p:tgtEl>
                                          <p:spTgt spid="182"/>
                                        </p:tgtEl>
                                        <p:attrNameLst>
                                          <p:attrName>ppt_h</p:attrName>
                                        </p:attrNameLst>
                                      </p:cBhvr>
                                      <p:tavLst>
                                        <p:tav tm="0">
                                          <p:val>
                                            <p:fltVal val="0"/>
                                          </p:val>
                                        </p:tav>
                                        <p:tav tm="100000">
                                          <p:val>
                                            <p:strVal val="#ppt_h"/>
                                          </p:val>
                                        </p:tav>
                                      </p:tavLst>
                                    </p:anim>
                                    <p:anim calcmode="lin" valueType="num">
                                      <p:cBhvr>
                                        <p:cTn id="696" dur="1000" fill="hold"/>
                                        <p:tgtEl>
                                          <p:spTgt spid="182"/>
                                        </p:tgtEl>
                                        <p:attrNameLst>
                                          <p:attrName>ppt_x</p:attrName>
                                        </p:attrNameLst>
                                      </p:cBhvr>
                                      <p:tavLst>
                                        <p:tav tm="0">
                                          <p:val>
                                            <p:fltVal val="0.5"/>
                                          </p:val>
                                        </p:tav>
                                        <p:tav tm="100000">
                                          <p:val>
                                            <p:strVal val="#ppt_x"/>
                                          </p:val>
                                        </p:tav>
                                      </p:tavLst>
                                    </p:anim>
                                    <p:anim calcmode="lin" valueType="num">
                                      <p:cBhvr>
                                        <p:cTn id="697" dur="1000" fill="hold"/>
                                        <p:tgtEl>
                                          <p:spTgt spid="182"/>
                                        </p:tgtEl>
                                        <p:attrNameLst>
                                          <p:attrName>ppt_y</p:attrName>
                                        </p:attrNameLst>
                                      </p:cBhvr>
                                      <p:tavLst>
                                        <p:tav tm="0">
                                          <p:val>
                                            <p:fltVal val="0.5"/>
                                          </p:val>
                                        </p:tav>
                                        <p:tav tm="100000">
                                          <p:val>
                                            <p:strVal val="#ppt_y"/>
                                          </p:val>
                                        </p:tav>
                                      </p:tavLst>
                                    </p:anim>
                                  </p:childTnLst>
                                </p:cTn>
                              </p:par>
                              <p:par>
                                <p:cTn id="698" presetID="23" presetClass="entr" presetSubtype="528" repeatCount="indefinite" fill="hold" grpId="0" nodeType="withEffect">
                                  <p:stCondLst>
                                    <p:cond delay="0"/>
                                  </p:stCondLst>
                                  <p:childTnLst>
                                    <p:set>
                                      <p:cBhvr>
                                        <p:cTn id="699" dur="1" fill="hold">
                                          <p:stCondLst>
                                            <p:cond delay="0"/>
                                          </p:stCondLst>
                                        </p:cTn>
                                        <p:tgtEl>
                                          <p:spTgt spid="183"/>
                                        </p:tgtEl>
                                        <p:attrNameLst>
                                          <p:attrName>style.visibility</p:attrName>
                                        </p:attrNameLst>
                                      </p:cBhvr>
                                      <p:to>
                                        <p:strVal val="visible"/>
                                      </p:to>
                                    </p:set>
                                    <p:anim calcmode="lin" valueType="num">
                                      <p:cBhvr>
                                        <p:cTn id="700" dur="1000" fill="hold"/>
                                        <p:tgtEl>
                                          <p:spTgt spid="183"/>
                                        </p:tgtEl>
                                        <p:attrNameLst>
                                          <p:attrName>ppt_w</p:attrName>
                                        </p:attrNameLst>
                                      </p:cBhvr>
                                      <p:tavLst>
                                        <p:tav tm="0">
                                          <p:val>
                                            <p:fltVal val="0"/>
                                          </p:val>
                                        </p:tav>
                                        <p:tav tm="100000">
                                          <p:val>
                                            <p:strVal val="#ppt_w"/>
                                          </p:val>
                                        </p:tav>
                                      </p:tavLst>
                                    </p:anim>
                                    <p:anim calcmode="lin" valueType="num">
                                      <p:cBhvr>
                                        <p:cTn id="701" dur="1000" fill="hold"/>
                                        <p:tgtEl>
                                          <p:spTgt spid="183"/>
                                        </p:tgtEl>
                                        <p:attrNameLst>
                                          <p:attrName>ppt_h</p:attrName>
                                        </p:attrNameLst>
                                      </p:cBhvr>
                                      <p:tavLst>
                                        <p:tav tm="0">
                                          <p:val>
                                            <p:fltVal val="0"/>
                                          </p:val>
                                        </p:tav>
                                        <p:tav tm="100000">
                                          <p:val>
                                            <p:strVal val="#ppt_h"/>
                                          </p:val>
                                        </p:tav>
                                      </p:tavLst>
                                    </p:anim>
                                    <p:anim calcmode="lin" valueType="num">
                                      <p:cBhvr>
                                        <p:cTn id="702" dur="1000" fill="hold"/>
                                        <p:tgtEl>
                                          <p:spTgt spid="183"/>
                                        </p:tgtEl>
                                        <p:attrNameLst>
                                          <p:attrName>ppt_x</p:attrName>
                                        </p:attrNameLst>
                                      </p:cBhvr>
                                      <p:tavLst>
                                        <p:tav tm="0">
                                          <p:val>
                                            <p:fltVal val="0.5"/>
                                          </p:val>
                                        </p:tav>
                                        <p:tav tm="100000">
                                          <p:val>
                                            <p:strVal val="#ppt_x"/>
                                          </p:val>
                                        </p:tav>
                                      </p:tavLst>
                                    </p:anim>
                                    <p:anim calcmode="lin" valueType="num">
                                      <p:cBhvr>
                                        <p:cTn id="703" dur="1000" fill="hold"/>
                                        <p:tgtEl>
                                          <p:spTgt spid="183"/>
                                        </p:tgtEl>
                                        <p:attrNameLst>
                                          <p:attrName>ppt_y</p:attrName>
                                        </p:attrNameLst>
                                      </p:cBhvr>
                                      <p:tavLst>
                                        <p:tav tm="0">
                                          <p:val>
                                            <p:fltVal val="0.5"/>
                                          </p:val>
                                        </p:tav>
                                        <p:tav tm="100000">
                                          <p:val>
                                            <p:strVal val="#ppt_y"/>
                                          </p:val>
                                        </p:tav>
                                      </p:tavLst>
                                    </p:anim>
                                  </p:childTnLst>
                                </p:cTn>
                              </p:par>
                              <p:par>
                                <p:cTn id="704" presetID="23" presetClass="entr" presetSubtype="528" repeatCount="indefinite" fill="hold" nodeType="withEffect">
                                  <p:stCondLst>
                                    <p:cond delay="500"/>
                                  </p:stCondLst>
                                  <p:childTnLst>
                                    <p:set>
                                      <p:cBhvr>
                                        <p:cTn id="705" dur="1" fill="hold">
                                          <p:stCondLst>
                                            <p:cond delay="0"/>
                                          </p:stCondLst>
                                        </p:cTn>
                                        <p:tgtEl>
                                          <p:spTgt spid="184"/>
                                        </p:tgtEl>
                                        <p:attrNameLst>
                                          <p:attrName>style.visibility</p:attrName>
                                        </p:attrNameLst>
                                      </p:cBhvr>
                                      <p:to>
                                        <p:strVal val="visible"/>
                                      </p:to>
                                    </p:set>
                                    <p:anim calcmode="lin" valueType="num">
                                      <p:cBhvr>
                                        <p:cTn id="706" dur="1000" fill="hold"/>
                                        <p:tgtEl>
                                          <p:spTgt spid="184"/>
                                        </p:tgtEl>
                                        <p:attrNameLst>
                                          <p:attrName>ppt_w</p:attrName>
                                        </p:attrNameLst>
                                      </p:cBhvr>
                                      <p:tavLst>
                                        <p:tav tm="0">
                                          <p:val>
                                            <p:fltVal val="0"/>
                                          </p:val>
                                        </p:tav>
                                        <p:tav tm="100000">
                                          <p:val>
                                            <p:strVal val="#ppt_w"/>
                                          </p:val>
                                        </p:tav>
                                      </p:tavLst>
                                    </p:anim>
                                    <p:anim calcmode="lin" valueType="num">
                                      <p:cBhvr>
                                        <p:cTn id="707" dur="1000" fill="hold"/>
                                        <p:tgtEl>
                                          <p:spTgt spid="184"/>
                                        </p:tgtEl>
                                        <p:attrNameLst>
                                          <p:attrName>ppt_h</p:attrName>
                                        </p:attrNameLst>
                                      </p:cBhvr>
                                      <p:tavLst>
                                        <p:tav tm="0">
                                          <p:val>
                                            <p:fltVal val="0"/>
                                          </p:val>
                                        </p:tav>
                                        <p:tav tm="100000">
                                          <p:val>
                                            <p:strVal val="#ppt_h"/>
                                          </p:val>
                                        </p:tav>
                                      </p:tavLst>
                                    </p:anim>
                                    <p:anim calcmode="lin" valueType="num">
                                      <p:cBhvr>
                                        <p:cTn id="708" dur="1000" fill="hold"/>
                                        <p:tgtEl>
                                          <p:spTgt spid="184"/>
                                        </p:tgtEl>
                                        <p:attrNameLst>
                                          <p:attrName>ppt_x</p:attrName>
                                        </p:attrNameLst>
                                      </p:cBhvr>
                                      <p:tavLst>
                                        <p:tav tm="0">
                                          <p:val>
                                            <p:fltVal val="0.5"/>
                                          </p:val>
                                        </p:tav>
                                        <p:tav tm="100000">
                                          <p:val>
                                            <p:strVal val="#ppt_x"/>
                                          </p:val>
                                        </p:tav>
                                      </p:tavLst>
                                    </p:anim>
                                    <p:anim calcmode="lin" valueType="num">
                                      <p:cBhvr>
                                        <p:cTn id="709" dur="1000" fill="hold"/>
                                        <p:tgtEl>
                                          <p:spTgt spid="184"/>
                                        </p:tgtEl>
                                        <p:attrNameLst>
                                          <p:attrName>ppt_y</p:attrName>
                                        </p:attrNameLst>
                                      </p:cBhvr>
                                      <p:tavLst>
                                        <p:tav tm="0">
                                          <p:val>
                                            <p:fltVal val="0.5"/>
                                          </p:val>
                                        </p:tav>
                                        <p:tav tm="100000">
                                          <p:val>
                                            <p:strVal val="#ppt_y"/>
                                          </p:val>
                                        </p:tav>
                                      </p:tavLst>
                                    </p:anim>
                                  </p:childTnLst>
                                </p:cTn>
                              </p:par>
                              <p:par>
                                <p:cTn id="710" presetID="23" presetClass="entr" presetSubtype="528" repeatCount="indefinite" fill="hold" grpId="0" nodeType="withEffect">
                                  <p:stCondLst>
                                    <p:cond delay="0"/>
                                  </p:stCondLst>
                                  <p:childTnLst>
                                    <p:set>
                                      <p:cBhvr>
                                        <p:cTn id="711" dur="1" fill="hold">
                                          <p:stCondLst>
                                            <p:cond delay="0"/>
                                          </p:stCondLst>
                                        </p:cTn>
                                        <p:tgtEl>
                                          <p:spTgt spid="185"/>
                                        </p:tgtEl>
                                        <p:attrNameLst>
                                          <p:attrName>style.visibility</p:attrName>
                                        </p:attrNameLst>
                                      </p:cBhvr>
                                      <p:to>
                                        <p:strVal val="visible"/>
                                      </p:to>
                                    </p:set>
                                    <p:anim calcmode="lin" valueType="num">
                                      <p:cBhvr>
                                        <p:cTn id="712" dur="1000" fill="hold"/>
                                        <p:tgtEl>
                                          <p:spTgt spid="185"/>
                                        </p:tgtEl>
                                        <p:attrNameLst>
                                          <p:attrName>ppt_w</p:attrName>
                                        </p:attrNameLst>
                                      </p:cBhvr>
                                      <p:tavLst>
                                        <p:tav tm="0">
                                          <p:val>
                                            <p:fltVal val="0"/>
                                          </p:val>
                                        </p:tav>
                                        <p:tav tm="100000">
                                          <p:val>
                                            <p:strVal val="#ppt_w"/>
                                          </p:val>
                                        </p:tav>
                                      </p:tavLst>
                                    </p:anim>
                                    <p:anim calcmode="lin" valueType="num">
                                      <p:cBhvr>
                                        <p:cTn id="713" dur="1000" fill="hold"/>
                                        <p:tgtEl>
                                          <p:spTgt spid="185"/>
                                        </p:tgtEl>
                                        <p:attrNameLst>
                                          <p:attrName>ppt_h</p:attrName>
                                        </p:attrNameLst>
                                      </p:cBhvr>
                                      <p:tavLst>
                                        <p:tav tm="0">
                                          <p:val>
                                            <p:fltVal val="0"/>
                                          </p:val>
                                        </p:tav>
                                        <p:tav tm="100000">
                                          <p:val>
                                            <p:strVal val="#ppt_h"/>
                                          </p:val>
                                        </p:tav>
                                      </p:tavLst>
                                    </p:anim>
                                    <p:anim calcmode="lin" valueType="num">
                                      <p:cBhvr>
                                        <p:cTn id="714" dur="1000" fill="hold"/>
                                        <p:tgtEl>
                                          <p:spTgt spid="185"/>
                                        </p:tgtEl>
                                        <p:attrNameLst>
                                          <p:attrName>ppt_x</p:attrName>
                                        </p:attrNameLst>
                                      </p:cBhvr>
                                      <p:tavLst>
                                        <p:tav tm="0">
                                          <p:val>
                                            <p:fltVal val="0.5"/>
                                          </p:val>
                                        </p:tav>
                                        <p:tav tm="100000">
                                          <p:val>
                                            <p:strVal val="#ppt_x"/>
                                          </p:val>
                                        </p:tav>
                                      </p:tavLst>
                                    </p:anim>
                                    <p:anim calcmode="lin" valueType="num">
                                      <p:cBhvr>
                                        <p:cTn id="715" dur="1000" fill="hold"/>
                                        <p:tgtEl>
                                          <p:spTgt spid="185"/>
                                        </p:tgtEl>
                                        <p:attrNameLst>
                                          <p:attrName>ppt_y</p:attrName>
                                        </p:attrNameLst>
                                      </p:cBhvr>
                                      <p:tavLst>
                                        <p:tav tm="0">
                                          <p:val>
                                            <p:fltVal val="0.5"/>
                                          </p:val>
                                        </p:tav>
                                        <p:tav tm="100000">
                                          <p:val>
                                            <p:strVal val="#ppt_y"/>
                                          </p:val>
                                        </p:tav>
                                      </p:tavLst>
                                    </p:anim>
                                  </p:childTnLst>
                                </p:cTn>
                              </p:par>
                              <p:par>
                                <p:cTn id="716" presetID="23" presetClass="entr" presetSubtype="528" repeatCount="indefinite" fill="hold" grpId="0" nodeType="withEffect">
                                  <p:stCondLst>
                                    <p:cond delay="0"/>
                                  </p:stCondLst>
                                  <p:childTnLst>
                                    <p:set>
                                      <p:cBhvr>
                                        <p:cTn id="717" dur="1" fill="hold">
                                          <p:stCondLst>
                                            <p:cond delay="0"/>
                                          </p:stCondLst>
                                        </p:cTn>
                                        <p:tgtEl>
                                          <p:spTgt spid="186"/>
                                        </p:tgtEl>
                                        <p:attrNameLst>
                                          <p:attrName>style.visibility</p:attrName>
                                        </p:attrNameLst>
                                      </p:cBhvr>
                                      <p:to>
                                        <p:strVal val="visible"/>
                                      </p:to>
                                    </p:set>
                                    <p:anim calcmode="lin" valueType="num">
                                      <p:cBhvr>
                                        <p:cTn id="718" dur="1000" fill="hold"/>
                                        <p:tgtEl>
                                          <p:spTgt spid="186"/>
                                        </p:tgtEl>
                                        <p:attrNameLst>
                                          <p:attrName>ppt_w</p:attrName>
                                        </p:attrNameLst>
                                      </p:cBhvr>
                                      <p:tavLst>
                                        <p:tav tm="0">
                                          <p:val>
                                            <p:fltVal val="0"/>
                                          </p:val>
                                        </p:tav>
                                        <p:tav tm="100000">
                                          <p:val>
                                            <p:strVal val="#ppt_w"/>
                                          </p:val>
                                        </p:tav>
                                      </p:tavLst>
                                    </p:anim>
                                    <p:anim calcmode="lin" valueType="num">
                                      <p:cBhvr>
                                        <p:cTn id="719" dur="1000" fill="hold"/>
                                        <p:tgtEl>
                                          <p:spTgt spid="186"/>
                                        </p:tgtEl>
                                        <p:attrNameLst>
                                          <p:attrName>ppt_h</p:attrName>
                                        </p:attrNameLst>
                                      </p:cBhvr>
                                      <p:tavLst>
                                        <p:tav tm="0">
                                          <p:val>
                                            <p:fltVal val="0"/>
                                          </p:val>
                                        </p:tav>
                                        <p:tav tm="100000">
                                          <p:val>
                                            <p:strVal val="#ppt_h"/>
                                          </p:val>
                                        </p:tav>
                                      </p:tavLst>
                                    </p:anim>
                                    <p:anim calcmode="lin" valueType="num">
                                      <p:cBhvr>
                                        <p:cTn id="720" dur="1000" fill="hold"/>
                                        <p:tgtEl>
                                          <p:spTgt spid="186"/>
                                        </p:tgtEl>
                                        <p:attrNameLst>
                                          <p:attrName>ppt_x</p:attrName>
                                        </p:attrNameLst>
                                      </p:cBhvr>
                                      <p:tavLst>
                                        <p:tav tm="0">
                                          <p:val>
                                            <p:fltVal val="0.5"/>
                                          </p:val>
                                        </p:tav>
                                        <p:tav tm="100000">
                                          <p:val>
                                            <p:strVal val="#ppt_x"/>
                                          </p:val>
                                        </p:tav>
                                      </p:tavLst>
                                    </p:anim>
                                    <p:anim calcmode="lin" valueType="num">
                                      <p:cBhvr>
                                        <p:cTn id="721" dur="1000" fill="hold"/>
                                        <p:tgtEl>
                                          <p:spTgt spid="186"/>
                                        </p:tgtEl>
                                        <p:attrNameLst>
                                          <p:attrName>ppt_y</p:attrName>
                                        </p:attrNameLst>
                                      </p:cBhvr>
                                      <p:tavLst>
                                        <p:tav tm="0">
                                          <p:val>
                                            <p:fltVal val="0.5"/>
                                          </p:val>
                                        </p:tav>
                                        <p:tav tm="100000">
                                          <p:val>
                                            <p:strVal val="#ppt_y"/>
                                          </p:val>
                                        </p:tav>
                                      </p:tavLst>
                                    </p:anim>
                                  </p:childTnLst>
                                </p:cTn>
                              </p:par>
                              <p:par>
                                <p:cTn id="722" presetID="23" presetClass="entr" presetSubtype="528" repeatCount="indefinite" fill="hold" nodeType="withEffect">
                                  <p:stCondLst>
                                    <p:cond delay="500"/>
                                  </p:stCondLst>
                                  <p:childTnLst>
                                    <p:set>
                                      <p:cBhvr>
                                        <p:cTn id="723" dur="1" fill="hold">
                                          <p:stCondLst>
                                            <p:cond delay="0"/>
                                          </p:stCondLst>
                                        </p:cTn>
                                        <p:tgtEl>
                                          <p:spTgt spid="187"/>
                                        </p:tgtEl>
                                        <p:attrNameLst>
                                          <p:attrName>style.visibility</p:attrName>
                                        </p:attrNameLst>
                                      </p:cBhvr>
                                      <p:to>
                                        <p:strVal val="visible"/>
                                      </p:to>
                                    </p:set>
                                    <p:anim calcmode="lin" valueType="num">
                                      <p:cBhvr>
                                        <p:cTn id="724" dur="1000" fill="hold"/>
                                        <p:tgtEl>
                                          <p:spTgt spid="187"/>
                                        </p:tgtEl>
                                        <p:attrNameLst>
                                          <p:attrName>ppt_w</p:attrName>
                                        </p:attrNameLst>
                                      </p:cBhvr>
                                      <p:tavLst>
                                        <p:tav tm="0">
                                          <p:val>
                                            <p:fltVal val="0"/>
                                          </p:val>
                                        </p:tav>
                                        <p:tav tm="100000">
                                          <p:val>
                                            <p:strVal val="#ppt_w"/>
                                          </p:val>
                                        </p:tav>
                                      </p:tavLst>
                                    </p:anim>
                                    <p:anim calcmode="lin" valueType="num">
                                      <p:cBhvr>
                                        <p:cTn id="725" dur="1000" fill="hold"/>
                                        <p:tgtEl>
                                          <p:spTgt spid="187"/>
                                        </p:tgtEl>
                                        <p:attrNameLst>
                                          <p:attrName>ppt_h</p:attrName>
                                        </p:attrNameLst>
                                      </p:cBhvr>
                                      <p:tavLst>
                                        <p:tav tm="0">
                                          <p:val>
                                            <p:fltVal val="0"/>
                                          </p:val>
                                        </p:tav>
                                        <p:tav tm="100000">
                                          <p:val>
                                            <p:strVal val="#ppt_h"/>
                                          </p:val>
                                        </p:tav>
                                      </p:tavLst>
                                    </p:anim>
                                    <p:anim calcmode="lin" valueType="num">
                                      <p:cBhvr>
                                        <p:cTn id="726" dur="1000" fill="hold"/>
                                        <p:tgtEl>
                                          <p:spTgt spid="187"/>
                                        </p:tgtEl>
                                        <p:attrNameLst>
                                          <p:attrName>ppt_x</p:attrName>
                                        </p:attrNameLst>
                                      </p:cBhvr>
                                      <p:tavLst>
                                        <p:tav tm="0">
                                          <p:val>
                                            <p:fltVal val="0.5"/>
                                          </p:val>
                                        </p:tav>
                                        <p:tav tm="100000">
                                          <p:val>
                                            <p:strVal val="#ppt_x"/>
                                          </p:val>
                                        </p:tav>
                                      </p:tavLst>
                                    </p:anim>
                                    <p:anim calcmode="lin" valueType="num">
                                      <p:cBhvr>
                                        <p:cTn id="727" dur="1000" fill="hold"/>
                                        <p:tgtEl>
                                          <p:spTgt spid="187"/>
                                        </p:tgtEl>
                                        <p:attrNameLst>
                                          <p:attrName>ppt_y</p:attrName>
                                        </p:attrNameLst>
                                      </p:cBhvr>
                                      <p:tavLst>
                                        <p:tav tm="0">
                                          <p:val>
                                            <p:fltVal val="0.5"/>
                                          </p:val>
                                        </p:tav>
                                        <p:tav tm="100000">
                                          <p:val>
                                            <p:strVal val="#ppt_y"/>
                                          </p:val>
                                        </p:tav>
                                      </p:tavLst>
                                    </p:anim>
                                  </p:childTnLst>
                                </p:cTn>
                              </p:par>
                              <p:par>
                                <p:cTn id="728" presetID="23" presetClass="entr" presetSubtype="528" repeatCount="indefinite" fill="hold" grpId="0" nodeType="withEffect">
                                  <p:stCondLst>
                                    <p:cond delay="0"/>
                                  </p:stCondLst>
                                  <p:childTnLst>
                                    <p:set>
                                      <p:cBhvr>
                                        <p:cTn id="729" dur="1" fill="hold">
                                          <p:stCondLst>
                                            <p:cond delay="0"/>
                                          </p:stCondLst>
                                        </p:cTn>
                                        <p:tgtEl>
                                          <p:spTgt spid="188"/>
                                        </p:tgtEl>
                                        <p:attrNameLst>
                                          <p:attrName>style.visibility</p:attrName>
                                        </p:attrNameLst>
                                      </p:cBhvr>
                                      <p:to>
                                        <p:strVal val="visible"/>
                                      </p:to>
                                    </p:set>
                                    <p:anim calcmode="lin" valueType="num">
                                      <p:cBhvr>
                                        <p:cTn id="730" dur="1000" fill="hold"/>
                                        <p:tgtEl>
                                          <p:spTgt spid="188"/>
                                        </p:tgtEl>
                                        <p:attrNameLst>
                                          <p:attrName>ppt_w</p:attrName>
                                        </p:attrNameLst>
                                      </p:cBhvr>
                                      <p:tavLst>
                                        <p:tav tm="0">
                                          <p:val>
                                            <p:fltVal val="0"/>
                                          </p:val>
                                        </p:tav>
                                        <p:tav tm="100000">
                                          <p:val>
                                            <p:strVal val="#ppt_w"/>
                                          </p:val>
                                        </p:tav>
                                      </p:tavLst>
                                    </p:anim>
                                    <p:anim calcmode="lin" valueType="num">
                                      <p:cBhvr>
                                        <p:cTn id="731" dur="1000" fill="hold"/>
                                        <p:tgtEl>
                                          <p:spTgt spid="188"/>
                                        </p:tgtEl>
                                        <p:attrNameLst>
                                          <p:attrName>ppt_h</p:attrName>
                                        </p:attrNameLst>
                                      </p:cBhvr>
                                      <p:tavLst>
                                        <p:tav tm="0">
                                          <p:val>
                                            <p:fltVal val="0"/>
                                          </p:val>
                                        </p:tav>
                                        <p:tav tm="100000">
                                          <p:val>
                                            <p:strVal val="#ppt_h"/>
                                          </p:val>
                                        </p:tav>
                                      </p:tavLst>
                                    </p:anim>
                                    <p:anim calcmode="lin" valueType="num">
                                      <p:cBhvr>
                                        <p:cTn id="732" dur="1000" fill="hold"/>
                                        <p:tgtEl>
                                          <p:spTgt spid="188"/>
                                        </p:tgtEl>
                                        <p:attrNameLst>
                                          <p:attrName>ppt_x</p:attrName>
                                        </p:attrNameLst>
                                      </p:cBhvr>
                                      <p:tavLst>
                                        <p:tav tm="0">
                                          <p:val>
                                            <p:fltVal val="0.5"/>
                                          </p:val>
                                        </p:tav>
                                        <p:tav tm="100000">
                                          <p:val>
                                            <p:strVal val="#ppt_x"/>
                                          </p:val>
                                        </p:tav>
                                      </p:tavLst>
                                    </p:anim>
                                    <p:anim calcmode="lin" valueType="num">
                                      <p:cBhvr>
                                        <p:cTn id="733" dur="1000" fill="hold"/>
                                        <p:tgtEl>
                                          <p:spTgt spid="188"/>
                                        </p:tgtEl>
                                        <p:attrNameLst>
                                          <p:attrName>ppt_y</p:attrName>
                                        </p:attrNameLst>
                                      </p:cBhvr>
                                      <p:tavLst>
                                        <p:tav tm="0">
                                          <p:val>
                                            <p:fltVal val="0.5"/>
                                          </p:val>
                                        </p:tav>
                                        <p:tav tm="100000">
                                          <p:val>
                                            <p:strVal val="#ppt_y"/>
                                          </p:val>
                                        </p:tav>
                                      </p:tavLst>
                                    </p:anim>
                                  </p:childTnLst>
                                </p:cTn>
                              </p:par>
                              <p:par>
                                <p:cTn id="734" presetID="23" presetClass="entr" presetSubtype="528" repeatCount="indefinite" fill="hold" grpId="0" nodeType="withEffect">
                                  <p:stCondLst>
                                    <p:cond delay="0"/>
                                  </p:stCondLst>
                                  <p:childTnLst>
                                    <p:set>
                                      <p:cBhvr>
                                        <p:cTn id="735" dur="1" fill="hold">
                                          <p:stCondLst>
                                            <p:cond delay="0"/>
                                          </p:stCondLst>
                                        </p:cTn>
                                        <p:tgtEl>
                                          <p:spTgt spid="189"/>
                                        </p:tgtEl>
                                        <p:attrNameLst>
                                          <p:attrName>style.visibility</p:attrName>
                                        </p:attrNameLst>
                                      </p:cBhvr>
                                      <p:to>
                                        <p:strVal val="visible"/>
                                      </p:to>
                                    </p:set>
                                    <p:anim calcmode="lin" valueType="num">
                                      <p:cBhvr>
                                        <p:cTn id="736" dur="1000" fill="hold"/>
                                        <p:tgtEl>
                                          <p:spTgt spid="189"/>
                                        </p:tgtEl>
                                        <p:attrNameLst>
                                          <p:attrName>ppt_w</p:attrName>
                                        </p:attrNameLst>
                                      </p:cBhvr>
                                      <p:tavLst>
                                        <p:tav tm="0">
                                          <p:val>
                                            <p:fltVal val="0"/>
                                          </p:val>
                                        </p:tav>
                                        <p:tav tm="100000">
                                          <p:val>
                                            <p:strVal val="#ppt_w"/>
                                          </p:val>
                                        </p:tav>
                                      </p:tavLst>
                                    </p:anim>
                                    <p:anim calcmode="lin" valueType="num">
                                      <p:cBhvr>
                                        <p:cTn id="737" dur="1000" fill="hold"/>
                                        <p:tgtEl>
                                          <p:spTgt spid="189"/>
                                        </p:tgtEl>
                                        <p:attrNameLst>
                                          <p:attrName>ppt_h</p:attrName>
                                        </p:attrNameLst>
                                      </p:cBhvr>
                                      <p:tavLst>
                                        <p:tav tm="0">
                                          <p:val>
                                            <p:fltVal val="0"/>
                                          </p:val>
                                        </p:tav>
                                        <p:tav tm="100000">
                                          <p:val>
                                            <p:strVal val="#ppt_h"/>
                                          </p:val>
                                        </p:tav>
                                      </p:tavLst>
                                    </p:anim>
                                    <p:anim calcmode="lin" valueType="num">
                                      <p:cBhvr>
                                        <p:cTn id="738" dur="1000" fill="hold"/>
                                        <p:tgtEl>
                                          <p:spTgt spid="189"/>
                                        </p:tgtEl>
                                        <p:attrNameLst>
                                          <p:attrName>ppt_x</p:attrName>
                                        </p:attrNameLst>
                                      </p:cBhvr>
                                      <p:tavLst>
                                        <p:tav tm="0">
                                          <p:val>
                                            <p:fltVal val="0.5"/>
                                          </p:val>
                                        </p:tav>
                                        <p:tav tm="100000">
                                          <p:val>
                                            <p:strVal val="#ppt_x"/>
                                          </p:val>
                                        </p:tav>
                                      </p:tavLst>
                                    </p:anim>
                                    <p:anim calcmode="lin" valueType="num">
                                      <p:cBhvr>
                                        <p:cTn id="739" dur="1000" fill="hold"/>
                                        <p:tgtEl>
                                          <p:spTgt spid="189"/>
                                        </p:tgtEl>
                                        <p:attrNameLst>
                                          <p:attrName>ppt_y</p:attrName>
                                        </p:attrNameLst>
                                      </p:cBhvr>
                                      <p:tavLst>
                                        <p:tav tm="0">
                                          <p:val>
                                            <p:fltVal val="0.5"/>
                                          </p:val>
                                        </p:tav>
                                        <p:tav tm="100000">
                                          <p:val>
                                            <p:strVal val="#ppt_y"/>
                                          </p:val>
                                        </p:tav>
                                      </p:tavLst>
                                    </p:anim>
                                  </p:childTnLst>
                                </p:cTn>
                              </p:par>
                              <p:par>
                                <p:cTn id="740" presetID="23" presetClass="entr" presetSubtype="528" repeatCount="indefinite" fill="hold" grpId="0" nodeType="withEffect">
                                  <p:stCondLst>
                                    <p:cond delay="0"/>
                                  </p:stCondLst>
                                  <p:childTnLst>
                                    <p:set>
                                      <p:cBhvr>
                                        <p:cTn id="741" dur="1" fill="hold">
                                          <p:stCondLst>
                                            <p:cond delay="0"/>
                                          </p:stCondLst>
                                        </p:cTn>
                                        <p:tgtEl>
                                          <p:spTgt spid="190"/>
                                        </p:tgtEl>
                                        <p:attrNameLst>
                                          <p:attrName>style.visibility</p:attrName>
                                        </p:attrNameLst>
                                      </p:cBhvr>
                                      <p:to>
                                        <p:strVal val="visible"/>
                                      </p:to>
                                    </p:set>
                                    <p:anim calcmode="lin" valueType="num">
                                      <p:cBhvr>
                                        <p:cTn id="742" dur="1000" fill="hold"/>
                                        <p:tgtEl>
                                          <p:spTgt spid="190"/>
                                        </p:tgtEl>
                                        <p:attrNameLst>
                                          <p:attrName>ppt_w</p:attrName>
                                        </p:attrNameLst>
                                      </p:cBhvr>
                                      <p:tavLst>
                                        <p:tav tm="0">
                                          <p:val>
                                            <p:fltVal val="0"/>
                                          </p:val>
                                        </p:tav>
                                        <p:tav tm="100000">
                                          <p:val>
                                            <p:strVal val="#ppt_w"/>
                                          </p:val>
                                        </p:tav>
                                      </p:tavLst>
                                    </p:anim>
                                    <p:anim calcmode="lin" valueType="num">
                                      <p:cBhvr>
                                        <p:cTn id="743" dur="1000" fill="hold"/>
                                        <p:tgtEl>
                                          <p:spTgt spid="190"/>
                                        </p:tgtEl>
                                        <p:attrNameLst>
                                          <p:attrName>ppt_h</p:attrName>
                                        </p:attrNameLst>
                                      </p:cBhvr>
                                      <p:tavLst>
                                        <p:tav tm="0">
                                          <p:val>
                                            <p:fltVal val="0"/>
                                          </p:val>
                                        </p:tav>
                                        <p:tav tm="100000">
                                          <p:val>
                                            <p:strVal val="#ppt_h"/>
                                          </p:val>
                                        </p:tav>
                                      </p:tavLst>
                                    </p:anim>
                                    <p:anim calcmode="lin" valueType="num">
                                      <p:cBhvr>
                                        <p:cTn id="744" dur="1000" fill="hold"/>
                                        <p:tgtEl>
                                          <p:spTgt spid="190"/>
                                        </p:tgtEl>
                                        <p:attrNameLst>
                                          <p:attrName>ppt_x</p:attrName>
                                        </p:attrNameLst>
                                      </p:cBhvr>
                                      <p:tavLst>
                                        <p:tav tm="0">
                                          <p:val>
                                            <p:fltVal val="0.5"/>
                                          </p:val>
                                        </p:tav>
                                        <p:tav tm="100000">
                                          <p:val>
                                            <p:strVal val="#ppt_x"/>
                                          </p:val>
                                        </p:tav>
                                      </p:tavLst>
                                    </p:anim>
                                    <p:anim calcmode="lin" valueType="num">
                                      <p:cBhvr>
                                        <p:cTn id="745" dur="1000" fill="hold"/>
                                        <p:tgtEl>
                                          <p:spTgt spid="190"/>
                                        </p:tgtEl>
                                        <p:attrNameLst>
                                          <p:attrName>ppt_y</p:attrName>
                                        </p:attrNameLst>
                                      </p:cBhvr>
                                      <p:tavLst>
                                        <p:tav tm="0">
                                          <p:val>
                                            <p:fltVal val="0.5"/>
                                          </p:val>
                                        </p:tav>
                                        <p:tav tm="100000">
                                          <p:val>
                                            <p:strVal val="#ppt_y"/>
                                          </p:val>
                                        </p:tav>
                                      </p:tavLst>
                                    </p:anim>
                                  </p:childTnLst>
                                </p:cTn>
                              </p:par>
                              <p:par>
                                <p:cTn id="746" presetID="23" presetClass="entr" presetSubtype="528" repeatCount="indefinite" fill="hold" nodeType="withEffect">
                                  <p:stCondLst>
                                    <p:cond delay="500"/>
                                  </p:stCondLst>
                                  <p:childTnLst>
                                    <p:set>
                                      <p:cBhvr>
                                        <p:cTn id="747" dur="1" fill="hold">
                                          <p:stCondLst>
                                            <p:cond delay="0"/>
                                          </p:stCondLst>
                                        </p:cTn>
                                        <p:tgtEl>
                                          <p:spTgt spid="191"/>
                                        </p:tgtEl>
                                        <p:attrNameLst>
                                          <p:attrName>style.visibility</p:attrName>
                                        </p:attrNameLst>
                                      </p:cBhvr>
                                      <p:to>
                                        <p:strVal val="visible"/>
                                      </p:to>
                                    </p:set>
                                    <p:anim calcmode="lin" valueType="num">
                                      <p:cBhvr>
                                        <p:cTn id="748" dur="1000" fill="hold"/>
                                        <p:tgtEl>
                                          <p:spTgt spid="191"/>
                                        </p:tgtEl>
                                        <p:attrNameLst>
                                          <p:attrName>ppt_w</p:attrName>
                                        </p:attrNameLst>
                                      </p:cBhvr>
                                      <p:tavLst>
                                        <p:tav tm="0">
                                          <p:val>
                                            <p:fltVal val="0"/>
                                          </p:val>
                                        </p:tav>
                                        <p:tav tm="100000">
                                          <p:val>
                                            <p:strVal val="#ppt_w"/>
                                          </p:val>
                                        </p:tav>
                                      </p:tavLst>
                                    </p:anim>
                                    <p:anim calcmode="lin" valueType="num">
                                      <p:cBhvr>
                                        <p:cTn id="749" dur="1000" fill="hold"/>
                                        <p:tgtEl>
                                          <p:spTgt spid="191"/>
                                        </p:tgtEl>
                                        <p:attrNameLst>
                                          <p:attrName>ppt_h</p:attrName>
                                        </p:attrNameLst>
                                      </p:cBhvr>
                                      <p:tavLst>
                                        <p:tav tm="0">
                                          <p:val>
                                            <p:fltVal val="0"/>
                                          </p:val>
                                        </p:tav>
                                        <p:tav tm="100000">
                                          <p:val>
                                            <p:strVal val="#ppt_h"/>
                                          </p:val>
                                        </p:tav>
                                      </p:tavLst>
                                    </p:anim>
                                    <p:anim calcmode="lin" valueType="num">
                                      <p:cBhvr>
                                        <p:cTn id="750" dur="1000" fill="hold"/>
                                        <p:tgtEl>
                                          <p:spTgt spid="191"/>
                                        </p:tgtEl>
                                        <p:attrNameLst>
                                          <p:attrName>ppt_x</p:attrName>
                                        </p:attrNameLst>
                                      </p:cBhvr>
                                      <p:tavLst>
                                        <p:tav tm="0">
                                          <p:val>
                                            <p:fltVal val="0.5"/>
                                          </p:val>
                                        </p:tav>
                                        <p:tav tm="100000">
                                          <p:val>
                                            <p:strVal val="#ppt_x"/>
                                          </p:val>
                                        </p:tav>
                                      </p:tavLst>
                                    </p:anim>
                                    <p:anim calcmode="lin" valueType="num">
                                      <p:cBhvr>
                                        <p:cTn id="751" dur="1000" fill="hold"/>
                                        <p:tgtEl>
                                          <p:spTgt spid="191"/>
                                        </p:tgtEl>
                                        <p:attrNameLst>
                                          <p:attrName>ppt_y</p:attrName>
                                        </p:attrNameLst>
                                      </p:cBhvr>
                                      <p:tavLst>
                                        <p:tav tm="0">
                                          <p:val>
                                            <p:fltVal val="0.5"/>
                                          </p:val>
                                        </p:tav>
                                        <p:tav tm="100000">
                                          <p:val>
                                            <p:strVal val="#ppt_y"/>
                                          </p:val>
                                        </p:tav>
                                      </p:tavLst>
                                    </p:anim>
                                  </p:childTnLst>
                                </p:cTn>
                              </p:par>
                              <p:par>
                                <p:cTn id="752" presetID="23" presetClass="entr" presetSubtype="528" repeatCount="indefinite" fill="hold" grpId="0" nodeType="withEffect">
                                  <p:stCondLst>
                                    <p:cond delay="0"/>
                                  </p:stCondLst>
                                  <p:childTnLst>
                                    <p:set>
                                      <p:cBhvr>
                                        <p:cTn id="753" dur="1" fill="hold">
                                          <p:stCondLst>
                                            <p:cond delay="0"/>
                                          </p:stCondLst>
                                        </p:cTn>
                                        <p:tgtEl>
                                          <p:spTgt spid="193"/>
                                        </p:tgtEl>
                                        <p:attrNameLst>
                                          <p:attrName>style.visibility</p:attrName>
                                        </p:attrNameLst>
                                      </p:cBhvr>
                                      <p:to>
                                        <p:strVal val="visible"/>
                                      </p:to>
                                    </p:set>
                                    <p:anim calcmode="lin" valueType="num">
                                      <p:cBhvr>
                                        <p:cTn id="754" dur="1000" fill="hold"/>
                                        <p:tgtEl>
                                          <p:spTgt spid="193"/>
                                        </p:tgtEl>
                                        <p:attrNameLst>
                                          <p:attrName>ppt_w</p:attrName>
                                        </p:attrNameLst>
                                      </p:cBhvr>
                                      <p:tavLst>
                                        <p:tav tm="0">
                                          <p:val>
                                            <p:fltVal val="0"/>
                                          </p:val>
                                        </p:tav>
                                        <p:tav tm="100000">
                                          <p:val>
                                            <p:strVal val="#ppt_w"/>
                                          </p:val>
                                        </p:tav>
                                      </p:tavLst>
                                    </p:anim>
                                    <p:anim calcmode="lin" valueType="num">
                                      <p:cBhvr>
                                        <p:cTn id="755" dur="1000" fill="hold"/>
                                        <p:tgtEl>
                                          <p:spTgt spid="193"/>
                                        </p:tgtEl>
                                        <p:attrNameLst>
                                          <p:attrName>ppt_h</p:attrName>
                                        </p:attrNameLst>
                                      </p:cBhvr>
                                      <p:tavLst>
                                        <p:tav tm="0">
                                          <p:val>
                                            <p:fltVal val="0"/>
                                          </p:val>
                                        </p:tav>
                                        <p:tav tm="100000">
                                          <p:val>
                                            <p:strVal val="#ppt_h"/>
                                          </p:val>
                                        </p:tav>
                                      </p:tavLst>
                                    </p:anim>
                                    <p:anim calcmode="lin" valueType="num">
                                      <p:cBhvr>
                                        <p:cTn id="756" dur="1000" fill="hold"/>
                                        <p:tgtEl>
                                          <p:spTgt spid="193"/>
                                        </p:tgtEl>
                                        <p:attrNameLst>
                                          <p:attrName>ppt_x</p:attrName>
                                        </p:attrNameLst>
                                      </p:cBhvr>
                                      <p:tavLst>
                                        <p:tav tm="0">
                                          <p:val>
                                            <p:fltVal val="0.5"/>
                                          </p:val>
                                        </p:tav>
                                        <p:tav tm="100000">
                                          <p:val>
                                            <p:strVal val="#ppt_x"/>
                                          </p:val>
                                        </p:tav>
                                      </p:tavLst>
                                    </p:anim>
                                    <p:anim calcmode="lin" valueType="num">
                                      <p:cBhvr>
                                        <p:cTn id="757" dur="1000" fill="hold"/>
                                        <p:tgtEl>
                                          <p:spTgt spid="193"/>
                                        </p:tgtEl>
                                        <p:attrNameLst>
                                          <p:attrName>ppt_y</p:attrName>
                                        </p:attrNameLst>
                                      </p:cBhvr>
                                      <p:tavLst>
                                        <p:tav tm="0">
                                          <p:val>
                                            <p:fltVal val="0.5"/>
                                          </p:val>
                                        </p:tav>
                                        <p:tav tm="100000">
                                          <p:val>
                                            <p:strVal val="#ppt_y"/>
                                          </p:val>
                                        </p:tav>
                                      </p:tavLst>
                                    </p:anim>
                                  </p:childTnLst>
                                </p:cTn>
                              </p:par>
                              <p:par>
                                <p:cTn id="758" presetID="23" presetClass="entr" presetSubtype="528" repeatCount="indefinite" fill="hold" nodeType="withEffect">
                                  <p:stCondLst>
                                    <p:cond delay="1500"/>
                                  </p:stCondLst>
                                  <p:childTnLst>
                                    <p:set>
                                      <p:cBhvr>
                                        <p:cTn id="759" dur="1" fill="hold">
                                          <p:stCondLst>
                                            <p:cond delay="0"/>
                                          </p:stCondLst>
                                        </p:cTn>
                                        <p:tgtEl>
                                          <p:spTgt spid="195"/>
                                        </p:tgtEl>
                                        <p:attrNameLst>
                                          <p:attrName>style.visibility</p:attrName>
                                        </p:attrNameLst>
                                      </p:cBhvr>
                                      <p:to>
                                        <p:strVal val="visible"/>
                                      </p:to>
                                    </p:set>
                                    <p:anim calcmode="lin" valueType="num">
                                      <p:cBhvr>
                                        <p:cTn id="760" dur="1000" fill="hold"/>
                                        <p:tgtEl>
                                          <p:spTgt spid="195"/>
                                        </p:tgtEl>
                                        <p:attrNameLst>
                                          <p:attrName>ppt_w</p:attrName>
                                        </p:attrNameLst>
                                      </p:cBhvr>
                                      <p:tavLst>
                                        <p:tav tm="0">
                                          <p:val>
                                            <p:fltVal val="0"/>
                                          </p:val>
                                        </p:tav>
                                        <p:tav tm="100000">
                                          <p:val>
                                            <p:strVal val="#ppt_w"/>
                                          </p:val>
                                        </p:tav>
                                      </p:tavLst>
                                    </p:anim>
                                    <p:anim calcmode="lin" valueType="num">
                                      <p:cBhvr>
                                        <p:cTn id="761" dur="1000" fill="hold"/>
                                        <p:tgtEl>
                                          <p:spTgt spid="195"/>
                                        </p:tgtEl>
                                        <p:attrNameLst>
                                          <p:attrName>ppt_h</p:attrName>
                                        </p:attrNameLst>
                                      </p:cBhvr>
                                      <p:tavLst>
                                        <p:tav tm="0">
                                          <p:val>
                                            <p:fltVal val="0"/>
                                          </p:val>
                                        </p:tav>
                                        <p:tav tm="100000">
                                          <p:val>
                                            <p:strVal val="#ppt_h"/>
                                          </p:val>
                                        </p:tav>
                                      </p:tavLst>
                                    </p:anim>
                                    <p:anim calcmode="lin" valueType="num">
                                      <p:cBhvr>
                                        <p:cTn id="762" dur="1000" fill="hold"/>
                                        <p:tgtEl>
                                          <p:spTgt spid="195"/>
                                        </p:tgtEl>
                                        <p:attrNameLst>
                                          <p:attrName>ppt_x</p:attrName>
                                        </p:attrNameLst>
                                      </p:cBhvr>
                                      <p:tavLst>
                                        <p:tav tm="0">
                                          <p:val>
                                            <p:fltVal val="0.5"/>
                                          </p:val>
                                        </p:tav>
                                        <p:tav tm="100000">
                                          <p:val>
                                            <p:strVal val="#ppt_x"/>
                                          </p:val>
                                        </p:tav>
                                      </p:tavLst>
                                    </p:anim>
                                    <p:anim calcmode="lin" valueType="num">
                                      <p:cBhvr>
                                        <p:cTn id="763" dur="1000" fill="hold"/>
                                        <p:tgtEl>
                                          <p:spTgt spid="195"/>
                                        </p:tgtEl>
                                        <p:attrNameLst>
                                          <p:attrName>ppt_y</p:attrName>
                                        </p:attrNameLst>
                                      </p:cBhvr>
                                      <p:tavLst>
                                        <p:tav tm="0">
                                          <p:val>
                                            <p:fltVal val="0.5"/>
                                          </p:val>
                                        </p:tav>
                                        <p:tav tm="100000">
                                          <p:val>
                                            <p:strVal val="#ppt_y"/>
                                          </p:val>
                                        </p:tav>
                                      </p:tavLst>
                                    </p:anim>
                                  </p:childTnLst>
                                </p:cTn>
                              </p:par>
                              <p:par>
                                <p:cTn id="764" presetID="23" presetClass="entr" presetSubtype="528" repeatCount="indefinite" fill="hold" nodeType="withEffect">
                                  <p:stCondLst>
                                    <p:cond delay="1500"/>
                                  </p:stCondLst>
                                  <p:childTnLst>
                                    <p:set>
                                      <p:cBhvr>
                                        <p:cTn id="765" dur="1" fill="hold">
                                          <p:stCondLst>
                                            <p:cond delay="0"/>
                                          </p:stCondLst>
                                        </p:cTn>
                                        <p:tgtEl>
                                          <p:spTgt spid="196"/>
                                        </p:tgtEl>
                                        <p:attrNameLst>
                                          <p:attrName>style.visibility</p:attrName>
                                        </p:attrNameLst>
                                      </p:cBhvr>
                                      <p:to>
                                        <p:strVal val="visible"/>
                                      </p:to>
                                    </p:set>
                                    <p:anim calcmode="lin" valueType="num">
                                      <p:cBhvr>
                                        <p:cTn id="766" dur="1000" fill="hold"/>
                                        <p:tgtEl>
                                          <p:spTgt spid="196"/>
                                        </p:tgtEl>
                                        <p:attrNameLst>
                                          <p:attrName>ppt_w</p:attrName>
                                        </p:attrNameLst>
                                      </p:cBhvr>
                                      <p:tavLst>
                                        <p:tav tm="0">
                                          <p:val>
                                            <p:fltVal val="0"/>
                                          </p:val>
                                        </p:tav>
                                        <p:tav tm="100000">
                                          <p:val>
                                            <p:strVal val="#ppt_w"/>
                                          </p:val>
                                        </p:tav>
                                      </p:tavLst>
                                    </p:anim>
                                    <p:anim calcmode="lin" valueType="num">
                                      <p:cBhvr>
                                        <p:cTn id="767" dur="1000" fill="hold"/>
                                        <p:tgtEl>
                                          <p:spTgt spid="196"/>
                                        </p:tgtEl>
                                        <p:attrNameLst>
                                          <p:attrName>ppt_h</p:attrName>
                                        </p:attrNameLst>
                                      </p:cBhvr>
                                      <p:tavLst>
                                        <p:tav tm="0">
                                          <p:val>
                                            <p:fltVal val="0"/>
                                          </p:val>
                                        </p:tav>
                                        <p:tav tm="100000">
                                          <p:val>
                                            <p:strVal val="#ppt_h"/>
                                          </p:val>
                                        </p:tav>
                                      </p:tavLst>
                                    </p:anim>
                                    <p:anim calcmode="lin" valueType="num">
                                      <p:cBhvr>
                                        <p:cTn id="768" dur="1000" fill="hold"/>
                                        <p:tgtEl>
                                          <p:spTgt spid="196"/>
                                        </p:tgtEl>
                                        <p:attrNameLst>
                                          <p:attrName>ppt_x</p:attrName>
                                        </p:attrNameLst>
                                      </p:cBhvr>
                                      <p:tavLst>
                                        <p:tav tm="0">
                                          <p:val>
                                            <p:fltVal val="0.5"/>
                                          </p:val>
                                        </p:tav>
                                        <p:tav tm="100000">
                                          <p:val>
                                            <p:strVal val="#ppt_x"/>
                                          </p:val>
                                        </p:tav>
                                      </p:tavLst>
                                    </p:anim>
                                    <p:anim calcmode="lin" valueType="num">
                                      <p:cBhvr>
                                        <p:cTn id="769" dur="1000" fill="hold"/>
                                        <p:tgtEl>
                                          <p:spTgt spid="196"/>
                                        </p:tgtEl>
                                        <p:attrNameLst>
                                          <p:attrName>ppt_y</p:attrName>
                                        </p:attrNameLst>
                                      </p:cBhvr>
                                      <p:tavLst>
                                        <p:tav tm="0">
                                          <p:val>
                                            <p:fltVal val="0.5"/>
                                          </p:val>
                                        </p:tav>
                                        <p:tav tm="100000">
                                          <p:val>
                                            <p:strVal val="#ppt_y"/>
                                          </p:val>
                                        </p:tav>
                                      </p:tavLst>
                                    </p:anim>
                                  </p:childTnLst>
                                </p:cTn>
                              </p:par>
                              <p:par>
                                <p:cTn id="770" presetID="23" presetClass="entr" presetSubtype="528" repeatCount="indefinite" fill="hold" grpId="0" nodeType="withEffect">
                                  <p:stCondLst>
                                    <p:cond delay="0"/>
                                  </p:stCondLst>
                                  <p:childTnLst>
                                    <p:set>
                                      <p:cBhvr>
                                        <p:cTn id="771" dur="1" fill="hold">
                                          <p:stCondLst>
                                            <p:cond delay="0"/>
                                          </p:stCondLst>
                                        </p:cTn>
                                        <p:tgtEl>
                                          <p:spTgt spid="197"/>
                                        </p:tgtEl>
                                        <p:attrNameLst>
                                          <p:attrName>style.visibility</p:attrName>
                                        </p:attrNameLst>
                                      </p:cBhvr>
                                      <p:to>
                                        <p:strVal val="visible"/>
                                      </p:to>
                                    </p:set>
                                    <p:anim calcmode="lin" valueType="num">
                                      <p:cBhvr>
                                        <p:cTn id="772" dur="1000" fill="hold"/>
                                        <p:tgtEl>
                                          <p:spTgt spid="197"/>
                                        </p:tgtEl>
                                        <p:attrNameLst>
                                          <p:attrName>ppt_w</p:attrName>
                                        </p:attrNameLst>
                                      </p:cBhvr>
                                      <p:tavLst>
                                        <p:tav tm="0">
                                          <p:val>
                                            <p:fltVal val="0"/>
                                          </p:val>
                                        </p:tav>
                                        <p:tav tm="100000">
                                          <p:val>
                                            <p:strVal val="#ppt_w"/>
                                          </p:val>
                                        </p:tav>
                                      </p:tavLst>
                                    </p:anim>
                                    <p:anim calcmode="lin" valueType="num">
                                      <p:cBhvr>
                                        <p:cTn id="773" dur="1000" fill="hold"/>
                                        <p:tgtEl>
                                          <p:spTgt spid="197"/>
                                        </p:tgtEl>
                                        <p:attrNameLst>
                                          <p:attrName>ppt_h</p:attrName>
                                        </p:attrNameLst>
                                      </p:cBhvr>
                                      <p:tavLst>
                                        <p:tav tm="0">
                                          <p:val>
                                            <p:fltVal val="0"/>
                                          </p:val>
                                        </p:tav>
                                        <p:tav tm="100000">
                                          <p:val>
                                            <p:strVal val="#ppt_h"/>
                                          </p:val>
                                        </p:tav>
                                      </p:tavLst>
                                    </p:anim>
                                    <p:anim calcmode="lin" valueType="num">
                                      <p:cBhvr>
                                        <p:cTn id="774" dur="1000" fill="hold"/>
                                        <p:tgtEl>
                                          <p:spTgt spid="197"/>
                                        </p:tgtEl>
                                        <p:attrNameLst>
                                          <p:attrName>ppt_x</p:attrName>
                                        </p:attrNameLst>
                                      </p:cBhvr>
                                      <p:tavLst>
                                        <p:tav tm="0">
                                          <p:val>
                                            <p:fltVal val="0.5"/>
                                          </p:val>
                                        </p:tav>
                                        <p:tav tm="100000">
                                          <p:val>
                                            <p:strVal val="#ppt_x"/>
                                          </p:val>
                                        </p:tav>
                                      </p:tavLst>
                                    </p:anim>
                                    <p:anim calcmode="lin" valueType="num">
                                      <p:cBhvr>
                                        <p:cTn id="775" dur="1000" fill="hold"/>
                                        <p:tgtEl>
                                          <p:spTgt spid="197"/>
                                        </p:tgtEl>
                                        <p:attrNameLst>
                                          <p:attrName>ppt_y</p:attrName>
                                        </p:attrNameLst>
                                      </p:cBhvr>
                                      <p:tavLst>
                                        <p:tav tm="0">
                                          <p:val>
                                            <p:fltVal val="0.5"/>
                                          </p:val>
                                        </p:tav>
                                        <p:tav tm="100000">
                                          <p:val>
                                            <p:strVal val="#ppt_y"/>
                                          </p:val>
                                        </p:tav>
                                      </p:tavLst>
                                    </p:anim>
                                  </p:childTnLst>
                                </p:cTn>
                              </p:par>
                              <p:par>
                                <p:cTn id="776" presetID="23" presetClass="entr" presetSubtype="528" repeatCount="indefinite" fill="hold" grpId="0" nodeType="withEffect">
                                  <p:stCondLst>
                                    <p:cond delay="0"/>
                                  </p:stCondLst>
                                  <p:childTnLst>
                                    <p:set>
                                      <p:cBhvr>
                                        <p:cTn id="777" dur="1" fill="hold">
                                          <p:stCondLst>
                                            <p:cond delay="0"/>
                                          </p:stCondLst>
                                        </p:cTn>
                                        <p:tgtEl>
                                          <p:spTgt spid="198"/>
                                        </p:tgtEl>
                                        <p:attrNameLst>
                                          <p:attrName>style.visibility</p:attrName>
                                        </p:attrNameLst>
                                      </p:cBhvr>
                                      <p:to>
                                        <p:strVal val="visible"/>
                                      </p:to>
                                    </p:set>
                                    <p:anim calcmode="lin" valueType="num">
                                      <p:cBhvr>
                                        <p:cTn id="778" dur="1000" fill="hold"/>
                                        <p:tgtEl>
                                          <p:spTgt spid="198"/>
                                        </p:tgtEl>
                                        <p:attrNameLst>
                                          <p:attrName>ppt_w</p:attrName>
                                        </p:attrNameLst>
                                      </p:cBhvr>
                                      <p:tavLst>
                                        <p:tav tm="0">
                                          <p:val>
                                            <p:fltVal val="0"/>
                                          </p:val>
                                        </p:tav>
                                        <p:tav tm="100000">
                                          <p:val>
                                            <p:strVal val="#ppt_w"/>
                                          </p:val>
                                        </p:tav>
                                      </p:tavLst>
                                    </p:anim>
                                    <p:anim calcmode="lin" valueType="num">
                                      <p:cBhvr>
                                        <p:cTn id="779" dur="1000" fill="hold"/>
                                        <p:tgtEl>
                                          <p:spTgt spid="198"/>
                                        </p:tgtEl>
                                        <p:attrNameLst>
                                          <p:attrName>ppt_h</p:attrName>
                                        </p:attrNameLst>
                                      </p:cBhvr>
                                      <p:tavLst>
                                        <p:tav tm="0">
                                          <p:val>
                                            <p:fltVal val="0"/>
                                          </p:val>
                                        </p:tav>
                                        <p:tav tm="100000">
                                          <p:val>
                                            <p:strVal val="#ppt_h"/>
                                          </p:val>
                                        </p:tav>
                                      </p:tavLst>
                                    </p:anim>
                                    <p:anim calcmode="lin" valueType="num">
                                      <p:cBhvr>
                                        <p:cTn id="780" dur="1000" fill="hold"/>
                                        <p:tgtEl>
                                          <p:spTgt spid="198"/>
                                        </p:tgtEl>
                                        <p:attrNameLst>
                                          <p:attrName>ppt_x</p:attrName>
                                        </p:attrNameLst>
                                      </p:cBhvr>
                                      <p:tavLst>
                                        <p:tav tm="0">
                                          <p:val>
                                            <p:fltVal val="0.5"/>
                                          </p:val>
                                        </p:tav>
                                        <p:tav tm="100000">
                                          <p:val>
                                            <p:strVal val="#ppt_x"/>
                                          </p:val>
                                        </p:tav>
                                      </p:tavLst>
                                    </p:anim>
                                    <p:anim calcmode="lin" valueType="num">
                                      <p:cBhvr>
                                        <p:cTn id="781" dur="1000" fill="hold"/>
                                        <p:tgtEl>
                                          <p:spTgt spid="198"/>
                                        </p:tgtEl>
                                        <p:attrNameLst>
                                          <p:attrName>ppt_y</p:attrName>
                                        </p:attrNameLst>
                                      </p:cBhvr>
                                      <p:tavLst>
                                        <p:tav tm="0">
                                          <p:val>
                                            <p:fltVal val="0.5"/>
                                          </p:val>
                                        </p:tav>
                                        <p:tav tm="100000">
                                          <p:val>
                                            <p:strVal val="#ppt_y"/>
                                          </p:val>
                                        </p:tav>
                                      </p:tavLst>
                                    </p:anim>
                                  </p:childTnLst>
                                </p:cTn>
                              </p:par>
                              <p:par>
                                <p:cTn id="782" presetID="23" presetClass="entr" presetSubtype="528" repeatCount="indefinite" fill="hold" nodeType="withEffect">
                                  <p:stCondLst>
                                    <p:cond delay="1500"/>
                                  </p:stCondLst>
                                  <p:childTnLst>
                                    <p:set>
                                      <p:cBhvr>
                                        <p:cTn id="783" dur="1" fill="hold">
                                          <p:stCondLst>
                                            <p:cond delay="0"/>
                                          </p:stCondLst>
                                        </p:cTn>
                                        <p:tgtEl>
                                          <p:spTgt spid="199"/>
                                        </p:tgtEl>
                                        <p:attrNameLst>
                                          <p:attrName>style.visibility</p:attrName>
                                        </p:attrNameLst>
                                      </p:cBhvr>
                                      <p:to>
                                        <p:strVal val="visible"/>
                                      </p:to>
                                    </p:set>
                                    <p:anim calcmode="lin" valueType="num">
                                      <p:cBhvr>
                                        <p:cTn id="784" dur="1000" fill="hold"/>
                                        <p:tgtEl>
                                          <p:spTgt spid="199"/>
                                        </p:tgtEl>
                                        <p:attrNameLst>
                                          <p:attrName>ppt_w</p:attrName>
                                        </p:attrNameLst>
                                      </p:cBhvr>
                                      <p:tavLst>
                                        <p:tav tm="0">
                                          <p:val>
                                            <p:fltVal val="0"/>
                                          </p:val>
                                        </p:tav>
                                        <p:tav tm="100000">
                                          <p:val>
                                            <p:strVal val="#ppt_w"/>
                                          </p:val>
                                        </p:tav>
                                      </p:tavLst>
                                    </p:anim>
                                    <p:anim calcmode="lin" valueType="num">
                                      <p:cBhvr>
                                        <p:cTn id="785" dur="1000" fill="hold"/>
                                        <p:tgtEl>
                                          <p:spTgt spid="199"/>
                                        </p:tgtEl>
                                        <p:attrNameLst>
                                          <p:attrName>ppt_h</p:attrName>
                                        </p:attrNameLst>
                                      </p:cBhvr>
                                      <p:tavLst>
                                        <p:tav tm="0">
                                          <p:val>
                                            <p:fltVal val="0"/>
                                          </p:val>
                                        </p:tav>
                                        <p:tav tm="100000">
                                          <p:val>
                                            <p:strVal val="#ppt_h"/>
                                          </p:val>
                                        </p:tav>
                                      </p:tavLst>
                                    </p:anim>
                                    <p:anim calcmode="lin" valueType="num">
                                      <p:cBhvr>
                                        <p:cTn id="786" dur="1000" fill="hold"/>
                                        <p:tgtEl>
                                          <p:spTgt spid="199"/>
                                        </p:tgtEl>
                                        <p:attrNameLst>
                                          <p:attrName>ppt_x</p:attrName>
                                        </p:attrNameLst>
                                      </p:cBhvr>
                                      <p:tavLst>
                                        <p:tav tm="0">
                                          <p:val>
                                            <p:fltVal val="0.5"/>
                                          </p:val>
                                        </p:tav>
                                        <p:tav tm="100000">
                                          <p:val>
                                            <p:strVal val="#ppt_x"/>
                                          </p:val>
                                        </p:tav>
                                      </p:tavLst>
                                    </p:anim>
                                    <p:anim calcmode="lin" valueType="num">
                                      <p:cBhvr>
                                        <p:cTn id="787" dur="1000" fill="hold"/>
                                        <p:tgtEl>
                                          <p:spTgt spid="199"/>
                                        </p:tgtEl>
                                        <p:attrNameLst>
                                          <p:attrName>ppt_y</p:attrName>
                                        </p:attrNameLst>
                                      </p:cBhvr>
                                      <p:tavLst>
                                        <p:tav tm="0">
                                          <p:val>
                                            <p:fltVal val="0.5"/>
                                          </p:val>
                                        </p:tav>
                                        <p:tav tm="100000">
                                          <p:val>
                                            <p:strVal val="#ppt_y"/>
                                          </p:val>
                                        </p:tav>
                                      </p:tavLst>
                                    </p:anim>
                                  </p:childTnLst>
                                </p:cTn>
                              </p:par>
                              <p:par>
                                <p:cTn id="788" presetID="23" presetClass="entr" presetSubtype="528" repeatCount="indefinite" fill="hold" nodeType="withEffect">
                                  <p:stCondLst>
                                    <p:cond delay="1500"/>
                                  </p:stCondLst>
                                  <p:childTnLst>
                                    <p:set>
                                      <p:cBhvr>
                                        <p:cTn id="789" dur="1" fill="hold">
                                          <p:stCondLst>
                                            <p:cond delay="0"/>
                                          </p:stCondLst>
                                        </p:cTn>
                                        <p:tgtEl>
                                          <p:spTgt spid="200"/>
                                        </p:tgtEl>
                                        <p:attrNameLst>
                                          <p:attrName>style.visibility</p:attrName>
                                        </p:attrNameLst>
                                      </p:cBhvr>
                                      <p:to>
                                        <p:strVal val="visible"/>
                                      </p:to>
                                    </p:set>
                                    <p:anim calcmode="lin" valueType="num">
                                      <p:cBhvr>
                                        <p:cTn id="790" dur="1000" fill="hold"/>
                                        <p:tgtEl>
                                          <p:spTgt spid="200"/>
                                        </p:tgtEl>
                                        <p:attrNameLst>
                                          <p:attrName>ppt_w</p:attrName>
                                        </p:attrNameLst>
                                      </p:cBhvr>
                                      <p:tavLst>
                                        <p:tav tm="0">
                                          <p:val>
                                            <p:fltVal val="0"/>
                                          </p:val>
                                        </p:tav>
                                        <p:tav tm="100000">
                                          <p:val>
                                            <p:strVal val="#ppt_w"/>
                                          </p:val>
                                        </p:tav>
                                      </p:tavLst>
                                    </p:anim>
                                    <p:anim calcmode="lin" valueType="num">
                                      <p:cBhvr>
                                        <p:cTn id="791" dur="1000" fill="hold"/>
                                        <p:tgtEl>
                                          <p:spTgt spid="200"/>
                                        </p:tgtEl>
                                        <p:attrNameLst>
                                          <p:attrName>ppt_h</p:attrName>
                                        </p:attrNameLst>
                                      </p:cBhvr>
                                      <p:tavLst>
                                        <p:tav tm="0">
                                          <p:val>
                                            <p:fltVal val="0"/>
                                          </p:val>
                                        </p:tav>
                                        <p:tav tm="100000">
                                          <p:val>
                                            <p:strVal val="#ppt_h"/>
                                          </p:val>
                                        </p:tav>
                                      </p:tavLst>
                                    </p:anim>
                                    <p:anim calcmode="lin" valueType="num">
                                      <p:cBhvr>
                                        <p:cTn id="792" dur="1000" fill="hold"/>
                                        <p:tgtEl>
                                          <p:spTgt spid="200"/>
                                        </p:tgtEl>
                                        <p:attrNameLst>
                                          <p:attrName>ppt_x</p:attrName>
                                        </p:attrNameLst>
                                      </p:cBhvr>
                                      <p:tavLst>
                                        <p:tav tm="0">
                                          <p:val>
                                            <p:fltVal val="0.5"/>
                                          </p:val>
                                        </p:tav>
                                        <p:tav tm="100000">
                                          <p:val>
                                            <p:strVal val="#ppt_x"/>
                                          </p:val>
                                        </p:tav>
                                      </p:tavLst>
                                    </p:anim>
                                    <p:anim calcmode="lin" valueType="num">
                                      <p:cBhvr>
                                        <p:cTn id="793" dur="1000" fill="hold"/>
                                        <p:tgtEl>
                                          <p:spTgt spid="200"/>
                                        </p:tgtEl>
                                        <p:attrNameLst>
                                          <p:attrName>ppt_y</p:attrName>
                                        </p:attrNameLst>
                                      </p:cBhvr>
                                      <p:tavLst>
                                        <p:tav tm="0">
                                          <p:val>
                                            <p:fltVal val="0.5"/>
                                          </p:val>
                                        </p:tav>
                                        <p:tav tm="100000">
                                          <p:val>
                                            <p:strVal val="#ppt_y"/>
                                          </p:val>
                                        </p:tav>
                                      </p:tavLst>
                                    </p:anim>
                                  </p:childTnLst>
                                </p:cTn>
                              </p:par>
                              <p:par>
                                <p:cTn id="794" presetID="23" presetClass="entr" presetSubtype="528" repeatCount="indefinite" fill="hold" grpId="0" nodeType="withEffect">
                                  <p:stCondLst>
                                    <p:cond delay="0"/>
                                  </p:stCondLst>
                                  <p:childTnLst>
                                    <p:set>
                                      <p:cBhvr>
                                        <p:cTn id="795" dur="1" fill="hold">
                                          <p:stCondLst>
                                            <p:cond delay="0"/>
                                          </p:stCondLst>
                                        </p:cTn>
                                        <p:tgtEl>
                                          <p:spTgt spid="201"/>
                                        </p:tgtEl>
                                        <p:attrNameLst>
                                          <p:attrName>style.visibility</p:attrName>
                                        </p:attrNameLst>
                                      </p:cBhvr>
                                      <p:to>
                                        <p:strVal val="visible"/>
                                      </p:to>
                                    </p:set>
                                    <p:anim calcmode="lin" valueType="num">
                                      <p:cBhvr>
                                        <p:cTn id="796" dur="1000" fill="hold"/>
                                        <p:tgtEl>
                                          <p:spTgt spid="201"/>
                                        </p:tgtEl>
                                        <p:attrNameLst>
                                          <p:attrName>ppt_w</p:attrName>
                                        </p:attrNameLst>
                                      </p:cBhvr>
                                      <p:tavLst>
                                        <p:tav tm="0">
                                          <p:val>
                                            <p:fltVal val="0"/>
                                          </p:val>
                                        </p:tav>
                                        <p:tav tm="100000">
                                          <p:val>
                                            <p:strVal val="#ppt_w"/>
                                          </p:val>
                                        </p:tav>
                                      </p:tavLst>
                                    </p:anim>
                                    <p:anim calcmode="lin" valueType="num">
                                      <p:cBhvr>
                                        <p:cTn id="797" dur="1000" fill="hold"/>
                                        <p:tgtEl>
                                          <p:spTgt spid="201"/>
                                        </p:tgtEl>
                                        <p:attrNameLst>
                                          <p:attrName>ppt_h</p:attrName>
                                        </p:attrNameLst>
                                      </p:cBhvr>
                                      <p:tavLst>
                                        <p:tav tm="0">
                                          <p:val>
                                            <p:fltVal val="0"/>
                                          </p:val>
                                        </p:tav>
                                        <p:tav tm="100000">
                                          <p:val>
                                            <p:strVal val="#ppt_h"/>
                                          </p:val>
                                        </p:tav>
                                      </p:tavLst>
                                    </p:anim>
                                    <p:anim calcmode="lin" valueType="num">
                                      <p:cBhvr>
                                        <p:cTn id="798" dur="1000" fill="hold"/>
                                        <p:tgtEl>
                                          <p:spTgt spid="201"/>
                                        </p:tgtEl>
                                        <p:attrNameLst>
                                          <p:attrName>ppt_x</p:attrName>
                                        </p:attrNameLst>
                                      </p:cBhvr>
                                      <p:tavLst>
                                        <p:tav tm="0">
                                          <p:val>
                                            <p:fltVal val="0.5"/>
                                          </p:val>
                                        </p:tav>
                                        <p:tav tm="100000">
                                          <p:val>
                                            <p:strVal val="#ppt_x"/>
                                          </p:val>
                                        </p:tav>
                                      </p:tavLst>
                                    </p:anim>
                                    <p:anim calcmode="lin" valueType="num">
                                      <p:cBhvr>
                                        <p:cTn id="799" dur="1000" fill="hold"/>
                                        <p:tgtEl>
                                          <p:spTgt spid="201"/>
                                        </p:tgtEl>
                                        <p:attrNameLst>
                                          <p:attrName>ppt_y</p:attrName>
                                        </p:attrNameLst>
                                      </p:cBhvr>
                                      <p:tavLst>
                                        <p:tav tm="0">
                                          <p:val>
                                            <p:fltVal val="0.5"/>
                                          </p:val>
                                        </p:tav>
                                        <p:tav tm="100000">
                                          <p:val>
                                            <p:strVal val="#ppt_y"/>
                                          </p:val>
                                        </p:tav>
                                      </p:tavLst>
                                    </p:anim>
                                  </p:childTnLst>
                                </p:cTn>
                              </p:par>
                            </p:childTnLst>
                          </p:cTn>
                        </p:par>
                      </p:childTnLst>
                    </p:cTn>
                  </p:par>
                  <p:par>
                    <p:cTn id="800" fill="hold" nodeType="clickPar">
                      <p:stCondLst>
                        <p:cond delay="indefinite"/>
                      </p:stCondLst>
                      <p:childTnLst>
                        <p:par>
                          <p:cTn id="801" fill="hold" nodeType="withGroup">
                            <p:stCondLst>
                              <p:cond delay="0"/>
                            </p:stCondLst>
                            <p:childTnLst>
                              <p:par>
                                <p:cTn id="802" presetID="3" presetClass="entr" presetSubtype="10" fill="hold" grpId="0" nodeType="clickEffect">
                                  <p:stCondLst>
                                    <p:cond delay="0"/>
                                  </p:stCondLst>
                                  <p:childTnLst>
                                    <p:set>
                                      <p:cBhvr>
                                        <p:cTn id="803" dur="1" fill="hold">
                                          <p:stCondLst>
                                            <p:cond delay="0"/>
                                          </p:stCondLst>
                                        </p:cTn>
                                        <p:tgtEl>
                                          <p:spTgt spid="202"/>
                                        </p:tgtEl>
                                        <p:attrNameLst>
                                          <p:attrName>style.visibility</p:attrName>
                                        </p:attrNameLst>
                                      </p:cBhvr>
                                      <p:to>
                                        <p:strVal val="visible"/>
                                      </p:to>
                                    </p:set>
                                    <p:animEffect transition="in" filter="blinds(horizontal)">
                                      <p:cBhvr>
                                        <p:cTn id="804" dur="500"/>
                                        <p:tgtEl>
                                          <p:spTgt spid="202"/>
                                        </p:tgtEl>
                                      </p:cBhvr>
                                    </p:animEffect>
                                  </p:childTnLst>
                                  <p:subTnLst>
                                    <p:audio>
                                      <p:cMediaNode>
                                        <p:cTn display="0" masterRel="sameClick">
                                          <p:stCondLst>
                                            <p:cond evt="begin" delay="0">
                                              <p:tn val="802"/>
                                            </p:cond>
                                          </p:stCondLst>
                                          <p:endCondLst>
                                            <p:cond evt="onStopAudio" delay="0">
                                              <p:tgtEl>
                                                <p:sldTgt/>
                                              </p:tgtEl>
                                            </p:cond>
                                          </p:endCondLst>
                                        </p:cTn>
                                        <p:tgtEl>
                                          <p:sndTgt r:embed="rId3" name="Bye.wav"/>
                                        </p:tgtEl>
                                      </p:cMediaNode>
                                    </p:audio>
                                  </p:subTnLst>
                                </p:cTn>
                              </p:par>
                              <p:par>
                                <p:cTn id="805" presetID="23" presetClass="entr" presetSubtype="528" repeatCount="indefinite" fill="hold" nodeType="withEffect">
                                  <p:stCondLst>
                                    <p:cond delay="1500"/>
                                  </p:stCondLst>
                                  <p:childTnLst>
                                    <p:set>
                                      <p:cBhvr>
                                        <p:cTn id="806" dur="1" fill="hold">
                                          <p:stCondLst>
                                            <p:cond delay="0"/>
                                          </p:stCondLst>
                                        </p:cTn>
                                        <p:tgtEl>
                                          <p:spTgt spid="203"/>
                                        </p:tgtEl>
                                        <p:attrNameLst>
                                          <p:attrName>style.visibility</p:attrName>
                                        </p:attrNameLst>
                                      </p:cBhvr>
                                      <p:to>
                                        <p:strVal val="visible"/>
                                      </p:to>
                                    </p:set>
                                    <p:anim calcmode="lin" valueType="num">
                                      <p:cBhvr>
                                        <p:cTn id="807" dur="1000" fill="hold"/>
                                        <p:tgtEl>
                                          <p:spTgt spid="203"/>
                                        </p:tgtEl>
                                        <p:attrNameLst>
                                          <p:attrName>ppt_w</p:attrName>
                                        </p:attrNameLst>
                                      </p:cBhvr>
                                      <p:tavLst>
                                        <p:tav tm="0">
                                          <p:val>
                                            <p:fltVal val="0"/>
                                          </p:val>
                                        </p:tav>
                                        <p:tav tm="100000">
                                          <p:val>
                                            <p:strVal val="#ppt_w"/>
                                          </p:val>
                                        </p:tav>
                                      </p:tavLst>
                                    </p:anim>
                                    <p:anim calcmode="lin" valueType="num">
                                      <p:cBhvr>
                                        <p:cTn id="808" dur="1000" fill="hold"/>
                                        <p:tgtEl>
                                          <p:spTgt spid="203"/>
                                        </p:tgtEl>
                                        <p:attrNameLst>
                                          <p:attrName>ppt_h</p:attrName>
                                        </p:attrNameLst>
                                      </p:cBhvr>
                                      <p:tavLst>
                                        <p:tav tm="0">
                                          <p:val>
                                            <p:fltVal val="0"/>
                                          </p:val>
                                        </p:tav>
                                        <p:tav tm="100000">
                                          <p:val>
                                            <p:strVal val="#ppt_h"/>
                                          </p:val>
                                        </p:tav>
                                      </p:tavLst>
                                    </p:anim>
                                    <p:anim calcmode="lin" valueType="num">
                                      <p:cBhvr>
                                        <p:cTn id="809" dur="1000" fill="hold"/>
                                        <p:tgtEl>
                                          <p:spTgt spid="203"/>
                                        </p:tgtEl>
                                        <p:attrNameLst>
                                          <p:attrName>ppt_x</p:attrName>
                                        </p:attrNameLst>
                                      </p:cBhvr>
                                      <p:tavLst>
                                        <p:tav tm="0">
                                          <p:val>
                                            <p:fltVal val="0.5"/>
                                          </p:val>
                                        </p:tav>
                                        <p:tav tm="100000">
                                          <p:val>
                                            <p:strVal val="#ppt_x"/>
                                          </p:val>
                                        </p:tav>
                                      </p:tavLst>
                                    </p:anim>
                                    <p:anim calcmode="lin" valueType="num">
                                      <p:cBhvr>
                                        <p:cTn id="810" dur="1000" fill="hold"/>
                                        <p:tgtEl>
                                          <p:spTgt spid="203"/>
                                        </p:tgtEl>
                                        <p:attrNameLst>
                                          <p:attrName>ppt_y</p:attrName>
                                        </p:attrNameLst>
                                      </p:cBhvr>
                                      <p:tavLst>
                                        <p:tav tm="0">
                                          <p:val>
                                            <p:fltVal val="0.5"/>
                                          </p:val>
                                        </p:tav>
                                        <p:tav tm="100000">
                                          <p:val>
                                            <p:strVal val="#ppt_y"/>
                                          </p:val>
                                        </p:tav>
                                      </p:tavLst>
                                    </p:anim>
                                  </p:childTnLst>
                                </p:cTn>
                              </p:par>
                              <p:par>
                                <p:cTn id="811" presetID="23" presetClass="entr" presetSubtype="528" repeatCount="indefinite" fill="hold" nodeType="withEffect">
                                  <p:stCondLst>
                                    <p:cond delay="1500"/>
                                  </p:stCondLst>
                                  <p:childTnLst>
                                    <p:set>
                                      <p:cBhvr>
                                        <p:cTn id="812" dur="1" fill="hold">
                                          <p:stCondLst>
                                            <p:cond delay="0"/>
                                          </p:stCondLst>
                                        </p:cTn>
                                        <p:tgtEl>
                                          <p:spTgt spid="204"/>
                                        </p:tgtEl>
                                        <p:attrNameLst>
                                          <p:attrName>style.visibility</p:attrName>
                                        </p:attrNameLst>
                                      </p:cBhvr>
                                      <p:to>
                                        <p:strVal val="visible"/>
                                      </p:to>
                                    </p:set>
                                    <p:anim calcmode="lin" valueType="num">
                                      <p:cBhvr>
                                        <p:cTn id="813" dur="1000" fill="hold"/>
                                        <p:tgtEl>
                                          <p:spTgt spid="204"/>
                                        </p:tgtEl>
                                        <p:attrNameLst>
                                          <p:attrName>ppt_w</p:attrName>
                                        </p:attrNameLst>
                                      </p:cBhvr>
                                      <p:tavLst>
                                        <p:tav tm="0">
                                          <p:val>
                                            <p:fltVal val="0"/>
                                          </p:val>
                                        </p:tav>
                                        <p:tav tm="100000">
                                          <p:val>
                                            <p:strVal val="#ppt_w"/>
                                          </p:val>
                                        </p:tav>
                                      </p:tavLst>
                                    </p:anim>
                                    <p:anim calcmode="lin" valueType="num">
                                      <p:cBhvr>
                                        <p:cTn id="814" dur="1000" fill="hold"/>
                                        <p:tgtEl>
                                          <p:spTgt spid="204"/>
                                        </p:tgtEl>
                                        <p:attrNameLst>
                                          <p:attrName>ppt_h</p:attrName>
                                        </p:attrNameLst>
                                      </p:cBhvr>
                                      <p:tavLst>
                                        <p:tav tm="0">
                                          <p:val>
                                            <p:fltVal val="0"/>
                                          </p:val>
                                        </p:tav>
                                        <p:tav tm="100000">
                                          <p:val>
                                            <p:strVal val="#ppt_h"/>
                                          </p:val>
                                        </p:tav>
                                      </p:tavLst>
                                    </p:anim>
                                    <p:anim calcmode="lin" valueType="num">
                                      <p:cBhvr>
                                        <p:cTn id="815" dur="1000" fill="hold"/>
                                        <p:tgtEl>
                                          <p:spTgt spid="204"/>
                                        </p:tgtEl>
                                        <p:attrNameLst>
                                          <p:attrName>ppt_x</p:attrName>
                                        </p:attrNameLst>
                                      </p:cBhvr>
                                      <p:tavLst>
                                        <p:tav tm="0">
                                          <p:val>
                                            <p:fltVal val="0.5"/>
                                          </p:val>
                                        </p:tav>
                                        <p:tav tm="100000">
                                          <p:val>
                                            <p:strVal val="#ppt_x"/>
                                          </p:val>
                                        </p:tav>
                                      </p:tavLst>
                                    </p:anim>
                                    <p:anim calcmode="lin" valueType="num">
                                      <p:cBhvr>
                                        <p:cTn id="816" dur="1000" fill="hold"/>
                                        <p:tgtEl>
                                          <p:spTgt spid="204"/>
                                        </p:tgtEl>
                                        <p:attrNameLst>
                                          <p:attrName>ppt_y</p:attrName>
                                        </p:attrNameLst>
                                      </p:cBhvr>
                                      <p:tavLst>
                                        <p:tav tm="0">
                                          <p:val>
                                            <p:fltVal val="0.5"/>
                                          </p:val>
                                        </p:tav>
                                        <p:tav tm="100000">
                                          <p:val>
                                            <p:strVal val="#ppt_y"/>
                                          </p:val>
                                        </p:tav>
                                      </p:tavLst>
                                    </p:anim>
                                  </p:childTnLst>
                                </p:cTn>
                              </p:par>
                              <p:par>
                                <p:cTn id="817" presetID="23" presetClass="entr" presetSubtype="528" repeatCount="indefinite" fill="hold" grpId="0" nodeType="withEffect">
                                  <p:stCondLst>
                                    <p:cond delay="0"/>
                                  </p:stCondLst>
                                  <p:childTnLst>
                                    <p:set>
                                      <p:cBhvr>
                                        <p:cTn id="818" dur="1" fill="hold">
                                          <p:stCondLst>
                                            <p:cond delay="0"/>
                                          </p:stCondLst>
                                        </p:cTn>
                                        <p:tgtEl>
                                          <p:spTgt spid="205"/>
                                        </p:tgtEl>
                                        <p:attrNameLst>
                                          <p:attrName>style.visibility</p:attrName>
                                        </p:attrNameLst>
                                      </p:cBhvr>
                                      <p:to>
                                        <p:strVal val="visible"/>
                                      </p:to>
                                    </p:set>
                                    <p:anim calcmode="lin" valueType="num">
                                      <p:cBhvr>
                                        <p:cTn id="819" dur="1000" fill="hold"/>
                                        <p:tgtEl>
                                          <p:spTgt spid="205"/>
                                        </p:tgtEl>
                                        <p:attrNameLst>
                                          <p:attrName>ppt_w</p:attrName>
                                        </p:attrNameLst>
                                      </p:cBhvr>
                                      <p:tavLst>
                                        <p:tav tm="0">
                                          <p:val>
                                            <p:fltVal val="0"/>
                                          </p:val>
                                        </p:tav>
                                        <p:tav tm="100000">
                                          <p:val>
                                            <p:strVal val="#ppt_w"/>
                                          </p:val>
                                        </p:tav>
                                      </p:tavLst>
                                    </p:anim>
                                    <p:anim calcmode="lin" valueType="num">
                                      <p:cBhvr>
                                        <p:cTn id="820" dur="1000" fill="hold"/>
                                        <p:tgtEl>
                                          <p:spTgt spid="205"/>
                                        </p:tgtEl>
                                        <p:attrNameLst>
                                          <p:attrName>ppt_h</p:attrName>
                                        </p:attrNameLst>
                                      </p:cBhvr>
                                      <p:tavLst>
                                        <p:tav tm="0">
                                          <p:val>
                                            <p:fltVal val="0"/>
                                          </p:val>
                                        </p:tav>
                                        <p:tav tm="100000">
                                          <p:val>
                                            <p:strVal val="#ppt_h"/>
                                          </p:val>
                                        </p:tav>
                                      </p:tavLst>
                                    </p:anim>
                                    <p:anim calcmode="lin" valueType="num">
                                      <p:cBhvr>
                                        <p:cTn id="821" dur="1000" fill="hold"/>
                                        <p:tgtEl>
                                          <p:spTgt spid="205"/>
                                        </p:tgtEl>
                                        <p:attrNameLst>
                                          <p:attrName>ppt_x</p:attrName>
                                        </p:attrNameLst>
                                      </p:cBhvr>
                                      <p:tavLst>
                                        <p:tav tm="0">
                                          <p:val>
                                            <p:fltVal val="0.5"/>
                                          </p:val>
                                        </p:tav>
                                        <p:tav tm="100000">
                                          <p:val>
                                            <p:strVal val="#ppt_x"/>
                                          </p:val>
                                        </p:tav>
                                      </p:tavLst>
                                    </p:anim>
                                    <p:anim calcmode="lin" valueType="num">
                                      <p:cBhvr>
                                        <p:cTn id="822" dur="1000" fill="hold"/>
                                        <p:tgtEl>
                                          <p:spTgt spid="205"/>
                                        </p:tgtEl>
                                        <p:attrNameLst>
                                          <p:attrName>ppt_y</p:attrName>
                                        </p:attrNameLst>
                                      </p:cBhvr>
                                      <p:tavLst>
                                        <p:tav tm="0">
                                          <p:val>
                                            <p:fltVal val="0.5"/>
                                          </p:val>
                                        </p:tav>
                                        <p:tav tm="100000">
                                          <p:val>
                                            <p:strVal val="#ppt_y"/>
                                          </p:val>
                                        </p:tav>
                                      </p:tavLst>
                                    </p:anim>
                                  </p:childTnLst>
                                </p:cTn>
                              </p:par>
                              <p:par>
                                <p:cTn id="823" presetID="23" presetClass="entr" presetSubtype="528" repeatCount="indefinite" fill="hold" grpId="0" nodeType="withEffect">
                                  <p:stCondLst>
                                    <p:cond delay="0"/>
                                  </p:stCondLst>
                                  <p:childTnLst>
                                    <p:set>
                                      <p:cBhvr>
                                        <p:cTn id="824" dur="1" fill="hold">
                                          <p:stCondLst>
                                            <p:cond delay="0"/>
                                          </p:stCondLst>
                                        </p:cTn>
                                        <p:tgtEl>
                                          <p:spTgt spid="206"/>
                                        </p:tgtEl>
                                        <p:attrNameLst>
                                          <p:attrName>style.visibility</p:attrName>
                                        </p:attrNameLst>
                                      </p:cBhvr>
                                      <p:to>
                                        <p:strVal val="visible"/>
                                      </p:to>
                                    </p:set>
                                    <p:anim calcmode="lin" valueType="num">
                                      <p:cBhvr>
                                        <p:cTn id="825" dur="1000" fill="hold"/>
                                        <p:tgtEl>
                                          <p:spTgt spid="206"/>
                                        </p:tgtEl>
                                        <p:attrNameLst>
                                          <p:attrName>ppt_w</p:attrName>
                                        </p:attrNameLst>
                                      </p:cBhvr>
                                      <p:tavLst>
                                        <p:tav tm="0">
                                          <p:val>
                                            <p:fltVal val="0"/>
                                          </p:val>
                                        </p:tav>
                                        <p:tav tm="100000">
                                          <p:val>
                                            <p:strVal val="#ppt_w"/>
                                          </p:val>
                                        </p:tav>
                                      </p:tavLst>
                                    </p:anim>
                                    <p:anim calcmode="lin" valueType="num">
                                      <p:cBhvr>
                                        <p:cTn id="826" dur="1000" fill="hold"/>
                                        <p:tgtEl>
                                          <p:spTgt spid="206"/>
                                        </p:tgtEl>
                                        <p:attrNameLst>
                                          <p:attrName>ppt_h</p:attrName>
                                        </p:attrNameLst>
                                      </p:cBhvr>
                                      <p:tavLst>
                                        <p:tav tm="0">
                                          <p:val>
                                            <p:fltVal val="0"/>
                                          </p:val>
                                        </p:tav>
                                        <p:tav tm="100000">
                                          <p:val>
                                            <p:strVal val="#ppt_h"/>
                                          </p:val>
                                        </p:tav>
                                      </p:tavLst>
                                    </p:anim>
                                    <p:anim calcmode="lin" valueType="num">
                                      <p:cBhvr>
                                        <p:cTn id="827" dur="1000" fill="hold"/>
                                        <p:tgtEl>
                                          <p:spTgt spid="206"/>
                                        </p:tgtEl>
                                        <p:attrNameLst>
                                          <p:attrName>ppt_x</p:attrName>
                                        </p:attrNameLst>
                                      </p:cBhvr>
                                      <p:tavLst>
                                        <p:tav tm="0">
                                          <p:val>
                                            <p:fltVal val="0.5"/>
                                          </p:val>
                                        </p:tav>
                                        <p:tav tm="100000">
                                          <p:val>
                                            <p:strVal val="#ppt_x"/>
                                          </p:val>
                                        </p:tav>
                                      </p:tavLst>
                                    </p:anim>
                                    <p:anim calcmode="lin" valueType="num">
                                      <p:cBhvr>
                                        <p:cTn id="828" dur="1000" fill="hold"/>
                                        <p:tgtEl>
                                          <p:spTgt spid="206"/>
                                        </p:tgtEl>
                                        <p:attrNameLst>
                                          <p:attrName>ppt_y</p:attrName>
                                        </p:attrNameLst>
                                      </p:cBhvr>
                                      <p:tavLst>
                                        <p:tav tm="0">
                                          <p:val>
                                            <p:fltVal val="0.5"/>
                                          </p:val>
                                        </p:tav>
                                        <p:tav tm="100000">
                                          <p:val>
                                            <p:strVal val="#ppt_y"/>
                                          </p:val>
                                        </p:tav>
                                      </p:tavLst>
                                    </p:anim>
                                  </p:childTnLst>
                                </p:cTn>
                              </p:par>
                              <p:par>
                                <p:cTn id="829" presetID="23" presetClass="entr" presetSubtype="528" repeatCount="indefinite" fill="hold" grpId="0" nodeType="withEffect">
                                  <p:stCondLst>
                                    <p:cond delay="0"/>
                                  </p:stCondLst>
                                  <p:childTnLst>
                                    <p:set>
                                      <p:cBhvr>
                                        <p:cTn id="830" dur="1" fill="hold">
                                          <p:stCondLst>
                                            <p:cond delay="0"/>
                                          </p:stCondLst>
                                        </p:cTn>
                                        <p:tgtEl>
                                          <p:spTgt spid="207"/>
                                        </p:tgtEl>
                                        <p:attrNameLst>
                                          <p:attrName>style.visibility</p:attrName>
                                        </p:attrNameLst>
                                      </p:cBhvr>
                                      <p:to>
                                        <p:strVal val="visible"/>
                                      </p:to>
                                    </p:set>
                                    <p:anim calcmode="lin" valueType="num">
                                      <p:cBhvr>
                                        <p:cTn id="831" dur="1000" fill="hold"/>
                                        <p:tgtEl>
                                          <p:spTgt spid="207"/>
                                        </p:tgtEl>
                                        <p:attrNameLst>
                                          <p:attrName>ppt_w</p:attrName>
                                        </p:attrNameLst>
                                      </p:cBhvr>
                                      <p:tavLst>
                                        <p:tav tm="0">
                                          <p:val>
                                            <p:fltVal val="0"/>
                                          </p:val>
                                        </p:tav>
                                        <p:tav tm="100000">
                                          <p:val>
                                            <p:strVal val="#ppt_w"/>
                                          </p:val>
                                        </p:tav>
                                      </p:tavLst>
                                    </p:anim>
                                    <p:anim calcmode="lin" valueType="num">
                                      <p:cBhvr>
                                        <p:cTn id="832" dur="1000" fill="hold"/>
                                        <p:tgtEl>
                                          <p:spTgt spid="207"/>
                                        </p:tgtEl>
                                        <p:attrNameLst>
                                          <p:attrName>ppt_h</p:attrName>
                                        </p:attrNameLst>
                                      </p:cBhvr>
                                      <p:tavLst>
                                        <p:tav tm="0">
                                          <p:val>
                                            <p:fltVal val="0"/>
                                          </p:val>
                                        </p:tav>
                                        <p:tav tm="100000">
                                          <p:val>
                                            <p:strVal val="#ppt_h"/>
                                          </p:val>
                                        </p:tav>
                                      </p:tavLst>
                                    </p:anim>
                                    <p:anim calcmode="lin" valueType="num">
                                      <p:cBhvr>
                                        <p:cTn id="833" dur="1000" fill="hold"/>
                                        <p:tgtEl>
                                          <p:spTgt spid="207"/>
                                        </p:tgtEl>
                                        <p:attrNameLst>
                                          <p:attrName>ppt_x</p:attrName>
                                        </p:attrNameLst>
                                      </p:cBhvr>
                                      <p:tavLst>
                                        <p:tav tm="0">
                                          <p:val>
                                            <p:fltVal val="0.5"/>
                                          </p:val>
                                        </p:tav>
                                        <p:tav tm="100000">
                                          <p:val>
                                            <p:strVal val="#ppt_x"/>
                                          </p:val>
                                        </p:tav>
                                      </p:tavLst>
                                    </p:anim>
                                    <p:anim calcmode="lin" valueType="num">
                                      <p:cBhvr>
                                        <p:cTn id="834" dur="1000" fill="hold"/>
                                        <p:tgtEl>
                                          <p:spTgt spid="207"/>
                                        </p:tgtEl>
                                        <p:attrNameLst>
                                          <p:attrName>ppt_y</p:attrName>
                                        </p:attrNameLst>
                                      </p:cBhvr>
                                      <p:tavLst>
                                        <p:tav tm="0">
                                          <p:val>
                                            <p:fltVal val="0.5"/>
                                          </p:val>
                                        </p:tav>
                                        <p:tav tm="100000">
                                          <p:val>
                                            <p:strVal val="#ppt_y"/>
                                          </p:val>
                                        </p:tav>
                                      </p:tavLst>
                                    </p:anim>
                                  </p:childTnLst>
                                </p:cTn>
                              </p:par>
                              <p:par>
                                <p:cTn id="835" presetID="23" presetClass="entr" presetSubtype="528" repeatCount="indefinite" fill="hold" nodeType="withEffect">
                                  <p:stCondLst>
                                    <p:cond delay="500"/>
                                  </p:stCondLst>
                                  <p:childTnLst>
                                    <p:set>
                                      <p:cBhvr>
                                        <p:cTn id="836" dur="1" fill="hold">
                                          <p:stCondLst>
                                            <p:cond delay="0"/>
                                          </p:stCondLst>
                                        </p:cTn>
                                        <p:tgtEl>
                                          <p:spTgt spid="210"/>
                                        </p:tgtEl>
                                        <p:attrNameLst>
                                          <p:attrName>style.visibility</p:attrName>
                                        </p:attrNameLst>
                                      </p:cBhvr>
                                      <p:to>
                                        <p:strVal val="visible"/>
                                      </p:to>
                                    </p:set>
                                    <p:anim calcmode="lin" valueType="num">
                                      <p:cBhvr>
                                        <p:cTn id="837" dur="1000" fill="hold"/>
                                        <p:tgtEl>
                                          <p:spTgt spid="210"/>
                                        </p:tgtEl>
                                        <p:attrNameLst>
                                          <p:attrName>ppt_w</p:attrName>
                                        </p:attrNameLst>
                                      </p:cBhvr>
                                      <p:tavLst>
                                        <p:tav tm="0">
                                          <p:val>
                                            <p:fltVal val="0"/>
                                          </p:val>
                                        </p:tav>
                                        <p:tav tm="100000">
                                          <p:val>
                                            <p:strVal val="#ppt_w"/>
                                          </p:val>
                                        </p:tav>
                                      </p:tavLst>
                                    </p:anim>
                                    <p:anim calcmode="lin" valueType="num">
                                      <p:cBhvr>
                                        <p:cTn id="838" dur="1000" fill="hold"/>
                                        <p:tgtEl>
                                          <p:spTgt spid="210"/>
                                        </p:tgtEl>
                                        <p:attrNameLst>
                                          <p:attrName>ppt_h</p:attrName>
                                        </p:attrNameLst>
                                      </p:cBhvr>
                                      <p:tavLst>
                                        <p:tav tm="0">
                                          <p:val>
                                            <p:fltVal val="0"/>
                                          </p:val>
                                        </p:tav>
                                        <p:tav tm="100000">
                                          <p:val>
                                            <p:strVal val="#ppt_h"/>
                                          </p:val>
                                        </p:tav>
                                      </p:tavLst>
                                    </p:anim>
                                    <p:anim calcmode="lin" valueType="num">
                                      <p:cBhvr>
                                        <p:cTn id="839" dur="1000" fill="hold"/>
                                        <p:tgtEl>
                                          <p:spTgt spid="210"/>
                                        </p:tgtEl>
                                        <p:attrNameLst>
                                          <p:attrName>ppt_x</p:attrName>
                                        </p:attrNameLst>
                                      </p:cBhvr>
                                      <p:tavLst>
                                        <p:tav tm="0">
                                          <p:val>
                                            <p:fltVal val="0.5"/>
                                          </p:val>
                                        </p:tav>
                                        <p:tav tm="100000">
                                          <p:val>
                                            <p:strVal val="#ppt_x"/>
                                          </p:val>
                                        </p:tav>
                                      </p:tavLst>
                                    </p:anim>
                                    <p:anim calcmode="lin" valueType="num">
                                      <p:cBhvr>
                                        <p:cTn id="840" dur="1000" fill="hold"/>
                                        <p:tgtEl>
                                          <p:spTgt spid="210"/>
                                        </p:tgtEl>
                                        <p:attrNameLst>
                                          <p:attrName>ppt_y</p:attrName>
                                        </p:attrNameLst>
                                      </p:cBhvr>
                                      <p:tavLst>
                                        <p:tav tm="0">
                                          <p:val>
                                            <p:fltVal val="0.5"/>
                                          </p:val>
                                        </p:tav>
                                        <p:tav tm="100000">
                                          <p:val>
                                            <p:strVal val="#ppt_y"/>
                                          </p:val>
                                        </p:tav>
                                      </p:tavLst>
                                    </p:anim>
                                  </p:childTnLst>
                                </p:cTn>
                              </p:par>
                              <p:par>
                                <p:cTn id="841" presetID="23" presetClass="entr" presetSubtype="528" repeatCount="indefinite" fill="hold" nodeType="withEffect">
                                  <p:stCondLst>
                                    <p:cond delay="500"/>
                                  </p:stCondLst>
                                  <p:childTnLst>
                                    <p:set>
                                      <p:cBhvr>
                                        <p:cTn id="842" dur="1" fill="hold">
                                          <p:stCondLst>
                                            <p:cond delay="0"/>
                                          </p:stCondLst>
                                        </p:cTn>
                                        <p:tgtEl>
                                          <p:spTgt spid="211"/>
                                        </p:tgtEl>
                                        <p:attrNameLst>
                                          <p:attrName>style.visibility</p:attrName>
                                        </p:attrNameLst>
                                      </p:cBhvr>
                                      <p:to>
                                        <p:strVal val="visible"/>
                                      </p:to>
                                    </p:set>
                                    <p:anim calcmode="lin" valueType="num">
                                      <p:cBhvr>
                                        <p:cTn id="843" dur="1000" fill="hold"/>
                                        <p:tgtEl>
                                          <p:spTgt spid="211"/>
                                        </p:tgtEl>
                                        <p:attrNameLst>
                                          <p:attrName>ppt_w</p:attrName>
                                        </p:attrNameLst>
                                      </p:cBhvr>
                                      <p:tavLst>
                                        <p:tav tm="0">
                                          <p:val>
                                            <p:fltVal val="0"/>
                                          </p:val>
                                        </p:tav>
                                        <p:tav tm="100000">
                                          <p:val>
                                            <p:strVal val="#ppt_w"/>
                                          </p:val>
                                        </p:tav>
                                      </p:tavLst>
                                    </p:anim>
                                    <p:anim calcmode="lin" valueType="num">
                                      <p:cBhvr>
                                        <p:cTn id="844" dur="1000" fill="hold"/>
                                        <p:tgtEl>
                                          <p:spTgt spid="211"/>
                                        </p:tgtEl>
                                        <p:attrNameLst>
                                          <p:attrName>ppt_h</p:attrName>
                                        </p:attrNameLst>
                                      </p:cBhvr>
                                      <p:tavLst>
                                        <p:tav tm="0">
                                          <p:val>
                                            <p:fltVal val="0"/>
                                          </p:val>
                                        </p:tav>
                                        <p:tav tm="100000">
                                          <p:val>
                                            <p:strVal val="#ppt_h"/>
                                          </p:val>
                                        </p:tav>
                                      </p:tavLst>
                                    </p:anim>
                                    <p:anim calcmode="lin" valueType="num">
                                      <p:cBhvr>
                                        <p:cTn id="845" dur="1000" fill="hold"/>
                                        <p:tgtEl>
                                          <p:spTgt spid="211"/>
                                        </p:tgtEl>
                                        <p:attrNameLst>
                                          <p:attrName>ppt_x</p:attrName>
                                        </p:attrNameLst>
                                      </p:cBhvr>
                                      <p:tavLst>
                                        <p:tav tm="0">
                                          <p:val>
                                            <p:fltVal val="0.5"/>
                                          </p:val>
                                        </p:tav>
                                        <p:tav tm="100000">
                                          <p:val>
                                            <p:strVal val="#ppt_x"/>
                                          </p:val>
                                        </p:tav>
                                      </p:tavLst>
                                    </p:anim>
                                    <p:anim calcmode="lin" valueType="num">
                                      <p:cBhvr>
                                        <p:cTn id="846" dur="1000" fill="hold"/>
                                        <p:tgtEl>
                                          <p:spTgt spid="211"/>
                                        </p:tgtEl>
                                        <p:attrNameLst>
                                          <p:attrName>ppt_y</p:attrName>
                                        </p:attrNameLst>
                                      </p:cBhvr>
                                      <p:tavLst>
                                        <p:tav tm="0">
                                          <p:val>
                                            <p:fltVal val="0.5"/>
                                          </p:val>
                                        </p:tav>
                                        <p:tav tm="100000">
                                          <p:val>
                                            <p:strVal val="#ppt_y"/>
                                          </p:val>
                                        </p:tav>
                                      </p:tavLst>
                                    </p:anim>
                                  </p:childTnLst>
                                </p:cTn>
                              </p:par>
                              <p:par>
                                <p:cTn id="847" presetID="23" presetClass="entr" presetSubtype="528" repeatCount="indefinite" fill="hold" nodeType="withEffect">
                                  <p:stCondLst>
                                    <p:cond delay="500"/>
                                  </p:stCondLst>
                                  <p:childTnLst>
                                    <p:set>
                                      <p:cBhvr>
                                        <p:cTn id="848" dur="1" fill="hold">
                                          <p:stCondLst>
                                            <p:cond delay="0"/>
                                          </p:stCondLst>
                                        </p:cTn>
                                        <p:tgtEl>
                                          <p:spTgt spid="212"/>
                                        </p:tgtEl>
                                        <p:attrNameLst>
                                          <p:attrName>style.visibility</p:attrName>
                                        </p:attrNameLst>
                                      </p:cBhvr>
                                      <p:to>
                                        <p:strVal val="visible"/>
                                      </p:to>
                                    </p:set>
                                    <p:anim calcmode="lin" valueType="num">
                                      <p:cBhvr>
                                        <p:cTn id="849" dur="1000" fill="hold"/>
                                        <p:tgtEl>
                                          <p:spTgt spid="212"/>
                                        </p:tgtEl>
                                        <p:attrNameLst>
                                          <p:attrName>ppt_w</p:attrName>
                                        </p:attrNameLst>
                                      </p:cBhvr>
                                      <p:tavLst>
                                        <p:tav tm="0">
                                          <p:val>
                                            <p:fltVal val="0"/>
                                          </p:val>
                                        </p:tav>
                                        <p:tav tm="100000">
                                          <p:val>
                                            <p:strVal val="#ppt_w"/>
                                          </p:val>
                                        </p:tav>
                                      </p:tavLst>
                                    </p:anim>
                                    <p:anim calcmode="lin" valueType="num">
                                      <p:cBhvr>
                                        <p:cTn id="850" dur="1000" fill="hold"/>
                                        <p:tgtEl>
                                          <p:spTgt spid="212"/>
                                        </p:tgtEl>
                                        <p:attrNameLst>
                                          <p:attrName>ppt_h</p:attrName>
                                        </p:attrNameLst>
                                      </p:cBhvr>
                                      <p:tavLst>
                                        <p:tav tm="0">
                                          <p:val>
                                            <p:fltVal val="0"/>
                                          </p:val>
                                        </p:tav>
                                        <p:tav tm="100000">
                                          <p:val>
                                            <p:strVal val="#ppt_h"/>
                                          </p:val>
                                        </p:tav>
                                      </p:tavLst>
                                    </p:anim>
                                    <p:anim calcmode="lin" valueType="num">
                                      <p:cBhvr>
                                        <p:cTn id="851" dur="1000" fill="hold"/>
                                        <p:tgtEl>
                                          <p:spTgt spid="212"/>
                                        </p:tgtEl>
                                        <p:attrNameLst>
                                          <p:attrName>ppt_x</p:attrName>
                                        </p:attrNameLst>
                                      </p:cBhvr>
                                      <p:tavLst>
                                        <p:tav tm="0">
                                          <p:val>
                                            <p:fltVal val="0.5"/>
                                          </p:val>
                                        </p:tav>
                                        <p:tav tm="100000">
                                          <p:val>
                                            <p:strVal val="#ppt_x"/>
                                          </p:val>
                                        </p:tav>
                                      </p:tavLst>
                                    </p:anim>
                                    <p:anim calcmode="lin" valueType="num">
                                      <p:cBhvr>
                                        <p:cTn id="852" dur="1000" fill="hold"/>
                                        <p:tgtEl>
                                          <p:spTgt spid="212"/>
                                        </p:tgtEl>
                                        <p:attrNameLst>
                                          <p:attrName>ppt_y</p:attrName>
                                        </p:attrNameLst>
                                      </p:cBhvr>
                                      <p:tavLst>
                                        <p:tav tm="0">
                                          <p:val>
                                            <p:fltVal val="0.5"/>
                                          </p:val>
                                        </p:tav>
                                        <p:tav tm="100000">
                                          <p:val>
                                            <p:strVal val="#ppt_y"/>
                                          </p:val>
                                        </p:tav>
                                      </p:tavLst>
                                    </p:anim>
                                  </p:childTnLst>
                                </p:cTn>
                              </p:par>
                              <p:par>
                                <p:cTn id="853" presetID="23" presetClass="entr" presetSubtype="528" repeatCount="indefinite" fill="hold" nodeType="withEffect">
                                  <p:stCondLst>
                                    <p:cond delay="500"/>
                                  </p:stCondLst>
                                  <p:childTnLst>
                                    <p:set>
                                      <p:cBhvr>
                                        <p:cTn id="854" dur="1" fill="hold">
                                          <p:stCondLst>
                                            <p:cond delay="0"/>
                                          </p:stCondLst>
                                        </p:cTn>
                                        <p:tgtEl>
                                          <p:spTgt spid="213"/>
                                        </p:tgtEl>
                                        <p:attrNameLst>
                                          <p:attrName>style.visibility</p:attrName>
                                        </p:attrNameLst>
                                      </p:cBhvr>
                                      <p:to>
                                        <p:strVal val="visible"/>
                                      </p:to>
                                    </p:set>
                                    <p:anim calcmode="lin" valueType="num">
                                      <p:cBhvr>
                                        <p:cTn id="855" dur="1000" fill="hold"/>
                                        <p:tgtEl>
                                          <p:spTgt spid="213"/>
                                        </p:tgtEl>
                                        <p:attrNameLst>
                                          <p:attrName>ppt_w</p:attrName>
                                        </p:attrNameLst>
                                      </p:cBhvr>
                                      <p:tavLst>
                                        <p:tav tm="0">
                                          <p:val>
                                            <p:fltVal val="0"/>
                                          </p:val>
                                        </p:tav>
                                        <p:tav tm="100000">
                                          <p:val>
                                            <p:strVal val="#ppt_w"/>
                                          </p:val>
                                        </p:tav>
                                      </p:tavLst>
                                    </p:anim>
                                    <p:anim calcmode="lin" valueType="num">
                                      <p:cBhvr>
                                        <p:cTn id="856" dur="1000" fill="hold"/>
                                        <p:tgtEl>
                                          <p:spTgt spid="213"/>
                                        </p:tgtEl>
                                        <p:attrNameLst>
                                          <p:attrName>ppt_h</p:attrName>
                                        </p:attrNameLst>
                                      </p:cBhvr>
                                      <p:tavLst>
                                        <p:tav tm="0">
                                          <p:val>
                                            <p:fltVal val="0"/>
                                          </p:val>
                                        </p:tav>
                                        <p:tav tm="100000">
                                          <p:val>
                                            <p:strVal val="#ppt_h"/>
                                          </p:val>
                                        </p:tav>
                                      </p:tavLst>
                                    </p:anim>
                                    <p:anim calcmode="lin" valueType="num">
                                      <p:cBhvr>
                                        <p:cTn id="857" dur="1000" fill="hold"/>
                                        <p:tgtEl>
                                          <p:spTgt spid="213"/>
                                        </p:tgtEl>
                                        <p:attrNameLst>
                                          <p:attrName>ppt_x</p:attrName>
                                        </p:attrNameLst>
                                      </p:cBhvr>
                                      <p:tavLst>
                                        <p:tav tm="0">
                                          <p:val>
                                            <p:fltVal val="0.5"/>
                                          </p:val>
                                        </p:tav>
                                        <p:tav tm="100000">
                                          <p:val>
                                            <p:strVal val="#ppt_x"/>
                                          </p:val>
                                        </p:tav>
                                      </p:tavLst>
                                    </p:anim>
                                    <p:anim calcmode="lin" valueType="num">
                                      <p:cBhvr>
                                        <p:cTn id="858" dur="1000" fill="hold"/>
                                        <p:tgtEl>
                                          <p:spTgt spid="213"/>
                                        </p:tgtEl>
                                        <p:attrNameLst>
                                          <p:attrName>ppt_y</p:attrName>
                                        </p:attrNameLst>
                                      </p:cBhvr>
                                      <p:tavLst>
                                        <p:tav tm="0">
                                          <p:val>
                                            <p:fltVal val="0.5"/>
                                          </p:val>
                                        </p:tav>
                                        <p:tav tm="100000">
                                          <p:val>
                                            <p:strVal val="#ppt_y"/>
                                          </p:val>
                                        </p:tav>
                                      </p:tavLst>
                                    </p:anim>
                                  </p:childTnLst>
                                </p:cTn>
                              </p:par>
                              <p:par>
                                <p:cTn id="859" presetID="23" presetClass="entr" presetSubtype="528" repeatCount="indefinite" fill="hold" nodeType="withEffect">
                                  <p:stCondLst>
                                    <p:cond delay="500"/>
                                  </p:stCondLst>
                                  <p:childTnLst>
                                    <p:set>
                                      <p:cBhvr>
                                        <p:cTn id="860" dur="1" fill="hold">
                                          <p:stCondLst>
                                            <p:cond delay="0"/>
                                          </p:stCondLst>
                                        </p:cTn>
                                        <p:tgtEl>
                                          <p:spTgt spid="214"/>
                                        </p:tgtEl>
                                        <p:attrNameLst>
                                          <p:attrName>style.visibility</p:attrName>
                                        </p:attrNameLst>
                                      </p:cBhvr>
                                      <p:to>
                                        <p:strVal val="visible"/>
                                      </p:to>
                                    </p:set>
                                    <p:anim calcmode="lin" valueType="num">
                                      <p:cBhvr>
                                        <p:cTn id="861" dur="1000" fill="hold"/>
                                        <p:tgtEl>
                                          <p:spTgt spid="214"/>
                                        </p:tgtEl>
                                        <p:attrNameLst>
                                          <p:attrName>ppt_w</p:attrName>
                                        </p:attrNameLst>
                                      </p:cBhvr>
                                      <p:tavLst>
                                        <p:tav tm="0">
                                          <p:val>
                                            <p:fltVal val="0"/>
                                          </p:val>
                                        </p:tav>
                                        <p:tav tm="100000">
                                          <p:val>
                                            <p:strVal val="#ppt_w"/>
                                          </p:val>
                                        </p:tav>
                                      </p:tavLst>
                                    </p:anim>
                                    <p:anim calcmode="lin" valueType="num">
                                      <p:cBhvr>
                                        <p:cTn id="862" dur="1000" fill="hold"/>
                                        <p:tgtEl>
                                          <p:spTgt spid="214"/>
                                        </p:tgtEl>
                                        <p:attrNameLst>
                                          <p:attrName>ppt_h</p:attrName>
                                        </p:attrNameLst>
                                      </p:cBhvr>
                                      <p:tavLst>
                                        <p:tav tm="0">
                                          <p:val>
                                            <p:fltVal val="0"/>
                                          </p:val>
                                        </p:tav>
                                        <p:tav tm="100000">
                                          <p:val>
                                            <p:strVal val="#ppt_h"/>
                                          </p:val>
                                        </p:tav>
                                      </p:tavLst>
                                    </p:anim>
                                    <p:anim calcmode="lin" valueType="num">
                                      <p:cBhvr>
                                        <p:cTn id="863" dur="1000" fill="hold"/>
                                        <p:tgtEl>
                                          <p:spTgt spid="214"/>
                                        </p:tgtEl>
                                        <p:attrNameLst>
                                          <p:attrName>ppt_x</p:attrName>
                                        </p:attrNameLst>
                                      </p:cBhvr>
                                      <p:tavLst>
                                        <p:tav tm="0">
                                          <p:val>
                                            <p:fltVal val="0.5"/>
                                          </p:val>
                                        </p:tav>
                                        <p:tav tm="100000">
                                          <p:val>
                                            <p:strVal val="#ppt_x"/>
                                          </p:val>
                                        </p:tav>
                                      </p:tavLst>
                                    </p:anim>
                                    <p:anim calcmode="lin" valueType="num">
                                      <p:cBhvr>
                                        <p:cTn id="864" dur="1000" fill="hold"/>
                                        <p:tgtEl>
                                          <p:spTgt spid="214"/>
                                        </p:tgtEl>
                                        <p:attrNameLst>
                                          <p:attrName>ppt_y</p:attrName>
                                        </p:attrNameLst>
                                      </p:cBhvr>
                                      <p:tavLst>
                                        <p:tav tm="0">
                                          <p:val>
                                            <p:fltVal val="0.5"/>
                                          </p:val>
                                        </p:tav>
                                        <p:tav tm="100000">
                                          <p:val>
                                            <p:strVal val="#ppt_y"/>
                                          </p:val>
                                        </p:tav>
                                      </p:tavLst>
                                    </p:anim>
                                  </p:childTnLst>
                                </p:cTn>
                              </p:par>
                              <p:par>
                                <p:cTn id="865" presetID="23" presetClass="entr" presetSubtype="528" repeatCount="indefinite" fill="hold" nodeType="withEffect">
                                  <p:stCondLst>
                                    <p:cond delay="500"/>
                                  </p:stCondLst>
                                  <p:childTnLst>
                                    <p:set>
                                      <p:cBhvr>
                                        <p:cTn id="866" dur="1" fill="hold">
                                          <p:stCondLst>
                                            <p:cond delay="0"/>
                                          </p:stCondLst>
                                        </p:cTn>
                                        <p:tgtEl>
                                          <p:spTgt spid="215"/>
                                        </p:tgtEl>
                                        <p:attrNameLst>
                                          <p:attrName>style.visibility</p:attrName>
                                        </p:attrNameLst>
                                      </p:cBhvr>
                                      <p:to>
                                        <p:strVal val="visible"/>
                                      </p:to>
                                    </p:set>
                                    <p:anim calcmode="lin" valueType="num">
                                      <p:cBhvr>
                                        <p:cTn id="867" dur="1000" fill="hold"/>
                                        <p:tgtEl>
                                          <p:spTgt spid="215"/>
                                        </p:tgtEl>
                                        <p:attrNameLst>
                                          <p:attrName>ppt_w</p:attrName>
                                        </p:attrNameLst>
                                      </p:cBhvr>
                                      <p:tavLst>
                                        <p:tav tm="0">
                                          <p:val>
                                            <p:fltVal val="0"/>
                                          </p:val>
                                        </p:tav>
                                        <p:tav tm="100000">
                                          <p:val>
                                            <p:strVal val="#ppt_w"/>
                                          </p:val>
                                        </p:tav>
                                      </p:tavLst>
                                    </p:anim>
                                    <p:anim calcmode="lin" valueType="num">
                                      <p:cBhvr>
                                        <p:cTn id="868" dur="1000" fill="hold"/>
                                        <p:tgtEl>
                                          <p:spTgt spid="215"/>
                                        </p:tgtEl>
                                        <p:attrNameLst>
                                          <p:attrName>ppt_h</p:attrName>
                                        </p:attrNameLst>
                                      </p:cBhvr>
                                      <p:tavLst>
                                        <p:tav tm="0">
                                          <p:val>
                                            <p:fltVal val="0"/>
                                          </p:val>
                                        </p:tav>
                                        <p:tav tm="100000">
                                          <p:val>
                                            <p:strVal val="#ppt_h"/>
                                          </p:val>
                                        </p:tav>
                                      </p:tavLst>
                                    </p:anim>
                                    <p:anim calcmode="lin" valueType="num">
                                      <p:cBhvr>
                                        <p:cTn id="869" dur="1000" fill="hold"/>
                                        <p:tgtEl>
                                          <p:spTgt spid="215"/>
                                        </p:tgtEl>
                                        <p:attrNameLst>
                                          <p:attrName>ppt_x</p:attrName>
                                        </p:attrNameLst>
                                      </p:cBhvr>
                                      <p:tavLst>
                                        <p:tav tm="0">
                                          <p:val>
                                            <p:fltVal val="0.5"/>
                                          </p:val>
                                        </p:tav>
                                        <p:tav tm="100000">
                                          <p:val>
                                            <p:strVal val="#ppt_x"/>
                                          </p:val>
                                        </p:tav>
                                      </p:tavLst>
                                    </p:anim>
                                    <p:anim calcmode="lin" valueType="num">
                                      <p:cBhvr>
                                        <p:cTn id="870" dur="1000" fill="hold"/>
                                        <p:tgtEl>
                                          <p:spTgt spid="215"/>
                                        </p:tgtEl>
                                        <p:attrNameLst>
                                          <p:attrName>ppt_y</p:attrName>
                                        </p:attrNameLst>
                                      </p:cBhvr>
                                      <p:tavLst>
                                        <p:tav tm="0">
                                          <p:val>
                                            <p:fltVal val="0.5"/>
                                          </p:val>
                                        </p:tav>
                                        <p:tav tm="100000">
                                          <p:val>
                                            <p:strVal val="#ppt_y"/>
                                          </p:val>
                                        </p:tav>
                                      </p:tavLst>
                                    </p:anim>
                                  </p:childTnLst>
                                </p:cTn>
                              </p:par>
                              <p:par>
                                <p:cTn id="871" presetID="23" presetClass="entr" presetSubtype="528" repeatCount="indefinite" fill="hold" grpId="0" nodeType="withEffect">
                                  <p:stCondLst>
                                    <p:cond delay="0"/>
                                  </p:stCondLst>
                                  <p:childTnLst>
                                    <p:set>
                                      <p:cBhvr>
                                        <p:cTn id="872" dur="1" fill="hold">
                                          <p:stCondLst>
                                            <p:cond delay="0"/>
                                          </p:stCondLst>
                                        </p:cTn>
                                        <p:tgtEl>
                                          <p:spTgt spid="216"/>
                                        </p:tgtEl>
                                        <p:attrNameLst>
                                          <p:attrName>style.visibility</p:attrName>
                                        </p:attrNameLst>
                                      </p:cBhvr>
                                      <p:to>
                                        <p:strVal val="visible"/>
                                      </p:to>
                                    </p:set>
                                    <p:anim calcmode="lin" valueType="num">
                                      <p:cBhvr>
                                        <p:cTn id="873" dur="1000" fill="hold"/>
                                        <p:tgtEl>
                                          <p:spTgt spid="216"/>
                                        </p:tgtEl>
                                        <p:attrNameLst>
                                          <p:attrName>ppt_w</p:attrName>
                                        </p:attrNameLst>
                                      </p:cBhvr>
                                      <p:tavLst>
                                        <p:tav tm="0">
                                          <p:val>
                                            <p:fltVal val="0"/>
                                          </p:val>
                                        </p:tav>
                                        <p:tav tm="100000">
                                          <p:val>
                                            <p:strVal val="#ppt_w"/>
                                          </p:val>
                                        </p:tav>
                                      </p:tavLst>
                                    </p:anim>
                                    <p:anim calcmode="lin" valueType="num">
                                      <p:cBhvr>
                                        <p:cTn id="874" dur="1000" fill="hold"/>
                                        <p:tgtEl>
                                          <p:spTgt spid="216"/>
                                        </p:tgtEl>
                                        <p:attrNameLst>
                                          <p:attrName>ppt_h</p:attrName>
                                        </p:attrNameLst>
                                      </p:cBhvr>
                                      <p:tavLst>
                                        <p:tav tm="0">
                                          <p:val>
                                            <p:fltVal val="0"/>
                                          </p:val>
                                        </p:tav>
                                        <p:tav tm="100000">
                                          <p:val>
                                            <p:strVal val="#ppt_h"/>
                                          </p:val>
                                        </p:tav>
                                      </p:tavLst>
                                    </p:anim>
                                    <p:anim calcmode="lin" valueType="num">
                                      <p:cBhvr>
                                        <p:cTn id="875" dur="1000" fill="hold"/>
                                        <p:tgtEl>
                                          <p:spTgt spid="216"/>
                                        </p:tgtEl>
                                        <p:attrNameLst>
                                          <p:attrName>ppt_x</p:attrName>
                                        </p:attrNameLst>
                                      </p:cBhvr>
                                      <p:tavLst>
                                        <p:tav tm="0">
                                          <p:val>
                                            <p:fltVal val="0.5"/>
                                          </p:val>
                                        </p:tav>
                                        <p:tav tm="100000">
                                          <p:val>
                                            <p:strVal val="#ppt_x"/>
                                          </p:val>
                                        </p:tav>
                                      </p:tavLst>
                                    </p:anim>
                                    <p:anim calcmode="lin" valueType="num">
                                      <p:cBhvr>
                                        <p:cTn id="876" dur="1000" fill="hold"/>
                                        <p:tgtEl>
                                          <p:spTgt spid="216"/>
                                        </p:tgtEl>
                                        <p:attrNameLst>
                                          <p:attrName>ppt_y</p:attrName>
                                        </p:attrNameLst>
                                      </p:cBhvr>
                                      <p:tavLst>
                                        <p:tav tm="0">
                                          <p:val>
                                            <p:fltVal val="0.5"/>
                                          </p:val>
                                        </p:tav>
                                        <p:tav tm="100000">
                                          <p:val>
                                            <p:strVal val="#ppt_y"/>
                                          </p:val>
                                        </p:tav>
                                      </p:tavLst>
                                    </p:anim>
                                  </p:childTnLst>
                                </p:cTn>
                              </p:par>
                              <p:par>
                                <p:cTn id="877" presetID="23" presetClass="entr" presetSubtype="528" repeatCount="indefinite" fill="hold" grpId="0" nodeType="withEffect">
                                  <p:stCondLst>
                                    <p:cond delay="0"/>
                                  </p:stCondLst>
                                  <p:childTnLst>
                                    <p:set>
                                      <p:cBhvr>
                                        <p:cTn id="878" dur="1" fill="hold">
                                          <p:stCondLst>
                                            <p:cond delay="0"/>
                                          </p:stCondLst>
                                        </p:cTn>
                                        <p:tgtEl>
                                          <p:spTgt spid="217"/>
                                        </p:tgtEl>
                                        <p:attrNameLst>
                                          <p:attrName>style.visibility</p:attrName>
                                        </p:attrNameLst>
                                      </p:cBhvr>
                                      <p:to>
                                        <p:strVal val="visible"/>
                                      </p:to>
                                    </p:set>
                                    <p:anim calcmode="lin" valueType="num">
                                      <p:cBhvr>
                                        <p:cTn id="879" dur="1000" fill="hold"/>
                                        <p:tgtEl>
                                          <p:spTgt spid="217"/>
                                        </p:tgtEl>
                                        <p:attrNameLst>
                                          <p:attrName>ppt_w</p:attrName>
                                        </p:attrNameLst>
                                      </p:cBhvr>
                                      <p:tavLst>
                                        <p:tav tm="0">
                                          <p:val>
                                            <p:fltVal val="0"/>
                                          </p:val>
                                        </p:tav>
                                        <p:tav tm="100000">
                                          <p:val>
                                            <p:strVal val="#ppt_w"/>
                                          </p:val>
                                        </p:tav>
                                      </p:tavLst>
                                    </p:anim>
                                    <p:anim calcmode="lin" valueType="num">
                                      <p:cBhvr>
                                        <p:cTn id="880" dur="1000" fill="hold"/>
                                        <p:tgtEl>
                                          <p:spTgt spid="217"/>
                                        </p:tgtEl>
                                        <p:attrNameLst>
                                          <p:attrName>ppt_h</p:attrName>
                                        </p:attrNameLst>
                                      </p:cBhvr>
                                      <p:tavLst>
                                        <p:tav tm="0">
                                          <p:val>
                                            <p:fltVal val="0"/>
                                          </p:val>
                                        </p:tav>
                                        <p:tav tm="100000">
                                          <p:val>
                                            <p:strVal val="#ppt_h"/>
                                          </p:val>
                                        </p:tav>
                                      </p:tavLst>
                                    </p:anim>
                                    <p:anim calcmode="lin" valueType="num">
                                      <p:cBhvr>
                                        <p:cTn id="881" dur="1000" fill="hold"/>
                                        <p:tgtEl>
                                          <p:spTgt spid="217"/>
                                        </p:tgtEl>
                                        <p:attrNameLst>
                                          <p:attrName>ppt_x</p:attrName>
                                        </p:attrNameLst>
                                      </p:cBhvr>
                                      <p:tavLst>
                                        <p:tav tm="0">
                                          <p:val>
                                            <p:fltVal val="0.5"/>
                                          </p:val>
                                        </p:tav>
                                        <p:tav tm="100000">
                                          <p:val>
                                            <p:strVal val="#ppt_x"/>
                                          </p:val>
                                        </p:tav>
                                      </p:tavLst>
                                    </p:anim>
                                    <p:anim calcmode="lin" valueType="num">
                                      <p:cBhvr>
                                        <p:cTn id="882" dur="1000" fill="hold"/>
                                        <p:tgtEl>
                                          <p:spTgt spid="217"/>
                                        </p:tgtEl>
                                        <p:attrNameLst>
                                          <p:attrName>ppt_y</p:attrName>
                                        </p:attrNameLst>
                                      </p:cBhvr>
                                      <p:tavLst>
                                        <p:tav tm="0">
                                          <p:val>
                                            <p:fltVal val="0.5"/>
                                          </p:val>
                                        </p:tav>
                                        <p:tav tm="100000">
                                          <p:val>
                                            <p:strVal val="#ppt_y"/>
                                          </p:val>
                                        </p:tav>
                                      </p:tavLst>
                                    </p:anim>
                                  </p:childTnLst>
                                </p:cTn>
                              </p:par>
                              <p:par>
                                <p:cTn id="883" presetID="23" presetClass="entr" presetSubtype="528" repeatCount="indefinite" fill="hold" grpId="0" nodeType="withEffect">
                                  <p:stCondLst>
                                    <p:cond delay="0"/>
                                  </p:stCondLst>
                                  <p:childTnLst>
                                    <p:set>
                                      <p:cBhvr>
                                        <p:cTn id="884" dur="1" fill="hold">
                                          <p:stCondLst>
                                            <p:cond delay="0"/>
                                          </p:stCondLst>
                                        </p:cTn>
                                        <p:tgtEl>
                                          <p:spTgt spid="218"/>
                                        </p:tgtEl>
                                        <p:attrNameLst>
                                          <p:attrName>style.visibility</p:attrName>
                                        </p:attrNameLst>
                                      </p:cBhvr>
                                      <p:to>
                                        <p:strVal val="visible"/>
                                      </p:to>
                                    </p:set>
                                    <p:anim calcmode="lin" valueType="num">
                                      <p:cBhvr>
                                        <p:cTn id="885" dur="1000" fill="hold"/>
                                        <p:tgtEl>
                                          <p:spTgt spid="218"/>
                                        </p:tgtEl>
                                        <p:attrNameLst>
                                          <p:attrName>ppt_w</p:attrName>
                                        </p:attrNameLst>
                                      </p:cBhvr>
                                      <p:tavLst>
                                        <p:tav tm="0">
                                          <p:val>
                                            <p:fltVal val="0"/>
                                          </p:val>
                                        </p:tav>
                                        <p:tav tm="100000">
                                          <p:val>
                                            <p:strVal val="#ppt_w"/>
                                          </p:val>
                                        </p:tav>
                                      </p:tavLst>
                                    </p:anim>
                                    <p:anim calcmode="lin" valueType="num">
                                      <p:cBhvr>
                                        <p:cTn id="886" dur="1000" fill="hold"/>
                                        <p:tgtEl>
                                          <p:spTgt spid="218"/>
                                        </p:tgtEl>
                                        <p:attrNameLst>
                                          <p:attrName>ppt_h</p:attrName>
                                        </p:attrNameLst>
                                      </p:cBhvr>
                                      <p:tavLst>
                                        <p:tav tm="0">
                                          <p:val>
                                            <p:fltVal val="0"/>
                                          </p:val>
                                        </p:tav>
                                        <p:tav tm="100000">
                                          <p:val>
                                            <p:strVal val="#ppt_h"/>
                                          </p:val>
                                        </p:tav>
                                      </p:tavLst>
                                    </p:anim>
                                    <p:anim calcmode="lin" valueType="num">
                                      <p:cBhvr>
                                        <p:cTn id="887" dur="1000" fill="hold"/>
                                        <p:tgtEl>
                                          <p:spTgt spid="218"/>
                                        </p:tgtEl>
                                        <p:attrNameLst>
                                          <p:attrName>ppt_x</p:attrName>
                                        </p:attrNameLst>
                                      </p:cBhvr>
                                      <p:tavLst>
                                        <p:tav tm="0">
                                          <p:val>
                                            <p:fltVal val="0.5"/>
                                          </p:val>
                                        </p:tav>
                                        <p:tav tm="100000">
                                          <p:val>
                                            <p:strVal val="#ppt_x"/>
                                          </p:val>
                                        </p:tav>
                                      </p:tavLst>
                                    </p:anim>
                                    <p:anim calcmode="lin" valueType="num">
                                      <p:cBhvr>
                                        <p:cTn id="888" dur="1000" fill="hold"/>
                                        <p:tgtEl>
                                          <p:spTgt spid="218"/>
                                        </p:tgtEl>
                                        <p:attrNameLst>
                                          <p:attrName>ppt_y</p:attrName>
                                        </p:attrNameLst>
                                      </p:cBhvr>
                                      <p:tavLst>
                                        <p:tav tm="0">
                                          <p:val>
                                            <p:fltVal val="0.5"/>
                                          </p:val>
                                        </p:tav>
                                        <p:tav tm="100000">
                                          <p:val>
                                            <p:strVal val="#ppt_y"/>
                                          </p:val>
                                        </p:tav>
                                      </p:tavLst>
                                    </p:anim>
                                  </p:childTnLst>
                                </p:cTn>
                              </p:par>
                              <p:par>
                                <p:cTn id="889" presetID="23" presetClass="entr" presetSubtype="528" repeatCount="indefinite" fill="hold" grpId="0" nodeType="withEffect">
                                  <p:stCondLst>
                                    <p:cond delay="0"/>
                                  </p:stCondLst>
                                  <p:childTnLst>
                                    <p:set>
                                      <p:cBhvr>
                                        <p:cTn id="890" dur="1" fill="hold">
                                          <p:stCondLst>
                                            <p:cond delay="0"/>
                                          </p:stCondLst>
                                        </p:cTn>
                                        <p:tgtEl>
                                          <p:spTgt spid="219"/>
                                        </p:tgtEl>
                                        <p:attrNameLst>
                                          <p:attrName>style.visibility</p:attrName>
                                        </p:attrNameLst>
                                      </p:cBhvr>
                                      <p:to>
                                        <p:strVal val="visible"/>
                                      </p:to>
                                    </p:set>
                                    <p:anim calcmode="lin" valueType="num">
                                      <p:cBhvr>
                                        <p:cTn id="891" dur="1000" fill="hold"/>
                                        <p:tgtEl>
                                          <p:spTgt spid="219"/>
                                        </p:tgtEl>
                                        <p:attrNameLst>
                                          <p:attrName>ppt_w</p:attrName>
                                        </p:attrNameLst>
                                      </p:cBhvr>
                                      <p:tavLst>
                                        <p:tav tm="0">
                                          <p:val>
                                            <p:fltVal val="0"/>
                                          </p:val>
                                        </p:tav>
                                        <p:tav tm="100000">
                                          <p:val>
                                            <p:strVal val="#ppt_w"/>
                                          </p:val>
                                        </p:tav>
                                      </p:tavLst>
                                    </p:anim>
                                    <p:anim calcmode="lin" valueType="num">
                                      <p:cBhvr>
                                        <p:cTn id="892" dur="1000" fill="hold"/>
                                        <p:tgtEl>
                                          <p:spTgt spid="219"/>
                                        </p:tgtEl>
                                        <p:attrNameLst>
                                          <p:attrName>ppt_h</p:attrName>
                                        </p:attrNameLst>
                                      </p:cBhvr>
                                      <p:tavLst>
                                        <p:tav tm="0">
                                          <p:val>
                                            <p:fltVal val="0"/>
                                          </p:val>
                                        </p:tav>
                                        <p:tav tm="100000">
                                          <p:val>
                                            <p:strVal val="#ppt_h"/>
                                          </p:val>
                                        </p:tav>
                                      </p:tavLst>
                                    </p:anim>
                                    <p:anim calcmode="lin" valueType="num">
                                      <p:cBhvr>
                                        <p:cTn id="893" dur="1000" fill="hold"/>
                                        <p:tgtEl>
                                          <p:spTgt spid="219"/>
                                        </p:tgtEl>
                                        <p:attrNameLst>
                                          <p:attrName>ppt_x</p:attrName>
                                        </p:attrNameLst>
                                      </p:cBhvr>
                                      <p:tavLst>
                                        <p:tav tm="0">
                                          <p:val>
                                            <p:fltVal val="0.5"/>
                                          </p:val>
                                        </p:tav>
                                        <p:tav tm="100000">
                                          <p:val>
                                            <p:strVal val="#ppt_x"/>
                                          </p:val>
                                        </p:tav>
                                      </p:tavLst>
                                    </p:anim>
                                    <p:anim calcmode="lin" valueType="num">
                                      <p:cBhvr>
                                        <p:cTn id="894" dur="1000" fill="hold"/>
                                        <p:tgtEl>
                                          <p:spTgt spid="219"/>
                                        </p:tgtEl>
                                        <p:attrNameLst>
                                          <p:attrName>ppt_y</p:attrName>
                                        </p:attrNameLst>
                                      </p:cBhvr>
                                      <p:tavLst>
                                        <p:tav tm="0">
                                          <p:val>
                                            <p:fltVal val="0.5"/>
                                          </p:val>
                                        </p:tav>
                                        <p:tav tm="100000">
                                          <p:val>
                                            <p:strVal val="#ppt_y"/>
                                          </p:val>
                                        </p:tav>
                                      </p:tavLst>
                                    </p:anim>
                                  </p:childTnLst>
                                </p:cTn>
                              </p:par>
                              <p:par>
                                <p:cTn id="895" presetID="23" presetClass="entr" presetSubtype="528" repeatCount="indefinite" fill="hold" grpId="0" nodeType="withEffect">
                                  <p:stCondLst>
                                    <p:cond delay="0"/>
                                  </p:stCondLst>
                                  <p:childTnLst>
                                    <p:set>
                                      <p:cBhvr>
                                        <p:cTn id="896" dur="1" fill="hold">
                                          <p:stCondLst>
                                            <p:cond delay="0"/>
                                          </p:stCondLst>
                                        </p:cTn>
                                        <p:tgtEl>
                                          <p:spTgt spid="220"/>
                                        </p:tgtEl>
                                        <p:attrNameLst>
                                          <p:attrName>style.visibility</p:attrName>
                                        </p:attrNameLst>
                                      </p:cBhvr>
                                      <p:to>
                                        <p:strVal val="visible"/>
                                      </p:to>
                                    </p:set>
                                    <p:anim calcmode="lin" valueType="num">
                                      <p:cBhvr>
                                        <p:cTn id="897" dur="1000" fill="hold"/>
                                        <p:tgtEl>
                                          <p:spTgt spid="220"/>
                                        </p:tgtEl>
                                        <p:attrNameLst>
                                          <p:attrName>ppt_w</p:attrName>
                                        </p:attrNameLst>
                                      </p:cBhvr>
                                      <p:tavLst>
                                        <p:tav tm="0">
                                          <p:val>
                                            <p:fltVal val="0"/>
                                          </p:val>
                                        </p:tav>
                                        <p:tav tm="100000">
                                          <p:val>
                                            <p:strVal val="#ppt_w"/>
                                          </p:val>
                                        </p:tav>
                                      </p:tavLst>
                                    </p:anim>
                                    <p:anim calcmode="lin" valueType="num">
                                      <p:cBhvr>
                                        <p:cTn id="898" dur="1000" fill="hold"/>
                                        <p:tgtEl>
                                          <p:spTgt spid="220"/>
                                        </p:tgtEl>
                                        <p:attrNameLst>
                                          <p:attrName>ppt_h</p:attrName>
                                        </p:attrNameLst>
                                      </p:cBhvr>
                                      <p:tavLst>
                                        <p:tav tm="0">
                                          <p:val>
                                            <p:fltVal val="0"/>
                                          </p:val>
                                        </p:tav>
                                        <p:tav tm="100000">
                                          <p:val>
                                            <p:strVal val="#ppt_h"/>
                                          </p:val>
                                        </p:tav>
                                      </p:tavLst>
                                    </p:anim>
                                    <p:anim calcmode="lin" valueType="num">
                                      <p:cBhvr>
                                        <p:cTn id="899" dur="1000" fill="hold"/>
                                        <p:tgtEl>
                                          <p:spTgt spid="220"/>
                                        </p:tgtEl>
                                        <p:attrNameLst>
                                          <p:attrName>ppt_x</p:attrName>
                                        </p:attrNameLst>
                                      </p:cBhvr>
                                      <p:tavLst>
                                        <p:tav tm="0">
                                          <p:val>
                                            <p:fltVal val="0.5"/>
                                          </p:val>
                                        </p:tav>
                                        <p:tav tm="100000">
                                          <p:val>
                                            <p:strVal val="#ppt_x"/>
                                          </p:val>
                                        </p:tav>
                                      </p:tavLst>
                                    </p:anim>
                                    <p:anim calcmode="lin" valueType="num">
                                      <p:cBhvr>
                                        <p:cTn id="900" dur="1000" fill="hold"/>
                                        <p:tgtEl>
                                          <p:spTgt spid="220"/>
                                        </p:tgtEl>
                                        <p:attrNameLst>
                                          <p:attrName>ppt_y</p:attrName>
                                        </p:attrNameLst>
                                      </p:cBhvr>
                                      <p:tavLst>
                                        <p:tav tm="0">
                                          <p:val>
                                            <p:fltVal val="0.5"/>
                                          </p:val>
                                        </p:tav>
                                        <p:tav tm="100000">
                                          <p:val>
                                            <p:strVal val="#ppt_y"/>
                                          </p:val>
                                        </p:tav>
                                      </p:tavLst>
                                    </p:anim>
                                  </p:childTnLst>
                                </p:cTn>
                              </p:par>
                              <p:par>
                                <p:cTn id="901" presetID="23" presetClass="entr" presetSubtype="528" repeatCount="indefinite" fill="hold" grpId="0" nodeType="withEffect">
                                  <p:stCondLst>
                                    <p:cond delay="0"/>
                                  </p:stCondLst>
                                  <p:childTnLst>
                                    <p:set>
                                      <p:cBhvr>
                                        <p:cTn id="902" dur="1" fill="hold">
                                          <p:stCondLst>
                                            <p:cond delay="0"/>
                                          </p:stCondLst>
                                        </p:cTn>
                                        <p:tgtEl>
                                          <p:spTgt spid="221"/>
                                        </p:tgtEl>
                                        <p:attrNameLst>
                                          <p:attrName>style.visibility</p:attrName>
                                        </p:attrNameLst>
                                      </p:cBhvr>
                                      <p:to>
                                        <p:strVal val="visible"/>
                                      </p:to>
                                    </p:set>
                                    <p:anim calcmode="lin" valueType="num">
                                      <p:cBhvr>
                                        <p:cTn id="903" dur="1000" fill="hold"/>
                                        <p:tgtEl>
                                          <p:spTgt spid="221"/>
                                        </p:tgtEl>
                                        <p:attrNameLst>
                                          <p:attrName>ppt_w</p:attrName>
                                        </p:attrNameLst>
                                      </p:cBhvr>
                                      <p:tavLst>
                                        <p:tav tm="0">
                                          <p:val>
                                            <p:fltVal val="0"/>
                                          </p:val>
                                        </p:tav>
                                        <p:tav tm="100000">
                                          <p:val>
                                            <p:strVal val="#ppt_w"/>
                                          </p:val>
                                        </p:tav>
                                      </p:tavLst>
                                    </p:anim>
                                    <p:anim calcmode="lin" valueType="num">
                                      <p:cBhvr>
                                        <p:cTn id="904" dur="1000" fill="hold"/>
                                        <p:tgtEl>
                                          <p:spTgt spid="221"/>
                                        </p:tgtEl>
                                        <p:attrNameLst>
                                          <p:attrName>ppt_h</p:attrName>
                                        </p:attrNameLst>
                                      </p:cBhvr>
                                      <p:tavLst>
                                        <p:tav tm="0">
                                          <p:val>
                                            <p:fltVal val="0"/>
                                          </p:val>
                                        </p:tav>
                                        <p:tav tm="100000">
                                          <p:val>
                                            <p:strVal val="#ppt_h"/>
                                          </p:val>
                                        </p:tav>
                                      </p:tavLst>
                                    </p:anim>
                                    <p:anim calcmode="lin" valueType="num">
                                      <p:cBhvr>
                                        <p:cTn id="905" dur="1000" fill="hold"/>
                                        <p:tgtEl>
                                          <p:spTgt spid="221"/>
                                        </p:tgtEl>
                                        <p:attrNameLst>
                                          <p:attrName>ppt_x</p:attrName>
                                        </p:attrNameLst>
                                      </p:cBhvr>
                                      <p:tavLst>
                                        <p:tav tm="0">
                                          <p:val>
                                            <p:fltVal val="0.5"/>
                                          </p:val>
                                        </p:tav>
                                        <p:tav tm="100000">
                                          <p:val>
                                            <p:strVal val="#ppt_x"/>
                                          </p:val>
                                        </p:tav>
                                      </p:tavLst>
                                    </p:anim>
                                    <p:anim calcmode="lin" valueType="num">
                                      <p:cBhvr>
                                        <p:cTn id="906" dur="1000" fill="hold"/>
                                        <p:tgtEl>
                                          <p:spTgt spid="2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16" grpId="0" animBg="1"/>
      <p:bldP spid="18" grpId="0" animBg="1"/>
      <p:bldP spid="21" grpId="0" animBg="1"/>
      <p:bldP spid="23" grpId="0" animBg="1"/>
      <p:bldP spid="24" grpId="0" animBg="1"/>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7" grpId="0" animBg="1"/>
      <p:bldP spid="48" grpId="0" animBg="1"/>
      <p:bldP spid="50" grpId="0" animBg="1"/>
      <p:bldP spid="51" grpId="0" animBg="1"/>
      <p:bldP spid="53" grpId="0" animBg="1"/>
      <p:bldP spid="54" grpId="0" animBg="1"/>
      <p:bldP spid="55" grpId="0" animBg="1"/>
      <p:bldP spid="61" grpId="0" animBg="1"/>
      <p:bldP spid="63" grpId="0" animBg="1"/>
      <p:bldP spid="66" grpId="0" animBg="1"/>
      <p:bldP spid="68" grpId="0" animBg="1"/>
      <p:bldP spid="69" grpId="0" animBg="1"/>
      <p:bldP spid="72"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2" grpId="0" animBg="1"/>
      <p:bldP spid="93" grpId="0" animBg="1"/>
      <p:bldP spid="95" grpId="0" animBg="1"/>
      <p:bldP spid="96" grpId="0" animBg="1"/>
      <p:bldP spid="98" grpId="0" animBg="1"/>
      <p:bldP spid="99" grpId="0" animBg="1"/>
      <p:bldP spid="100" grpId="0" animBg="1"/>
      <p:bldP spid="102" grpId="0" animBg="1"/>
      <p:bldP spid="103" grpId="0" animBg="1"/>
      <p:bldP spid="151" grpId="0" animBg="1"/>
      <p:bldP spid="153" grpId="0" animBg="1"/>
      <p:bldP spid="156" grpId="0" animBg="1"/>
      <p:bldP spid="158" grpId="0" animBg="1"/>
      <p:bldP spid="159" grpId="0" animBg="1"/>
      <p:bldP spid="162"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2" grpId="0" animBg="1"/>
      <p:bldP spid="183" grpId="0" animBg="1"/>
      <p:bldP spid="185" grpId="0" animBg="1"/>
      <p:bldP spid="186" grpId="0" animBg="1"/>
      <p:bldP spid="188" grpId="0" animBg="1"/>
      <p:bldP spid="189" grpId="0" animBg="1"/>
      <p:bldP spid="190" grpId="0" animBg="1"/>
      <p:bldP spid="193" grpId="0" animBg="1"/>
      <p:bldP spid="197" grpId="0" animBg="1"/>
      <p:bldP spid="198" grpId="0" animBg="1"/>
      <p:bldP spid="201" grpId="0" animBg="1"/>
      <p:bldP spid="202" grpId="0"/>
      <p:bldP spid="205" grpId="0" animBg="1"/>
      <p:bldP spid="206" grpId="0" animBg="1"/>
      <p:bldP spid="207" grpId="0" animBg="1"/>
      <p:bldP spid="216" grpId="0" animBg="1"/>
      <p:bldP spid="217" grpId="0" animBg="1"/>
      <p:bldP spid="218" grpId="0" animBg="1"/>
      <p:bldP spid="219" grpId="0" animBg="1"/>
      <p:bldP spid="220" grpId="0" animBg="1"/>
      <p:bldP spid="2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4">
            <a:extLst>
              <a:ext uri="{FF2B5EF4-FFF2-40B4-BE49-F238E27FC236}">
                <a16:creationId xmlns:a16="http://schemas.microsoft.com/office/drawing/2014/main" id="{722F44D6-7DF2-9509-3903-D2CF72756F29}"/>
              </a:ext>
            </a:extLst>
          </p:cNvPr>
          <p:cNvSpPr>
            <a:spLocks noChangeArrowheads="1"/>
          </p:cNvSpPr>
          <p:nvPr/>
        </p:nvSpPr>
        <p:spPr bwMode="auto">
          <a:xfrm flipH="1">
            <a:off x="7829550" y="754061"/>
            <a:ext cx="2825750" cy="628650"/>
          </a:xfrm>
          <a:prstGeom prst="wedgeRectCallout">
            <a:avLst>
              <a:gd name="adj1" fmla="val 56385"/>
              <a:gd name="adj2" fmla="val 111015"/>
            </a:avLst>
          </a:prstGeom>
          <a:noFill/>
          <a:ln w="28575" algn="ctr">
            <a:solidFill>
              <a:srgbClr val="0000FF"/>
            </a:solidFill>
            <a:miter lim="800000"/>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500" b="1" i="1">
                <a:solidFill>
                  <a:srgbClr val="0000FF"/>
                </a:solidFill>
                <a:cs typeface="Times New Roman" panose="02020603050405020304" pitchFamily="18" charset="0"/>
              </a:rPr>
              <a:t>What is his name?</a:t>
            </a:r>
          </a:p>
        </p:txBody>
      </p:sp>
      <p:sp>
        <p:nvSpPr>
          <p:cNvPr id="2" name="Rectangle 1">
            <a:extLst>
              <a:ext uri="{FF2B5EF4-FFF2-40B4-BE49-F238E27FC236}">
                <a16:creationId xmlns:a16="http://schemas.microsoft.com/office/drawing/2014/main" id="{0BDEE70D-AF80-8981-FC0B-042FCBD46C26}"/>
              </a:ext>
            </a:extLst>
          </p:cNvPr>
          <p:cNvSpPr/>
          <p:nvPr/>
        </p:nvSpPr>
        <p:spPr>
          <a:xfrm>
            <a:off x="5286376" y="6113463"/>
            <a:ext cx="4130675" cy="647700"/>
          </a:xfrm>
          <a:prstGeom prst="rect">
            <a:avLst/>
          </a:prstGeom>
          <a:solidFill>
            <a:srgbClr val="99FF33"/>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00" b="1" dirty="0">
                <a:solidFill>
                  <a:srgbClr val="FF0000"/>
                </a:solidFill>
                <a:cs typeface="Times New Roman" pitchFamily="18" charset="0"/>
              </a:rPr>
              <a:t>Pelé, The King of Football</a:t>
            </a:r>
          </a:p>
        </p:txBody>
      </p:sp>
      <p:sp>
        <p:nvSpPr>
          <p:cNvPr id="26" name="AutoShape 4">
            <a:extLst>
              <a:ext uri="{FF2B5EF4-FFF2-40B4-BE49-F238E27FC236}">
                <a16:creationId xmlns:a16="http://schemas.microsoft.com/office/drawing/2014/main" id="{C657D11C-7525-A031-9BE6-1276E9227F65}"/>
              </a:ext>
            </a:extLst>
          </p:cNvPr>
          <p:cNvSpPr>
            <a:spLocks noChangeArrowheads="1"/>
          </p:cNvSpPr>
          <p:nvPr/>
        </p:nvSpPr>
        <p:spPr bwMode="auto">
          <a:xfrm flipH="1">
            <a:off x="1257300" y="1447800"/>
            <a:ext cx="4029076" cy="762000"/>
          </a:xfrm>
          <a:prstGeom prst="wedgeRectCallout">
            <a:avLst>
              <a:gd name="adj1" fmla="val -58994"/>
              <a:gd name="adj2" fmla="val 92528"/>
            </a:avLst>
          </a:prstGeom>
          <a:noFill/>
          <a:ln w="28575" algn="ctr">
            <a:solidFill>
              <a:srgbClr val="0000FF"/>
            </a:solidFill>
            <a:miter lim="800000"/>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vi-VN" altLang="en-US" sz="2500" b="1" i="1">
                <a:solidFill>
                  <a:srgbClr val="0000FF"/>
                </a:solidFill>
                <a:cs typeface="Times New Roman" panose="02020603050405020304" pitchFamily="18" charset="0"/>
              </a:rPr>
              <a:t>What is special about him</a:t>
            </a:r>
            <a:r>
              <a:rPr lang="en-US" altLang="en-US" sz="2500" b="1" i="1" dirty="0">
                <a:solidFill>
                  <a:srgbClr val="0000FF"/>
                </a:solidFill>
                <a:cs typeface="Times New Roman" panose="02020603050405020304" pitchFamily="18" charset="0"/>
              </a:rPr>
              <a:t>?</a:t>
            </a:r>
          </a:p>
        </p:txBody>
      </p:sp>
      <p:sp>
        <p:nvSpPr>
          <p:cNvPr id="27" name="AutoShape 4">
            <a:extLst>
              <a:ext uri="{FF2B5EF4-FFF2-40B4-BE49-F238E27FC236}">
                <a16:creationId xmlns:a16="http://schemas.microsoft.com/office/drawing/2014/main" id="{464D94AB-5F19-57FB-2888-6CE9E952AE56}"/>
              </a:ext>
            </a:extLst>
          </p:cNvPr>
          <p:cNvSpPr>
            <a:spLocks noChangeArrowheads="1"/>
          </p:cNvSpPr>
          <p:nvPr/>
        </p:nvSpPr>
        <p:spPr bwMode="auto">
          <a:xfrm flipH="1">
            <a:off x="1628775" y="4953000"/>
            <a:ext cx="3810000" cy="762000"/>
          </a:xfrm>
          <a:prstGeom prst="wedgeRectCallout">
            <a:avLst>
              <a:gd name="adj1" fmla="val -56685"/>
              <a:gd name="adj2" fmla="val -131912"/>
            </a:avLst>
          </a:prstGeom>
          <a:noFill/>
          <a:ln w="28575" algn="ctr">
            <a:solidFill>
              <a:srgbClr val="0000FF"/>
            </a:solidFill>
            <a:miter lim="800000"/>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500" b="1" i="1" dirty="0">
                <a:solidFill>
                  <a:srgbClr val="0000FF"/>
                </a:solidFill>
                <a:cs typeface="Times New Roman" panose="02020603050405020304" pitchFamily="18" charset="0"/>
              </a:rPr>
              <a:t>Where was he born?</a:t>
            </a:r>
          </a:p>
        </p:txBody>
      </p:sp>
      <p:grpSp>
        <p:nvGrpSpPr>
          <p:cNvPr id="5126" name="Group 2">
            <a:extLst>
              <a:ext uri="{FF2B5EF4-FFF2-40B4-BE49-F238E27FC236}">
                <a16:creationId xmlns:a16="http://schemas.microsoft.com/office/drawing/2014/main" id="{BC0C1D9F-0D9F-F731-48C1-9F4C13C0B748}"/>
              </a:ext>
            </a:extLst>
          </p:cNvPr>
          <p:cNvGrpSpPr>
            <a:grpSpLocks/>
          </p:cNvGrpSpPr>
          <p:nvPr/>
        </p:nvGrpSpPr>
        <p:grpSpPr bwMode="auto">
          <a:xfrm>
            <a:off x="5632450" y="1758951"/>
            <a:ext cx="4806950" cy="4316413"/>
            <a:chOff x="3933387" y="1626804"/>
            <a:chExt cx="4807647" cy="4315282"/>
          </a:xfrm>
        </p:grpSpPr>
        <p:pic>
          <p:nvPicPr>
            <p:cNvPr id="5128" name="Picture 5" descr="PELE">
              <a:extLst>
                <a:ext uri="{FF2B5EF4-FFF2-40B4-BE49-F238E27FC236}">
                  <a16:creationId xmlns:a16="http://schemas.microsoft.com/office/drawing/2014/main" id="{5F8F1137-AADC-44D9-1397-6E31222AB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387" y="1626804"/>
              <a:ext cx="3784600" cy="41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4" descr="football-abstract-6a">
              <a:extLst>
                <a:ext uri="{FF2B5EF4-FFF2-40B4-BE49-F238E27FC236}">
                  <a16:creationId xmlns:a16="http://schemas.microsoft.com/office/drawing/2014/main" id="{54697CE4-D16E-C095-B0F7-8A1D94E2B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40" r="2917" b="15347"/>
            <a:stretch>
              <a:fillRect/>
            </a:stretch>
          </p:blipFill>
          <p:spPr bwMode="auto">
            <a:xfrm>
              <a:off x="7045068" y="4169423"/>
              <a:ext cx="1695966" cy="177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AutoShape 4">
            <a:extLst>
              <a:ext uri="{FF2B5EF4-FFF2-40B4-BE49-F238E27FC236}">
                <a16:creationId xmlns:a16="http://schemas.microsoft.com/office/drawing/2014/main" id="{5EDD4B6E-9BBE-A4C1-4DA7-76183AA032BC}"/>
              </a:ext>
            </a:extLst>
          </p:cNvPr>
          <p:cNvSpPr>
            <a:spLocks noChangeArrowheads="1"/>
          </p:cNvSpPr>
          <p:nvPr/>
        </p:nvSpPr>
        <p:spPr bwMode="auto">
          <a:xfrm flipH="1">
            <a:off x="1552576" y="2590800"/>
            <a:ext cx="2867025" cy="762000"/>
          </a:xfrm>
          <a:prstGeom prst="wedgeRectCallout">
            <a:avLst>
              <a:gd name="adj1" fmla="val -92059"/>
              <a:gd name="adj2" fmla="val 118995"/>
            </a:avLst>
          </a:prstGeom>
          <a:noFill/>
          <a:ln w="28575" algn="ctr">
            <a:solidFill>
              <a:srgbClr val="0000FF"/>
            </a:solidFill>
            <a:miter lim="800000"/>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vi-VN" altLang="en-US" sz="2500" b="1" i="1" dirty="0">
                <a:solidFill>
                  <a:srgbClr val="0000FF"/>
                </a:solidFill>
                <a:cs typeface="Times New Roman" panose="02020603050405020304" pitchFamily="18" charset="0"/>
              </a:rPr>
              <a:t>What d</a:t>
            </a:r>
            <a:r>
              <a:rPr lang="en-US" altLang="en-US" sz="2500" b="1" i="1" dirty="0">
                <a:solidFill>
                  <a:srgbClr val="0000FF"/>
                </a:solidFill>
                <a:cs typeface="Times New Roman" panose="02020603050405020304" pitchFamily="18" charset="0"/>
              </a:rPr>
              <a:t>o you know</a:t>
            </a:r>
            <a:r>
              <a:rPr lang="vi-VN" altLang="en-US" sz="2500" b="1" i="1" dirty="0">
                <a:solidFill>
                  <a:srgbClr val="0000FF"/>
                </a:solidFill>
                <a:cs typeface="Times New Roman" panose="02020603050405020304" pitchFamily="18" charset="0"/>
              </a:rPr>
              <a:t> about</a:t>
            </a:r>
            <a:r>
              <a:rPr lang="en-US" altLang="en-US" sz="2500" b="1" i="1" dirty="0">
                <a:solidFill>
                  <a:srgbClr val="0000FF"/>
                </a:solidFill>
                <a:cs typeface="Times New Roman" panose="02020603050405020304" pitchFamily="18" charset="0"/>
              </a:rPr>
              <a:t> him?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3"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1+#ppt_w/2"/>
                                          </p:val>
                                        </p:tav>
                                        <p:tav tm="100000">
                                          <p:val>
                                            <p:strVal val="#ppt_x"/>
                                          </p:val>
                                        </p:tav>
                                      </p:tavLst>
                                    </p:anim>
                                    <p:anim calcmode="lin" valueType="num">
                                      <p:cBhvr additive="base">
                                        <p:cTn id="15"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mph" presetSubtype="0" fill="hold" grpId="1" nodeType="clickEffect">
                                  <p:stCondLst>
                                    <p:cond delay="0"/>
                                  </p:stCondLst>
                                  <p:childTnLst>
                                    <p:animScale>
                                      <p:cBhvr>
                                        <p:cTn id="25" dur="2000" fill="hold"/>
                                        <p:tgtEl>
                                          <p:spTgt spid="2"/>
                                        </p:tgtEl>
                                      </p:cBhvr>
                                      <p:by x="150000" y="15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animBg="1"/>
      <p:bldP spid="2" grpId="1" animBg="1"/>
      <p:bldP spid="26" grpId="0" animBg="1"/>
      <p:bldP spid="27"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236" name="Google Shape;236;p12"/>
          <p:cNvGrpSpPr/>
          <p:nvPr/>
        </p:nvGrpSpPr>
        <p:grpSpPr>
          <a:xfrm rot="1774934">
            <a:off x="1265990" y="830200"/>
            <a:ext cx="788856" cy="5738184"/>
            <a:chOff x="6577801" y="-271457"/>
            <a:chExt cx="898413" cy="5738184"/>
          </a:xfrm>
        </p:grpSpPr>
        <p:sp>
          <p:nvSpPr>
            <p:cNvPr id="237" name="Google Shape;237;p12"/>
            <p:cNvSpPr/>
            <p:nvPr/>
          </p:nvSpPr>
          <p:spPr>
            <a:xfrm>
              <a:off x="6577801" y="-271457"/>
              <a:ext cx="898413" cy="5738184"/>
            </a:xfrm>
            <a:custGeom>
              <a:avLst/>
              <a:gdLst/>
              <a:ahLst/>
              <a:cxnLst/>
              <a:rect l="l" t="t" r="r" b="b"/>
              <a:pathLst>
                <a:path w="1028696" h="6570306" extrusionOk="0">
                  <a:moveTo>
                    <a:pt x="514348" y="0"/>
                  </a:moveTo>
                  <a:lnTo>
                    <a:pt x="538932" y="0"/>
                  </a:lnTo>
                  <a:cubicBezTo>
                    <a:pt x="809421" y="0"/>
                    <a:pt x="1028696" y="343369"/>
                    <a:pt x="1028696" y="766936"/>
                  </a:cubicBezTo>
                  <a:cubicBezTo>
                    <a:pt x="1028696" y="1972127"/>
                    <a:pt x="821185" y="3610931"/>
                    <a:pt x="707167" y="4545114"/>
                  </a:cubicBezTo>
                  <a:lnTo>
                    <a:pt x="690375" y="4685727"/>
                  </a:lnTo>
                  <a:lnTo>
                    <a:pt x="628470" y="6295294"/>
                  </a:lnTo>
                  <a:lnTo>
                    <a:pt x="640645" y="6296374"/>
                  </a:lnTo>
                  <a:cubicBezTo>
                    <a:pt x="757100" y="6318017"/>
                    <a:pt x="838813" y="6368685"/>
                    <a:pt x="838813" y="6427738"/>
                  </a:cubicBezTo>
                  <a:cubicBezTo>
                    <a:pt x="838813" y="6506476"/>
                    <a:pt x="693545" y="6570306"/>
                    <a:pt x="514348" y="6570306"/>
                  </a:cubicBezTo>
                  <a:cubicBezTo>
                    <a:pt x="335151" y="6570306"/>
                    <a:pt x="189883" y="6506476"/>
                    <a:pt x="189883" y="6427738"/>
                  </a:cubicBezTo>
                  <a:cubicBezTo>
                    <a:pt x="189883" y="6368685"/>
                    <a:pt x="271597" y="6318017"/>
                    <a:pt x="388052" y="6296374"/>
                  </a:cubicBezTo>
                  <a:lnTo>
                    <a:pt x="390662" y="6296142"/>
                  </a:lnTo>
                  <a:lnTo>
                    <a:pt x="333223" y="4615990"/>
                  </a:lnTo>
                  <a:lnTo>
                    <a:pt x="325568" y="4545115"/>
                  </a:lnTo>
                  <a:cubicBezTo>
                    <a:pt x="218281" y="3610933"/>
                    <a:pt x="0" y="1972128"/>
                    <a:pt x="0" y="766937"/>
                  </a:cubicBezTo>
                  <a:cubicBezTo>
                    <a:pt x="0" y="343371"/>
                    <a:pt x="219275" y="2"/>
                    <a:pt x="489764" y="2"/>
                  </a:cubicBezTo>
                  <a:lnTo>
                    <a:pt x="514348" y="2"/>
                  </a:ln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8" name="Google Shape;238;p12"/>
            <p:cNvSpPr/>
            <p:nvPr/>
          </p:nvSpPr>
          <p:spPr>
            <a:xfrm>
              <a:off x="6787940" y="3069004"/>
              <a:ext cx="478134" cy="1756350"/>
            </a:xfrm>
            <a:custGeom>
              <a:avLst/>
              <a:gdLst/>
              <a:ahLst/>
              <a:cxnLst/>
              <a:rect l="l" t="t" r="r" b="b"/>
              <a:pathLst>
                <a:path w="478134" h="1756350" extrusionOk="0">
                  <a:moveTo>
                    <a:pt x="0" y="0"/>
                  </a:moveTo>
                  <a:lnTo>
                    <a:pt x="478134" y="28114"/>
                  </a:lnTo>
                  <a:lnTo>
                    <a:pt x="469308" y="102765"/>
                  </a:lnTo>
                  <a:cubicBezTo>
                    <a:pt x="446629" y="292457"/>
                    <a:pt x="425087" y="467067"/>
                    <a:pt x="406416" y="620042"/>
                  </a:cubicBezTo>
                  <a:lnTo>
                    <a:pt x="391751" y="742847"/>
                  </a:lnTo>
                  <a:lnTo>
                    <a:pt x="352771" y="1756350"/>
                  </a:lnTo>
                  <a:lnTo>
                    <a:pt x="116086" y="1742433"/>
                  </a:lnTo>
                  <a:lnTo>
                    <a:pt x="79832" y="681942"/>
                  </a:lnTo>
                  <a:lnTo>
                    <a:pt x="73146" y="620043"/>
                  </a:lnTo>
                  <a:cubicBezTo>
                    <a:pt x="55577" y="467068"/>
                    <a:pt x="34601" y="292458"/>
                    <a:pt x="12112" y="102766"/>
                  </a:cubicBezTo>
                  <a:close/>
                </a:path>
              </a:pathLst>
            </a:custGeom>
            <a:solidFill>
              <a:srgbClr val="EF3F3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39" name="Google Shape;239;p12"/>
          <p:cNvGrpSpPr/>
          <p:nvPr/>
        </p:nvGrpSpPr>
        <p:grpSpPr>
          <a:xfrm rot="-2223605">
            <a:off x="3947271" y="1952686"/>
            <a:ext cx="1061884" cy="3479371"/>
            <a:chOff x="4667128" y="1813150"/>
            <a:chExt cx="1061884" cy="3479371"/>
          </a:xfrm>
        </p:grpSpPr>
        <p:sp>
          <p:nvSpPr>
            <p:cNvPr id="240" name="Google Shape;240;p12"/>
            <p:cNvSpPr/>
            <p:nvPr/>
          </p:nvSpPr>
          <p:spPr>
            <a:xfrm>
              <a:off x="4667128" y="1813150"/>
              <a:ext cx="1061884" cy="1504336"/>
            </a:xfrm>
            <a:prstGeom prst="ellipse">
              <a:avLst/>
            </a:prstGeom>
            <a:blipFill rotWithShape="1">
              <a:blip r:embed="rId3">
                <a:alphaModFix/>
              </a:blip>
              <a:stretch>
                <a:fillRect/>
              </a:stretch>
            </a:blipFill>
            <a:ln w="60325" cap="flat" cmpd="sng">
              <a:solidFill>
                <a:srgbClr val="EF3F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1" name="Google Shape;241;p12"/>
            <p:cNvSpPr/>
            <p:nvPr/>
          </p:nvSpPr>
          <p:spPr>
            <a:xfrm>
              <a:off x="5152103" y="3317487"/>
              <a:ext cx="91934" cy="1975034"/>
            </a:xfrm>
            <a:prstGeom prst="rect">
              <a:avLst/>
            </a:prstGeom>
            <a:solidFill>
              <a:srgbClr val="EF3F3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2" name="Google Shape;242;p12"/>
            <p:cNvSpPr/>
            <p:nvPr/>
          </p:nvSpPr>
          <p:spPr>
            <a:xfrm>
              <a:off x="5102205" y="4183625"/>
              <a:ext cx="191729" cy="1108895"/>
            </a:xfrm>
            <a:prstGeom prst="rect">
              <a:avLst/>
            </a:prstGeom>
            <a:solidFill>
              <a:srgbClr val="3A3A3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43" name="Google Shape;243;p12"/>
          <p:cNvGrpSpPr/>
          <p:nvPr/>
        </p:nvGrpSpPr>
        <p:grpSpPr>
          <a:xfrm>
            <a:off x="7350399" y="4935431"/>
            <a:ext cx="1562718" cy="1686077"/>
            <a:chOff x="6174523" y="2991302"/>
            <a:chExt cx="1562718" cy="1686077"/>
          </a:xfrm>
        </p:grpSpPr>
        <p:grpSp>
          <p:nvGrpSpPr>
            <p:cNvPr id="244" name="Google Shape;244;p12"/>
            <p:cNvGrpSpPr/>
            <p:nvPr/>
          </p:nvGrpSpPr>
          <p:grpSpPr>
            <a:xfrm>
              <a:off x="6174523" y="2991302"/>
              <a:ext cx="1562718" cy="1679350"/>
              <a:chOff x="6174523" y="2991301"/>
              <a:chExt cx="1562718" cy="1794387"/>
            </a:xfrm>
          </p:grpSpPr>
          <p:sp>
            <p:nvSpPr>
              <p:cNvPr id="245" name="Google Shape;245;p12"/>
              <p:cNvSpPr/>
              <p:nvPr/>
            </p:nvSpPr>
            <p:spPr>
              <a:xfrm>
                <a:off x="6184355" y="3202694"/>
                <a:ext cx="1538769" cy="1492040"/>
              </a:xfrm>
              <a:custGeom>
                <a:avLst/>
                <a:gdLst/>
                <a:ahLst/>
                <a:cxnLst/>
                <a:rect l="l" t="t" r="r" b="b"/>
                <a:pathLst>
                  <a:path w="1538769" h="1335523" extrusionOk="0">
                    <a:moveTo>
                      <a:pt x="764535" y="0"/>
                    </a:moveTo>
                    <a:cubicBezTo>
                      <a:pt x="1166587" y="0"/>
                      <a:pt x="1497271" y="313388"/>
                      <a:pt x="1537036" y="714984"/>
                    </a:cubicBezTo>
                    <a:lnTo>
                      <a:pt x="1538769" y="750177"/>
                    </a:lnTo>
                    <a:lnTo>
                      <a:pt x="1534967" y="775725"/>
                    </a:lnTo>
                    <a:cubicBezTo>
                      <a:pt x="1493592" y="983104"/>
                      <a:pt x="1373630" y="1161122"/>
                      <a:pt x="1208387" y="1275618"/>
                    </a:cubicBezTo>
                    <a:lnTo>
                      <a:pt x="1134542" y="1316728"/>
                    </a:lnTo>
                    <a:lnTo>
                      <a:pt x="1125740" y="1288375"/>
                    </a:lnTo>
                    <a:cubicBezTo>
                      <a:pt x="1071090" y="1159165"/>
                      <a:pt x="943148" y="1068503"/>
                      <a:pt x="794031" y="1068503"/>
                    </a:cubicBezTo>
                    <a:cubicBezTo>
                      <a:pt x="644914" y="1068503"/>
                      <a:pt x="516973" y="1159165"/>
                      <a:pt x="462322" y="1288375"/>
                    </a:cubicBezTo>
                    <a:lnTo>
                      <a:pt x="447686" y="1335523"/>
                    </a:lnTo>
                    <a:lnTo>
                      <a:pt x="340079" y="1275618"/>
                    </a:lnTo>
                    <a:cubicBezTo>
                      <a:pt x="154181" y="1146809"/>
                      <a:pt x="25591" y="937607"/>
                      <a:pt x="1732" y="696649"/>
                    </a:cubicBezTo>
                    <a:lnTo>
                      <a:pt x="0" y="661456"/>
                    </a:lnTo>
                    <a:lnTo>
                      <a:pt x="3801" y="635908"/>
                    </a:lnTo>
                    <a:cubicBezTo>
                      <a:pt x="76208" y="272996"/>
                      <a:pt x="389287" y="0"/>
                      <a:pt x="764535" y="0"/>
                    </a:cubicBezTo>
                    <a:close/>
                  </a:path>
                </a:pathLst>
              </a:custGeom>
              <a:solidFill>
                <a:srgbClr val="A42B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6" name="Google Shape;246;p12"/>
              <p:cNvSpPr/>
              <p:nvPr/>
            </p:nvSpPr>
            <p:spPr>
              <a:xfrm>
                <a:off x="6174523" y="2991301"/>
                <a:ext cx="1553020" cy="931370"/>
              </a:xfrm>
              <a:custGeom>
                <a:avLst/>
                <a:gdLst/>
                <a:ahLst/>
                <a:cxnLst/>
                <a:rect l="l" t="t" r="r" b="b"/>
                <a:pathLst>
                  <a:path w="1553020" h="931370" extrusionOk="0">
                    <a:moveTo>
                      <a:pt x="776510" y="0"/>
                    </a:moveTo>
                    <a:cubicBezTo>
                      <a:pt x="1205365" y="0"/>
                      <a:pt x="1553020" y="356566"/>
                      <a:pt x="1553020" y="796413"/>
                    </a:cubicBezTo>
                    <a:cubicBezTo>
                      <a:pt x="1553020" y="823904"/>
                      <a:pt x="1551662" y="851069"/>
                      <a:pt x="1549011" y="877842"/>
                    </a:cubicBezTo>
                    <a:lnTo>
                      <a:pt x="1541046" y="931370"/>
                    </a:lnTo>
                    <a:lnTo>
                      <a:pt x="1539313" y="896177"/>
                    </a:lnTo>
                    <a:cubicBezTo>
                      <a:pt x="1499548" y="494581"/>
                      <a:pt x="1168864" y="181193"/>
                      <a:pt x="766812" y="181193"/>
                    </a:cubicBezTo>
                    <a:cubicBezTo>
                      <a:pt x="391564" y="181193"/>
                      <a:pt x="78485" y="454189"/>
                      <a:pt x="6078" y="817101"/>
                    </a:cubicBezTo>
                    <a:lnTo>
                      <a:pt x="2277" y="842649"/>
                    </a:lnTo>
                    <a:lnTo>
                      <a:pt x="0" y="796413"/>
                    </a:lnTo>
                    <a:cubicBezTo>
                      <a:pt x="0" y="356566"/>
                      <a:pt x="347655" y="0"/>
                      <a:pt x="776510" y="0"/>
                    </a:cubicBezTo>
                    <a:close/>
                  </a:path>
                </a:pathLst>
              </a:custGeom>
              <a:solidFill>
                <a:srgbClr val="EF3E3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7" name="Google Shape;247;p12"/>
              <p:cNvSpPr/>
              <p:nvPr/>
            </p:nvSpPr>
            <p:spPr>
              <a:xfrm>
                <a:off x="6174657" y="3833950"/>
                <a:ext cx="459898" cy="860790"/>
              </a:xfrm>
              <a:custGeom>
                <a:avLst/>
                <a:gdLst/>
                <a:ahLst/>
                <a:cxnLst/>
                <a:rect l="l" t="t" r="r" b="b"/>
                <a:pathLst>
                  <a:path w="459898" h="860790" extrusionOk="0">
                    <a:moveTo>
                      <a:pt x="11975" y="0"/>
                    </a:moveTo>
                    <a:lnTo>
                      <a:pt x="13707" y="35193"/>
                    </a:lnTo>
                    <a:cubicBezTo>
                      <a:pt x="37566" y="276151"/>
                      <a:pt x="166156" y="485353"/>
                      <a:pt x="352054" y="614162"/>
                    </a:cubicBezTo>
                    <a:lnTo>
                      <a:pt x="459661" y="674067"/>
                    </a:lnTo>
                    <a:lnTo>
                      <a:pt x="453320" y="694494"/>
                    </a:lnTo>
                    <a:cubicBezTo>
                      <a:pt x="448525" y="717930"/>
                      <a:pt x="446006" y="742194"/>
                      <a:pt x="446006" y="767047"/>
                    </a:cubicBezTo>
                    <a:cubicBezTo>
                      <a:pt x="446006" y="791900"/>
                      <a:pt x="448525" y="816165"/>
                      <a:pt x="453320" y="839600"/>
                    </a:cubicBezTo>
                    <a:lnTo>
                      <a:pt x="459898" y="860790"/>
                    </a:lnTo>
                    <a:lnTo>
                      <a:pt x="342356" y="795355"/>
                    </a:lnTo>
                    <a:cubicBezTo>
                      <a:pt x="135803" y="652234"/>
                      <a:pt x="0" y="409862"/>
                      <a:pt x="0" y="134957"/>
                    </a:cubicBezTo>
                    <a:cubicBezTo>
                      <a:pt x="0" y="107467"/>
                      <a:pt x="1358" y="80302"/>
                      <a:pt x="4009" y="53528"/>
                    </a:cubicBezTo>
                    <a:lnTo>
                      <a:pt x="11975" y="0"/>
                    </a:lnTo>
                    <a:close/>
                  </a:path>
                </a:pathLst>
              </a:custGeom>
              <a:solidFill>
                <a:srgbClr val="A42B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8" name="Google Shape;248;p12"/>
              <p:cNvSpPr/>
              <p:nvPr/>
            </p:nvSpPr>
            <p:spPr>
              <a:xfrm>
                <a:off x="7301511" y="3922672"/>
                <a:ext cx="406503" cy="734657"/>
              </a:xfrm>
              <a:custGeom>
                <a:avLst/>
                <a:gdLst/>
                <a:ahLst/>
                <a:cxnLst/>
                <a:rect l="l" t="t" r="r" b="b"/>
                <a:pathLst>
                  <a:path w="406503" h="734657" extrusionOk="0">
                    <a:moveTo>
                      <a:pt x="404227" y="0"/>
                    </a:moveTo>
                    <a:lnTo>
                      <a:pt x="406503" y="46236"/>
                    </a:lnTo>
                    <a:cubicBezTo>
                      <a:pt x="406503" y="321141"/>
                      <a:pt x="270700" y="563513"/>
                      <a:pt x="64147" y="706634"/>
                    </a:cubicBezTo>
                    <a:lnTo>
                      <a:pt x="13810" y="734657"/>
                    </a:lnTo>
                    <a:lnTo>
                      <a:pt x="19489" y="678326"/>
                    </a:lnTo>
                    <a:cubicBezTo>
                      <a:pt x="19489" y="653473"/>
                      <a:pt x="16971" y="629209"/>
                      <a:pt x="12175" y="605773"/>
                    </a:cubicBezTo>
                    <a:lnTo>
                      <a:pt x="0" y="566551"/>
                    </a:lnTo>
                    <a:lnTo>
                      <a:pt x="73845" y="525441"/>
                    </a:lnTo>
                    <a:cubicBezTo>
                      <a:pt x="239088" y="410945"/>
                      <a:pt x="359050" y="232927"/>
                      <a:pt x="400425" y="25548"/>
                    </a:cubicBezTo>
                    <a:lnTo>
                      <a:pt x="404227" y="0"/>
                    </a:lnTo>
                    <a:close/>
                  </a:path>
                </a:pathLst>
              </a:custGeom>
              <a:solidFill>
                <a:srgbClr val="A42B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9" name="Google Shape;249;p12"/>
              <p:cNvSpPr/>
              <p:nvPr/>
            </p:nvSpPr>
            <p:spPr>
              <a:xfrm>
                <a:off x="6184221" y="3192862"/>
                <a:ext cx="1553020" cy="1592826"/>
              </a:xfrm>
              <a:prstGeom prst="ellipse">
                <a:avLst/>
              </a:prstGeom>
              <a:noFill/>
              <a:ln w="635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50" name="Google Shape;250;p12"/>
            <p:cNvGrpSpPr/>
            <p:nvPr/>
          </p:nvGrpSpPr>
          <p:grpSpPr>
            <a:xfrm>
              <a:off x="6223821" y="4218038"/>
              <a:ext cx="1464529" cy="459341"/>
              <a:chOff x="6223560" y="4110530"/>
              <a:chExt cx="1483924" cy="566850"/>
            </a:xfrm>
          </p:grpSpPr>
          <p:cxnSp>
            <p:nvCxnSpPr>
              <p:cNvPr id="251" name="Google Shape;251;p12"/>
              <p:cNvCxnSpPr/>
              <p:nvPr/>
            </p:nvCxnSpPr>
            <p:spPr>
              <a:xfrm rot="10800000" flipH="1">
                <a:off x="6223560" y="4110530"/>
                <a:ext cx="1483924" cy="6731"/>
              </a:xfrm>
              <a:prstGeom prst="straightConnector1">
                <a:avLst/>
              </a:prstGeom>
              <a:noFill/>
              <a:ln w="63500" cap="flat" cmpd="sng">
                <a:solidFill>
                  <a:schemeClr val="lt1"/>
                </a:solidFill>
                <a:prstDash val="solid"/>
                <a:miter lim="800000"/>
                <a:headEnd type="none" w="sm" len="sm"/>
                <a:tailEnd type="none" w="sm" len="sm"/>
              </a:ln>
            </p:spPr>
          </p:cxnSp>
          <p:cxnSp>
            <p:nvCxnSpPr>
              <p:cNvPr id="252" name="Google Shape;252;p12"/>
              <p:cNvCxnSpPr/>
              <p:nvPr/>
            </p:nvCxnSpPr>
            <p:spPr>
              <a:xfrm>
                <a:off x="6759677" y="4110530"/>
                <a:ext cx="0" cy="560122"/>
              </a:xfrm>
              <a:prstGeom prst="straightConnector1">
                <a:avLst/>
              </a:prstGeom>
              <a:noFill/>
              <a:ln w="63500" cap="flat" cmpd="sng">
                <a:solidFill>
                  <a:schemeClr val="lt1"/>
                </a:solidFill>
                <a:prstDash val="solid"/>
                <a:miter lim="800000"/>
                <a:headEnd type="none" w="sm" len="sm"/>
                <a:tailEnd type="none" w="sm" len="sm"/>
              </a:ln>
            </p:spPr>
          </p:cxnSp>
          <p:cxnSp>
            <p:nvCxnSpPr>
              <p:cNvPr id="253" name="Google Shape;253;p12"/>
              <p:cNvCxnSpPr/>
              <p:nvPr/>
            </p:nvCxnSpPr>
            <p:spPr>
              <a:xfrm>
                <a:off x="7167716" y="4117258"/>
                <a:ext cx="0" cy="560122"/>
              </a:xfrm>
              <a:prstGeom prst="straightConnector1">
                <a:avLst/>
              </a:prstGeom>
              <a:noFill/>
              <a:ln w="63500" cap="flat" cmpd="sng">
                <a:solidFill>
                  <a:schemeClr val="lt1"/>
                </a:solidFill>
                <a:prstDash val="solid"/>
                <a:miter lim="800000"/>
                <a:headEnd type="none" w="sm" len="sm"/>
                <a:tailEnd type="none" w="sm" len="sm"/>
              </a:ln>
            </p:spPr>
          </p:cxnSp>
        </p:grpSp>
        <p:cxnSp>
          <p:nvCxnSpPr>
            <p:cNvPr id="254" name="Google Shape;254;p12"/>
            <p:cNvCxnSpPr/>
            <p:nvPr/>
          </p:nvCxnSpPr>
          <p:spPr>
            <a:xfrm>
              <a:off x="6529233" y="3317486"/>
              <a:ext cx="864195" cy="0"/>
            </a:xfrm>
            <a:prstGeom prst="straightConnector1">
              <a:avLst/>
            </a:prstGeom>
            <a:noFill/>
            <a:ln w="63500" cap="flat" cmpd="sng">
              <a:solidFill>
                <a:schemeClr val="lt1"/>
              </a:solidFill>
              <a:prstDash val="solid"/>
              <a:miter lim="800000"/>
              <a:headEnd type="none" w="sm" len="sm"/>
              <a:tailEnd type="none" w="sm" len="sm"/>
            </a:ln>
          </p:spPr>
        </p:cxnSp>
        <p:sp>
          <p:nvSpPr>
            <p:cNvPr id="255" name="Google Shape;255;p12"/>
            <p:cNvSpPr/>
            <p:nvPr/>
          </p:nvSpPr>
          <p:spPr>
            <a:xfrm>
              <a:off x="6859440" y="3104388"/>
              <a:ext cx="180000" cy="21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56" name="Google Shape;256;p12"/>
          <p:cNvGrpSpPr/>
          <p:nvPr/>
        </p:nvGrpSpPr>
        <p:grpSpPr>
          <a:xfrm rot="3054256">
            <a:off x="2100314" y="4895526"/>
            <a:ext cx="1019001" cy="1804824"/>
            <a:chOff x="3760444" y="4382794"/>
            <a:chExt cx="1244176" cy="2188206"/>
          </a:xfrm>
        </p:grpSpPr>
        <p:sp>
          <p:nvSpPr>
            <p:cNvPr id="257" name="Google Shape;257;p12"/>
            <p:cNvSpPr/>
            <p:nvPr/>
          </p:nvSpPr>
          <p:spPr>
            <a:xfrm>
              <a:off x="3760444" y="4382794"/>
              <a:ext cx="1244176" cy="2188206"/>
            </a:xfrm>
            <a:custGeom>
              <a:avLst/>
              <a:gdLst/>
              <a:ahLst/>
              <a:cxnLst/>
              <a:rect l="l" t="t" r="r" b="b"/>
              <a:pathLst>
                <a:path w="1228727" h="2188206" extrusionOk="0">
                  <a:moveTo>
                    <a:pt x="552902" y="0"/>
                  </a:moveTo>
                  <a:lnTo>
                    <a:pt x="585685" y="16286"/>
                  </a:lnTo>
                  <a:cubicBezTo>
                    <a:pt x="968710" y="230862"/>
                    <a:pt x="1228727" y="649358"/>
                    <a:pt x="1228727" y="1130483"/>
                  </a:cubicBezTo>
                  <a:cubicBezTo>
                    <a:pt x="1228727" y="1567869"/>
                    <a:pt x="1013837" y="1953497"/>
                    <a:pt x="686994" y="2181210"/>
                  </a:cubicBezTo>
                  <a:lnTo>
                    <a:pt x="675826" y="2188206"/>
                  </a:lnTo>
                  <a:lnTo>
                    <a:pt x="643042" y="2171920"/>
                  </a:lnTo>
                  <a:cubicBezTo>
                    <a:pt x="260017" y="1957345"/>
                    <a:pt x="0" y="1538848"/>
                    <a:pt x="0" y="1057723"/>
                  </a:cubicBezTo>
                  <a:cubicBezTo>
                    <a:pt x="0" y="620337"/>
                    <a:pt x="214891" y="234710"/>
                    <a:pt x="541734" y="6997"/>
                  </a:cubicBezTo>
                  <a:close/>
                </a:path>
              </a:pathLst>
            </a:custGeom>
            <a:solidFill>
              <a:srgbClr val="9F302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8" name="Google Shape;258;p12"/>
            <p:cNvSpPr/>
            <p:nvPr/>
          </p:nvSpPr>
          <p:spPr>
            <a:xfrm>
              <a:off x="3907773" y="4691438"/>
              <a:ext cx="914402" cy="147484"/>
            </a:xfrm>
            <a:custGeom>
              <a:avLst/>
              <a:gdLst/>
              <a:ahLst/>
              <a:cxnLst/>
              <a:rect l="l" t="t" r="r" b="b"/>
              <a:pathLst>
                <a:path w="914402" h="147484" extrusionOk="0">
                  <a:moveTo>
                    <a:pt x="68826" y="0"/>
                  </a:moveTo>
                  <a:lnTo>
                    <a:pt x="806246" y="0"/>
                  </a:lnTo>
                  <a:lnTo>
                    <a:pt x="914402" y="137652"/>
                  </a:lnTo>
                  <a:lnTo>
                    <a:pt x="0" y="147484"/>
                  </a:lnTo>
                  <a:lnTo>
                    <a:pt x="68826"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59" name="Google Shape;259;p12"/>
            <p:cNvGrpSpPr/>
            <p:nvPr/>
          </p:nvGrpSpPr>
          <p:grpSpPr>
            <a:xfrm>
              <a:off x="4315814" y="4904898"/>
              <a:ext cx="156049" cy="1132754"/>
              <a:chOff x="9433970" y="1480416"/>
              <a:chExt cx="204296" cy="1194597"/>
            </a:xfrm>
          </p:grpSpPr>
          <p:grpSp>
            <p:nvGrpSpPr>
              <p:cNvPr id="260" name="Google Shape;260;p12"/>
              <p:cNvGrpSpPr/>
              <p:nvPr/>
            </p:nvGrpSpPr>
            <p:grpSpPr>
              <a:xfrm>
                <a:off x="9433970" y="1480416"/>
                <a:ext cx="191811" cy="613855"/>
                <a:chOff x="7955796" y="1725195"/>
                <a:chExt cx="346821" cy="915762"/>
              </a:xfrm>
            </p:grpSpPr>
            <p:sp>
              <p:nvSpPr>
                <p:cNvPr id="261" name="Google Shape;261;p12"/>
                <p:cNvSpPr/>
                <p:nvPr/>
              </p:nvSpPr>
              <p:spPr>
                <a:xfrm>
                  <a:off x="8105738" y="1725195"/>
                  <a:ext cx="36000" cy="91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2" name="Google Shape;262;p12"/>
                <p:cNvSpPr/>
                <p:nvPr/>
              </p:nvSpPr>
              <p:spPr>
                <a:xfrm>
                  <a:off x="7955796" y="1740192"/>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3" name="Google Shape;263;p12"/>
                <p:cNvSpPr/>
                <p:nvPr/>
              </p:nvSpPr>
              <p:spPr>
                <a:xfrm>
                  <a:off x="7963403" y="1864583"/>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4" name="Google Shape;264;p12"/>
                <p:cNvSpPr/>
                <p:nvPr/>
              </p:nvSpPr>
              <p:spPr>
                <a:xfrm>
                  <a:off x="7955796" y="1988974"/>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5" name="Google Shape;265;p12"/>
                <p:cNvSpPr/>
                <p:nvPr/>
              </p:nvSpPr>
              <p:spPr>
                <a:xfrm>
                  <a:off x="7963403" y="2110842"/>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6" name="Google Shape;266;p12"/>
                <p:cNvSpPr/>
                <p:nvPr/>
              </p:nvSpPr>
              <p:spPr>
                <a:xfrm>
                  <a:off x="7971010" y="2235233"/>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7" name="Google Shape;267;p12"/>
                <p:cNvSpPr/>
                <p:nvPr/>
              </p:nvSpPr>
              <p:spPr>
                <a:xfrm>
                  <a:off x="7963403" y="2359624"/>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8" name="Google Shape;268;p12"/>
                <p:cNvSpPr/>
                <p:nvPr/>
              </p:nvSpPr>
              <p:spPr>
                <a:xfrm>
                  <a:off x="7971010" y="2480566"/>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9" name="Google Shape;269;p12"/>
                <p:cNvSpPr/>
                <p:nvPr/>
              </p:nvSpPr>
              <p:spPr>
                <a:xfrm>
                  <a:off x="7978617" y="2604957"/>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70" name="Google Shape;270;p12"/>
              <p:cNvGrpSpPr/>
              <p:nvPr/>
            </p:nvGrpSpPr>
            <p:grpSpPr>
              <a:xfrm>
                <a:off x="9446455" y="2061158"/>
                <a:ext cx="191811" cy="613855"/>
                <a:chOff x="7955796" y="1725195"/>
                <a:chExt cx="346821" cy="915762"/>
              </a:xfrm>
            </p:grpSpPr>
            <p:sp>
              <p:nvSpPr>
                <p:cNvPr id="271" name="Google Shape;271;p12"/>
                <p:cNvSpPr/>
                <p:nvPr/>
              </p:nvSpPr>
              <p:spPr>
                <a:xfrm>
                  <a:off x="8105738" y="1725195"/>
                  <a:ext cx="36000" cy="91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2" name="Google Shape;272;p12"/>
                <p:cNvSpPr/>
                <p:nvPr/>
              </p:nvSpPr>
              <p:spPr>
                <a:xfrm>
                  <a:off x="7955796" y="1740192"/>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3" name="Google Shape;273;p12"/>
                <p:cNvSpPr/>
                <p:nvPr/>
              </p:nvSpPr>
              <p:spPr>
                <a:xfrm>
                  <a:off x="7963403" y="1864583"/>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4" name="Google Shape;274;p12"/>
                <p:cNvSpPr/>
                <p:nvPr/>
              </p:nvSpPr>
              <p:spPr>
                <a:xfrm>
                  <a:off x="7955796" y="1988974"/>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5" name="Google Shape;275;p12"/>
                <p:cNvSpPr/>
                <p:nvPr/>
              </p:nvSpPr>
              <p:spPr>
                <a:xfrm>
                  <a:off x="7963403" y="2110842"/>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6" name="Google Shape;276;p12"/>
                <p:cNvSpPr/>
                <p:nvPr/>
              </p:nvSpPr>
              <p:spPr>
                <a:xfrm>
                  <a:off x="7971010" y="2235233"/>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7" name="Google Shape;277;p12"/>
                <p:cNvSpPr/>
                <p:nvPr/>
              </p:nvSpPr>
              <p:spPr>
                <a:xfrm>
                  <a:off x="7963403" y="2359624"/>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8" name="Google Shape;278;p12"/>
                <p:cNvSpPr/>
                <p:nvPr/>
              </p:nvSpPr>
              <p:spPr>
                <a:xfrm>
                  <a:off x="7971010" y="2480566"/>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9" name="Google Shape;279;p12"/>
                <p:cNvSpPr/>
                <p:nvPr/>
              </p:nvSpPr>
              <p:spPr>
                <a:xfrm>
                  <a:off x="7978617" y="2604957"/>
                  <a:ext cx="324000" cy="3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280" name="Google Shape;280;p12"/>
            <p:cNvSpPr/>
            <p:nvPr/>
          </p:nvSpPr>
          <p:spPr>
            <a:xfrm rot="10800000">
              <a:off x="3943012" y="6120273"/>
              <a:ext cx="914402" cy="147484"/>
            </a:xfrm>
            <a:custGeom>
              <a:avLst/>
              <a:gdLst/>
              <a:ahLst/>
              <a:cxnLst/>
              <a:rect l="l" t="t" r="r" b="b"/>
              <a:pathLst>
                <a:path w="914402" h="147484" extrusionOk="0">
                  <a:moveTo>
                    <a:pt x="68826" y="0"/>
                  </a:moveTo>
                  <a:lnTo>
                    <a:pt x="806246" y="0"/>
                  </a:lnTo>
                  <a:lnTo>
                    <a:pt x="914402" y="137652"/>
                  </a:lnTo>
                  <a:lnTo>
                    <a:pt x="0" y="147484"/>
                  </a:lnTo>
                  <a:lnTo>
                    <a:pt x="68826"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81" name="Google Shape;281;p12"/>
          <p:cNvGrpSpPr/>
          <p:nvPr/>
        </p:nvGrpSpPr>
        <p:grpSpPr>
          <a:xfrm>
            <a:off x="2100700" y="3477755"/>
            <a:ext cx="1440000" cy="1440000"/>
            <a:chOff x="4412354" y="4373927"/>
            <a:chExt cx="1774800" cy="1774800"/>
          </a:xfrm>
        </p:grpSpPr>
        <p:sp>
          <p:nvSpPr>
            <p:cNvPr id="282" name="Google Shape;282;p12"/>
            <p:cNvSpPr/>
            <p:nvPr/>
          </p:nvSpPr>
          <p:spPr>
            <a:xfrm>
              <a:off x="4412354" y="4373927"/>
              <a:ext cx="1774800" cy="1774800"/>
            </a:xfrm>
            <a:prstGeom prst="ellipse">
              <a:avLst/>
            </a:prstGeom>
            <a:solidFill>
              <a:srgbClr val="EF3E3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3" name="Google Shape;283;p12"/>
            <p:cNvSpPr/>
            <p:nvPr/>
          </p:nvSpPr>
          <p:spPr>
            <a:xfrm>
              <a:off x="4667995" y="4671824"/>
              <a:ext cx="290106" cy="1268360"/>
            </a:xfrm>
            <a:custGeom>
              <a:avLst/>
              <a:gdLst/>
              <a:ahLst/>
              <a:cxnLst/>
              <a:rect l="l" t="t" r="r" b="b"/>
              <a:pathLst>
                <a:path w="290106" h="1268360" extrusionOk="0">
                  <a:moveTo>
                    <a:pt x="0" y="0"/>
                  </a:moveTo>
                  <a:cubicBezTo>
                    <a:pt x="144206" y="144379"/>
                    <a:pt x="293330" y="454695"/>
                    <a:pt x="290053" y="649701"/>
                  </a:cubicBezTo>
                  <a:cubicBezTo>
                    <a:pt x="286776" y="844707"/>
                    <a:pt x="203200" y="1123981"/>
                    <a:pt x="58994" y="1268360"/>
                  </a:cubicBezTo>
                </a:path>
              </a:pathLst>
            </a:custGeom>
            <a:noFill/>
            <a:ln w="69850" cap="flat" cmpd="sng">
              <a:solidFill>
                <a:srgbClr val="CB32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4" name="Google Shape;284;p12"/>
            <p:cNvSpPr/>
            <p:nvPr/>
          </p:nvSpPr>
          <p:spPr>
            <a:xfrm flipH="1">
              <a:off x="5616164" y="4638443"/>
              <a:ext cx="290106" cy="1268360"/>
            </a:xfrm>
            <a:custGeom>
              <a:avLst/>
              <a:gdLst/>
              <a:ahLst/>
              <a:cxnLst/>
              <a:rect l="l" t="t" r="r" b="b"/>
              <a:pathLst>
                <a:path w="290106" h="1268360" extrusionOk="0">
                  <a:moveTo>
                    <a:pt x="0" y="0"/>
                  </a:moveTo>
                  <a:cubicBezTo>
                    <a:pt x="144206" y="144379"/>
                    <a:pt x="293330" y="454695"/>
                    <a:pt x="290053" y="649701"/>
                  </a:cubicBezTo>
                  <a:cubicBezTo>
                    <a:pt x="286776" y="844707"/>
                    <a:pt x="203200" y="1123981"/>
                    <a:pt x="58994" y="1268360"/>
                  </a:cubicBezTo>
                </a:path>
              </a:pathLst>
            </a:custGeom>
            <a:noFill/>
            <a:ln w="69850" cap="flat" cmpd="sng">
              <a:solidFill>
                <a:srgbClr val="CB32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5" name="Google Shape;285;p12"/>
            <p:cNvSpPr/>
            <p:nvPr/>
          </p:nvSpPr>
          <p:spPr>
            <a:xfrm>
              <a:off x="5185957" y="4394560"/>
              <a:ext cx="154518" cy="1744335"/>
            </a:xfrm>
            <a:custGeom>
              <a:avLst/>
              <a:gdLst/>
              <a:ahLst/>
              <a:cxnLst/>
              <a:rect l="l" t="t" r="r" b="b"/>
              <a:pathLst>
                <a:path w="98025" h="1389500" extrusionOk="0">
                  <a:moveTo>
                    <a:pt x="0" y="0"/>
                  </a:moveTo>
                  <a:cubicBezTo>
                    <a:pt x="133731" y="416389"/>
                    <a:pt x="92920" y="539139"/>
                    <a:pt x="89643" y="734145"/>
                  </a:cubicBezTo>
                  <a:cubicBezTo>
                    <a:pt x="86366" y="965848"/>
                    <a:pt x="89443" y="1017229"/>
                    <a:pt x="22700" y="1389500"/>
                  </a:cubicBezTo>
                </a:path>
              </a:pathLst>
            </a:custGeom>
            <a:noFill/>
            <a:ln w="69850" cap="flat" cmpd="sng">
              <a:solidFill>
                <a:srgbClr val="CB32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6" name="Google Shape;286;p12"/>
            <p:cNvSpPr/>
            <p:nvPr/>
          </p:nvSpPr>
          <p:spPr>
            <a:xfrm rot="5400000">
              <a:off x="5110649" y="4404327"/>
              <a:ext cx="363858" cy="1673028"/>
            </a:xfrm>
            <a:custGeom>
              <a:avLst/>
              <a:gdLst/>
              <a:ahLst/>
              <a:cxnLst/>
              <a:rect l="l" t="t" r="r" b="b"/>
              <a:pathLst>
                <a:path w="290106" h="1268360" extrusionOk="0">
                  <a:moveTo>
                    <a:pt x="0" y="0"/>
                  </a:moveTo>
                  <a:cubicBezTo>
                    <a:pt x="144206" y="144379"/>
                    <a:pt x="293330" y="454695"/>
                    <a:pt x="290053" y="649701"/>
                  </a:cubicBezTo>
                  <a:cubicBezTo>
                    <a:pt x="286776" y="844707"/>
                    <a:pt x="203200" y="1123981"/>
                    <a:pt x="58994" y="1268360"/>
                  </a:cubicBezTo>
                </a:path>
              </a:pathLst>
            </a:custGeom>
            <a:noFill/>
            <a:ln w="69850" cap="flat" cmpd="sng">
              <a:solidFill>
                <a:srgbClr val="CB32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87" name="Google Shape;287;p12"/>
          <p:cNvGrpSpPr/>
          <p:nvPr/>
        </p:nvGrpSpPr>
        <p:grpSpPr>
          <a:xfrm>
            <a:off x="3591742" y="4788317"/>
            <a:ext cx="1499555" cy="1507307"/>
            <a:chOff x="985484" y="479276"/>
            <a:chExt cx="5576040" cy="5604869"/>
          </a:xfrm>
        </p:grpSpPr>
        <p:sp>
          <p:nvSpPr>
            <p:cNvPr id="288" name="Google Shape;288;p12"/>
            <p:cNvSpPr/>
            <p:nvPr/>
          </p:nvSpPr>
          <p:spPr>
            <a:xfrm>
              <a:off x="1256578" y="744360"/>
              <a:ext cx="4866357" cy="481472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9" name="Google Shape;289;p12"/>
            <p:cNvSpPr/>
            <p:nvPr/>
          </p:nvSpPr>
          <p:spPr>
            <a:xfrm rot="-796487">
              <a:off x="3392247" y="631631"/>
              <a:ext cx="1438781" cy="960507"/>
            </a:xfrm>
            <a:custGeom>
              <a:avLst/>
              <a:gdLst/>
              <a:ahLst/>
              <a:cxnLst/>
              <a:rect l="l" t="t" r="r" b="b"/>
              <a:pathLst>
                <a:path w="1348718" h="1026627" extrusionOk="0">
                  <a:moveTo>
                    <a:pt x="0" y="271323"/>
                  </a:moveTo>
                  <a:lnTo>
                    <a:pt x="357386" y="0"/>
                  </a:lnTo>
                  <a:cubicBezTo>
                    <a:pt x="774170" y="194714"/>
                    <a:pt x="837620" y="192870"/>
                    <a:pt x="1348718" y="571523"/>
                  </a:cubicBezTo>
                  <a:lnTo>
                    <a:pt x="1219451" y="1026627"/>
                  </a:lnTo>
                  <a:lnTo>
                    <a:pt x="429347" y="941195"/>
                  </a:lnTo>
                  <a:lnTo>
                    <a:pt x="0" y="271323"/>
                  </a:lnTo>
                  <a:close/>
                </a:path>
              </a:pathLst>
            </a:cu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0" name="Google Shape;290;p12"/>
            <p:cNvSpPr/>
            <p:nvPr/>
          </p:nvSpPr>
          <p:spPr>
            <a:xfrm rot="983335">
              <a:off x="2642009" y="2058200"/>
              <a:ext cx="1858203" cy="1694979"/>
            </a:xfrm>
            <a:prstGeom prst="pentagon">
              <a:avLst>
                <a:gd name="hf" fmla="val 105146"/>
                <a:gd name="vf" fmla="val 110557"/>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1" name="Google Shape;291;p12"/>
            <p:cNvSpPr/>
            <p:nvPr/>
          </p:nvSpPr>
          <p:spPr>
            <a:xfrm rot="3149517">
              <a:off x="5063157" y="2267594"/>
              <a:ext cx="1311094" cy="1118601"/>
            </a:xfrm>
            <a:custGeom>
              <a:avLst/>
              <a:gdLst/>
              <a:ahLst/>
              <a:cxnLst/>
              <a:rect l="l" t="t" r="r" b="b"/>
              <a:pathLst>
                <a:path w="1311094" h="1061563" extrusionOk="0">
                  <a:moveTo>
                    <a:pt x="0" y="306259"/>
                  </a:moveTo>
                  <a:lnTo>
                    <a:pt x="307796" y="0"/>
                  </a:lnTo>
                  <a:cubicBezTo>
                    <a:pt x="711341" y="149783"/>
                    <a:pt x="823942" y="120598"/>
                    <a:pt x="1311094" y="527242"/>
                  </a:cubicBezTo>
                  <a:lnTo>
                    <a:pt x="1219451" y="1061563"/>
                  </a:lnTo>
                  <a:lnTo>
                    <a:pt x="402436" y="968892"/>
                  </a:lnTo>
                  <a:lnTo>
                    <a:pt x="0" y="306259"/>
                  </a:lnTo>
                  <a:close/>
                </a:path>
              </a:pathLst>
            </a:cu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2" name="Google Shape;292;p12"/>
            <p:cNvSpPr/>
            <p:nvPr/>
          </p:nvSpPr>
          <p:spPr>
            <a:xfrm rot="-5100560">
              <a:off x="1217176" y="1529760"/>
              <a:ext cx="1248695" cy="857113"/>
            </a:xfrm>
            <a:custGeom>
              <a:avLst/>
              <a:gdLst/>
              <a:ahLst/>
              <a:cxnLst/>
              <a:rect l="l" t="t" r="r" b="b"/>
              <a:pathLst>
                <a:path w="1170531" h="916116" extrusionOk="0">
                  <a:moveTo>
                    <a:pt x="0" y="228611"/>
                  </a:moveTo>
                  <a:lnTo>
                    <a:pt x="208694" y="0"/>
                  </a:lnTo>
                  <a:cubicBezTo>
                    <a:pt x="625478" y="194714"/>
                    <a:pt x="659433" y="226294"/>
                    <a:pt x="1170531" y="604947"/>
                  </a:cubicBezTo>
                  <a:lnTo>
                    <a:pt x="1158748" y="916116"/>
                  </a:lnTo>
                  <a:lnTo>
                    <a:pt x="389413" y="860264"/>
                  </a:lnTo>
                  <a:lnTo>
                    <a:pt x="0" y="228611"/>
                  </a:lnTo>
                  <a:close/>
                </a:path>
              </a:pathLst>
            </a:cu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3" name="Google Shape;293;p12"/>
            <p:cNvSpPr/>
            <p:nvPr/>
          </p:nvSpPr>
          <p:spPr>
            <a:xfrm rot="-9366756">
              <a:off x="1135169" y="3781124"/>
              <a:ext cx="1440155" cy="1043931"/>
            </a:xfrm>
            <a:custGeom>
              <a:avLst/>
              <a:gdLst/>
              <a:ahLst/>
              <a:cxnLst/>
              <a:rect l="l" t="t" r="r" b="b"/>
              <a:pathLst>
                <a:path w="1171263" h="957078" extrusionOk="0">
                  <a:moveTo>
                    <a:pt x="0" y="269573"/>
                  </a:moveTo>
                  <a:lnTo>
                    <a:pt x="196304" y="0"/>
                  </a:lnTo>
                  <a:cubicBezTo>
                    <a:pt x="311009" y="5880"/>
                    <a:pt x="556776" y="142334"/>
                    <a:pt x="719147" y="249985"/>
                  </a:cubicBezTo>
                  <a:cubicBezTo>
                    <a:pt x="881518" y="357637"/>
                    <a:pt x="1092844" y="605851"/>
                    <a:pt x="1171263" y="714555"/>
                  </a:cubicBezTo>
                  <a:lnTo>
                    <a:pt x="1158748" y="957078"/>
                  </a:lnTo>
                  <a:lnTo>
                    <a:pt x="389413" y="901226"/>
                  </a:lnTo>
                  <a:lnTo>
                    <a:pt x="0" y="269573"/>
                  </a:lnTo>
                  <a:close/>
                </a:path>
              </a:pathLst>
            </a:cu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4" name="Google Shape;294;p12"/>
            <p:cNvSpPr/>
            <p:nvPr/>
          </p:nvSpPr>
          <p:spPr>
            <a:xfrm rot="7701017">
              <a:off x="3587669" y="4511560"/>
              <a:ext cx="1404749" cy="1261068"/>
            </a:xfrm>
            <a:custGeom>
              <a:avLst/>
              <a:gdLst/>
              <a:ahLst/>
              <a:cxnLst/>
              <a:rect l="l" t="t" r="r" b="b"/>
              <a:pathLst>
                <a:path w="1343528" h="1006284" extrusionOk="0">
                  <a:moveTo>
                    <a:pt x="0" y="250980"/>
                  </a:moveTo>
                  <a:lnTo>
                    <a:pt x="254634" y="0"/>
                  </a:lnTo>
                  <a:cubicBezTo>
                    <a:pt x="671418" y="194714"/>
                    <a:pt x="832430" y="238183"/>
                    <a:pt x="1343528" y="616836"/>
                  </a:cubicBezTo>
                  <a:lnTo>
                    <a:pt x="1219451" y="1006284"/>
                  </a:lnTo>
                  <a:lnTo>
                    <a:pt x="402436" y="913613"/>
                  </a:lnTo>
                  <a:lnTo>
                    <a:pt x="0" y="250980"/>
                  </a:lnTo>
                  <a:close/>
                </a:path>
              </a:pathLst>
            </a:cu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95" name="Google Shape;295;p12"/>
            <p:cNvCxnSpPr>
              <a:stCxn id="292" idx="3"/>
              <a:endCxn id="289" idx="0"/>
            </p:cNvCxnSpPr>
            <p:nvPr/>
          </p:nvCxnSpPr>
          <p:spPr>
            <a:xfrm rot="10800000" flipH="1">
              <a:off x="2321676" y="1057040"/>
              <a:ext cx="1037400" cy="329100"/>
            </a:xfrm>
            <a:prstGeom prst="straightConnector1">
              <a:avLst/>
            </a:prstGeom>
            <a:noFill/>
            <a:ln w="22225" cap="flat" cmpd="sng">
              <a:solidFill>
                <a:schemeClr val="dk1"/>
              </a:solidFill>
              <a:prstDash val="solid"/>
              <a:miter lim="800000"/>
              <a:headEnd type="none" w="sm" len="sm"/>
              <a:tailEnd type="none" w="sm" len="sm"/>
            </a:ln>
          </p:spPr>
        </p:cxnSp>
        <p:cxnSp>
          <p:nvCxnSpPr>
            <p:cNvPr id="296" name="Google Shape;296;p12"/>
            <p:cNvCxnSpPr>
              <a:stCxn id="290" idx="0"/>
              <a:endCxn id="289" idx="4"/>
            </p:cNvCxnSpPr>
            <p:nvPr/>
          </p:nvCxnSpPr>
          <p:spPr>
            <a:xfrm rot="10800000" flipH="1">
              <a:off x="3810235" y="1561635"/>
              <a:ext cx="139500" cy="531000"/>
            </a:xfrm>
            <a:prstGeom prst="straightConnector1">
              <a:avLst/>
            </a:prstGeom>
            <a:noFill/>
            <a:ln w="22225" cap="flat" cmpd="sng">
              <a:solidFill>
                <a:schemeClr val="dk1"/>
              </a:solidFill>
              <a:prstDash val="solid"/>
              <a:miter lim="800000"/>
              <a:headEnd type="none" w="sm" len="sm"/>
              <a:tailEnd type="none" w="sm" len="sm"/>
            </a:ln>
          </p:spPr>
        </p:cxnSp>
        <p:cxnSp>
          <p:nvCxnSpPr>
            <p:cNvPr id="297" name="Google Shape;297;p12"/>
            <p:cNvCxnSpPr>
              <a:stCxn id="291" idx="0"/>
              <a:endCxn id="289" idx="3"/>
            </p:cNvCxnSpPr>
            <p:nvPr/>
          </p:nvCxnSpPr>
          <p:spPr>
            <a:xfrm rot="10800000">
              <a:off x="4787836" y="1445519"/>
              <a:ext cx="719400" cy="717300"/>
            </a:xfrm>
            <a:prstGeom prst="straightConnector1">
              <a:avLst/>
            </a:prstGeom>
            <a:noFill/>
            <a:ln w="22225" cap="flat" cmpd="sng">
              <a:solidFill>
                <a:schemeClr val="dk1"/>
              </a:solidFill>
              <a:prstDash val="solid"/>
              <a:miter lim="800000"/>
              <a:headEnd type="none" w="sm" len="sm"/>
              <a:tailEnd type="none" w="sm" len="sm"/>
            </a:ln>
          </p:spPr>
        </p:cxnSp>
        <p:cxnSp>
          <p:nvCxnSpPr>
            <p:cNvPr id="298" name="Google Shape;298;p12"/>
            <p:cNvCxnSpPr>
              <a:stCxn id="291" idx="4"/>
              <a:endCxn id="290" idx="5"/>
            </p:cNvCxnSpPr>
            <p:nvPr/>
          </p:nvCxnSpPr>
          <p:spPr>
            <a:xfrm flipH="1">
              <a:off x="4518909" y="2906603"/>
              <a:ext cx="679500" cy="69300"/>
            </a:xfrm>
            <a:prstGeom prst="straightConnector1">
              <a:avLst/>
            </a:prstGeom>
            <a:noFill/>
            <a:ln w="22225" cap="flat" cmpd="sng">
              <a:solidFill>
                <a:schemeClr val="dk1"/>
              </a:solidFill>
              <a:prstDash val="solid"/>
              <a:miter lim="800000"/>
              <a:headEnd type="none" w="sm" len="sm"/>
              <a:tailEnd type="none" w="sm" len="sm"/>
            </a:ln>
          </p:spPr>
        </p:cxnSp>
        <p:cxnSp>
          <p:nvCxnSpPr>
            <p:cNvPr id="299" name="Google Shape;299;p12"/>
            <p:cNvCxnSpPr>
              <a:stCxn id="291" idx="3"/>
              <a:endCxn id="294" idx="0"/>
            </p:cNvCxnSpPr>
            <p:nvPr/>
          </p:nvCxnSpPr>
          <p:spPr>
            <a:xfrm flipH="1">
              <a:off x="4973675" y="3614764"/>
              <a:ext cx="644700" cy="1172400"/>
            </a:xfrm>
            <a:prstGeom prst="straightConnector1">
              <a:avLst/>
            </a:prstGeom>
            <a:noFill/>
            <a:ln w="22225" cap="flat" cmpd="sng">
              <a:solidFill>
                <a:schemeClr val="dk1"/>
              </a:solidFill>
              <a:prstDash val="solid"/>
              <a:miter lim="800000"/>
              <a:headEnd type="none" w="sm" len="sm"/>
              <a:tailEnd type="none" w="sm" len="sm"/>
            </a:ln>
          </p:spPr>
        </p:cxnSp>
        <p:cxnSp>
          <p:nvCxnSpPr>
            <p:cNvPr id="300" name="Google Shape;300;p12"/>
            <p:cNvCxnSpPr>
              <a:stCxn id="290" idx="4"/>
              <a:endCxn id="294" idx="4"/>
            </p:cNvCxnSpPr>
            <p:nvPr/>
          </p:nvCxnSpPr>
          <p:spPr>
            <a:xfrm>
              <a:off x="3882871" y="3880758"/>
              <a:ext cx="178500" cy="721800"/>
            </a:xfrm>
            <a:prstGeom prst="straightConnector1">
              <a:avLst/>
            </a:prstGeom>
            <a:noFill/>
            <a:ln w="22225" cap="flat" cmpd="sng">
              <a:solidFill>
                <a:schemeClr val="dk1"/>
              </a:solidFill>
              <a:prstDash val="solid"/>
              <a:miter lim="800000"/>
              <a:headEnd type="none" w="sm" len="sm"/>
              <a:tailEnd type="none" w="sm" len="sm"/>
            </a:ln>
          </p:spPr>
        </p:cxnSp>
        <p:cxnSp>
          <p:nvCxnSpPr>
            <p:cNvPr id="301" name="Google Shape;301;p12"/>
            <p:cNvCxnSpPr>
              <a:stCxn id="290" idx="2"/>
              <a:endCxn id="293" idx="5"/>
            </p:cNvCxnSpPr>
            <p:nvPr/>
          </p:nvCxnSpPr>
          <p:spPr>
            <a:xfrm flipH="1">
              <a:off x="2262404" y="3556722"/>
              <a:ext cx="518700" cy="422700"/>
            </a:xfrm>
            <a:prstGeom prst="straightConnector1">
              <a:avLst/>
            </a:prstGeom>
            <a:noFill/>
            <a:ln w="22225" cap="flat" cmpd="sng">
              <a:solidFill>
                <a:schemeClr val="dk1"/>
              </a:solidFill>
              <a:prstDash val="solid"/>
              <a:miter lim="800000"/>
              <a:headEnd type="none" w="sm" len="sm"/>
              <a:tailEnd type="none" w="sm" len="sm"/>
            </a:ln>
          </p:spPr>
        </p:cxnSp>
        <p:cxnSp>
          <p:nvCxnSpPr>
            <p:cNvPr id="302" name="Google Shape;302;p12"/>
            <p:cNvCxnSpPr>
              <a:stCxn id="290" idx="1"/>
              <a:endCxn id="292" idx="4"/>
            </p:cNvCxnSpPr>
            <p:nvPr/>
          </p:nvCxnSpPr>
          <p:spPr>
            <a:xfrm rot="10800000">
              <a:off x="2198612" y="2199601"/>
              <a:ext cx="537600" cy="252000"/>
            </a:xfrm>
            <a:prstGeom prst="straightConnector1">
              <a:avLst/>
            </a:prstGeom>
            <a:noFill/>
            <a:ln w="22225" cap="flat" cmpd="sng">
              <a:solidFill>
                <a:schemeClr val="dk1"/>
              </a:solidFill>
              <a:prstDash val="solid"/>
              <a:miter lim="800000"/>
              <a:headEnd type="none" w="sm" len="sm"/>
              <a:tailEnd type="none" w="sm" len="sm"/>
            </a:ln>
          </p:spPr>
        </p:cxnSp>
        <p:cxnSp>
          <p:nvCxnSpPr>
            <p:cNvPr id="303" name="Google Shape;303;p12"/>
            <p:cNvCxnSpPr>
              <a:stCxn id="293" idx="4"/>
              <a:endCxn id="292" idx="0"/>
            </p:cNvCxnSpPr>
            <p:nvPr/>
          </p:nvCxnSpPr>
          <p:spPr>
            <a:xfrm rot="10800000" flipH="1">
              <a:off x="1422284" y="2562177"/>
              <a:ext cx="150600" cy="978300"/>
            </a:xfrm>
            <a:prstGeom prst="straightConnector1">
              <a:avLst/>
            </a:prstGeom>
            <a:noFill/>
            <a:ln w="22225" cap="flat" cmpd="sng">
              <a:solidFill>
                <a:schemeClr val="dk1"/>
              </a:solidFill>
              <a:prstDash val="solid"/>
              <a:miter lim="800000"/>
              <a:headEnd type="none" w="sm" len="sm"/>
              <a:tailEnd type="none" w="sm" len="sm"/>
            </a:ln>
          </p:spPr>
        </p:cxnSp>
        <p:cxnSp>
          <p:nvCxnSpPr>
            <p:cNvPr id="304" name="Google Shape;304;p12"/>
            <p:cNvCxnSpPr>
              <a:stCxn id="294" idx="3"/>
              <a:endCxn id="293" idx="0"/>
            </p:cNvCxnSpPr>
            <p:nvPr/>
          </p:nvCxnSpPr>
          <p:spPr>
            <a:xfrm rot="10800000">
              <a:off x="2421752" y="4802754"/>
              <a:ext cx="1018500" cy="397200"/>
            </a:xfrm>
            <a:prstGeom prst="straightConnector1">
              <a:avLst/>
            </a:prstGeom>
            <a:noFill/>
            <a:ln w="22225" cap="flat" cmpd="sng">
              <a:solidFill>
                <a:schemeClr val="dk1"/>
              </a:solidFill>
              <a:prstDash val="solid"/>
              <a:miter lim="800000"/>
              <a:headEnd type="none" w="sm" len="sm"/>
              <a:tailEnd type="none" w="sm" len="sm"/>
            </a:ln>
          </p:spPr>
        </p:cxnSp>
      </p:grpSp>
      <p:grpSp>
        <p:nvGrpSpPr>
          <p:cNvPr id="305" name="Google Shape;305;p12"/>
          <p:cNvGrpSpPr/>
          <p:nvPr/>
        </p:nvGrpSpPr>
        <p:grpSpPr>
          <a:xfrm rot="1837105">
            <a:off x="3686524" y="4059317"/>
            <a:ext cx="617231" cy="886739"/>
            <a:chOff x="4525457" y="3468142"/>
            <a:chExt cx="1043092" cy="1498548"/>
          </a:xfrm>
        </p:grpSpPr>
        <p:sp>
          <p:nvSpPr>
            <p:cNvPr id="306" name="Google Shape;306;p12"/>
            <p:cNvSpPr/>
            <p:nvPr/>
          </p:nvSpPr>
          <p:spPr>
            <a:xfrm rot="-763661">
              <a:off x="4624561" y="3542476"/>
              <a:ext cx="196177" cy="92152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7" name="Google Shape;307;p12"/>
            <p:cNvSpPr/>
            <p:nvPr/>
          </p:nvSpPr>
          <p:spPr>
            <a:xfrm rot="-193130">
              <a:off x="4715633" y="3472923"/>
              <a:ext cx="196175" cy="92152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8" name="Google Shape;308;p12"/>
            <p:cNvSpPr/>
            <p:nvPr/>
          </p:nvSpPr>
          <p:spPr>
            <a:xfrm>
              <a:off x="4779761" y="3549410"/>
              <a:ext cx="196175" cy="92152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9" name="Google Shape;309;p12"/>
            <p:cNvSpPr/>
            <p:nvPr/>
          </p:nvSpPr>
          <p:spPr>
            <a:xfrm>
              <a:off x="4934100" y="3521758"/>
              <a:ext cx="196175" cy="92152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0" name="Google Shape;310;p12"/>
            <p:cNvSpPr/>
            <p:nvPr/>
          </p:nvSpPr>
          <p:spPr>
            <a:xfrm rot="658693">
              <a:off x="5007426" y="3555023"/>
              <a:ext cx="196175" cy="92152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1" name="Google Shape;311;p12"/>
            <p:cNvSpPr/>
            <p:nvPr/>
          </p:nvSpPr>
          <p:spPr>
            <a:xfrm rot="1229224">
              <a:off x="5123463" y="3528056"/>
              <a:ext cx="196175" cy="921525"/>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2" name="Google Shape;312;p12"/>
            <p:cNvSpPr/>
            <p:nvPr/>
          </p:nvSpPr>
          <p:spPr>
            <a:xfrm rot="1422354">
              <a:off x="5195405" y="3608783"/>
              <a:ext cx="196175" cy="92152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3" name="Google Shape;313;p12"/>
            <p:cNvSpPr/>
            <p:nvPr/>
          </p:nvSpPr>
          <p:spPr>
            <a:xfrm>
              <a:off x="4868691" y="3526652"/>
              <a:ext cx="196175" cy="92152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4" name="Google Shape;314;p12"/>
            <p:cNvSpPr/>
            <p:nvPr/>
          </p:nvSpPr>
          <p:spPr>
            <a:xfrm>
              <a:off x="4824445" y="3531572"/>
              <a:ext cx="196175" cy="92152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5" name="Google Shape;315;p12"/>
            <p:cNvSpPr/>
            <p:nvPr/>
          </p:nvSpPr>
          <p:spPr>
            <a:xfrm>
              <a:off x="4709796" y="4399228"/>
              <a:ext cx="550114" cy="56746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6" name="Google Shape;316;p12"/>
            <p:cNvSpPr/>
            <p:nvPr/>
          </p:nvSpPr>
          <p:spPr>
            <a:xfrm>
              <a:off x="4719415" y="4411814"/>
              <a:ext cx="547238" cy="147281"/>
            </a:xfrm>
            <a:prstGeom prst="rect">
              <a:avLst/>
            </a:prstGeom>
            <a:solidFill>
              <a:srgbClr val="EF3F3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317" name="Google Shape;317;p12"/>
          <p:cNvGrpSpPr/>
          <p:nvPr/>
        </p:nvGrpSpPr>
        <p:grpSpPr>
          <a:xfrm>
            <a:off x="1348351" y="4829369"/>
            <a:ext cx="660928" cy="660928"/>
            <a:chOff x="4775723" y="3505536"/>
            <a:chExt cx="1800000" cy="1800000"/>
          </a:xfrm>
        </p:grpSpPr>
        <p:sp>
          <p:nvSpPr>
            <p:cNvPr id="318" name="Google Shape;318;p12"/>
            <p:cNvSpPr/>
            <p:nvPr/>
          </p:nvSpPr>
          <p:spPr>
            <a:xfrm>
              <a:off x="4775723" y="3505536"/>
              <a:ext cx="1800000" cy="1800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9" name="Google Shape;319;p12"/>
            <p:cNvSpPr/>
            <p:nvPr/>
          </p:nvSpPr>
          <p:spPr>
            <a:xfrm>
              <a:off x="5881373" y="3543718"/>
              <a:ext cx="632368" cy="1141891"/>
            </a:xfrm>
            <a:custGeom>
              <a:avLst/>
              <a:gdLst/>
              <a:ahLst/>
              <a:cxnLst/>
              <a:rect l="l" t="t" r="r" b="b"/>
              <a:pathLst>
                <a:path w="632368" h="1141891" extrusionOk="0">
                  <a:moveTo>
                    <a:pt x="632368" y="1141891"/>
                  </a:moveTo>
                  <a:cubicBezTo>
                    <a:pt x="266006" y="1027941"/>
                    <a:pt x="0" y="686211"/>
                    <a:pt x="0" y="282353"/>
                  </a:cubicBezTo>
                  <a:cubicBezTo>
                    <a:pt x="0" y="220221"/>
                    <a:pt x="6296" y="159560"/>
                    <a:pt x="18285" y="100972"/>
                  </a:cubicBezTo>
                  <a:lnTo>
                    <a:pt x="49629" y="0"/>
                  </a:lnTo>
                </a:path>
              </a:pathLst>
            </a:custGeom>
            <a:noFill/>
            <a:ln w="254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0" name="Google Shape;320;p12"/>
            <p:cNvSpPr/>
            <p:nvPr/>
          </p:nvSpPr>
          <p:spPr>
            <a:xfrm rot="10800000">
              <a:off x="4800871" y="4116901"/>
              <a:ext cx="632368" cy="1141891"/>
            </a:xfrm>
            <a:custGeom>
              <a:avLst/>
              <a:gdLst/>
              <a:ahLst/>
              <a:cxnLst/>
              <a:rect l="l" t="t" r="r" b="b"/>
              <a:pathLst>
                <a:path w="632368" h="1141891" extrusionOk="0">
                  <a:moveTo>
                    <a:pt x="632368" y="1141891"/>
                  </a:moveTo>
                  <a:cubicBezTo>
                    <a:pt x="266006" y="1027941"/>
                    <a:pt x="0" y="686211"/>
                    <a:pt x="0" y="282353"/>
                  </a:cubicBezTo>
                  <a:cubicBezTo>
                    <a:pt x="0" y="220221"/>
                    <a:pt x="6296" y="159560"/>
                    <a:pt x="18285" y="100972"/>
                  </a:cubicBezTo>
                  <a:lnTo>
                    <a:pt x="49629" y="0"/>
                  </a:lnTo>
                </a:path>
              </a:pathLst>
            </a:custGeom>
            <a:noFill/>
            <a:ln w="254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21" name="Google Shape;321;p12"/>
          <p:cNvSpPr/>
          <p:nvPr/>
        </p:nvSpPr>
        <p:spPr>
          <a:xfrm>
            <a:off x="3233726" y="6214344"/>
            <a:ext cx="574618" cy="220747"/>
          </a:xfrm>
          <a:prstGeom prst="can">
            <a:avLst>
              <a:gd name="adj" fmla="val 25000"/>
            </a:avLst>
          </a:prstGeom>
          <a:solidFill>
            <a:srgbClr val="3F3F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22" name="Google Shape;322;p12"/>
          <p:cNvGrpSpPr/>
          <p:nvPr/>
        </p:nvGrpSpPr>
        <p:grpSpPr>
          <a:xfrm>
            <a:off x="5166576" y="3912371"/>
            <a:ext cx="510298" cy="510298"/>
            <a:chOff x="5166576" y="3912371"/>
            <a:chExt cx="510298" cy="510298"/>
          </a:xfrm>
        </p:grpSpPr>
        <p:sp>
          <p:nvSpPr>
            <p:cNvPr id="323" name="Google Shape;323;p12"/>
            <p:cNvSpPr/>
            <p:nvPr/>
          </p:nvSpPr>
          <p:spPr>
            <a:xfrm>
              <a:off x="5166576" y="3912371"/>
              <a:ext cx="510298" cy="510298"/>
            </a:xfrm>
            <a:prstGeom prst="ellipse">
              <a:avLst/>
            </a:prstGeom>
            <a:solidFill>
              <a:srgbClr val="8DC64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4" name="Google Shape;324;p12"/>
            <p:cNvSpPr/>
            <p:nvPr/>
          </p:nvSpPr>
          <p:spPr>
            <a:xfrm>
              <a:off x="5480027" y="3923196"/>
              <a:ext cx="138846" cy="344427"/>
            </a:xfrm>
            <a:custGeom>
              <a:avLst/>
              <a:gdLst/>
              <a:ahLst/>
              <a:cxnLst/>
              <a:rect l="l" t="t" r="r" b="b"/>
              <a:pathLst>
                <a:path w="632368" h="1141891" extrusionOk="0">
                  <a:moveTo>
                    <a:pt x="632368" y="1141891"/>
                  </a:moveTo>
                  <a:cubicBezTo>
                    <a:pt x="266006" y="1027941"/>
                    <a:pt x="0" y="686211"/>
                    <a:pt x="0" y="282353"/>
                  </a:cubicBezTo>
                  <a:cubicBezTo>
                    <a:pt x="0" y="220221"/>
                    <a:pt x="6296" y="159560"/>
                    <a:pt x="18285" y="100972"/>
                  </a:cubicBezTo>
                  <a:lnTo>
                    <a:pt x="49629" y="0"/>
                  </a:lnTo>
                </a:path>
              </a:pathLst>
            </a:cu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5" name="Google Shape;325;p12"/>
            <p:cNvSpPr/>
            <p:nvPr/>
          </p:nvSpPr>
          <p:spPr>
            <a:xfrm rot="10800000">
              <a:off x="5222365" y="4053980"/>
              <a:ext cx="130616" cy="327443"/>
            </a:xfrm>
            <a:custGeom>
              <a:avLst/>
              <a:gdLst/>
              <a:ahLst/>
              <a:cxnLst/>
              <a:rect l="l" t="t" r="r" b="b"/>
              <a:pathLst>
                <a:path w="632368" h="1141891" extrusionOk="0">
                  <a:moveTo>
                    <a:pt x="632368" y="1141891"/>
                  </a:moveTo>
                  <a:cubicBezTo>
                    <a:pt x="266006" y="1027941"/>
                    <a:pt x="0" y="686211"/>
                    <a:pt x="0" y="282353"/>
                  </a:cubicBezTo>
                  <a:cubicBezTo>
                    <a:pt x="0" y="220221"/>
                    <a:pt x="6296" y="159560"/>
                    <a:pt x="18285" y="100972"/>
                  </a:cubicBezTo>
                  <a:lnTo>
                    <a:pt x="49629" y="0"/>
                  </a:lnTo>
                </a:path>
              </a:pathLst>
            </a:cu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326" name="Google Shape;326;p12"/>
          <p:cNvGrpSpPr/>
          <p:nvPr/>
        </p:nvGrpSpPr>
        <p:grpSpPr>
          <a:xfrm rot="4680860">
            <a:off x="4787653" y="3824326"/>
            <a:ext cx="2610494" cy="2696735"/>
            <a:chOff x="456003" y="3168918"/>
            <a:chExt cx="2610494" cy="2696735"/>
          </a:xfrm>
        </p:grpSpPr>
        <p:sp>
          <p:nvSpPr>
            <p:cNvPr id="327" name="Google Shape;327;p12"/>
            <p:cNvSpPr/>
            <p:nvPr/>
          </p:nvSpPr>
          <p:spPr>
            <a:xfrm rot="-8286435">
              <a:off x="1959654" y="4524665"/>
              <a:ext cx="1020093" cy="650313"/>
            </a:xfrm>
            <a:prstGeom prst="arc">
              <a:avLst>
                <a:gd name="adj1" fmla="val 16200000"/>
                <a:gd name="adj2" fmla="val 20946651"/>
              </a:avLst>
            </a:prstGeom>
            <a:noFill/>
            <a:ln w="66675"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8" name="Google Shape;328;p12"/>
            <p:cNvSpPr/>
            <p:nvPr/>
          </p:nvSpPr>
          <p:spPr>
            <a:xfrm rot="-861558">
              <a:off x="1379632" y="4874983"/>
              <a:ext cx="832199" cy="873476"/>
            </a:xfrm>
            <a:prstGeom prst="arc">
              <a:avLst>
                <a:gd name="adj1" fmla="val 16755775"/>
                <a:gd name="adj2" fmla="val 21460667"/>
              </a:avLst>
            </a:prstGeom>
            <a:noFill/>
            <a:ln w="66675"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9" name="Google Shape;329;p12"/>
            <p:cNvSpPr/>
            <p:nvPr/>
          </p:nvSpPr>
          <p:spPr>
            <a:xfrm rot="-2223605">
              <a:off x="788601" y="3406336"/>
              <a:ext cx="1304417" cy="1540994"/>
            </a:xfrm>
            <a:prstGeom prst="ellipse">
              <a:avLst/>
            </a:prstGeom>
            <a:blipFill rotWithShape="1">
              <a:blip r:embed="rId3">
                <a:alphaModFix/>
              </a:blip>
              <a:stretch>
                <a:fillRect/>
              </a:stretch>
            </a:blipFill>
            <a:ln w="60325" cap="flat" cmpd="sng">
              <a:solidFill>
                <a:srgbClr val="EF3F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0" name="Google Shape;330;p12"/>
            <p:cNvSpPr/>
            <p:nvPr/>
          </p:nvSpPr>
          <p:spPr>
            <a:xfrm rot="-2223605">
              <a:off x="2188767" y="4950475"/>
              <a:ext cx="173705" cy="494769"/>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1" name="Google Shape;331;p12"/>
            <p:cNvSpPr/>
            <p:nvPr/>
          </p:nvSpPr>
          <p:spPr>
            <a:xfrm rot="-2223605">
              <a:off x="2335089" y="5044882"/>
              <a:ext cx="292982" cy="814779"/>
            </a:xfrm>
            <a:prstGeom prst="roundRect">
              <a:avLst>
                <a:gd name="adj" fmla="val 50000"/>
              </a:avLst>
            </a:prstGeom>
            <a:solidFill>
              <a:srgbClr val="EF3E3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332" name="Google Shape;332;p12"/>
          <p:cNvGrpSpPr/>
          <p:nvPr/>
        </p:nvGrpSpPr>
        <p:grpSpPr>
          <a:xfrm>
            <a:off x="6029572" y="5756287"/>
            <a:ext cx="1325923" cy="958259"/>
            <a:chOff x="1181303" y="2094270"/>
            <a:chExt cx="2122336" cy="1533835"/>
          </a:xfrm>
        </p:grpSpPr>
        <p:sp>
          <p:nvSpPr>
            <p:cNvPr id="333" name="Google Shape;333;p12"/>
            <p:cNvSpPr/>
            <p:nvPr/>
          </p:nvSpPr>
          <p:spPr>
            <a:xfrm>
              <a:off x="2888256" y="3269506"/>
              <a:ext cx="144000" cy="314633"/>
            </a:xfrm>
            <a:prstGeom prst="rect">
              <a:avLst/>
            </a:prstGeom>
            <a:solidFill>
              <a:srgbClr val="80808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4" name="Google Shape;334;p12"/>
            <p:cNvSpPr/>
            <p:nvPr/>
          </p:nvSpPr>
          <p:spPr>
            <a:xfrm>
              <a:off x="1471756" y="3271683"/>
              <a:ext cx="144000" cy="314633"/>
            </a:xfrm>
            <a:prstGeom prst="rect">
              <a:avLst/>
            </a:prstGeom>
            <a:solidFill>
              <a:srgbClr val="80808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5" name="Google Shape;335;p12"/>
            <p:cNvSpPr/>
            <p:nvPr/>
          </p:nvSpPr>
          <p:spPr>
            <a:xfrm rot="-300586">
              <a:off x="1899088" y="3035711"/>
              <a:ext cx="1269819" cy="422787"/>
            </a:xfrm>
            <a:custGeom>
              <a:avLst/>
              <a:gdLst/>
              <a:ahLst/>
              <a:cxnLst/>
              <a:rect l="l" t="t" r="r" b="b"/>
              <a:pathLst>
                <a:path w="1750142" h="931607" extrusionOk="0">
                  <a:moveTo>
                    <a:pt x="519881" y="0"/>
                  </a:moveTo>
                  <a:lnTo>
                    <a:pt x="1230261" y="0"/>
                  </a:lnTo>
                  <a:cubicBezTo>
                    <a:pt x="1517383" y="0"/>
                    <a:pt x="1750142" y="232759"/>
                    <a:pt x="1750142" y="519881"/>
                  </a:cubicBezTo>
                  <a:lnTo>
                    <a:pt x="1750142" y="726406"/>
                  </a:lnTo>
                  <a:lnTo>
                    <a:pt x="1657222" y="779337"/>
                  </a:lnTo>
                  <a:cubicBezTo>
                    <a:pt x="1457052" y="873417"/>
                    <a:pt x="1180520" y="931607"/>
                    <a:pt x="875071" y="931607"/>
                  </a:cubicBezTo>
                  <a:cubicBezTo>
                    <a:pt x="569622" y="931607"/>
                    <a:pt x="293090" y="873417"/>
                    <a:pt x="92920" y="779337"/>
                  </a:cubicBezTo>
                  <a:lnTo>
                    <a:pt x="0" y="726406"/>
                  </a:lnTo>
                  <a:lnTo>
                    <a:pt x="0" y="519881"/>
                  </a:lnTo>
                  <a:cubicBezTo>
                    <a:pt x="0" y="232759"/>
                    <a:pt x="232759" y="0"/>
                    <a:pt x="519881" y="0"/>
                  </a:cubicBezTo>
                  <a:close/>
                </a:path>
              </a:pathLst>
            </a:custGeom>
            <a:solidFill>
              <a:srgbClr val="48484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6" name="Google Shape;336;p12"/>
            <p:cNvSpPr/>
            <p:nvPr/>
          </p:nvSpPr>
          <p:spPr>
            <a:xfrm rot="713145">
              <a:off x="1411302" y="3064583"/>
              <a:ext cx="471948" cy="350816"/>
            </a:xfrm>
            <a:custGeom>
              <a:avLst/>
              <a:gdLst/>
              <a:ahLst/>
              <a:cxnLst/>
              <a:rect l="l" t="t" r="r" b="b"/>
              <a:pathLst>
                <a:path w="1750142" h="931607" extrusionOk="0">
                  <a:moveTo>
                    <a:pt x="519881" y="0"/>
                  </a:moveTo>
                  <a:lnTo>
                    <a:pt x="1230261" y="0"/>
                  </a:lnTo>
                  <a:cubicBezTo>
                    <a:pt x="1517383" y="0"/>
                    <a:pt x="1750142" y="232759"/>
                    <a:pt x="1750142" y="519881"/>
                  </a:cubicBezTo>
                  <a:lnTo>
                    <a:pt x="1750142" y="726406"/>
                  </a:lnTo>
                  <a:lnTo>
                    <a:pt x="1657222" y="779337"/>
                  </a:lnTo>
                  <a:cubicBezTo>
                    <a:pt x="1457052" y="873417"/>
                    <a:pt x="1180520" y="931607"/>
                    <a:pt x="875071" y="931607"/>
                  </a:cubicBezTo>
                  <a:cubicBezTo>
                    <a:pt x="569622" y="931607"/>
                    <a:pt x="293090" y="873417"/>
                    <a:pt x="92920" y="779337"/>
                  </a:cubicBezTo>
                  <a:lnTo>
                    <a:pt x="0" y="726406"/>
                  </a:lnTo>
                  <a:lnTo>
                    <a:pt x="0" y="519881"/>
                  </a:lnTo>
                  <a:cubicBezTo>
                    <a:pt x="0" y="232759"/>
                    <a:pt x="232759" y="0"/>
                    <a:pt x="519881" y="0"/>
                  </a:cubicBezTo>
                  <a:close/>
                </a:path>
              </a:pathLst>
            </a:custGeom>
            <a:solidFill>
              <a:srgbClr val="48484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7" name="Google Shape;337;p12"/>
            <p:cNvSpPr/>
            <p:nvPr/>
          </p:nvSpPr>
          <p:spPr>
            <a:xfrm>
              <a:off x="1407472" y="2663358"/>
              <a:ext cx="1750142" cy="677152"/>
            </a:xfrm>
            <a:custGeom>
              <a:avLst/>
              <a:gdLst/>
              <a:ahLst/>
              <a:cxnLst/>
              <a:rect l="l" t="t" r="r" b="b"/>
              <a:pathLst>
                <a:path w="1750142" h="931607" extrusionOk="0">
                  <a:moveTo>
                    <a:pt x="519881" y="0"/>
                  </a:moveTo>
                  <a:lnTo>
                    <a:pt x="1230261" y="0"/>
                  </a:lnTo>
                  <a:cubicBezTo>
                    <a:pt x="1517383" y="0"/>
                    <a:pt x="1750142" y="232759"/>
                    <a:pt x="1750142" y="519881"/>
                  </a:cubicBezTo>
                  <a:lnTo>
                    <a:pt x="1750142" y="726406"/>
                  </a:lnTo>
                  <a:lnTo>
                    <a:pt x="1657222" y="779337"/>
                  </a:lnTo>
                  <a:cubicBezTo>
                    <a:pt x="1457052" y="873417"/>
                    <a:pt x="1180520" y="931607"/>
                    <a:pt x="875071" y="931607"/>
                  </a:cubicBezTo>
                  <a:cubicBezTo>
                    <a:pt x="569622" y="931607"/>
                    <a:pt x="293090" y="873417"/>
                    <a:pt x="92920" y="779337"/>
                  </a:cubicBezTo>
                  <a:lnTo>
                    <a:pt x="0" y="726406"/>
                  </a:lnTo>
                  <a:lnTo>
                    <a:pt x="0" y="519881"/>
                  </a:lnTo>
                  <a:cubicBezTo>
                    <a:pt x="0" y="232759"/>
                    <a:pt x="232759" y="0"/>
                    <a:pt x="51988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8" name="Google Shape;338;p12"/>
            <p:cNvSpPr/>
            <p:nvPr/>
          </p:nvSpPr>
          <p:spPr>
            <a:xfrm>
              <a:off x="1404988" y="2094270"/>
              <a:ext cx="1043243" cy="1022556"/>
            </a:xfrm>
            <a:custGeom>
              <a:avLst/>
              <a:gdLst/>
              <a:ahLst/>
              <a:cxnLst/>
              <a:rect l="l" t="t" r="r" b="b"/>
              <a:pathLst>
                <a:path w="659784" h="758984" extrusionOk="0">
                  <a:moveTo>
                    <a:pt x="0" y="0"/>
                  </a:moveTo>
                  <a:lnTo>
                    <a:pt x="475545" y="0"/>
                  </a:lnTo>
                  <a:lnTo>
                    <a:pt x="472565" y="9832"/>
                  </a:lnTo>
                  <a:cubicBezTo>
                    <a:pt x="467629" y="34536"/>
                    <a:pt x="479363" y="60115"/>
                    <a:pt x="479363" y="86313"/>
                  </a:cubicBezTo>
                  <a:cubicBezTo>
                    <a:pt x="479363" y="217306"/>
                    <a:pt x="529847" y="332797"/>
                    <a:pt x="628423" y="400994"/>
                  </a:cubicBezTo>
                  <a:lnTo>
                    <a:pt x="659784" y="418425"/>
                  </a:lnTo>
                  <a:lnTo>
                    <a:pt x="659784" y="758984"/>
                  </a:lnTo>
                  <a:lnTo>
                    <a:pt x="0" y="758984"/>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9" name="Google Shape;339;p12"/>
            <p:cNvSpPr/>
            <p:nvPr/>
          </p:nvSpPr>
          <p:spPr>
            <a:xfrm flipH="1">
              <a:off x="1181303" y="3515066"/>
              <a:ext cx="2122336" cy="113039"/>
            </a:xfrm>
            <a:prstGeom prst="trapezoid">
              <a:avLst>
                <a:gd name="adj" fmla="val 108003"/>
              </a:avLst>
            </a:prstGeom>
            <a:solidFill>
              <a:srgbClr val="80808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0" name="Google Shape;340;p12"/>
            <p:cNvSpPr/>
            <p:nvPr/>
          </p:nvSpPr>
          <p:spPr>
            <a:xfrm>
              <a:off x="1924150" y="2284771"/>
              <a:ext cx="278275" cy="136424"/>
            </a:xfrm>
            <a:custGeom>
              <a:avLst/>
              <a:gdLst/>
              <a:ahLst/>
              <a:cxnLst/>
              <a:rect l="l" t="t" r="r" b="b"/>
              <a:pathLst>
                <a:path w="278275" h="136424" extrusionOk="0">
                  <a:moveTo>
                    <a:pt x="0" y="0"/>
                  </a:moveTo>
                  <a:lnTo>
                    <a:pt x="268443" y="0"/>
                  </a:lnTo>
                  <a:lnTo>
                    <a:pt x="278275" y="136424"/>
                  </a:lnTo>
                  <a:lnTo>
                    <a:pt x="0" y="126591"/>
                  </a:lnTo>
                  <a:lnTo>
                    <a:pt x="0" y="0"/>
                  </a:lnTo>
                  <a:close/>
                </a:path>
              </a:pathLst>
            </a:custGeom>
            <a:solidFill>
              <a:srgbClr val="EF381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1" name="Google Shape;341;p12"/>
            <p:cNvSpPr/>
            <p:nvPr/>
          </p:nvSpPr>
          <p:spPr>
            <a:xfrm rot="-2058665">
              <a:off x="2048121" y="2552736"/>
              <a:ext cx="268443" cy="126591"/>
            </a:xfrm>
            <a:prstGeom prst="rect">
              <a:avLst/>
            </a:prstGeom>
            <a:solidFill>
              <a:srgbClr val="EF381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2" name="Google Shape;342;p12"/>
            <p:cNvSpPr/>
            <p:nvPr/>
          </p:nvSpPr>
          <p:spPr>
            <a:xfrm rot="-4073088">
              <a:off x="2365249" y="2692761"/>
              <a:ext cx="268443" cy="142813"/>
            </a:xfrm>
            <a:custGeom>
              <a:avLst/>
              <a:gdLst/>
              <a:ahLst/>
              <a:cxnLst/>
              <a:rect l="l" t="t" r="r" b="b"/>
              <a:pathLst>
                <a:path w="268443" h="142813" extrusionOk="0">
                  <a:moveTo>
                    <a:pt x="0" y="16222"/>
                  </a:moveTo>
                  <a:lnTo>
                    <a:pt x="230011" y="0"/>
                  </a:lnTo>
                  <a:lnTo>
                    <a:pt x="268443" y="142813"/>
                  </a:lnTo>
                  <a:lnTo>
                    <a:pt x="0" y="142813"/>
                  </a:lnTo>
                  <a:lnTo>
                    <a:pt x="0" y="16222"/>
                  </a:lnTo>
                  <a:close/>
                </a:path>
              </a:pathLst>
            </a:custGeom>
            <a:solidFill>
              <a:srgbClr val="EF381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43" name="Google Shape;343;p12"/>
          <p:cNvSpPr txBox="1"/>
          <p:nvPr/>
        </p:nvSpPr>
        <p:spPr>
          <a:xfrm>
            <a:off x="304801" y="703579"/>
            <a:ext cx="11760578" cy="2398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ea typeface="Graduate"/>
                <a:cs typeface="Times New Roman" panose="02020603050405020304" pitchFamily="18" charset="0"/>
                <a:sym typeface="Graduate"/>
              </a:rPr>
              <a:t>Unit 8: </a:t>
            </a:r>
            <a:r>
              <a:rPr kumimoji="0" lang="en-US" sz="3600" b="1" i="0" u="none" strike="noStrike" kern="0" cap="none" spc="0" normalizeH="0" noProof="0" dirty="0">
                <a:ln>
                  <a:noFill/>
                </a:ln>
                <a:solidFill>
                  <a:schemeClr val="bg1"/>
                </a:solidFill>
                <a:effectLst/>
                <a:uLnTx/>
                <a:uFillTx/>
                <a:latin typeface="Times New Roman" panose="02020603050405020304" pitchFamily="18" charset="0"/>
                <a:ea typeface="Graduate"/>
                <a:cs typeface="Times New Roman" panose="02020603050405020304" pitchFamily="18" charset="0"/>
                <a:sym typeface="Graduate"/>
              </a:rPr>
              <a:t> </a:t>
            </a: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Graduate"/>
              </a:rPr>
              <a:t>Sports and games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Graduate"/>
              </a:rPr>
              <a:t>P 66</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Graduate"/>
              </a:rPr>
              <a:t> </a:t>
            </a: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Graduate"/>
              </a:rPr>
              <a:t>- LESSON 5: SKILLS 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87868916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4.79167E-6 3.33333E-6 L 4.79167E-6 -0.07223 " pathEditMode="relative" rAng="0" ptsTypes="AA">
                                      <p:cBhvr>
                                        <p:cTn id="6" dur="250" accel="50000" decel="50000" autoRev="1" fill="hold">
                                          <p:stCondLst>
                                            <p:cond delay="0"/>
                                          </p:stCondLst>
                                        </p:cTn>
                                        <p:tgtEl>
                                          <p:spTgt spid="343">
                                            <p:txEl>
                                              <p:pRg st="0" end="0"/>
                                            </p:txEl>
                                          </p:spTgt>
                                        </p:tgtEl>
                                        <p:attrNameLst>
                                          <p:attrName>ppt_x</p:attrName>
                                          <p:attrName>ppt_y</p:attrName>
                                        </p:attrNameLst>
                                      </p:cBhvr>
                                      <p:rCtr x="0" y="-3611"/>
                                    </p:animMotion>
                                    <p:animRot by="1500000">
                                      <p:cBhvr>
                                        <p:cTn id="7" dur="125" fill="hold">
                                          <p:stCondLst>
                                            <p:cond delay="0"/>
                                          </p:stCondLst>
                                        </p:cTn>
                                        <p:tgtEl>
                                          <p:spTgt spid="343">
                                            <p:txEl>
                                              <p:pRg st="0" end="0"/>
                                            </p:txEl>
                                          </p:spTgt>
                                        </p:tgtEl>
                                        <p:attrNameLst>
                                          <p:attrName>r</p:attrName>
                                        </p:attrNameLst>
                                      </p:cBhvr>
                                    </p:animRot>
                                    <p:animRot by="-1500000">
                                      <p:cBhvr>
                                        <p:cTn id="8" dur="125" fill="hold">
                                          <p:stCondLst>
                                            <p:cond delay="125"/>
                                          </p:stCondLst>
                                        </p:cTn>
                                        <p:tgtEl>
                                          <p:spTgt spid="343">
                                            <p:txEl>
                                              <p:pRg st="0" end="0"/>
                                            </p:txEl>
                                          </p:spTgt>
                                        </p:tgtEl>
                                        <p:attrNameLst>
                                          <p:attrName>r</p:attrName>
                                        </p:attrNameLst>
                                      </p:cBhvr>
                                    </p:animRot>
                                    <p:animRot by="-1500000">
                                      <p:cBhvr>
                                        <p:cTn id="9" dur="125" fill="hold">
                                          <p:stCondLst>
                                            <p:cond delay="250"/>
                                          </p:stCondLst>
                                        </p:cTn>
                                        <p:tgtEl>
                                          <p:spTgt spid="343">
                                            <p:txEl>
                                              <p:pRg st="0" end="0"/>
                                            </p:txEl>
                                          </p:spTgt>
                                        </p:tgtEl>
                                        <p:attrNameLst>
                                          <p:attrName>r</p:attrName>
                                        </p:attrNameLst>
                                      </p:cBhvr>
                                    </p:animRot>
                                    <p:animRot by="1500000">
                                      <p:cBhvr>
                                        <p:cTn id="10" dur="125" fill="hold">
                                          <p:stCondLst>
                                            <p:cond delay="375"/>
                                          </p:stCondLst>
                                        </p:cTn>
                                        <p:tgtEl>
                                          <p:spTgt spid="343">
                                            <p:txEl>
                                              <p:pRg st="0" end="0"/>
                                            </p:txEl>
                                          </p:spTgt>
                                        </p:tgtEl>
                                        <p:attrNameLst>
                                          <p:attrName>r</p:attrName>
                                        </p:attrNameLst>
                                      </p:cBhvr>
                                    </p:animRot>
                                  </p:childTnLst>
                                </p:cTn>
                              </p:par>
                            </p:childTnLst>
                          </p:cTn>
                        </p:par>
                        <p:par>
                          <p:cTn id="11" fill="hold">
                            <p:stCondLst>
                              <p:cond delay="1450"/>
                            </p:stCondLst>
                            <p:childTnLst>
                              <p:par>
                                <p:cTn id="12" presetID="34" presetClass="emph" presetSubtype="0" fill="hold" nodeType="afterEffect">
                                  <p:stCondLst>
                                    <p:cond delay="0"/>
                                  </p:stCondLst>
                                  <p:iterate type="lt">
                                    <p:tmPct val="10000"/>
                                  </p:iterate>
                                  <p:childTnLst>
                                    <p:animMotion origin="layout" path="M -3.33333E-6 4.07407E-6 L -3.33333E-6 -0.07223 " pathEditMode="relative" rAng="0" ptsTypes="AA">
                                      <p:cBhvr>
                                        <p:cTn id="13" dur="250" accel="50000" decel="50000" autoRev="1" fill="hold">
                                          <p:stCondLst>
                                            <p:cond delay="0"/>
                                          </p:stCondLst>
                                        </p:cTn>
                                        <p:tgtEl>
                                          <p:spTgt spid="343">
                                            <p:txEl>
                                              <p:pRg st="1" end="1"/>
                                            </p:txEl>
                                          </p:spTgt>
                                        </p:tgtEl>
                                        <p:attrNameLst>
                                          <p:attrName>ppt_x</p:attrName>
                                          <p:attrName>ppt_y</p:attrName>
                                        </p:attrNameLst>
                                      </p:cBhvr>
                                      <p:rCtr x="0" y="-3611"/>
                                    </p:animMotion>
                                    <p:animRot by="1500000">
                                      <p:cBhvr>
                                        <p:cTn id="14" dur="125" fill="hold">
                                          <p:stCondLst>
                                            <p:cond delay="0"/>
                                          </p:stCondLst>
                                        </p:cTn>
                                        <p:tgtEl>
                                          <p:spTgt spid="343">
                                            <p:txEl>
                                              <p:pRg st="1" end="1"/>
                                            </p:txEl>
                                          </p:spTgt>
                                        </p:tgtEl>
                                        <p:attrNameLst>
                                          <p:attrName>r</p:attrName>
                                        </p:attrNameLst>
                                      </p:cBhvr>
                                    </p:animRot>
                                    <p:animRot by="-1500000">
                                      <p:cBhvr>
                                        <p:cTn id="15" dur="125" fill="hold">
                                          <p:stCondLst>
                                            <p:cond delay="125"/>
                                          </p:stCondLst>
                                        </p:cTn>
                                        <p:tgtEl>
                                          <p:spTgt spid="343">
                                            <p:txEl>
                                              <p:pRg st="1" end="1"/>
                                            </p:txEl>
                                          </p:spTgt>
                                        </p:tgtEl>
                                        <p:attrNameLst>
                                          <p:attrName>r</p:attrName>
                                        </p:attrNameLst>
                                      </p:cBhvr>
                                    </p:animRot>
                                    <p:animRot by="-1500000">
                                      <p:cBhvr>
                                        <p:cTn id="16" dur="125" fill="hold">
                                          <p:stCondLst>
                                            <p:cond delay="250"/>
                                          </p:stCondLst>
                                        </p:cTn>
                                        <p:tgtEl>
                                          <p:spTgt spid="343">
                                            <p:txEl>
                                              <p:pRg st="1" end="1"/>
                                            </p:txEl>
                                          </p:spTgt>
                                        </p:tgtEl>
                                        <p:attrNameLst>
                                          <p:attrName>r</p:attrName>
                                        </p:attrNameLst>
                                      </p:cBhvr>
                                    </p:animRot>
                                    <p:animRot by="1500000">
                                      <p:cBhvr>
                                        <p:cTn id="17" dur="125" fill="hold">
                                          <p:stCondLst>
                                            <p:cond delay="375"/>
                                          </p:stCondLst>
                                        </p:cTn>
                                        <p:tgtEl>
                                          <p:spTgt spid="34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5714" y="1215872"/>
            <a:ext cx="4677830" cy="5183470"/>
          </a:xfrm>
          <a:prstGeom prst="rect">
            <a:avLst/>
          </a:prstGeom>
          <a:noFill/>
        </p:spPr>
        <p:txBody>
          <a:bodyPr wrap="square">
            <a:spAutoFit/>
          </a:bodyPr>
          <a:lstStyle/>
          <a:p>
            <a:pPr marL="742950" indent="-742950">
              <a:lnSpc>
                <a:spcPct val="150000"/>
              </a:lnSpc>
              <a:buAutoNum type="arabicPeriod"/>
            </a:pPr>
            <a:r>
              <a:rPr lang="en-US" sz="3200" kern="0" dirty="0">
                <a:latin typeface="Times New Roman" panose="02020603050405020304" pitchFamily="18" charset="0"/>
                <a:ea typeface="Calibri" panose="020F0502020204030204" pitchFamily="34" charset="0"/>
                <a:cs typeface="Times New Roman" panose="02020603050405020304" pitchFamily="18" charset="0"/>
              </a:rPr>
              <a:t>c</a:t>
            </a:r>
            <a:r>
              <a:rPr lang="en-US" sz="3200" b="0" i="0" u="none" strike="noStrike" kern="0" spc="0" dirty="0">
                <a:ln>
                  <a:noFill/>
                </a:ln>
                <a:effectLst/>
                <a:latin typeface="Times New Roman" panose="02020603050405020304" pitchFamily="18" charset="0"/>
                <a:ea typeface="Calibri" panose="020F0502020204030204" pitchFamily="34" charset="0"/>
                <a:cs typeface="Times New Roman" panose="02020603050405020304" pitchFamily="18" charset="0"/>
              </a:rPr>
              <a:t>areer (n)</a:t>
            </a:r>
            <a:r>
              <a:rPr lang="en-US" sz="3200" b="0" i="0" dirty="0">
                <a:solidFill>
                  <a:srgbClr val="1D2A57"/>
                </a:solidFill>
                <a:effectLst/>
                <a:latin typeface="Times New Roman" panose="02020603050405020304" pitchFamily="18" charset="0"/>
                <a:cs typeface="Times New Roman" panose="02020603050405020304" pitchFamily="18" charset="0"/>
              </a:rPr>
              <a:t>  /</a:t>
            </a:r>
            <a:r>
              <a:rPr lang="en-US" sz="3200" b="0" i="0" dirty="0" err="1">
                <a:solidFill>
                  <a:srgbClr val="1D2A57"/>
                </a:solidFill>
                <a:effectLst/>
                <a:latin typeface="Times New Roman" panose="02020603050405020304" pitchFamily="18" charset="0"/>
                <a:cs typeface="Times New Roman" panose="02020603050405020304" pitchFamily="18" charset="0"/>
              </a:rPr>
              <a:t>kəˈrɪər</a:t>
            </a:r>
            <a:r>
              <a:rPr lang="en-US" sz="3200" b="0" i="0" dirty="0">
                <a:solidFill>
                  <a:srgbClr val="1D2A57"/>
                </a:solidFill>
                <a:effectLst/>
                <a:latin typeface="Times New Roman" panose="02020603050405020304" pitchFamily="18" charset="0"/>
                <a:cs typeface="Times New Roman" panose="02020603050405020304" pitchFamily="18" charset="0"/>
              </a:rPr>
              <a:t>/</a:t>
            </a:r>
            <a:endParaRPr lang="en-US" sz="3200" b="0" i="0" u="none" strike="noStrike" kern="0" spc="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p>
            <a:pPr marL="742950" indent="-742950">
              <a:lnSpc>
                <a:spcPct val="150000"/>
              </a:lnSpc>
              <a:buAutoNum type="arabicPeriod"/>
            </a:pPr>
            <a:r>
              <a:rPr lang="en-US" sz="3200" kern="0" dirty="0">
                <a:latin typeface="Times New Roman" panose="02020603050405020304" pitchFamily="18" charset="0"/>
                <a:cs typeface="Times New Roman" panose="02020603050405020304" pitchFamily="18" charset="0"/>
              </a:rPr>
              <a:t>hero (n)</a:t>
            </a:r>
            <a:r>
              <a:rPr lang="en-US" sz="3200" b="0" i="0" dirty="0">
                <a:solidFill>
                  <a:srgbClr val="1D2A57"/>
                </a:solidFill>
                <a:effectLst/>
                <a:latin typeface="Times New Roman" panose="02020603050405020304" pitchFamily="18" charset="0"/>
                <a:cs typeface="Times New Roman" panose="02020603050405020304" pitchFamily="18" charset="0"/>
              </a:rPr>
              <a:t> /ˈ</a:t>
            </a:r>
            <a:r>
              <a:rPr lang="en-US" sz="3200" b="0" i="0" dirty="0" err="1">
                <a:solidFill>
                  <a:srgbClr val="1D2A57"/>
                </a:solidFill>
                <a:effectLst/>
                <a:latin typeface="Times New Roman" panose="02020603050405020304" pitchFamily="18" charset="0"/>
                <a:cs typeface="Times New Roman" panose="02020603050405020304" pitchFamily="18" charset="0"/>
              </a:rPr>
              <a:t>hɪə.rəʊ</a:t>
            </a:r>
            <a:r>
              <a:rPr lang="en-US" sz="3200" b="0" i="0" dirty="0">
                <a:solidFill>
                  <a:srgbClr val="1D2A57"/>
                </a:solidFill>
                <a:effectLst/>
                <a:latin typeface="Times New Roman" panose="02020603050405020304" pitchFamily="18" charset="0"/>
                <a:cs typeface="Times New Roman" panose="02020603050405020304" pitchFamily="18" charset="0"/>
              </a:rPr>
              <a:t>/</a:t>
            </a:r>
            <a:endParaRPr lang="en-US" sz="3200" kern="0" dirty="0">
              <a:latin typeface="Times New Roman" panose="02020603050405020304" pitchFamily="18" charset="0"/>
              <a:cs typeface="Times New Roman" panose="02020603050405020304" pitchFamily="18" charset="0"/>
            </a:endParaRPr>
          </a:p>
          <a:p>
            <a:pPr marL="742950" indent="-742950">
              <a:lnSpc>
                <a:spcPct val="150000"/>
              </a:lnSpc>
              <a:buAutoNum type="arabicPeriod"/>
            </a:pPr>
            <a:r>
              <a:rPr lang="en-US" sz="3200" kern="0" dirty="0">
                <a:latin typeface="Times New Roman" panose="02020603050405020304" pitchFamily="18" charset="0"/>
                <a:cs typeface="Times New Roman" panose="02020603050405020304" pitchFamily="18" charset="0"/>
              </a:rPr>
              <a:t>goal (</a:t>
            </a:r>
            <a:r>
              <a:rPr lang="en-US" sz="3200" kern="0" dirty="0" err="1">
                <a:latin typeface="Times New Roman" panose="02020603050405020304" pitchFamily="18" charset="0"/>
                <a:cs typeface="Times New Roman" panose="02020603050405020304" pitchFamily="18" charset="0"/>
              </a:rPr>
              <a:t>n,v</a:t>
            </a:r>
            <a:r>
              <a:rPr lang="en-US" sz="3200" kern="0" dirty="0">
                <a:latin typeface="Times New Roman" panose="02020603050405020304" pitchFamily="18" charset="0"/>
                <a:cs typeface="Times New Roman" panose="02020603050405020304" pitchFamily="18" charset="0"/>
              </a:rPr>
              <a:t>)</a:t>
            </a:r>
            <a:r>
              <a:rPr lang="en-US" sz="3200" b="0" i="0" dirty="0">
                <a:solidFill>
                  <a:srgbClr val="1D2A57"/>
                </a:solidFill>
                <a:effectLst/>
                <a:latin typeface="Times New Roman" panose="02020603050405020304" pitchFamily="18" charset="0"/>
                <a:cs typeface="Times New Roman" panose="02020603050405020304" pitchFamily="18" charset="0"/>
              </a:rPr>
              <a:t> /</a:t>
            </a:r>
            <a:r>
              <a:rPr lang="en-US" sz="3200" b="0" i="0" dirty="0" err="1">
                <a:solidFill>
                  <a:srgbClr val="1D2A57"/>
                </a:solidFill>
                <a:effectLst/>
                <a:latin typeface="Times New Roman" panose="02020603050405020304" pitchFamily="18" charset="0"/>
                <a:cs typeface="Times New Roman" panose="02020603050405020304" pitchFamily="18" charset="0"/>
              </a:rPr>
              <a:t>ɡəʊl</a:t>
            </a:r>
            <a:r>
              <a:rPr lang="en-US" sz="3200" b="0" i="0" dirty="0">
                <a:solidFill>
                  <a:srgbClr val="1D2A57"/>
                </a:solidFill>
                <a:effectLst/>
                <a:latin typeface="Times New Roman" panose="02020603050405020304" pitchFamily="18" charset="0"/>
                <a:cs typeface="Times New Roman" panose="02020603050405020304" pitchFamily="18" charset="0"/>
              </a:rPr>
              <a:t>/</a:t>
            </a:r>
            <a:endParaRPr lang="en-US" sz="3200" kern="0" dirty="0">
              <a:latin typeface="Times New Roman" panose="02020603050405020304" pitchFamily="18" charset="0"/>
              <a:cs typeface="Times New Roman" panose="02020603050405020304" pitchFamily="18" charset="0"/>
            </a:endParaRPr>
          </a:p>
          <a:p>
            <a:pPr marL="742950" indent="-742950">
              <a:lnSpc>
                <a:spcPct val="150000"/>
              </a:lnSpc>
              <a:buAutoNum type="arabicPeriod"/>
            </a:pPr>
            <a:r>
              <a:rPr lang="en-US" sz="3200" kern="0" dirty="0">
                <a:latin typeface="Times New Roman" panose="02020603050405020304" pitchFamily="18" charset="0"/>
                <a:cs typeface="Times New Roman" panose="02020603050405020304" pitchFamily="18" charset="0"/>
              </a:rPr>
              <a:t>medal (n)</a:t>
            </a:r>
            <a:r>
              <a:rPr lang="en-US" sz="3200" b="0" i="0" dirty="0">
                <a:solidFill>
                  <a:srgbClr val="1D2A57"/>
                </a:solidFill>
                <a:effectLst/>
                <a:latin typeface="Times New Roman" panose="02020603050405020304" pitchFamily="18" charset="0"/>
                <a:cs typeface="Times New Roman" panose="02020603050405020304" pitchFamily="18" charset="0"/>
              </a:rPr>
              <a:t> /ˈ</a:t>
            </a:r>
            <a:r>
              <a:rPr lang="en-US" sz="3200" b="0" i="0" dirty="0" err="1">
                <a:solidFill>
                  <a:srgbClr val="1D2A57"/>
                </a:solidFill>
                <a:effectLst/>
                <a:latin typeface="Times New Roman" panose="02020603050405020304" pitchFamily="18" charset="0"/>
                <a:cs typeface="Times New Roman" panose="02020603050405020304" pitchFamily="18" charset="0"/>
              </a:rPr>
              <a:t>med.əl</a:t>
            </a:r>
            <a:r>
              <a:rPr lang="en-US" sz="3200" b="0" i="0" dirty="0">
                <a:solidFill>
                  <a:srgbClr val="1D2A57"/>
                </a:solidFill>
                <a:effectLst/>
                <a:latin typeface="Times New Roman" panose="02020603050405020304" pitchFamily="18" charset="0"/>
                <a:cs typeface="Times New Roman" panose="02020603050405020304" pitchFamily="18" charset="0"/>
              </a:rPr>
              <a:t>/</a:t>
            </a:r>
            <a:endParaRPr lang="en-US" sz="3200" kern="0" dirty="0">
              <a:latin typeface="Times New Roman" panose="02020603050405020304" pitchFamily="18" charset="0"/>
              <a:cs typeface="Times New Roman" panose="02020603050405020304" pitchFamily="18" charset="0"/>
            </a:endParaRPr>
          </a:p>
          <a:p>
            <a:pPr marL="742950" indent="-742950">
              <a:lnSpc>
                <a:spcPct val="150000"/>
              </a:lnSpc>
              <a:buAutoNum type="arabicPeriod"/>
            </a:pPr>
            <a:r>
              <a:rPr lang="en-US" sz="3200" kern="0" dirty="0">
                <a:latin typeface="Times New Roman" panose="02020603050405020304" pitchFamily="18" charset="0"/>
                <a:cs typeface="Times New Roman" panose="02020603050405020304" pitchFamily="18" charset="0"/>
              </a:rPr>
              <a:t>tournament (n)</a:t>
            </a:r>
            <a:r>
              <a:rPr lang="en-US" sz="3200" b="0" i="0" dirty="0">
                <a:solidFill>
                  <a:srgbClr val="1D2A57"/>
                </a:solidFill>
                <a:effectLst/>
                <a:latin typeface="Times New Roman" panose="02020603050405020304" pitchFamily="18" charset="0"/>
                <a:cs typeface="Times New Roman" panose="02020603050405020304" pitchFamily="18" charset="0"/>
              </a:rPr>
              <a:t> /ˈ</a:t>
            </a:r>
            <a:r>
              <a:rPr lang="en-US" sz="3200" b="0" i="0" dirty="0" err="1">
                <a:solidFill>
                  <a:srgbClr val="1D2A57"/>
                </a:solidFill>
                <a:effectLst/>
                <a:latin typeface="Times New Roman" panose="02020603050405020304" pitchFamily="18" charset="0"/>
                <a:cs typeface="Times New Roman" panose="02020603050405020304" pitchFamily="18" charset="0"/>
              </a:rPr>
              <a:t>tʊə.nə.mənt</a:t>
            </a:r>
            <a:r>
              <a:rPr lang="en-US" sz="3200" b="0" i="0" dirty="0">
                <a:solidFill>
                  <a:srgbClr val="1D2A57"/>
                </a:solidFill>
                <a:effectLst/>
                <a:latin typeface="Times New Roman" panose="02020603050405020304" pitchFamily="18" charset="0"/>
                <a:cs typeface="Times New Roman" panose="02020603050405020304" pitchFamily="18" charset="0"/>
              </a:rPr>
              <a:t>/</a:t>
            </a:r>
            <a:endParaRPr lang="en-US" sz="3200" kern="0" dirty="0">
              <a:latin typeface="Times New Roman" panose="02020603050405020304" pitchFamily="18" charset="0"/>
              <a:cs typeface="Times New Roman" panose="02020603050405020304" pitchFamily="18" charset="0"/>
            </a:endParaRPr>
          </a:p>
          <a:p>
            <a:pPr marL="742950" indent="-742950">
              <a:lnSpc>
                <a:spcPct val="150000"/>
              </a:lnSpc>
              <a:buAutoNum type="arabicPeriod"/>
            </a:pPr>
            <a:r>
              <a:rPr lang="en-US" sz="3200" kern="0" dirty="0">
                <a:latin typeface="Times New Roman" panose="02020603050405020304" pitchFamily="18" charset="0"/>
                <a:cs typeface="Times New Roman" panose="02020603050405020304" pitchFamily="18" charset="0"/>
              </a:rPr>
              <a:t>female (a) </a:t>
            </a:r>
            <a:r>
              <a:rPr lang="en-US" sz="3200" b="0" i="0" dirty="0">
                <a:solidFill>
                  <a:srgbClr val="1D2A57"/>
                </a:solidFill>
                <a:effectLst/>
                <a:latin typeface="Times New Roman" panose="02020603050405020304" pitchFamily="18" charset="0"/>
                <a:cs typeface="Times New Roman" panose="02020603050405020304" pitchFamily="18" charset="0"/>
              </a:rPr>
              <a:t>/ˈfiː.</a:t>
            </a:r>
            <a:r>
              <a:rPr lang="en-US" sz="3200" b="0" i="0" dirty="0" err="1">
                <a:solidFill>
                  <a:srgbClr val="1D2A57"/>
                </a:solidFill>
                <a:effectLst/>
                <a:latin typeface="Times New Roman" panose="02020603050405020304" pitchFamily="18" charset="0"/>
                <a:cs typeface="Times New Roman" panose="02020603050405020304" pitchFamily="18" charset="0"/>
              </a:rPr>
              <a:t>meɪl</a:t>
            </a:r>
            <a:r>
              <a:rPr lang="en-US" sz="3200" b="0" i="0" dirty="0">
                <a:solidFill>
                  <a:srgbClr val="1D2A57"/>
                </a:solidFill>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90003" y="1215872"/>
            <a:ext cx="4923490" cy="6001643"/>
          </a:xfrm>
          <a:prstGeom prst="rect">
            <a:avLst/>
          </a:prstGeom>
          <a:noFill/>
        </p:spPr>
        <p:txBody>
          <a:bodyPr wrap="square">
            <a:spAutoFit/>
          </a:bodyPr>
          <a:lstStyle/>
          <a:p>
            <a:pPr>
              <a:lnSpc>
                <a:spcPct val="150000"/>
              </a:lnSpc>
            </a:pPr>
            <a:r>
              <a:rPr lang="en-US" sz="3200" dirty="0" err="1">
                <a:latin typeface="Times New Roman" panose="02020603050405020304" pitchFamily="18" charset="0"/>
                <a:cs typeface="Times New Roman" panose="02020603050405020304" pitchFamily="18" charset="0"/>
              </a:rPr>
              <a:t>nghề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bàn</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rPr>
              <a:t>huy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chương</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đấu</a:t>
            </a:r>
            <a:endParaRPr lang="en-US" sz="3200" dirty="0">
              <a:latin typeface="Times New Roman" panose="02020603050405020304" pitchFamily="18" charset="0"/>
              <a:cs typeface="Times New Roman" panose="02020603050405020304" pitchFamily="18" charset="0"/>
            </a:endParaRPr>
          </a:p>
          <a:p>
            <a:pPr>
              <a:lnSpc>
                <a:spcPct val="150000"/>
              </a:lnSpc>
            </a:pP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endParaRPr lang="en-US" sz="3200" dirty="0">
              <a:latin typeface="Times New Roman" panose="02020603050405020304" pitchFamily="18" charset="0"/>
              <a:cs typeface="Times New Roman" panose="02020603050405020304" pitchFamily="18" charset="0"/>
            </a:endParaRPr>
          </a:p>
          <a:p>
            <a:pPr>
              <a:lnSpc>
                <a:spcPct val="150000"/>
              </a:lnSpc>
            </a:pPr>
            <a:endParaRPr lang="en-US" sz="3200" dirty="0"/>
          </a:p>
        </p:txBody>
      </p:sp>
      <p:sp>
        <p:nvSpPr>
          <p:cNvPr id="6" name="TextBox 5"/>
          <p:cNvSpPr txBox="1"/>
          <p:nvPr/>
        </p:nvSpPr>
        <p:spPr>
          <a:xfrm>
            <a:off x="723900" y="0"/>
            <a:ext cx="9989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Vocabulary </a:t>
            </a:r>
          </a:p>
        </p:txBody>
      </p:sp>
      <p:pic>
        <p:nvPicPr>
          <p:cNvPr id="5" name="care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15853" y="1408261"/>
            <a:ext cx="609600" cy="609600"/>
          </a:xfrm>
          <a:prstGeom prst="rect">
            <a:avLst/>
          </a:prstGeom>
        </p:spPr>
      </p:pic>
      <p:pic>
        <p:nvPicPr>
          <p:cNvPr id="7" name="goa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8969" y="2769997"/>
            <a:ext cx="609600" cy="609600"/>
          </a:xfrm>
          <a:prstGeom prst="rect">
            <a:avLst/>
          </a:prstGeom>
        </p:spPr>
      </p:pic>
      <p:pic>
        <p:nvPicPr>
          <p:cNvPr id="8" name="hero">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215853" y="2125911"/>
            <a:ext cx="609600" cy="609600"/>
          </a:xfrm>
          <a:prstGeom prst="rect">
            <a:avLst/>
          </a:prstGeom>
        </p:spPr>
      </p:pic>
      <p:pic>
        <p:nvPicPr>
          <p:cNvPr id="9" name="medal">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92105" y="3561212"/>
            <a:ext cx="609600" cy="609600"/>
          </a:xfrm>
          <a:prstGeom prst="rect">
            <a:avLst/>
          </a:prstGeom>
        </p:spPr>
      </p:pic>
      <p:pic>
        <p:nvPicPr>
          <p:cNvPr id="10" name="tournamen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215853" y="4354441"/>
            <a:ext cx="609600" cy="609600"/>
          </a:xfrm>
          <a:prstGeom prst="rect">
            <a:avLst/>
          </a:prstGeom>
        </p:spPr>
      </p:pic>
      <p:pic>
        <p:nvPicPr>
          <p:cNvPr id="11" name="female">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215853" y="5789742"/>
            <a:ext cx="609600" cy="609600"/>
          </a:xfrm>
          <a:prstGeom prst="rect">
            <a:avLst/>
          </a:prstGeom>
        </p:spPr>
      </p:pic>
      <p:pic>
        <p:nvPicPr>
          <p:cNvPr id="14" name="Picture 13"/>
          <p:cNvPicPr/>
          <p:nvPr/>
        </p:nvPicPr>
        <p:blipFill>
          <a:blip r:embed="rId15"/>
          <a:stretch>
            <a:fillRect/>
          </a:stretch>
        </p:blipFill>
        <p:spPr>
          <a:xfrm>
            <a:off x="7432358" y="3950653"/>
            <a:ext cx="4429125" cy="2657475"/>
          </a:xfrm>
          <a:prstGeom prst="rect">
            <a:avLst/>
          </a:prstGeom>
        </p:spPr>
      </p:pic>
      <p:pic>
        <p:nvPicPr>
          <p:cNvPr id="17" name="Picture 16"/>
          <p:cNvPicPr/>
          <p:nvPr/>
        </p:nvPicPr>
        <p:blipFill>
          <a:blip r:embed="rId16"/>
          <a:stretch>
            <a:fillRect/>
          </a:stretch>
        </p:blipFill>
        <p:spPr>
          <a:xfrm>
            <a:off x="7839075" y="1609090"/>
            <a:ext cx="4022725" cy="3639820"/>
          </a:xfrm>
          <a:prstGeom prst="rect">
            <a:avLst/>
          </a:prstGeom>
        </p:spPr>
      </p:pic>
      <p:pic>
        <p:nvPicPr>
          <p:cNvPr id="18" name="Picture 17"/>
          <p:cNvPicPr/>
          <p:nvPr/>
        </p:nvPicPr>
        <p:blipFill>
          <a:blip r:embed="rId17"/>
          <a:stretch>
            <a:fillRect/>
          </a:stretch>
        </p:blipFill>
        <p:spPr>
          <a:xfrm>
            <a:off x="8202930" y="2171065"/>
            <a:ext cx="3658870" cy="422846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xit" presetSubtype="32" fill="hold" nodeType="clickEffect">
                                  <p:stCondLst>
                                    <p:cond delay="0"/>
                                  </p:stCondLst>
                                  <p:childTnLst>
                                    <p:animEffect transition="out" filter="circle(out)">
                                      <p:cBhvr>
                                        <p:cTn id="32" dur="2000"/>
                                        <p:tgtEl>
                                          <p:spTgt spid="17"/>
                                        </p:tgtEl>
                                      </p:cBhvr>
                                    </p:animEffect>
                                    <p:set>
                                      <p:cBhvr>
                                        <p:cTn id="33" dur="1" fill="hold">
                                          <p:stCondLst>
                                            <p:cond delay="19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8" dur="500"/>
                                        <p:tgtEl>
                                          <p:spTgt spid="4">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14"/>
                                        </p:tgtEl>
                                      </p:cBhvr>
                                    </p:animEffect>
                                    <p:set>
                                      <p:cBhvr>
                                        <p:cTn id="53" dur="1" fill="hold">
                                          <p:stCondLst>
                                            <p:cond delay="1999"/>
                                          </p:stCondLst>
                                        </p:cTn>
                                        <p:tgtEl>
                                          <p:spTgt spid="1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p:tgtEl>
                                          <p:spTgt spid="18"/>
                                        </p:tgtEl>
                                        <p:attrNameLst>
                                          <p:attrName>ppt_y</p:attrName>
                                        </p:attrNameLst>
                                      </p:cBhvr>
                                      <p:tavLst>
                                        <p:tav tm="0">
                                          <p:val>
                                            <p:strVal val="#ppt_y+#ppt_h*1.125000"/>
                                          </p:val>
                                        </p:tav>
                                        <p:tav tm="100000">
                                          <p:val>
                                            <p:strVal val="#ppt_y"/>
                                          </p:val>
                                        </p:tav>
                                      </p:tavLst>
                                    </p:anim>
                                    <p:animEffect transition="in" filter="wipe(up)">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64" dur="500"/>
                                        <p:tgtEl>
                                          <p:spTgt spid="3">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 calcmode="lin" valueType="num">
                                      <p:cBhvr additive="base">
                                        <p:cTn id="69"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70" dur="500"/>
                                        <p:tgtEl>
                                          <p:spTgt spid="4">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xit" presetSubtype="32" fill="hold" nodeType="clickEffect">
                                  <p:stCondLst>
                                    <p:cond delay="0"/>
                                  </p:stCondLst>
                                  <p:childTnLst>
                                    <p:animEffect transition="out" filter="circle(out)">
                                      <p:cBhvr>
                                        <p:cTn id="74" dur="2000"/>
                                        <p:tgtEl>
                                          <p:spTgt spid="18"/>
                                        </p:tgtEl>
                                      </p:cBhvr>
                                    </p:animEffect>
                                    <p:set>
                                      <p:cBhvr>
                                        <p:cTn id="75" dur="1" fill="hold">
                                          <p:stCondLst>
                                            <p:cond delay="1999"/>
                                          </p:stCondLst>
                                        </p:cTn>
                                        <p:tgtEl>
                                          <p:spTgt spid="1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nodeType="clickEffect">
                                  <p:stCondLst>
                                    <p:cond delay="0"/>
                                  </p:stCondLst>
                                  <p:childTnLst>
                                    <p:set>
                                      <p:cBhvr>
                                        <p:cTn id="79" dur="1" fill="hold">
                                          <p:stCondLst>
                                            <p:cond delay="0"/>
                                          </p:stCondLst>
                                        </p:cTn>
                                        <p:tgtEl>
                                          <p:spTgt spid="3">
                                            <p:txEl>
                                              <p:pRg st="4" end="4"/>
                                            </p:txEl>
                                          </p:spTgt>
                                        </p:tgtEl>
                                        <p:attrNameLst>
                                          <p:attrName>style.visibility</p:attrName>
                                        </p:attrNameLst>
                                      </p:cBhvr>
                                      <p:to>
                                        <p:strVal val="visible"/>
                                      </p:to>
                                    </p:set>
                                    <p:anim calcmode="lin" valueType="num">
                                      <p:cBhvr additive="base">
                                        <p:cTn id="80"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81" dur="500"/>
                                        <p:tgtEl>
                                          <p:spTgt spid="3">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4">
                                            <p:txEl>
                                              <p:pRg st="4" end="4"/>
                                            </p:txEl>
                                          </p:spTgt>
                                        </p:tgtEl>
                                        <p:attrNameLst>
                                          <p:attrName>style.visibility</p:attrName>
                                        </p:attrNameLst>
                                      </p:cBhvr>
                                      <p:to>
                                        <p:strVal val="visible"/>
                                      </p:to>
                                    </p:set>
                                    <p:animEffect transition="in" filter="wipe(down)">
                                      <p:cBhvr>
                                        <p:cTn id="86" dur="500"/>
                                        <p:tgtEl>
                                          <p:spTgt spid="4">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3">
                                            <p:txEl>
                                              <p:pRg st="5" end="5"/>
                                            </p:txEl>
                                          </p:spTgt>
                                        </p:tgtEl>
                                        <p:attrNameLst>
                                          <p:attrName>style.visibility</p:attrName>
                                        </p:attrNameLst>
                                      </p:cBhvr>
                                      <p:to>
                                        <p:strVal val="visible"/>
                                      </p:to>
                                    </p:set>
                                    <p:animEffect transition="in" filter="wipe(down)">
                                      <p:cBhvr>
                                        <p:cTn id="91" dur="500"/>
                                        <p:tgtEl>
                                          <p:spTgt spid="3">
                                            <p:txEl>
                                              <p:pRg st="5" end="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2" presetClass="entr" presetSubtype="4" fill="hold" nodeType="clickEffect">
                                  <p:stCondLst>
                                    <p:cond delay="0"/>
                                  </p:stCondLst>
                                  <p:childTnLst>
                                    <p:set>
                                      <p:cBhvr>
                                        <p:cTn id="95" dur="1" fill="hold">
                                          <p:stCondLst>
                                            <p:cond delay="0"/>
                                          </p:stCondLst>
                                        </p:cTn>
                                        <p:tgtEl>
                                          <p:spTgt spid="4">
                                            <p:txEl>
                                              <p:pRg st="6" end="6"/>
                                            </p:txEl>
                                          </p:spTgt>
                                        </p:tgtEl>
                                        <p:attrNameLst>
                                          <p:attrName>style.visibility</p:attrName>
                                        </p:attrNameLst>
                                      </p:cBhvr>
                                      <p:to>
                                        <p:strVal val="visible"/>
                                      </p:to>
                                    </p:set>
                                    <p:anim calcmode="lin" valueType="num">
                                      <p:cBhvr additive="base">
                                        <p:cTn id="96"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9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5"/>
                </p:tgtEl>
              </p:cMediaNode>
            </p:audio>
            <p:audio>
              <p:cMediaNode vol="80000">
                <p:cTn id="99" fill="hold" display="0">
                  <p:stCondLst>
                    <p:cond delay="indefinite"/>
                  </p:stCondLst>
                  <p:endCondLst>
                    <p:cond evt="onStopAudio" delay="0">
                      <p:tgtEl>
                        <p:sldTgt/>
                      </p:tgtEl>
                    </p:cond>
                  </p:endCondLst>
                </p:cTn>
                <p:tgtEl>
                  <p:spTgt spid="7"/>
                </p:tgtEl>
              </p:cMediaNode>
            </p:audio>
            <p:audio>
              <p:cMediaNode vol="80000">
                <p:cTn id="100" fill="hold" display="0">
                  <p:stCondLst>
                    <p:cond delay="indefinite"/>
                  </p:stCondLst>
                  <p:endCondLst>
                    <p:cond evt="onStopAudio" delay="0">
                      <p:tgtEl>
                        <p:sldTgt/>
                      </p:tgtEl>
                    </p:cond>
                  </p:endCondLst>
                </p:cTn>
                <p:tgtEl>
                  <p:spTgt spid="8"/>
                </p:tgtEl>
              </p:cMediaNode>
            </p:audio>
            <p:audio>
              <p:cMediaNode vol="80000">
                <p:cTn id="101" fill="hold" display="0">
                  <p:stCondLst>
                    <p:cond delay="indefinite"/>
                  </p:stCondLst>
                  <p:endCondLst>
                    <p:cond evt="onStopAudio" delay="0">
                      <p:tgtEl>
                        <p:sldTgt/>
                      </p:tgtEl>
                    </p:cond>
                  </p:endCondLst>
                </p:cTn>
                <p:tgtEl>
                  <p:spTgt spid="9"/>
                </p:tgtEl>
              </p:cMediaNode>
            </p:audio>
            <p:audio>
              <p:cMediaNode vol="80000">
                <p:cTn id="102" fill="hold" display="0">
                  <p:stCondLst>
                    <p:cond delay="indefinite"/>
                  </p:stCondLst>
                  <p:endCondLst>
                    <p:cond evt="onStopAudio" delay="0">
                      <p:tgtEl>
                        <p:sldTgt/>
                      </p:tgtEl>
                    </p:cond>
                  </p:endCondLst>
                </p:cTn>
                <p:tgtEl>
                  <p:spTgt spid="10"/>
                </p:tgtEl>
              </p:cMediaNode>
            </p:audio>
            <p:audio>
              <p:cMediaNode vol="80000">
                <p:cTn id="103"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59985-C032-408D-ACFD-65191D97B040}"/>
              </a:ext>
            </a:extLst>
          </p:cNvPr>
          <p:cNvPicPr>
            <a:picLocks noChangeAspect="1"/>
          </p:cNvPicPr>
          <p:nvPr/>
        </p:nvPicPr>
        <p:blipFill>
          <a:blip r:embed="rId2"/>
          <a:stretch>
            <a:fillRect/>
          </a:stretch>
        </p:blipFill>
        <p:spPr>
          <a:xfrm>
            <a:off x="76200" y="21021"/>
            <a:ext cx="8983329" cy="504895"/>
          </a:xfrm>
          <a:prstGeom prst="rect">
            <a:avLst/>
          </a:prstGeom>
        </p:spPr>
      </p:pic>
      <p:pic>
        <p:nvPicPr>
          <p:cNvPr id="5" name="Picture 4">
            <a:extLst>
              <a:ext uri="{FF2B5EF4-FFF2-40B4-BE49-F238E27FC236}">
                <a16:creationId xmlns:a16="http://schemas.microsoft.com/office/drawing/2014/main" id="{93DF748C-B74D-4AF2-BF23-6283FBF2110C}"/>
              </a:ext>
            </a:extLst>
          </p:cNvPr>
          <p:cNvPicPr>
            <a:picLocks noChangeAspect="1"/>
          </p:cNvPicPr>
          <p:nvPr/>
        </p:nvPicPr>
        <p:blipFill>
          <a:blip r:embed="rId3"/>
          <a:stretch>
            <a:fillRect/>
          </a:stretch>
        </p:blipFill>
        <p:spPr>
          <a:xfrm>
            <a:off x="-15765" y="457200"/>
            <a:ext cx="8702566" cy="6400800"/>
          </a:xfrm>
          <a:prstGeom prst="rect">
            <a:avLst/>
          </a:prstGeom>
        </p:spPr>
      </p:pic>
      <p:sp>
        <p:nvSpPr>
          <p:cNvPr id="7" name="TextBox 6">
            <a:extLst>
              <a:ext uri="{FF2B5EF4-FFF2-40B4-BE49-F238E27FC236}">
                <a16:creationId xmlns:a16="http://schemas.microsoft.com/office/drawing/2014/main" id="{1B3D7098-99F0-4929-BD91-568F8987C4BB}"/>
              </a:ext>
            </a:extLst>
          </p:cNvPr>
          <p:cNvSpPr txBox="1"/>
          <p:nvPr/>
        </p:nvSpPr>
        <p:spPr>
          <a:xfrm>
            <a:off x="8686800" y="533400"/>
            <a:ext cx="3390043" cy="6186309"/>
          </a:xfrm>
          <a:prstGeom prst="rect">
            <a:avLst/>
          </a:prstGeom>
          <a:noFill/>
          <a:ln w="38100">
            <a:solidFill>
              <a:srgbClr val="FF00FF"/>
            </a:solidFill>
          </a:ln>
        </p:spPr>
        <p:txBody>
          <a:bodyPr wrap="square">
            <a:spAutoFit/>
          </a:bodyPr>
          <a:lstStyle/>
          <a:p>
            <a:r>
              <a:rPr lang="vi-VN" sz="2600" dirty="0">
                <a:ln>
                  <a:solidFill>
                    <a:srgbClr val="000099"/>
                  </a:solidFill>
                </a:ln>
                <a:solidFill>
                  <a:srgbClr val="000099"/>
                </a:solidFill>
              </a:rPr>
              <a:t>1. </a:t>
            </a:r>
            <a:r>
              <a:rPr lang="vi-VN" sz="2600" dirty="0">
                <a:ln>
                  <a:solidFill>
                    <a:schemeClr val="tx1"/>
                  </a:solidFill>
                </a:ln>
              </a:rPr>
              <a:t>When was Pelé born?</a:t>
            </a:r>
            <a:endParaRPr lang="en-US" sz="2600" dirty="0">
              <a:ln>
                <a:solidFill>
                  <a:schemeClr val="tx1"/>
                </a:solidFill>
              </a:ln>
            </a:endParaRPr>
          </a:p>
          <a:p>
            <a:endParaRPr lang="vi-VN" dirty="0">
              <a:ln>
                <a:solidFill>
                  <a:schemeClr val="tx1"/>
                </a:solidFill>
              </a:ln>
            </a:endParaRPr>
          </a:p>
          <a:p>
            <a:r>
              <a:rPr lang="vi-VN" sz="2600" dirty="0">
                <a:ln>
                  <a:solidFill>
                    <a:srgbClr val="000099"/>
                  </a:solidFill>
                </a:ln>
                <a:solidFill>
                  <a:srgbClr val="000099"/>
                </a:solidFill>
              </a:rPr>
              <a:t>2. </a:t>
            </a:r>
            <a:r>
              <a:rPr lang="vi-VN" sz="2600" dirty="0">
                <a:ln>
                  <a:solidFill>
                    <a:schemeClr val="tx1"/>
                  </a:solidFill>
                </a:ln>
              </a:rPr>
              <a:t>Who first taught him to play football?</a:t>
            </a:r>
            <a:endParaRPr lang="en-US" sz="2600" dirty="0">
              <a:ln>
                <a:solidFill>
                  <a:schemeClr val="tx1"/>
                </a:solidFill>
              </a:ln>
            </a:endParaRPr>
          </a:p>
          <a:p>
            <a:endParaRPr lang="vi-VN" sz="2000" dirty="0">
              <a:ln>
                <a:solidFill>
                  <a:schemeClr val="tx1"/>
                </a:solidFill>
              </a:ln>
            </a:endParaRPr>
          </a:p>
          <a:p>
            <a:r>
              <a:rPr lang="vi-VN" sz="2600" dirty="0">
                <a:ln>
                  <a:solidFill>
                    <a:srgbClr val="000099"/>
                  </a:solidFill>
                </a:ln>
                <a:solidFill>
                  <a:srgbClr val="000099"/>
                </a:solidFill>
              </a:rPr>
              <a:t>3. </a:t>
            </a:r>
            <a:r>
              <a:rPr lang="vi-VN" sz="2600" dirty="0">
                <a:ln>
                  <a:solidFill>
                    <a:schemeClr val="tx1"/>
                  </a:solidFill>
                </a:ln>
              </a:rPr>
              <a:t>How many goals did he score in total?</a:t>
            </a:r>
            <a:endParaRPr lang="en-US" sz="2600" dirty="0">
              <a:ln>
                <a:solidFill>
                  <a:schemeClr val="tx1"/>
                </a:solidFill>
              </a:ln>
            </a:endParaRPr>
          </a:p>
          <a:p>
            <a:endParaRPr lang="vi-VN" sz="2000" dirty="0">
              <a:ln>
                <a:solidFill>
                  <a:schemeClr val="tx1"/>
                </a:solidFill>
              </a:ln>
            </a:endParaRPr>
          </a:p>
          <a:p>
            <a:r>
              <a:rPr lang="vi-VN" sz="2600" dirty="0">
                <a:ln>
                  <a:solidFill>
                    <a:srgbClr val="000099"/>
                  </a:solidFill>
                </a:ln>
                <a:solidFill>
                  <a:srgbClr val="000099"/>
                </a:solidFill>
              </a:rPr>
              <a:t>4. </a:t>
            </a:r>
            <a:r>
              <a:rPr lang="vi-VN" sz="2600" dirty="0">
                <a:ln>
                  <a:solidFill>
                    <a:schemeClr val="tx1"/>
                  </a:solidFill>
                </a:ln>
              </a:rPr>
              <a:t>When did he become “Football Player of the Century"?</a:t>
            </a:r>
            <a:endParaRPr lang="en-US" sz="2600" dirty="0">
              <a:ln>
                <a:solidFill>
                  <a:schemeClr val="tx1"/>
                </a:solidFill>
              </a:ln>
            </a:endParaRPr>
          </a:p>
          <a:p>
            <a:endParaRPr lang="vi-VN" sz="2000" dirty="0">
              <a:ln>
                <a:solidFill>
                  <a:schemeClr val="tx1"/>
                </a:solidFill>
              </a:ln>
            </a:endParaRPr>
          </a:p>
          <a:p>
            <a:r>
              <a:rPr lang="vi-VN" sz="2600" dirty="0">
                <a:ln>
                  <a:solidFill>
                    <a:srgbClr val="000099"/>
                  </a:solidFill>
                </a:ln>
                <a:solidFill>
                  <a:srgbClr val="000099"/>
                </a:solidFill>
              </a:rPr>
              <a:t>5. </a:t>
            </a:r>
            <a:r>
              <a:rPr lang="vi-VN" sz="2600" dirty="0">
                <a:ln>
                  <a:solidFill>
                    <a:schemeClr val="tx1"/>
                  </a:solidFill>
                </a:ln>
              </a:rPr>
              <a:t>What do people call him?</a:t>
            </a:r>
          </a:p>
        </p:txBody>
      </p:sp>
    </p:spTree>
    <p:extLst>
      <p:ext uri="{BB962C8B-B14F-4D97-AF65-F5344CB8AC3E}">
        <p14:creationId xmlns:p14="http://schemas.microsoft.com/office/powerpoint/2010/main" val="4041934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D6FEB-E021-7B7E-2AB8-D3047CD06B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9577DD-6CE7-280A-68EF-326470B72834}"/>
              </a:ext>
            </a:extLst>
          </p:cNvPr>
          <p:cNvPicPr>
            <a:picLocks noChangeAspect="1"/>
          </p:cNvPicPr>
          <p:nvPr/>
        </p:nvPicPr>
        <p:blipFill>
          <a:blip r:embed="rId2"/>
          <a:stretch>
            <a:fillRect/>
          </a:stretch>
        </p:blipFill>
        <p:spPr>
          <a:xfrm>
            <a:off x="76200" y="21021"/>
            <a:ext cx="8983329" cy="504895"/>
          </a:xfrm>
          <a:prstGeom prst="rect">
            <a:avLst/>
          </a:prstGeom>
        </p:spPr>
      </p:pic>
      <p:pic>
        <p:nvPicPr>
          <p:cNvPr id="5" name="Picture 4">
            <a:extLst>
              <a:ext uri="{FF2B5EF4-FFF2-40B4-BE49-F238E27FC236}">
                <a16:creationId xmlns:a16="http://schemas.microsoft.com/office/drawing/2014/main" id="{0BE8B166-AB3B-CED8-ACCA-2439BA27DED6}"/>
              </a:ext>
            </a:extLst>
          </p:cNvPr>
          <p:cNvPicPr>
            <a:picLocks noChangeAspect="1"/>
          </p:cNvPicPr>
          <p:nvPr/>
        </p:nvPicPr>
        <p:blipFill>
          <a:blip r:embed="rId3"/>
          <a:stretch>
            <a:fillRect/>
          </a:stretch>
        </p:blipFill>
        <p:spPr>
          <a:xfrm>
            <a:off x="-15765" y="457200"/>
            <a:ext cx="8702566" cy="6400800"/>
          </a:xfrm>
          <a:prstGeom prst="rect">
            <a:avLst/>
          </a:prstGeom>
        </p:spPr>
      </p:pic>
      <p:sp>
        <p:nvSpPr>
          <p:cNvPr id="7" name="TextBox 6">
            <a:extLst>
              <a:ext uri="{FF2B5EF4-FFF2-40B4-BE49-F238E27FC236}">
                <a16:creationId xmlns:a16="http://schemas.microsoft.com/office/drawing/2014/main" id="{6A8C449F-426A-B3B1-FB0B-EB4C8C60CA01}"/>
              </a:ext>
            </a:extLst>
          </p:cNvPr>
          <p:cNvSpPr txBox="1"/>
          <p:nvPr/>
        </p:nvSpPr>
        <p:spPr>
          <a:xfrm>
            <a:off x="8686800" y="533400"/>
            <a:ext cx="3390043" cy="6186309"/>
          </a:xfrm>
          <a:prstGeom prst="rect">
            <a:avLst/>
          </a:prstGeom>
          <a:noFill/>
          <a:ln w="38100">
            <a:solidFill>
              <a:srgbClr val="FF00FF"/>
            </a:solidFill>
          </a:ln>
        </p:spPr>
        <p:txBody>
          <a:bodyPr wrap="square">
            <a:spAutoFit/>
          </a:bodyPr>
          <a:lstStyle/>
          <a:p>
            <a:r>
              <a:rPr lang="vi-VN" sz="2600" dirty="0">
                <a:ln>
                  <a:solidFill>
                    <a:srgbClr val="000099"/>
                  </a:solidFill>
                </a:ln>
                <a:solidFill>
                  <a:srgbClr val="000099"/>
                </a:solidFill>
              </a:rPr>
              <a:t>1. </a:t>
            </a:r>
            <a:r>
              <a:rPr lang="vi-VN" sz="2600" dirty="0">
                <a:ln>
                  <a:solidFill>
                    <a:schemeClr val="tx1"/>
                  </a:solidFill>
                </a:ln>
              </a:rPr>
              <a:t>When was Pelé born?</a:t>
            </a:r>
            <a:endParaRPr lang="en-US" sz="2600" dirty="0">
              <a:ln>
                <a:solidFill>
                  <a:schemeClr val="tx1"/>
                </a:solidFill>
              </a:ln>
            </a:endParaRPr>
          </a:p>
          <a:p>
            <a:endParaRPr lang="vi-VN" dirty="0">
              <a:ln>
                <a:solidFill>
                  <a:schemeClr val="tx1"/>
                </a:solidFill>
              </a:ln>
            </a:endParaRPr>
          </a:p>
          <a:p>
            <a:r>
              <a:rPr lang="vi-VN" sz="2600" dirty="0">
                <a:ln>
                  <a:solidFill>
                    <a:srgbClr val="000099"/>
                  </a:solidFill>
                </a:ln>
                <a:solidFill>
                  <a:srgbClr val="000099"/>
                </a:solidFill>
              </a:rPr>
              <a:t>2. </a:t>
            </a:r>
            <a:r>
              <a:rPr lang="vi-VN" sz="2600" dirty="0">
                <a:ln>
                  <a:solidFill>
                    <a:schemeClr val="tx1"/>
                  </a:solidFill>
                </a:ln>
              </a:rPr>
              <a:t>Who first taught him to play football?</a:t>
            </a:r>
            <a:endParaRPr lang="en-US" sz="2600" dirty="0">
              <a:ln>
                <a:solidFill>
                  <a:schemeClr val="tx1"/>
                </a:solidFill>
              </a:ln>
            </a:endParaRPr>
          </a:p>
          <a:p>
            <a:endParaRPr lang="vi-VN" sz="2000" dirty="0">
              <a:ln>
                <a:solidFill>
                  <a:schemeClr val="tx1"/>
                </a:solidFill>
              </a:ln>
            </a:endParaRPr>
          </a:p>
          <a:p>
            <a:r>
              <a:rPr lang="vi-VN" sz="2600" dirty="0">
                <a:ln>
                  <a:solidFill>
                    <a:srgbClr val="000099"/>
                  </a:solidFill>
                </a:ln>
                <a:solidFill>
                  <a:srgbClr val="000099"/>
                </a:solidFill>
              </a:rPr>
              <a:t>3. </a:t>
            </a:r>
            <a:r>
              <a:rPr lang="vi-VN" sz="2600" dirty="0">
                <a:ln>
                  <a:solidFill>
                    <a:schemeClr val="tx1"/>
                  </a:solidFill>
                </a:ln>
              </a:rPr>
              <a:t>How many goals did he score in total?</a:t>
            </a:r>
            <a:endParaRPr lang="en-US" sz="2600" dirty="0">
              <a:ln>
                <a:solidFill>
                  <a:schemeClr val="tx1"/>
                </a:solidFill>
              </a:ln>
            </a:endParaRPr>
          </a:p>
          <a:p>
            <a:endParaRPr lang="vi-VN" sz="2000" dirty="0">
              <a:ln>
                <a:solidFill>
                  <a:schemeClr val="tx1"/>
                </a:solidFill>
              </a:ln>
            </a:endParaRPr>
          </a:p>
          <a:p>
            <a:r>
              <a:rPr lang="vi-VN" sz="2600" dirty="0">
                <a:ln>
                  <a:solidFill>
                    <a:srgbClr val="000099"/>
                  </a:solidFill>
                </a:ln>
                <a:solidFill>
                  <a:srgbClr val="000099"/>
                </a:solidFill>
              </a:rPr>
              <a:t>4. </a:t>
            </a:r>
            <a:r>
              <a:rPr lang="vi-VN" sz="2600" dirty="0">
                <a:ln>
                  <a:solidFill>
                    <a:schemeClr val="tx1"/>
                  </a:solidFill>
                </a:ln>
              </a:rPr>
              <a:t>When did he become “Football Player of the Century"?</a:t>
            </a:r>
            <a:endParaRPr lang="en-US" sz="2600" dirty="0">
              <a:ln>
                <a:solidFill>
                  <a:schemeClr val="tx1"/>
                </a:solidFill>
              </a:ln>
            </a:endParaRPr>
          </a:p>
          <a:p>
            <a:endParaRPr lang="vi-VN" sz="2000" dirty="0">
              <a:ln>
                <a:solidFill>
                  <a:schemeClr val="tx1"/>
                </a:solidFill>
              </a:ln>
            </a:endParaRPr>
          </a:p>
          <a:p>
            <a:r>
              <a:rPr lang="vi-VN" sz="2600" dirty="0">
                <a:ln>
                  <a:solidFill>
                    <a:srgbClr val="000099"/>
                  </a:solidFill>
                </a:ln>
                <a:solidFill>
                  <a:srgbClr val="000099"/>
                </a:solidFill>
              </a:rPr>
              <a:t>5. </a:t>
            </a:r>
            <a:r>
              <a:rPr lang="vi-VN" sz="2600" dirty="0">
                <a:ln>
                  <a:solidFill>
                    <a:schemeClr val="tx1"/>
                  </a:solidFill>
                </a:ln>
              </a:rPr>
              <a:t>What do people call him?</a:t>
            </a:r>
          </a:p>
        </p:txBody>
      </p:sp>
    </p:spTree>
    <p:extLst>
      <p:ext uri="{BB962C8B-B14F-4D97-AF65-F5344CB8AC3E}">
        <p14:creationId xmlns:p14="http://schemas.microsoft.com/office/powerpoint/2010/main" val="28806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59985-C032-408D-ACFD-65191D97B040}"/>
              </a:ext>
            </a:extLst>
          </p:cNvPr>
          <p:cNvPicPr>
            <a:picLocks noChangeAspect="1"/>
          </p:cNvPicPr>
          <p:nvPr/>
        </p:nvPicPr>
        <p:blipFill>
          <a:blip r:embed="rId4"/>
          <a:stretch>
            <a:fillRect/>
          </a:stretch>
        </p:blipFill>
        <p:spPr>
          <a:xfrm>
            <a:off x="76200" y="21021"/>
            <a:ext cx="8983329" cy="504895"/>
          </a:xfrm>
          <a:prstGeom prst="rect">
            <a:avLst/>
          </a:prstGeom>
        </p:spPr>
      </p:pic>
      <p:pic>
        <p:nvPicPr>
          <p:cNvPr id="5" name="Picture 4">
            <a:extLst>
              <a:ext uri="{FF2B5EF4-FFF2-40B4-BE49-F238E27FC236}">
                <a16:creationId xmlns:a16="http://schemas.microsoft.com/office/drawing/2014/main" id="{93DF748C-B74D-4AF2-BF23-6283FBF2110C}"/>
              </a:ext>
            </a:extLst>
          </p:cNvPr>
          <p:cNvPicPr>
            <a:picLocks noChangeAspect="1"/>
          </p:cNvPicPr>
          <p:nvPr/>
        </p:nvPicPr>
        <p:blipFill>
          <a:blip r:embed="rId5"/>
          <a:stretch>
            <a:fillRect/>
          </a:stretch>
        </p:blipFill>
        <p:spPr>
          <a:xfrm>
            <a:off x="-15765" y="457200"/>
            <a:ext cx="8151361" cy="6400800"/>
          </a:xfrm>
          <a:prstGeom prst="rect">
            <a:avLst/>
          </a:prstGeom>
        </p:spPr>
      </p:pic>
      <p:sp>
        <p:nvSpPr>
          <p:cNvPr id="7" name="TextBox 6">
            <a:extLst>
              <a:ext uri="{FF2B5EF4-FFF2-40B4-BE49-F238E27FC236}">
                <a16:creationId xmlns:a16="http://schemas.microsoft.com/office/drawing/2014/main" id="{1B3D7098-99F0-4929-BD91-568F8987C4BB}"/>
              </a:ext>
            </a:extLst>
          </p:cNvPr>
          <p:cNvSpPr txBox="1"/>
          <p:nvPr/>
        </p:nvSpPr>
        <p:spPr>
          <a:xfrm>
            <a:off x="8135596" y="601766"/>
            <a:ext cx="3941247" cy="6032421"/>
          </a:xfrm>
          <a:prstGeom prst="rect">
            <a:avLst/>
          </a:prstGeom>
          <a:noFill/>
          <a:ln w="38100">
            <a:solidFill>
              <a:srgbClr val="FF00FF"/>
            </a:solidFill>
          </a:ln>
        </p:spPr>
        <p:txBody>
          <a:bodyPr wrap="square">
            <a:spAutoFit/>
          </a:bodyPr>
          <a:lstStyle/>
          <a:p>
            <a:r>
              <a:rPr lang="vi-VN" sz="2600" dirty="0">
                <a:ln>
                  <a:solidFill>
                    <a:srgbClr val="000099"/>
                  </a:solidFill>
                </a:ln>
                <a:solidFill>
                  <a:srgbClr val="000099"/>
                </a:solidFill>
              </a:rPr>
              <a:t>1</a:t>
            </a:r>
            <a:r>
              <a:rPr lang="vi-VN" sz="2400" dirty="0">
                <a:ln>
                  <a:solidFill>
                    <a:srgbClr val="000099"/>
                  </a:solidFill>
                </a:ln>
                <a:solidFill>
                  <a:srgbClr val="000099"/>
                </a:solidFill>
              </a:rPr>
              <a:t>. </a:t>
            </a:r>
            <a:r>
              <a:rPr lang="vi-VN" sz="2400" dirty="0">
                <a:ln>
                  <a:solidFill>
                    <a:schemeClr val="tx1"/>
                  </a:solidFill>
                </a:ln>
              </a:rPr>
              <a:t>When was Pelé born?</a:t>
            </a:r>
            <a:endParaRPr lang="en-US" sz="2400" dirty="0">
              <a:ln>
                <a:solidFill>
                  <a:schemeClr val="tx1"/>
                </a:solidFill>
              </a:ln>
            </a:endParaRPr>
          </a:p>
          <a:p>
            <a:endParaRPr lang="vi-VN" sz="2400" dirty="0">
              <a:ln>
                <a:solidFill>
                  <a:schemeClr val="tx1"/>
                </a:solidFill>
              </a:ln>
            </a:endParaRPr>
          </a:p>
          <a:p>
            <a:r>
              <a:rPr lang="vi-VN" sz="2400" dirty="0">
                <a:ln>
                  <a:solidFill>
                    <a:srgbClr val="000099"/>
                  </a:solidFill>
                </a:ln>
                <a:solidFill>
                  <a:srgbClr val="000099"/>
                </a:solidFill>
              </a:rPr>
              <a:t>2. </a:t>
            </a:r>
            <a:r>
              <a:rPr lang="vi-VN" sz="2400" dirty="0">
                <a:ln>
                  <a:solidFill>
                    <a:schemeClr val="tx1"/>
                  </a:solidFill>
                </a:ln>
              </a:rPr>
              <a:t>Who first taught him to </a:t>
            </a:r>
          </a:p>
          <a:p>
            <a:endParaRPr lang="vi-VN" sz="2400" dirty="0">
              <a:ln>
                <a:solidFill>
                  <a:schemeClr val="tx1"/>
                </a:solidFill>
              </a:ln>
            </a:endParaRPr>
          </a:p>
          <a:p>
            <a:r>
              <a:rPr lang="vi-VN" sz="2400" dirty="0">
                <a:ln>
                  <a:solidFill>
                    <a:schemeClr val="tx1"/>
                  </a:solidFill>
                </a:ln>
              </a:rPr>
              <a:t>play football?</a:t>
            </a:r>
            <a:endParaRPr lang="en-US" sz="2400" dirty="0">
              <a:ln>
                <a:solidFill>
                  <a:schemeClr val="tx1"/>
                </a:solidFill>
              </a:ln>
            </a:endParaRPr>
          </a:p>
          <a:p>
            <a:endParaRPr lang="vi-VN" sz="2400" dirty="0">
              <a:ln>
                <a:solidFill>
                  <a:schemeClr val="tx1"/>
                </a:solidFill>
              </a:ln>
            </a:endParaRPr>
          </a:p>
          <a:p>
            <a:r>
              <a:rPr lang="vi-VN" sz="2400" dirty="0">
                <a:ln>
                  <a:solidFill>
                    <a:srgbClr val="000099"/>
                  </a:solidFill>
                </a:ln>
                <a:solidFill>
                  <a:srgbClr val="000099"/>
                </a:solidFill>
              </a:rPr>
              <a:t>3. </a:t>
            </a:r>
            <a:r>
              <a:rPr lang="vi-VN" sz="2400" dirty="0">
                <a:ln>
                  <a:solidFill>
                    <a:schemeClr val="tx1"/>
                  </a:solidFill>
                </a:ln>
              </a:rPr>
              <a:t>How many goals did he </a:t>
            </a:r>
          </a:p>
          <a:p>
            <a:endParaRPr lang="vi-VN" sz="2400" dirty="0">
              <a:ln>
                <a:solidFill>
                  <a:schemeClr val="tx1"/>
                </a:solidFill>
              </a:ln>
            </a:endParaRPr>
          </a:p>
          <a:p>
            <a:r>
              <a:rPr lang="vi-VN" sz="2400" dirty="0">
                <a:ln>
                  <a:solidFill>
                    <a:schemeClr val="tx1"/>
                  </a:solidFill>
                </a:ln>
              </a:rPr>
              <a:t>score in total?</a:t>
            </a:r>
          </a:p>
          <a:p>
            <a:r>
              <a:rPr lang="vi-VN" sz="2400" dirty="0">
                <a:ln>
                  <a:solidFill>
                    <a:srgbClr val="000099"/>
                  </a:solidFill>
                </a:ln>
                <a:solidFill>
                  <a:srgbClr val="000099"/>
                </a:solidFill>
              </a:rPr>
              <a:t>4. </a:t>
            </a:r>
            <a:r>
              <a:rPr lang="vi-VN" sz="2400" dirty="0">
                <a:ln>
                  <a:solidFill>
                    <a:schemeClr val="tx1"/>
                  </a:solidFill>
                </a:ln>
              </a:rPr>
              <a:t>When did he become </a:t>
            </a:r>
          </a:p>
          <a:p>
            <a:endParaRPr lang="vi-VN" sz="2400" dirty="0">
              <a:ln>
                <a:solidFill>
                  <a:schemeClr val="tx1"/>
                </a:solidFill>
              </a:ln>
            </a:endParaRPr>
          </a:p>
          <a:p>
            <a:r>
              <a:rPr lang="vi-VN" sz="2400" dirty="0">
                <a:ln>
                  <a:solidFill>
                    <a:schemeClr val="tx1"/>
                  </a:solidFill>
                </a:ln>
              </a:rPr>
              <a:t>“Football Player of the Century"?</a:t>
            </a:r>
            <a:endParaRPr lang="en-US" sz="2400" dirty="0">
              <a:ln>
                <a:solidFill>
                  <a:schemeClr val="tx1"/>
                </a:solidFill>
              </a:ln>
            </a:endParaRPr>
          </a:p>
          <a:p>
            <a:endParaRPr lang="vi-VN" sz="2400" dirty="0">
              <a:ln>
                <a:solidFill>
                  <a:schemeClr val="tx1"/>
                </a:solidFill>
              </a:ln>
            </a:endParaRPr>
          </a:p>
          <a:p>
            <a:r>
              <a:rPr lang="vi-VN" sz="2400" dirty="0">
                <a:ln>
                  <a:solidFill>
                    <a:srgbClr val="000099"/>
                  </a:solidFill>
                </a:ln>
                <a:solidFill>
                  <a:srgbClr val="000099"/>
                </a:solidFill>
              </a:rPr>
              <a:t>5. </a:t>
            </a:r>
            <a:r>
              <a:rPr lang="vi-VN" sz="2400" dirty="0">
                <a:ln>
                  <a:solidFill>
                    <a:schemeClr val="tx1"/>
                  </a:solidFill>
                </a:ln>
              </a:rPr>
              <a:t>What do people call him?</a:t>
            </a:r>
          </a:p>
          <a:p>
            <a:endParaRPr lang="vi-VN" sz="2400" dirty="0">
              <a:ln>
                <a:solidFill>
                  <a:schemeClr val="tx1"/>
                </a:solidFill>
              </a:ln>
            </a:endParaRPr>
          </a:p>
        </p:txBody>
      </p:sp>
      <p:pic>
        <p:nvPicPr>
          <p:cNvPr id="2" name="3 Minute Timer with Music for Kids! Countdown Videos HD!">
            <a:hlinkClick r:id="" action="ppaction://media"/>
            <a:extLst>
              <a:ext uri="{FF2B5EF4-FFF2-40B4-BE49-F238E27FC236}">
                <a16:creationId xmlns:a16="http://schemas.microsoft.com/office/drawing/2014/main" id="{FA20666C-3780-CCB6-ECAF-6C7D17D299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897346" y="6230987"/>
            <a:ext cx="1179497" cy="557868"/>
          </a:xfrm>
          <a:prstGeom prst="rect">
            <a:avLst/>
          </a:prstGeom>
        </p:spPr>
      </p:pic>
      <p:cxnSp>
        <p:nvCxnSpPr>
          <p:cNvPr id="4" name="Google Shape;647;p6">
            <a:extLst>
              <a:ext uri="{FF2B5EF4-FFF2-40B4-BE49-F238E27FC236}">
                <a16:creationId xmlns:a16="http://schemas.microsoft.com/office/drawing/2014/main" id="{D8407ADB-BEC1-ED4D-BB91-3051BDA62F50}"/>
              </a:ext>
            </a:extLst>
          </p:cNvPr>
          <p:cNvCxnSpPr/>
          <p:nvPr/>
        </p:nvCxnSpPr>
        <p:spPr>
          <a:xfrm>
            <a:off x="8542632" y="1003782"/>
            <a:ext cx="816633" cy="0"/>
          </a:xfrm>
          <a:prstGeom prst="straightConnector1">
            <a:avLst/>
          </a:prstGeom>
          <a:noFill/>
          <a:ln w="38100" cap="flat" cmpd="sng">
            <a:solidFill>
              <a:srgbClr val="DB4E3E"/>
            </a:solidFill>
            <a:prstDash val="solid"/>
            <a:round/>
            <a:headEnd type="none" w="sm" len="sm"/>
            <a:tailEnd type="none" w="sm" len="sm"/>
          </a:ln>
        </p:spPr>
      </p:cxnSp>
      <p:cxnSp>
        <p:nvCxnSpPr>
          <p:cNvPr id="6" name="Google Shape;647;p6">
            <a:extLst>
              <a:ext uri="{FF2B5EF4-FFF2-40B4-BE49-F238E27FC236}">
                <a16:creationId xmlns:a16="http://schemas.microsoft.com/office/drawing/2014/main" id="{26D5B27C-CD76-1935-8329-FE7D2E537A45}"/>
              </a:ext>
            </a:extLst>
          </p:cNvPr>
          <p:cNvCxnSpPr/>
          <p:nvPr/>
        </p:nvCxnSpPr>
        <p:spPr>
          <a:xfrm>
            <a:off x="10653443" y="1003782"/>
            <a:ext cx="816633" cy="0"/>
          </a:xfrm>
          <a:prstGeom prst="straightConnector1">
            <a:avLst/>
          </a:prstGeom>
          <a:noFill/>
          <a:ln w="38100" cap="flat" cmpd="sng">
            <a:solidFill>
              <a:srgbClr val="DB4E3E"/>
            </a:solidFill>
            <a:prstDash val="solid"/>
            <a:round/>
            <a:headEnd type="none" w="sm" len="sm"/>
            <a:tailEnd type="none" w="sm" len="sm"/>
          </a:ln>
        </p:spPr>
      </p:cxnSp>
      <p:sp>
        <p:nvSpPr>
          <p:cNvPr id="8" name="Google Shape;649;p6">
            <a:extLst>
              <a:ext uri="{FF2B5EF4-FFF2-40B4-BE49-F238E27FC236}">
                <a16:creationId xmlns:a16="http://schemas.microsoft.com/office/drawing/2014/main" id="{0BC4B05A-FA98-03ED-5275-3C8E941CB429}"/>
              </a:ext>
            </a:extLst>
          </p:cNvPr>
          <p:cNvSpPr/>
          <p:nvPr/>
        </p:nvSpPr>
        <p:spPr>
          <a:xfrm>
            <a:off x="8452723" y="1003782"/>
            <a:ext cx="1063748" cy="456240"/>
          </a:xfrm>
          <a:prstGeom prst="rect">
            <a:avLst/>
          </a:prstGeom>
          <a:solidFill>
            <a:srgbClr val="DE5344"/>
          </a:solidFill>
          <a:ln>
            <a:noFill/>
          </a:ln>
        </p:spPr>
        <p:txBody>
          <a:bodyPr spcFirstLastPara="1" wrap="square" lIns="121900" tIns="60933" rIns="121900" bIns="60933" anchor="ctr" anchorCtr="0">
            <a:noAutofit/>
          </a:bodyPr>
          <a:lstStyle/>
          <a:p>
            <a:pPr algn="ctr"/>
            <a:r>
              <a:rPr lang="en-US" sz="2667" b="1" dirty="0">
                <a:solidFill>
                  <a:schemeClr val="lt1"/>
                </a:solidFill>
                <a:latin typeface="Arial"/>
                <a:ea typeface="Arial"/>
                <a:cs typeface="Arial"/>
                <a:sym typeface="Arial"/>
              </a:rPr>
              <a:t>time</a:t>
            </a:r>
            <a:endParaRPr sz="2667" b="1" dirty="0">
              <a:solidFill>
                <a:schemeClr val="lt1"/>
              </a:solidFill>
              <a:latin typeface="Arial"/>
              <a:ea typeface="Arial"/>
              <a:cs typeface="Arial"/>
              <a:sym typeface="Arial"/>
            </a:endParaRPr>
          </a:p>
        </p:txBody>
      </p:sp>
      <p:cxnSp>
        <p:nvCxnSpPr>
          <p:cNvPr id="9" name="Google Shape;648;p6">
            <a:extLst>
              <a:ext uri="{FF2B5EF4-FFF2-40B4-BE49-F238E27FC236}">
                <a16:creationId xmlns:a16="http://schemas.microsoft.com/office/drawing/2014/main" id="{852B72F8-7DAB-DDD1-A805-BF97580F57FE}"/>
              </a:ext>
            </a:extLst>
          </p:cNvPr>
          <p:cNvCxnSpPr/>
          <p:nvPr/>
        </p:nvCxnSpPr>
        <p:spPr>
          <a:xfrm>
            <a:off x="8452723" y="1767794"/>
            <a:ext cx="816633" cy="0"/>
          </a:xfrm>
          <a:prstGeom prst="straightConnector1">
            <a:avLst/>
          </a:prstGeom>
          <a:noFill/>
          <a:ln w="38100" cap="flat" cmpd="sng">
            <a:solidFill>
              <a:srgbClr val="DB4E3E"/>
            </a:solidFill>
            <a:prstDash val="solid"/>
            <a:round/>
            <a:headEnd type="none" w="sm" len="sm"/>
            <a:tailEnd type="none" w="sm" len="sm"/>
          </a:ln>
        </p:spPr>
      </p:cxnSp>
      <p:cxnSp>
        <p:nvCxnSpPr>
          <p:cNvPr id="10" name="Google Shape;650;p6">
            <a:extLst>
              <a:ext uri="{FF2B5EF4-FFF2-40B4-BE49-F238E27FC236}">
                <a16:creationId xmlns:a16="http://schemas.microsoft.com/office/drawing/2014/main" id="{ABFDD556-3ABF-F4A1-A563-982AF9C7A4B4}"/>
              </a:ext>
            </a:extLst>
          </p:cNvPr>
          <p:cNvCxnSpPr>
            <a:cxnSpLocks/>
          </p:cNvCxnSpPr>
          <p:nvPr/>
        </p:nvCxnSpPr>
        <p:spPr>
          <a:xfrm>
            <a:off x="9793963" y="1767794"/>
            <a:ext cx="948101" cy="0"/>
          </a:xfrm>
          <a:prstGeom prst="straightConnector1">
            <a:avLst/>
          </a:prstGeom>
          <a:noFill/>
          <a:ln w="38100" cap="flat" cmpd="sng">
            <a:solidFill>
              <a:srgbClr val="DB4E3E"/>
            </a:solidFill>
            <a:prstDash val="solid"/>
            <a:round/>
            <a:headEnd type="none" w="sm" len="sm"/>
            <a:tailEnd type="none" w="sm" len="sm"/>
          </a:ln>
        </p:spPr>
      </p:cxnSp>
      <p:cxnSp>
        <p:nvCxnSpPr>
          <p:cNvPr id="11" name="Google Shape;651;p6">
            <a:extLst>
              <a:ext uri="{FF2B5EF4-FFF2-40B4-BE49-F238E27FC236}">
                <a16:creationId xmlns:a16="http://schemas.microsoft.com/office/drawing/2014/main" id="{EBA52CD4-EA73-D869-0415-A54BA0319911}"/>
              </a:ext>
            </a:extLst>
          </p:cNvPr>
          <p:cNvCxnSpPr>
            <a:cxnSpLocks/>
          </p:cNvCxnSpPr>
          <p:nvPr/>
        </p:nvCxnSpPr>
        <p:spPr>
          <a:xfrm>
            <a:off x="8305928" y="2502732"/>
            <a:ext cx="1564465" cy="0"/>
          </a:xfrm>
          <a:prstGeom prst="straightConnector1">
            <a:avLst/>
          </a:prstGeom>
          <a:noFill/>
          <a:ln w="38100" cap="flat" cmpd="sng">
            <a:solidFill>
              <a:srgbClr val="DB4E3E"/>
            </a:solidFill>
            <a:prstDash val="solid"/>
            <a:round/>
            <a:headEnd type="none" w="sm" len="sm"/>
            <a:tailEnd type="none" w="sm" len="sm"/>
          </a:ln>
        </p:spPr>
      </p:cxnSp>
      <p:sp>
        <p:nvSpPr>
          <p:cNvPr id="14" name="Google Shape;652;p6">
            <a:extLst>
              <a:ext uri="{FF2B5EF4-FFF2-40B4-BE49-F238E27FC236}">
                <a16:creationId xmlns:a16="http://schemas.microsoft.com/office/drawing/2014/main" id="{18AD6CB9-06FD-729F-B1A2-BE07E5CFE7A5}"/>
              </a:ext>
            </a:extLst>
          </p:cNvPr>
          <p:cNvSpPr/>
          <p:nvPr/>
        </p:nvSpPr>
        <p:spPr>
          <a:xfrm>
            <a:off x="8269150" y="1801388"/>
            <a:ext cx="1363596" cy="365880"/>
          </a:xfrm>
          <a:prstGeom prst="rect">
            <a:avLst/>
          </a:prstGeom>
          <a:solidFill>
            <a:srgbClr val="DE5344"/>
          </a:solidFill>
          <a:ln>
            <a:noFill/>
          </a:ln>
        </p:spPr>
        <p:txBody>
          <a:bodyPr spcFirstLastPara="1" wrap="square" lIns="121900" tIns="60933" rIns="121900" bIns="60933" anchor="ctr" anchorCtr="0">
            <a:noAutofit/>
          </a:bodyPr>
          <a:lstStyle/>
          <a:p>
            <a:pPr algn="ctr"/>
            <a:r>
              <a:rPr lang="en-US" sz="2667" b="1" dirty="0">
                <a:solidFill>
                  <a:schemeClr val="lt1"/>
                </a:solidFill>
                <a:latin typeface="Arial"/>
                <a:ea typeface="Arial"/>
                <a:cs typeface="Arial"/>
                <a:sym typeface="Arial"/>
              </a:rPr>
              <a:t>people</a:t>
            </a:r>
            <a:endParaRPr sz="2667" b="1" dirty="0">
              <a:solidFill>
                <a:schemeClr val="lt1"/>
              </a:solidFill>
              <a:latin typeface="Arial"/>
              <a:ea typeface="Arial"/>
              <a:cs typeface="Arial"/>
              <a:sym typeface="Arial"/>
            </a:endParaRPr>
          </a:p>
        </p:txBody>
      </p:sp>
      <p:cxnSp>
        <p:nvCxnSpPr>
          <p:cNvPr id="15" name="Google Shape;653;p6">
            <a:extLst>
              <a:ext uri="{FF2B5EF4-FFF2-40B4-BE49-F238E27FC236}">
                <a16:creationId xmlns:a16="http://schemas.microsoft.com/office/drawing/2014/main" id="{BE0C669A-827E-DD49-385E-3568B59A64D4}"/>
              </a:ext>
            </a:extLst>
          </p:cNvPr>
          <p:cNvCxnSpPr>
            <a:cxnSpLocks/>
          </p:cNvCxnSpPr>
          <p:nvPr/>
        </p:nvCxnSpPr>
        <p:spPr>
          <a:xfrm>
            <a:off x="8648344" y="3222353"/>
            <a:ext cx="2005099" cy="0"/>
          </a:xfrm>
          <a:prstGeom prst="straightConnector1">
            <a:avLst/>
          </a:prstGeom>
          <a:noFill/>
          <a:ln w="38100" cap="flat" cmpd="sng">
            <a:solidFill>
              <a:srgbClr val="DB4E3E"/>
            </a:solidFill>
            <a:prstDash val="solid"/>
            <a:round/>
            <a:headEnd type="none" w="sm" len="sm"/>
            <a:tailEnd type="none" w="sm" len="sm"/>
          </a:ln>
        </p:spPr>
      </p:cxnSp>
      <p:cxnSp>
        <p:nvCxnSpPr>
          <p:cNvPr id="16" name="Google Shape;654;p6">
            <a:extLst>
              <a:ext uri="{FF2B5EF4-FFF2-40B4-BE49-F238E27FC236}">
                <a16:creationId xmlns:a16="http://schemas.microsoft.com/office/drawing/2014/main" id="{7C6974FC-1868-DB91-D742-CD62BDD43D84}"/>
              </a:ext>
            </a:extLst>
          </p:cNvPr>
          <p:cNvCxnSpPr/>
          <p:nvPr/>
        </p:nvCxnSpPr>
        <p:spPr>
          <a:xfrm>
            <a:off x="8185726" y="3964740"/>
            <a:ext cx="851141" cy="0"/>
          </a:xfrm>
          <a:prstGeom prst="straightConnector1">
            <a:avLst/>
          </a:prstGeom>
          <a:noFill/>
          <a:ln w="38100" cap="flat" cmpd="sng">
            <a:solidFill>
              <a:srgbClr val="DB4E3E"/>
            </a:solidFill>
            <a:prstDash val="solid"/>
            <a:round/>
            <a:headEnd type="none" w="sm" len="sm"/>
            <a:tailEnd type="none" w="sm" len="sm"/>
          </a:ln>
        </p:spPr>
      </p:cxnSp>
      <p:sp>
        <p:nvSpPr>
          <p:cNvPr id="17" name="Google Shape;655;p6">
            <a:extLst>
              <a:ext uri="{FF2B5EF4-FFF2-40B4-BE49-F238E27FC236}">
                <a16:creationId xmlns:a16="http://schemas.microsoft.com/office/drawing/2014/main" id="{413F5F3F-5EEB-F60B-B66C-660F9CEDCA74}"/>
              </a:ext>
            </a:extLst>
          </p:cNvPr>
          <p:cNvSpPr/>
          <p:nvPr/>
        </p:nvSpPr>
        <p:spPr>
          <a:xfrm>
            <a:off x="8918385" y="3235240"/>
            <a:ext cx="1587261" cy="400407"/>
          </a:xfrm>
          <a:prstGeom prst="rect">
            <a:avLst/>
          </a:prstGeom>
          <a:solidFill>
            <a:srgbClr val="DE5344"/>
          </a:solidFill>
          <a:ln>
            <a:noFill/>
          </a:ln>
        </p:spPr>
        <p:txBody>
          <a:bodyPr spcFirstLastPara="1" wrap="square" lIns="121900" tIns="60933" rIns="121900" bIns="60933" anchor="ctr" anchorCtr="0">
            <a:noAutofit/>
          </a:bodyPr>
          <a:lstStyle/>
          <a:p>
            <a:pPr algn="ctr"/>
            <a:r>
              <a:rPr lang="en-US" sz="2667" b="1" dirty="0">
                <a:solidFill>
                  <a:schemeClr val="lt1"/>
                </a:solidFill>
                <a:latin typeface="Arial"/>
                <a:ea typeface="Arial"/>
                <a:cs typeface="Arial"/>
                <a:sym typeface="Arial"/>
              </a:rPr>
              <a:t>number</a:t>
            </a:r>
            <a:endParaRPr sz="2667" b="1" dirty="0">
              <a:solidFill>
                <a:schemeClr val="lt1"/>
              </a:solidFill>
              <a:latin typeface="Arial"/>
              <a:ea typeface="Arial"/>
              <a:cs typeface="Arial"/>
              <a:sym typeface="Arial"/>
            </a:endParaRPr>
          </a:p>
        </p:txBody>
      </p:sp>
      <p:cxnSp>
        <p:nvCxnSpPr>
          <p:cNvPr id="20" name="Google Shape;656;p6">
            <a:extLst>
              <a:ext uri="{FF2B5EF4-FFF2-40B4-BE49-F238E27FC236}">
                <a16:creationId xmlns:a16="http://schemas.microsoft.com/office/drawing/2014/main" id="{ACCD0CD3-D7B6-2475-3A18-10C65F39E19C}"/>
              </a:ext>
            </a:extLst>
          </p:cNvPr>
          <p:cNvCxnSpPr/>
          <p:nvPr/>
        </p:nvCxnSpPr>
        <p:spPr>
          <a:xfrm>
            <a:off x="8572967" y="4332080"/>
            <a:ext cx="931653" cy="0"/>
          </a:xfrm>
          <a:prstGeom prst="straightConnector1">
            <a:avLst/>
          </a:prstGeom>
          <a:noFill/>
          <a:ln w="38100" cap="flat" cmpd="sng">
            <a:solidFill>
              <a:srgbClr val="DB4E3E"/>
            </a:solidFill>
            <a:prstDash val="solid"/>
            <a:round/>
            <a:headEnd type="none" w="sm" len="sm"/>
            <a:tailEnd type="none" w="sm" len="sm"/>
          </a:ln>
        </p:spPr>
      </p:cxnSp>
      <p:cxnSp>
        <p:nvCxnSpPr>
          <p:cNvPr id="21" name="Google Shape;657;p6">
            <a:extLst>
              <a:ext uri="{FF2B5EF4-FFF2-40B4-BE49-F238E27FC236}">
                <a16:creationId xmlns:a16="http://schemas.microsoft.com/office/drawing/2014/main" id="{EE6C66DC-BAFE-2D20-91ED-121F08AF81A2}"/>
              </a:ext>
            </a:extLst>
          </p:cNvPr>
          <p:cNvCxnSpPr>
            <a:cxnSpLocks/>
          </p:cNvCxnSpPr>
          <p:nvPr/>
        </p:nvCxnSpPr>
        <p:spPr>
          <a:xfrm>
            <a:off x="8360673" y="5033149"/>
            <a:ext cx="2819050" cy="0"/>
          </a:xfrm>
          <a:prstGeom prst="straightConnector1">
            <a:avLst/>
          </a:prstGeom>
          <a:noFill/>
          <a:ln w="38100" cap="flat" cmpd="sng">
            <a:solidFill>
              <a:srgbClr val="DB4E3E"/>
            </a:solidFill>
            <a:prstDash val="solid"/>
            <a:round/>
            <a:headEnd type="none" w="sm" len="sm"/>
            <a:tailEnd type="none" w="sm" len="sm"/>
          </a:ln>
        </p:spPr>
      </p:cxnSp>
      <p:sp>
        <p:nvSpPr>
          <p:cNvPr id="22" name="Google Shape;658;p6">
            <a:extLst>
              <a:ext uri="{FF2B5EF4-FFF2-40B4-BE49-F238E27FC236}">
                <a16:creationId xmlns:a16="http://schemas.microsoft.com/office/drawing/2014/main" id="{BEF17978-630C-FAD3-C893-A6341E006277}"/>
              </a:ext>
            </a:extLst>
          </p:cNvPr>
          <p:cNvSpPr/>
          <p:nvPr/>
        </p:nvSpPr>
        <p:spPr>
          <a:xfrm>
            <a:off x="8484010" y="4349485"/>
            <a:ext cx="1049899" cy="450499"/>
          </a:xfrm>
          <a:prstGeom prst="rect">
            <a:avLst/>
          </a:prstGeom>
          <a:solidFill>
            <a:srgbClr val="DE5344"/>
          </a:solidFill>
          <a:ln>
            <a:noFill/>
          </a:ln>
        </p:spPr>
        <p:txBody>
          <a:bodyPr spcFirstLastPara="1" wrap="square" lIns="121900" tIns="60933" rIns="121900" bIns="60933" anchor="ctr" anchorCtr="0">
            <a:noAutofit/>
          </a:bodyPr>
          <a:lstStyle/>
          <a:p>
            <a:pPr algn="ctr"/>
            <a:r>
              <a:rPr lang="en-US" sz="2667" b="1">
                <a:solidFill>
                  <a:schemeClr val="lt1"/>
                </a:solidFill>
                <a:latin typeface="Arial"/>
                <a:ea typeface="Arial"/>
                <a:cs typeface="Arial"/>
                <a:sym typeface="Arial"/>
              </a:rPr>
              <a:t>time</a:t>
            </a:r>
            <a:endParaRPr sz="2667" b="1">
              <a:solidFill>
                <a:schemeClr val="lt1"/>
              </a:solidFill>
              <a:latin typeface="Arial"/>
              <a:ea typeface="Arial"/>
              <a:cs typeface="Arial"/>
              <a:sym typeface="Arial"/>
            </a:endParaRPr>
          </a:p>
        </p:txBody>
      </p:sp>
      <p:cxnSp>
        <p:nvCxnSpPr>
          <p:cNvPr id="24" name="Google Shape;659;p6">
            <a:extLst>
              <a:ext uri="{FF2B5EF4-FFF2-40B4-BE49-F238E27FC236}">
                <a16:creationId xmlns:a16="http://schemas.microsoft.com/office/drawing/2014/main" id="{ED6C0769-96C4-A555-8579-2A224D49501E}"/>
              </a:ext>
            </a:extLst>
          </p:cNvPr>
          <p:cNvCxnSpPr/>
          <p:nvPr/>
        </p:nvCxnSpPr>
        <p:spPr>
          <a:xfrm>
            <a:off x="8467555" y="6176983"/>
            <a:ext cx="931653" cy="0"/>
          </a:xfrm>
          <a:prstGeom prst="straightConnector1">
            <a:avLst/>
          </a:prstGeom>
          <a:noFill/>
          <a:ln w="38100" cap="flat" cmpd="sng">
            <a:solidFill>
              <a:srgbClr val="DB4E3E"/>
            </a:solidFill>
            <a:prstDash val="solid"/>
            <a:round/>
            <a:headEnd type="none" w="sm" len="sm"/>
            <a:tailEnd type="none" w="sm" len="sm"/>
          </a:ln>
        </p:spPr>
      </p:cxnSp>
      <p:cxnSp>
        <p:nvCxnSpPr>
          <p:cNvPr id="25" name="Google Shape;660;p6">
            <a:extLst>
              <a:ext uri="{FF2B5EF4-FFF2-40B4-BE49-F238E27FC236}">
                <a16:creationId xmlns:a16="http://schemas.microsoft.com/office/drawing/2014/main" id="{BBEB3F7F-6768-C35E-2A8E-30D030BC58F8}"/>
              </a:ext>
            </a:extLst>
          </p:cNvPr>
          <p:cNvCxnSpPr/>
          <p:nvPr/>
        </p:nvCxnSpPr>
        <p:spPr>
          <a:xfrm>
            <a:off x="10054816" y="6176983"/>
            <a:ext cx="1956120" cy="0"/>
          </a:xfrm>
          <a:prstGeom prst="straightConnector1">
            <a:avLst/>
          </a:prstGeom>
          <a:noFill/>
          <a:ln w="38100" cap="flat" cmpd="sng">
            <a:solidFill>
              <a:srgbClr val="DB4E3E"/>
            </a:solidFill>
            <a:prstDash val="solid"/>
            <a:round/>
            <a:headEnd type="none" w="sm" len="sm"/>
            <a:tailEnd type="none" w="sm" len="sm"/>
          </a:ln>
        </p:spPr>
      </p:cxnSp>
      <p:sp>
        <p:nvSpPr>
          <p:cNvPr id="26" name="Google Shape;661;p6">
            <a:extLst>
              <a:ext uri="{FF2B5EF4-FFF2-40B4-BE49-F238E27FC236}">
                <a16:creationId xmlns:a16="http://schemas.microsoft.com/office/drawing/2014/main" id="{BC85FDA8-A46F-F0FB-30CD-3A5137050816}"/>
              </a:ext>
            </a:extLst>
          </p:cNvPr>
          <p:cNvSpPr/>
          <p:nvPr/>
        </p:nvSpPr>
        <p:spPr>
          <a:xfrm>
            <a:off x="8106761" y="6230987"/>
            <a:ext cx="2115736" cy="335464"/>
          </a:xfrm>
          <a:prstGeom prst="rect">
            <a:avLst/>
          </a:prstGeom>
          <a:solidFill>
            <a:srgbClr val="DE5344"/>
          </a:solidFill>
          <a:ln>
            <a:noFill/>
          </a:ln>
        </p:spPr>
        <p:txBody>
          <a:bodyPr spcFirstLastPara="1" wrap="square" lIns="121900" tIns="60933" rIns="121900" bIns="60933" anchor="ctr" anchorCtr="0">
            <a:noAutofit/>
          </a:bodyPr>
          <a:lstStyle/>
          <a:p>
            <a:pPr algn="ctr"/>
            <a:r>
              <a:rPr lang="en-US" sz="2667" b="1" dirty="0">
                <a:solidFill>
                  <a:schemeClr val="lt1"/>
                </a:solidFill>
                <a:latin typeface="Arial"/>
                <a:ea typeface="Arial"/>
                <a:cs typeface="Arial"/>
                <a:sym typeface="Arial"/>
              </a:rPr>
              <a:t>nick name</a:t>
            </a:r>
            <a:endParaRPr sz="2667"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8826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857500" y="201873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3755833" y="2816479"/>
            <a:ext cx="4876800" cy="2062103"/>
          </a:xfrm>
          <a:prstGeom prst="rect">
            <a:avLst/>
          </a:prstGeom>
          <a:noFill/>
        </p:spPr>
        <p:txBody>
          <a:bodyPr wrap="square" rtlCol="0">
            <a:spAutoFit/>
          </a:bodyPr>
          <a:lstStyle/>
          <a:p>
            <a:pPr algn="ctr"/>
            <a:r>
              <a:rPr lang="vi-VN" sz="3200" b="1" dirty="0">
                <a:latin typeface="Times New Roman" pitchFamily="18" charset="0"/>
                <a:cs typeface="Times New Roman" pitchFamily="18" charset="0"/>
              </a:rPr>
              <a:t>In each box, there is a mirac</a:t>
            </a:r>
            <a:r>
              <a:rPr lang="en-US" sz="3200" b="1" dirty="0">
                <a:latin typeface="Times New Roman" pitchFamily="18" charset="0"/>
                <a:cs typeface="Times New Roman" pitchFamily="18" charset="0"/>
              </a:rPr>
              <a:t>u</a:t>
            </a:r>
            <a:r>
              <a:rPr lang="vi-VN" sz="3200" b="1" dirty="0">
                <a:latin typeface="Times New Roman" pitchFamily="18" charset="0"/>
                <a:cs typeface="Times New Roman" pitchFamily="18" charset="0"/>
              </a:rPr>
              <a:t>lous point . Please answer the questions and recieve it. </a:t>
            </a:r>
            <a:endParaRPr lang="en-US" sz="3200" b="1" dirty="0">
              <a:latin typeface="Times New Roman" pitchFamily="18" charset="0"/>
              <a:cs typeface="Times New Roman" pitchFamily="18" charset="0"/>
            </a:endParaRP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05059" y="141787"/>
            <a:ext cx="304800" cy="304800"/>
          </a:xfrm>
          <a:prstGeom prst="rect">
            <a:avLst/>
          </a:prstGeom>
        </p:spPr>
      </p:pic>
      <p:sp>
        <p:nvSpPr>
          <p:cNvPr id="7" name="TextBox 6"/>
          <p:cNvSpPr txBox="1"/>
          <p:nvPr/>
        </p:nvSpPr>
        <p:spPr>
          <a:xfrm>
            <a:off x="3353161" y="576261"/>
            <a:ext cx="4876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Times New Roman" panose="02020603050405020304" pitchFamily="18" charset="0"/>
                <a:cs typeface="Times New Roman" panose="02020603050405020304" pitchFamily="18" charset="0"/>
              </a:rPr>
              <a:t>M</a:t>
            </a:r>
            <a:r>
              <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irac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u</a:t>
            </a:r>
            <a:r>
              <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lous</a:t>
            </a:r>
            <a:r>
              <a:rPr kumimoji="0" lang="en-US" sz="4400" b="0" i="0" u="none" strike="noStrike" kern="1200" cap="none" spc="30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boxes</a:t>
            </a:r>
          </a:p>
        </p:txBody>
      </p:sp>
    </p:spTree>
    <p:extLst>
      <p:ext uri="{BB962C8B-B14F-4D97-AF65-F5344CB8AC3E}">
        <p14:creationId xmlns:p14="http://schemas.microsoft.com/office/powerpoint/2010/main" val="113765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38" presetClass="entr" presetSubtype="0" accel="50000" fill="hold" grpId="0" nodeType="withEffect">
                                  <p:stCondLst>
                                    <p:cond delay="1000"/>
                                  </p:stCondLst>
                                  <p:iterate type="wd">
                                    <p:tmPct val="50000"/>
                                  </p:iterate>
                                  <p:childTnLst>
                                    <p:set>
                                      <p:cBhvr>
                                        <p:cTn id="8" dur="1" fill="hold">
                                          <p:stCondLst>
                                            <p:cond delay="0"/>
                                          </p:stCondLst>
                                        </p:cTn>
                                        <p:tgtEl>
                                          <p:spTgt spid="7"/>
                                        </p:tgtEl>
                                        <p:attrNameLst>
                                          <p:attrName>style.visibility</p:attrName>
                                        </p:attrNameLst>
                                      </p:cBhvr>
                                      <p:to>
                                        <p:strVal val="visible"/>
                                      </p:to>
                                    </p:set>
                                    <p:set>
                                      <p:cBhvr>
                                        <p:cTn id="9" dur="455" fill="hold">
                                          <p:stCondLst>
                                            <p:cond delay="0"/>
                                          </p:stCondLst>
                                        </p:cTn>
                                        <p:tgtEl>
                                          <p:spTgt spid="7"/>
                                        </p:tgtEl>
                                        <p:attrNameLst>
                                          <p:attrName>style.rotation</p:attrName>
                                        </p:attrNameLst>
                                      </p:cBhvr>
                                      <p:to>
                                        <p:strVal val="-45.0"/>
                                      </p:to>
                                    </p:set>
                                    <p:anim calcmode="lin" valueType="num">
                                      <p:cBhvr>
                                        <p:cTn id="10" dur="455" fill="hold">
                                          <p:stCondLst>
                                            <p:cond delay="455"/>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7"/>
                                        </p:tgtEl>
                                        <p:attrNameLst>
                                          <p:attrName>ppt_y</p:attrName>
                                        </p:attrNameLst>
                                      </p:cBhvr>
                                      <p:tavLst>
                                        <p:tav tm="0">
                                          <p:val>
                                            <p:strVal val="#ppt_y-(0.354*#ppt_w-0.172*#ppt_h)"/>
                                          </p:val>
                                        </p:tav>
                                        <p:tav tm="100000">
                                          <p:val>
                                            <p:strVal val="#ppt_y"/>
                                          </p:val>
                                        </p:tav>
                                      </p:tavLst>
                                    </p:anim>
                                  </p:childTnLst>
                                </p:cTn>
                              </p:par>
                              <p:par>
                                <p:cTn id="14" presetID="32" presetClass="emph" presetSubtype="0" repeatCount="indefinite" fill="hold" grpId="1" nodeType="withEffect">
                                  <p:stCondLst>
                                    <p:cond delay="1000"/>
                                  </p:stCondLst>
                                  <p:iterate type="wd">
                                    <p:tmPct val="10000"/>
                                  </p:iterate>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20" fill="hold" display="0">
                  <p:stCondLst>
                    <p:cond delay="indefinite"/>
                  </p:stCondLst>
                  <p:endCondLst>
                    <p:cond evt="onStopAudio" delay="0">
                      <p:tgtEl>
                        <p:sldTgt/>
                      </p:tgtEl>
                    </p:cond>
                  </p:endCondLst>
                </p:cTn>
                <p:tgtEl>
                  <p:spTgt spid="6"/>
                </p:tgtEl>
              </p:cMediaNode>
            </p:audio>
          </p:childTnLst>
        </p:cTn>
      </p:par>
    </p:tnLst>
    <p:bldLst>
      <p:bldP spid="7" grpId="0"/>
      <p:bldP spid="7"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90_Sports_Template_SlidesMani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1328</Words>
  <Application>Microsoft Office PowerPoint</Application>
  <PresentationFormat>Widescreen</PresentationFormat>
  <Paragraphs>213</Paragraphs>
  <Slides>29</Slides>
  <Notes>10</Notes>
  <HiddenSlides>0</HiddenSlides>
  <MMClips>11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.VnAristote</vt:lpstr>
      <vt:lpstr>Arial</vt:lpstr>
      <vt:lpstr>Arial Black</vt:lpstr>
      <vt:lpstr>Arial Rounded MT Bold</vt:lpstr>
      <vt:lpstr>Barlow Condensed</vt:lpstr>
      <vt:lpstr>Calibri</vt:lpstr>
      <vt:lpstr>Calibri Light</vt:lpstr>
      <vt:lpstr>Homemade Apple</vt:lpstr>
      <vt:lpstr>Nunito</vt:lpstr>
      <vt:lpstr>Poppins</vt:lpstr>
      <vt:lpstr>Roboto Condensed Light</vt:lpstr>
      <vt:lpstr>Times New Roman</vt:lpstr>
      <vt:lpstr>Office Theme</vt:lpstr>
      <vt:lpstr>0090_Sports_Template_SlidesMania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4: Read the following facts about 2 sportspeople and fill in the timeline. </vt:lpstr>
      <vt:lpstr>PowerPoint Presentation</vt:lpstr>
      <vt:lpstr>PowerPoint Presentation</vt:lpstr>
      <vt:lpstr>PowerPoint Presentation</vt:lpstr>
      <vt:lpstr>PowerPoint Presentation</vt:lpstr>
      <vt:lpstr>PowerPoint Presentation</vt:lpstr>
      <vt:lpstr>Task 5: Choose 1 sportsperson. Take note. </vt:lpstr>
      <vt:lpstr>PowerPoint Presentation</vt:lpstr>
      <vt:lpstr>PowerPoint Presentation</vt:lpstr>
      <vt:lpstr>SPORTS AND GAMES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Vũ Phương Thảo</cp:lastModifiedBy>
  <cp:revision>82</cp:revision>
  <dcterms:created xsi:type="dcterms:W3CDTF">2021-11-05T09:58:49Z</dcterms:created>
  <dcterms:modified xsi:type="dcterms:W3CDTF">2025-02-19T22:44:52Z</dcterms:modified>
</cp:coreProperties>
</file>