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svg" ContentType="image/svg+xml"/>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87" r:id="rId3"/>
    <p:sldMasterId id="2147483699" r:id="rId4"/>
  </p:sldMasterIdLst>
  <p:notesMasterIdLst>
    <p:notesMasterId r:id="rId39"/>
  </p:notesMasterIdLst>
  <p:sldIdLst>
    <p:sldId id="256" r:id="rId5"/>
    <p:sldId id="385" r:id="rId6"/>
    <p:sldId id="257" r:id="rId7"/>
    <p:sldId id="259" r:id="rId8"/>
    <p:sldId id="384" r:id="rId9"/>
    <p:sldId id="306" r:id="rId10"/>
    <p:sldId id="387" r:id="rId11"/>
    <p:sldId id="258" r:id="rId12"/>
    <p:sldId id="268" r:id="rId13"/>
    <p:sldId id="270" r:id="rId14"/>
    <p:sldId id="388" r:id="rId15"/>
    <p:sldId id="389" r:id="rId16"/>
    <p:sldId id="275" r:id="rId17"/>
    <p:sldId id="391" r:id="rId18"/>
    <p:sldId id="313" r:id="rId19"/>
    <p:sldId id="312" r:id="rId20"/>
    <p:sldId id="375" r:id="rId21"/>
    <p:sldId id="392" r:id="rId22"/>
    <p:sldId id="393" r:id="rId23"/>
    <p:sldId id="394" r:id="rId24"/>
    <p:sldId id="400" r:id="rId25"/>
    <p:sldId id="398" r:id="rId26"/>
    <p:sldId id="399" r:id="rId27"/>
    <p:sldId id="401" r:id="rId28"/>
    <p:sldId id="402" r:id="rId29"/>
    <p:sldId id="403" r:id="rId30"/>
    <p:sldId id="404" r:id="rId31"/>
    <p:sldId id="413" r:id="rId32"/>
    <p:sldId id="415" r:id="rId33"/>
    <p:sldId id="405" r:id="rId34"/>
    <p:sldId id="406" r:id="rId35"/>
    <p:sldId id="407" r:id="rId36"/>
    <p:sldId id="265" r:id="rId37"/>
    <p:sldId id="326" r:id="rId38"/>
  </p:sldIdLst>
  <p:sldSz cx="18288000" cy="10287000"/>
  <p:notesSz cx="6858000" cy="9144000"/>
  <p:embeddedFontLst>
    <p:embeddedFont>
      <p:font typeface="SimSun" pitchFamily="2" charset="-122"/>
      <p:regular r:id="rId40"/>
    </p:embeddedFont>
    <p:embeddedFont>
      <p:font typeface="Calibri Light" pitchFamily="34" charset="0"/>
      <p:regular r:id="rId41"/>
      <p:italic r:id="rId42"/>
    </p:embeddedFont>
    <p:embeddedFont>
      <p:font typeface="Cambria Math" pitchFamily="18" charset="0"/>
      <p:regular r:id="rId43"/>
    </p:embeddedFont>
    <p:embeddedFont>
      <p:font typeface="等线 Light" charset="-122"/>
      <p:regular r:id="rId44"/>
    </p:embeddedFont>
    <p:embeddedFont>
      <p:font typeface="Calibri" pitchFamily="34" charset="0"/>
      <p:regular r:id="rId45"/>
      <p:bold r:id="rId46"/>
      <p:italic r:id="rId47"/>
      <p:boldItalic r:id="rId48"/>
    </p:embeddedFont>
    <p:embeddedFont>
      <p:font typeface="DM Sans SemiBold" charset="0"/>
      <p:regular r:id="rId49"/>
      <p:bold r:id="rId50"/>
      <p:italic r:id="rId51"/>
      <p:boldItalic r:id="rId52"/>
    </p:embeddedFont>
    <p:embeddedFont>
      <p:font typeface="Tahoma" pitchFamily="34" charset="0"/>
      <p:regular r:id="rId53"/>
      <p:bold r:id="rId54"/>
    </p:embeddedFont>
    <p:embeddedFont>
      <p:font typeface="Lato" charset="0"/>
      <p:regular r:id="rId55"/>
      <p:bold r:id="rId56"/>
      <p:italic r:id="rId57"/>
      <p:boldItalic r:id="rId58"/>
    </p:embeddedFont>
    <p:embeddedFont>
      <p:font typeface="Manrope" charset="0"/>
      <p:regular r:id="rId59"/>
      <p:bold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E2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52" autoAdjust="0"/>
    <p:restoredTop sz="94622" autoAdjust="0"/>
  </p:normalViewPr>
  <p:slideViewPr>
    <p:cSldViewPr>
      <p:cViewPr varScale="1">
        <p:scale>
          <a:sx n="45" d="100"/>
          <a:sy n="45" d="100"/>
        </p:scale>
        <p:origin x="-59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7.fntdata"/><Relationship Id="rId59" Type="http://schemas.openxmlformats.org/officeDocument/2006/relationships/font" Target="fonts/font20.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4/1/2025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g1336d459b97_0_3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6" name="Google Shape;1826;g1336d459b97_0_3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677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00459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24104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96716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82216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535155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14" name="Google Shape;14;p3"/>
          <p:cNvSpPr txBox="1">
            <a:spLocks noGrp="1"/>
          </p:cNvSpPr>
          <p:nvPr>
            <p:ph type="title"/>
          </p:nvPr>
        </p:nvSpPr>
        <p:spPr>
          <a:xfrm>
            <a:off x="4608000" y="4934200"/>
            <a:ext cx="9072000" cy="1754400"/>
          </a:xfrm>
          <a:prstGeom prst="rect">
            <a:avLst/>
          </a:prstGeom>
        </p:spPr>
        <p:txBody>
          <a:bodyPr spcFirstLastPara="1" wrap="square" lIns="91425" tIns="91425" rIns="91425" bIns="91425" anchor="t" anchorCtr="0">
            <a:noAutofit/>
          </a:bodyPr>
          <a:lstStyle>
            <a:lvl1pPr lvl="0">
              <a:spcBef>
                <a:spcPts val="0"/>
              </a:spcBef>
              <a:spcAft>
                <a:spcPts val="0"/>
              </a:spcAft>
              <a:buSzPts val="4500"/>
              <a:buNone/>
              <a:defRPr sz="9000"/>
            </a:lvl1pPr>
            <a:lvl2pPr lvl="1" algn="r">
              <a:spcBef>
                <a:spcPts val="0"/>
              </a:spcBef>
              <a:spcAft>
                <a:spcPts val="0"/>
              </a:spcAft>
              <a:buSzPts val="4500"/>
              <a:buNone/>
              <a:defRPr sz="9000"/>
            </a:lvl2pPr>
            <a:lvl3pPr lvl="2" algn="r">
              <a:spcBef>
                <a:spcPts val="0"/>
              </a:spcBef>
              <a:spcAft>
                <a:spcPts val="0"/>
              </a:spcAft>
              <a:buSzPts val="4500"/>
              <a:buNone/>
              <a:defRPr sz="9000"/>
            </a:lvl3pPr>
            <a:lvl4pPr lvl="3" algn="r">
              <a:spcBef>
                <a:spcPts val="0"/>
              </a:spcBef>
              <a:spcAft>
                <a:spcPts val="0"/>
              </a:spcAft>
              <a:buSzPts val="4500"/>
              <a:buNone/>
              <a:defRPr sz="9000"/>
            </a:lvl4pPr>
            <a:lvl5pPr lvl="4" algn="r">
              <a:spcBef>
                <a:spcPts val="0"/>
              </a:spcBef>
              <a:spcAft>
                <a:spcPts val="0"/>
              </a:spcAft>
              <a:buSzPts val="4500"/>
              <a:buNone/>
              <a:defRPr sz="9000"/>
            </a:lvl5pPr>
            <a:lvl6pPr lvl="5" algn="r">
              <a:spcBef>
                <a:spcPts val="0"/>
              </a:spcBef>
              <a:spcAft>
                <a:spcPts val="0"/>
              </a:spcAft>
              <a:buSzPts val="4500"/>
              <a:buNone/>
              <a:defRPr sz="9000"/>
            </a:lvl6pPr>
            <a:lvl7pPr lvl="6" algn="r">
              <a:spcBef>
                <a:spcPts val="0"/>
              </a:spcBef>
              <a:spcAft>
                <a:spcPts val="0"/>
              </a:spcAft>
              <a:buSzPts val="4500"/>
              <a:buNone/>
              <a:defRPr sz="9000"/>
            </a:lvl7pPr>
            <a:lvl8pPr lvl="7" algn="r">
              <a:spcBef>
                <a:spcPts val="0"/>
              </a:spcBef>
              <a:spcAft>
                <a:spcPts val="0"/>
              </a:spcAft>
              <a:buSzPts val="4500"/>
              <a:buNone/>
              <a:defRPr sz="9000"/>
            </a:lvl8pPr>
            <a:lvl9pPr lvl="8" algn="r">
              <a:spcBef>
                <a:spcPts val="0"/>
              </a:spcBef>
              <a:spcAft>
                <a:spcPts val="0"/>
              </a:spcAft>
              <a:buSzPts val="4500"/>
              <a:buNone/>
              <a:defRPr sz="9000"/>
            </a:lvl9pPr>
          </a:lstStyle>
          <a:p>
            <a:endParaRPr/>
          </a:p>
        </p:txBody>
      </p:sp>
      <p:sp>
        <p:nvSpPr>
          <p:cNvPr id="15" name="Google Shape;15;p3"/>
          <p:cNvSpPr txBox="1">
            <a:spLocks noGrp="1"/>
          </p:cNvSpPr>
          <p:nvPr>
            <p:ph type="title" idx="2" hasCustomPrompt="1"/>
          </p:nvPr>
        </p:nvSpPr>
        <p:spPr>
          <a:xfrm>
            <a:off x="8150100" y="298874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6" name="Google Shape;16;p3"/>
          <p:cNvSpPr txBox="1">
            <a:spLocks noGrp="1"/>
          </p:cNvSpPr>
          <p:nvPr>
            <p:ph type="subTitle" idx="1"/>
          </p:nvPr>
        </p:nvSpPr>
        <p:spPr>
          <a:xfrm>
            <a:off x="4608000" y="6688600"/>
            <a:ext cx="9072000" cy="831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840217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5"/>
        <p:cNvGrpSpPr/>
        <p:nvPr/>
      </p:nvGrpSpPr>
      <p:grpSpPr>
        <a:xfrm>
          <a:off x="0" y="0"/>
          <a:ext cx="0" cy="0"/>
          <a:chOff x="0" y="0"/>
          <a:chExt cx="0" cy="0"/>
        </a:xfrm>
      </p:grpSpPr>
      <p:sp>
        <p:nvSpPr>
          <p:cNvPr id="36" name="Google Shape;36;p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37" name="Google Shape;37;p5"/>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38" name="Google Shape;38;p5"/>
          <p:cNvSpPr txBox="1">
            <a:spLocks noGrp="1"/>
          </p:cNvSpPr>
          <p:nvPr>
            <p:ph type="subTitle" idx="1"/>
          </p:nvPr>
        </p:nvSpPr>
        <p:spPr>
          <a:xfrm>
            <a:off x="2990796" y="6538752"/>
            <a:ext cx="53802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9" name="Google Shape;39;p5"/>
          <p:cNvSpPr txBox="1">
            <a:spLocks noGrp="1"/>
          </p:cNvSpPr>
          <p:nvPr>
            <p:ph type="subTitle" idx="2"/>
          </p:nvPr>
        </p:nvSpPr>
        <p:spPr>
          <a:xfrm>
            <a:off x="2990796" y="5593150"/>
            <a:ext cx="5380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0" name="Google Shape;40;p5"/>
          <p:cNvSpPr txBox="1">
            <a:spLocks noGrp="1"/>
          </p:cNvSpPr>
          <p:nvPr>
            <p:ph type="subTitle" idx="3"/>
          </p:nvPr>
        </p:nvSpPr>
        <p:spPr>
          <a:xfrm>
            <a:off x="9917004" y="6538752"/>
            <a:ext cx="53802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1" name="Google Shape;41;p5"/>
          <p:cNvSpPr txBox="1">
            <a:spLocks noGrp="1"/>
          </p:cNvSpPr>
          <p:nvPr>
            <p:ph type="subTitle" idx="4"/>
          </p:nvPr>
        </p:nvSpPr>
        <p:spPr>
          <a:xfrm>
            <a:off x="9917004" y="5593150"/>
            <a:ext cx="5380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42" name="Google Shape;42;p5"/>
          <p:cNvGrpSpPr/>
          <p:nvPr/>
        </p:nvGrpSpPr>
        <p:grpSpPr>
          <a:xfrm>
            <a:off x="65456" y="2115932"/>
            <a:ext cx="17214660" cy="6913360"/>
            <a:chOff x="32728" y="1057966"/>
            <a:chExt cx="8607330" cy="3456680"/>
          </a:xfrm>
        </p:grpSpPr>
        <p:grpSp>
          <p:nvGrpSpPr>
            <p:cNvPr id="43" name="Google Shape;43;p5"/>
            <p:cNvGrpSpPr/>
            <p:nvPr/>
          </p:nvGrpSpPr>
          <p:grpSpPr>
            <a:xfrm>
              <a:off x="7965836" y="1057966"/>
              <a:ext cx="674223" cy="683351"/>
              <a:chOff x="10058913" y="355050"/>
              <a:chExt cx="623242" cy="631563"/>
            </a:xfrm>
          </p:grpSpPr>
          <p:sp>
            <p:nvSpPr>
              <p:cNvPr id="44" name="Google Shape;44;p5"/>
              <p:cNvSpPr/>
              <p:nvPr/>
            </p:nvSpPr>
            <p:spPr>
              <a:xfrm>
                <a:off x="10058913" y="361152"/>
                <a:ext cx="623242" cy="625461"/>
              </a:xfrm>
              <a:custGeom>
                <a:avLst/>
                <a:gdLst/>
                <a:ahLst/>
                <a:cxnLst/>
                <a:rect l="l" t="t" r="r" b="b"/>
                <a:pathLst>
                  <a:path w="7864" h="7892" extrusionOk="0">
                    <a:moveTo>
                      <a:pt x="3394" y="1"/>
                    </a:moveTo>
                    <a:cubicBezTo>
                      <a:pt x="3342" y="1"/>
                      <a:pt x="3290" y="27"/>
                      <a:pt x="3256" y="75"/>
                    </a:cubicBezTo>
                    <a:lnTo>
                      <a:pt x="2134" y="1527"/>
                    </a:lnTo>
                    <a:cubicBezTo>
                      <a:pt x="2068" y="1615"/>
                      <a:pt x="2057" y="1890"/>
                      <a:pt x="2123" y="1945"/>
                    </a:cubicBezTo>
                    <a:lnTo>
                      <a:pt x="2145" y="1956"/>
                    </a:lnTo>
                    <a:cubicBezTo>
                      <a:pt x="2398" y="2132"/>
                      <a:pt x="2453" y="2495"/>
                      <a:pt x="2266" y="2747"/>
                    </a:cubicBezTo>
                    <a:lnTo>
                      <a:pt x="2156" y="2890"/>
                    </a:lnTo>
                    <a:cubicBezTo>
                      <a:pt x="2089" y="2985"/>
                      <a:pt x="2025" y="3022"/>
                      <a:pt x="1959" y="3022"/>
                    </a:cubicBezTo>
                    <a:cubicBezTo>
                      <a:pt x="1840" y="3022"/>
                      <a:pt x="1714" y="2904"/>
                      <a:pt x="1551" y="2791"/>
                    </a:cubicBezTo>
                    <a:lnTo>
                      <a:pt x="1530" y="2780"/>
                    </a:lnTo>
                    <a:cubicBezTo>
                      <a:pt x="1500" y="2760"/>
                      <a:pt x="1468" y="2750"/>
                      <a:pt x="1436" y="2750"/>
                    </a:cubicBezTo>
                    <a:cubicBezTo>
                      <a:pt x="1384" y="2750"/>
                      <a:pt x="1333" y="2777"/>
                      <a:pt x="1299" y="2824"/>
                    </a:cubicBezTo>
                    <a:lnTo>
                      <a:pt x="56" y="4562"/>
                    </a:lnTo>
                    <a:cubicBezTo>
                      <a:pt x="1" y="4639"/>
                      <a:pt x="12" y="4749"/>
                      <a:pt x="89" y="4804"/>
                    </a:cubicBezTo>
                    <a:lnTo>
                      <a:pt x="4378" y="7861"/>
                    </a:lnTo>
                    <a:cubicBezTo>
                      <a:pt x="4407" y="7882"/>
                      <a:pt x="4439" y="7892"/>
                      <a:pt x="4471" y="7892"/>
                    </a:cubicBezTo>
                    <a:cubicBezTo>
                      <a:pt x="4525" y="7892"/>
                      <a:pt x="4579" y="7865"/>
                      <a:pt x="4620" y="7817"/>
                    </a:cubicBezTo>
                    <a:lnTo>
                      <a:pt x="5851" y="6069"/>
                    </a:lnTo>
                    <a:cubicBezTo>
                      <a:pt x="5906" y="5992"/>
                      <a:pt x="5895" y="5882"/>
                      <a:pt x="5818" y="5838"/>
                    </a:cubicBezTo>
                    <a:lnTo>
                      <a:pt x="5818" y="5827"/>
                    </a:lnTo>
                    <a:cubicBezTo>
                      <a:pt x="5565" y="5651"/>
                      <a:pt x="5335" y="5552"/>
                      <a:pt x="5521" y="5288"/>
                    </a:cubicBezTo>
                    <a:lnTo>
                      <a:pt x="5620" y="5145"/>
                    </a:lnTo>
                    <a:cubicBezTo>
                      <a:pt x="5737" y="4980"/>
                      <a:pt x="5922" y="4893"/>
                      <a:pt x="6103" y="4893"/>
                    </a:cubicBezTo>
                    <a:cubicBezTo>
                      <a:pt x="6213" y="4893"/>
                      <a:pt x="6321" y="4925"/>
                      <a:pt x="6412" y="4991"/>
                    </a:cubicBezTo>
                    <a:cubicBezTo>
                      <a:pt x="6441" y="5012"/>
                      <a:pt x="6475" y="5021"/>
                      <a:pt x="6509" y="5021"/>
                    </a:cubicBezTo>
                    <a:cubicBezTo>
                      <a:pt x="6564" y="5021"/>
                      <a:pt x="6620" y="4995"/>
                      <a:pt x="6654" y="4947"/>
                    </a:cubicBezTo>
                    <a:lnTo>
                      <a:pt x="7809" y="3319"/>
                    </a:lnTo>
                    <a:cubicBezTo>
                      <a:pt x="7864" y="3242"/>
                      <a:pt x="7787" y="3011"/>
                      <a:pt x="7710" y="2956"/>
                    </a:cubicBezTo>
                    <a:lnTo>
                      <a:pt x="3487" y="31"/>
                    </a:lnTo>
                    <a:cubicBezTo>
                      <a:pt x="3458" y="10"/>
                      <a:pt x="3426" y="1"/>
                      <a:pt x="3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 name="Google Shape;45;p5"/>
              <p:cNvSpPr/>
              <p:nvPr/>
            </p:nvSpPr>
            <p:spPr>
              <a:xfrm>
                <a:off x="10077220" y="355050"/>
                <a:ext cx="590986" cy="588054"/>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 name="Google Shape;46;p5"/>
              <p:cNvSpPr/>
              <p:nvPr/>
            </p:nvSpPr>
            <p:spPr>
              <a:xfrm>
                <a:off x="10180089" y="498258"/>
                <a:ext cx="330404" cy="367415"/>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 name="Google Shape;47;p5"/>
              <p:cNvSpPr/>
              <p:nvPr/>
            </p:nvSpPr>
            <p:spPr>
              <a:xfrm>
                <a:off x="10190550" y="519973"/>
                <a:ext cx="309481" cy="345699"/>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 name="Google Shape;48;p5"/>
              <p:cNvSpPr/>
              <p:nvPr/>
            </p:nvSpPr>
            <p:spPr>
              <a:xfrm>
                <a:off x="10369183" y="580997"/>
                <a:ext cx="68078" cy="60073"/>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9" name="Google Shape;49;p5"/>
            <p:cNvGrpSpPr/>
            <p:nvPr/>
          </p:nvGrpSpPr>
          <p:grpSpPr>
            <a:xfrm rot="-4258316">
              <a:off x="129979" y="3601467"/>
              <a:ext cx="821689" cy="791534"/>
              <a:chOff x="7624325" y="-1510778"/>
              <a:chExt cx="1080227" cy="1040454"/>
            </a:xfrm>
          </p:grpSpPr>
          <p:sp>
            <p:nvSpPr>
              <p:cNvPr id="50" name="Google Shape;50;p5"/>
              <p:cNvSpPr/>
              <p:nvPr/>
            </p:nvSpPr>
            <p:spPr>
              <a:xfrm>
                <a:off x="7669410" y="-1385541"/>
                <a:ext cx="1033471" cy="915217"/>
              </a:xfrm>
              <a:custGeom>
                <a:avLst/>
                <a:gdLst/>
                <a:ahLst/>
                <a:cxnLst/>
                <a:rect l="l" t="t" r="r" b="b"/>
                <a:pathLst>
                  <a:path w="6808" h="6029" extrusionOk="0">
                    <a:moveTo>
                      <a:pt x="4708" y="0"/>
                    </a:moveTo>
                    <a:cubicBezTo>
                      <a:pt x="4363" y="0"/>
                      <a:pt x="4017" y="104"/>
                      <a:pt x="3718" y="321"/>
                    </a:cubicBezTo>
                    <a:lnTo>
                      <a:pt x="3322" y="607"/>
                    </a:lnTo>
                    <a:lnTo>
                      <a:pt x="3245" y="497"/>
                    </a:lnTo>
                    <a:lnTo>
                      <a:pt x="0" y="2817"/>
                    </a:lnTo>
                    <a:lnTo>
                      <a:pt x="2310" y="6028"/>
                    </a:lnTo>
                    <a:lnTo>
                      <a:pt x="5543" y="3697"/>
                    </a:lnTo>
                    <a:lnTo>
                      <a:pt x="5466" y="3598"/>
                    </a:lnTo>
                    <a:lnTo>
                      <a:pt x="5862" y="3312"/>
                    </a:lnTo>
                    <a:cubicBezTo>
                      <a:pt x="6632" y="2762"/>
                      <a:pt x="6808" y="1696"/>
                      <a:pt x="6258" y="926"/>
                    </a:cubicBezTo>
                    <a:lnTo>
                      <a:pt x="6093" y="706"/>
                    </a:lnTo>
                    <a:cubicBezTo>
                      <a:pt x="5760" y="246"/>
                      <a:pt x="5237" y="0"/>
                      <a:pt x="4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 name="Google Shape;51;p5"/>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 name="Google Shape;52;p5"/>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 name="Google Shape;53;p5"/>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 name="Google Shape;54;p5"/>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319458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57" name="Google Shape;57;p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grpSp>
        <p:nvGrpSpPr>
          <p:cNvPr id="58" name="Google Shape;58;p6"/>
          <p:cNvGrpSpPr/>
          <p:nvPr/>
        </p:nvGrpSpPr>
        <p:grpSpPr>
          <a:xfrm>
            <a:off x="152381" y="2191646"/>
            <a:ext cx="18275166" cy="7326772"/>
            <a:chOff x="76190" y="1095823"/>
            <a:chExt cx="9137583" cy="3663386"/>
          </a:xfrm>
        </p:grpSpPr>
        <p:grpSp>
          <p:nvGrpSpPr>
            <p:cNvPr id="59" name="Google Shape;59;p6"/>
            <p:cNvGrpSpPr/>
            <p:nvPr/>
          </p:nvGrpSpPr>
          <p:grpSpPr>
            <a:xfrm rot="-1169873">
              <a:off x="8487513" y="4032834"/>
              <a:ext cx="638054" cy="638191"/>
              <a:chOff x="8790864" y="-1437011"/>
              <a:chExt cx="835482" cy="831392"/>
            </a:xfrm>
          </p:grpSpPr>
          <p:sp>
            <p:nvSpPr>
              <p:cNvPr id="60" name="Google Shape;60;p6"/>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 name="Google Shape;61;p6"/>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 name="Google Shape;62;p6"/>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 name="Google Shape;63;p6"/>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4" name="Google Shape;64;p6"/>
            <p:cNvGrpSpPr/>
            <p:nvPr/>
          </p:nvGrpSpPr>
          <p:grpSpPr>
            <a:xfrm rot="-5400000">
              <a:off x="42064" y="1129949"/>
              <a:ext cx="671793" cy="603540"/>
              <a:chOff x="7624325" y="-1510778"/>
              <a:chExt cx="1080227" cy="970321"/>
            </a:xfrm>
          </p:grpSpPr>
          <p:sp>
            <p:nvSpPr>
              <p:cNvPr id="65" name="Google Shape;65;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 name="Google Shape;66;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 name="Google Shape;67;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 name="Google Shape;68;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 name="Google Shape;69;p6"/>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 name="Google Shape;70;p6"/>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2913512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1"/>
        <p:cNvGrpSpPr/>
        <p:nvPr/>
      </p:nvGrpSpPr>
      <p:grpSpPr>
        <a:xfrm>
          <a:off x="0" y="0"/>
          <a:ext cx="0" cy="0"/>
          <a:chOff x="0" y="0"/>
          <a:chExt cx="0" cy="0"/>
        </a:xfrm>
      </p:grpSpPr>
      <p:sp>
        <p:nvSpPr>
          <p:cNvPr id="72" name="Google Shape;72;p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73" name="Google Shape;73;p7"/>
          <p:cNvSpPr txBox="1">
            <a:spLocks noGrp="1"/>
          </p:cNvSpPr>
          <p:nvPr>
            <p:ph type="title"/>
          </p:nvPr>
        </p:nvSpPr>
        <p:spPr>
          <a:xfrm>
            <a:off x="1929600" y="2356600"/>
            <a:ext cx="5527800" cy="3232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lnSpc>
                <a:spcPct val="90000"/>
              </a:lnSpc>
              <a:spcBef>
                <a:spcPts val="0"/>
              </a:spcBef>
              <a:spcAft>
                <a:spcPts val="0"/>
              </a:spcAft>
              <a:buSzPts val="3100"/>
              <a:buNone/>
              <a:defRPr/>
            </a:lvl2pPr>
            <a:lvl3pPr lvl="2" rtl="0">
              <a:lnSpc>
                <a:spcPct val="90000"/>
              </a:lnSpc>
              <a:spcBef>
                <a:spcPts val="0"/>
              </a:spcBef>
              <a:spcAft>
                <a:spcPts val="0"/>
              </a:spcAft>
              <a:buSzPts val="3100"/>
              <a:buNone/>
              <a:defRPr/>
            </a:lvl3pPr>
            <a:lvl4pPr lvl="3" rtl="0">
              <a:lnSpc>
                <a:spcPct val="90000"/>
              </a:lnSpc>
              <a:spcBef>
                <a:spcPts val="0"/>
              </a:spcBef>
              <a:spcAft>
                <a:spcPts val="0"/>
              </a:spcAft>
              <a:buSzPts val="3100"/>
              <a:buNone/>
              <a:defRPr/>
            </a:lvl4pPr>
            <a:lvl5pPr lvl="4" rtl="0">
              <a:lnSpc>
                <a:spcPct val="90000"/>
              </a:lnSpc>
              <a:spcBef>
                <a:spcPts val="0"/>
              </a:spcBef>
              <a:spcAft>
                <a:spcPts val="0"/>
              </a:spcAft>
              <a:buSzPts val="3100"/>
              <a:buNone/>
              <a:defRPr/>
            </a:lvl5pPr>
            <a:lvl6pPr lvl="5" rtl="0">
              <a:lnSpc>
                <a:spcPct val="90000"/>
              </a:lnSpc>
              <a:spcBef>
                <a:spcPts val="0"/>
              </a:spcBef>
              <a:spcAft>
                <a:spcPts val="0"/>
              </a:spcAft>
              <a:buSzPts val="3100"/>
              <a:buNone/>
              <a:defRPr/>
            </a:lvl6pPr>
            <a:lvl7pPr lvl="6" rtl="0">
              <a:lnSpc>
                <a:spcPct val="90000"/>
              </a:lnSpc>
              <a:spcBef>
                <a:spcPts val="0"/>
              </a:spcBef>
              <a:spcAft>
                <a:spcPts val="0"/>
              </a:spcAft>
              <a:buSzPts val="3100"/>
              <a:buNone/>
              <a:defRPr/>
            </a:lvl7pPr>
            <a:lvl8pPr lvl="7" rtl="0">
              <a:lnSpc>
                <a:spcPct val="90000"/>
              </a:lnSpc>
              <a:spcBef>
                <a:spcPts val="0"/>
              </a:spcBef>
              <a:spcAft>
                <a:spcPts val="0"/>
              </a:spcAft>
              <a:buSzPts val="3100"/>
              <a:buNone/>
              <a:defRPr/>
            </a:lvl8pPr>
            <a:lvl9pPr lvl="8" rtl="0">
              <a:lnSpc>
                <a:spcPct val="90000"/>
              </a:lnSpc>
              <a:spcBef>
                <a:spcPts val="0"/>
              </a:spcBef>
              <a:spcAft>
                <a:spcPts val="0"/>
              </a:spcAft>
              <a:buSzPts val="3100"/>
              <a:buNone/>
              <a:defRPr/>
            </a:lvl9pPr>
          </a:lstStyle>
          <a:p>
            <a:endParaRPr/>
          </a:p>
        </p:txBody>
      </p:sp>
      <p:sp>
        <p:nvSpPr>
          <p:cNvPr id="74" name="Google Shape;74;p7"/>
          <p:cNvSpPr txBox="1">
            <a:spLocks noGrp="1"/>
          </p:cNvSpPr>
          <p:nvPr>
            <p:ph type="subTitle" idx="1"/>
          </p:nvPr>
        </p:nvSpPr>
        <p:spPr>
          <a:xfrm>
            <a:off x="1929600" y="5547600"/>
            <a:ext cx="55278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5" name="Google Shape;75;p7"/>
          <p:cNvSpPr>
            <a:spLocks noGrp="1"/>
          </p:cNvSpPr>
          <p:nvPr>
            <p:ph type="pic" idx="2"/>
          </p:nvPr>
        </p:nvSpPr>
        <p:spPr>
          <a:xfrm>
            <a:off x="9327600" y="1739100"/>
            <a:ext cx="6808800" cy="6808800"/>
          </a:xfrm>
          <a:prstGeom prst="rect">
            <a:avLst/>
          </a:prstGeom>
          <a:noFill/>
          <a:ln w="19050" cap="flat" cmpd="sng">
            <a:solidFill>
              <a:schemeClr val="dk1"/>
            </a:solidFill>
            <a:prstDash val="solid"/>
            <a:round/>
            <a:headEnd type="none" w="sm" len="sm"/>
            <a:tailEnd type="none" w="sm" len="sm"/>
          </a:ln>
        </p:spPr>
      </p:sp>
      <p:grpSp>
        <p:nvGrpSpPr>
          <p:cNvPr id="76" name="Google Shape;76;p7"/>
          <p:cNvGrpSpPr/>
          <p:nvPr/>
        </p:nvGrpSpPr>
        <p:grpSpPr>
          <a:xfrm>
            <a:off x="15724344" y="1078988"/>
            <a:ext cx="1270608" cy="321376"/>
            <a:chOff x="10100350" y="671450"/>
            <a:chExt cx="77000" cy="19475"/>
          </a:xfrm>
        </p:grpSpPr>
        <p:sp>
          <p:nvSpPr>
            <p:cNvPr id="77" name="Google Shape;77;p7"/>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 name="Google Shape;78;p7"/>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 name="Google Shape;79;p7"/>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 name="Google Shape;80;p7"/>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 name="Google Shape;81;p7"/>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 name="Google Shape;82;p7"/>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52084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3"/>
        <p:cNvGrpSpPr/>
        <p:nvPr/>
      </p:nvGrpSpPr>
      <p:grpSpPr>
        <a:xfrm>
          <a:off x="0" y="0"/>
          <a:ext cx="0" cy="0"/>
          <a:chOff x="0" y="0"/>
          <a:chExt cx="0" cy="0"/>
        </a:xfrm>
      </p:grpSpPr>
      <p:sp>
        <p:nvSpPr>
          <p:cNvPr id="84" name="Google Shape;84;p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85" name="Google Shape;85;p8"/>
          <p:cNvSpPr txBox="1">
            <a:spLocks noGrp="1"/>
          </p:cNvSpPr>
          <p:nvPr>
            <p:ph type="title"/>
          </p:nvPr>
        </p:nvSpPr>
        <p:spPr>
          <a:xfrm>
            <a:off x="4507500" y="3565100"/>
            <a:ext cx="9273000" cy="31566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6000"/>
              <a:buNone/>
              <a:defRPr sz="12000"/>
            </a:lvl1pPr>
            <a:lvl2pPr lvl="1">
              <a:lnSpc>
                <a:spcPct val="90000"/>
              </a:lnSpc>
              <a:spcBef>
                <a:spcPts val="0"/>
              </a:spcBef>
              <a:spcAft>
                <a:spcPts val="0"/>
              </a:spcAft>
              <a:buSzPts val="6000"/>
              <a:buNone/>
              <a:defRPr sz="12000"/>
            </a:lvl2pPr>
            <a:lvl3pPr lvl="2">
              <a:lnSpc>
                <a:spcPct val="90000"/>
              </a:lnSpc>
              <a:spcBef>
                <a:spcPts val="0"/>
              </a:spcBef>
              <a:spcAft>
                <a:spcPts val="0"/>
              </a:spcAft>
              <a:buSzPts val="6000"/>
              <a:buNone/>
              <a:defRPr sz="12000"/>
            </a:lvl3pPr>
            <a:lvl4pPr lvl="3">
              <a:lnSpc>
                <a:spcPct val="90000"/>
              </a:lnSpc>
              <a:spcBef>
                <a:spcPts val="0"/>
              </a:spcBef>
              <a:spcAft>
                <a:spcPts val="0"/>
              </a:spcAft>
              <a:buSzPts val="6000"/>
              <a:buNone/>
              <a:defRPr sz="12000"/>
            </a:lvl4pPr>
            <a:lvl5pPr lvl="4">
              <a:lnSpc>
                <a:spcPct val="90000"/>
              </a:lnSpc>
              <a:spcBef>
                <a:spcPts val="0"/>
              </a:spcBef>
              <a:spcAft>
                <a:spcPts val="0"/>
              </a:spcAft>
              <a:buSzPts val="6000"/>
              <a:buNone/>
              <a:defRPr sz="12000"/>
            </a:lvl5pPr>
            <a:lvl6pPr lvl="5">
              <a:lnSpc>
                <a:spcPct val="90000"/>
              </a:lnSpc>
              <a:spcBef>
                <a:spcPts val="0"/>
              </a:spcBef>
              <a:spcAft>
                <a:spcPts val="0"/>
              </a:spcAft>
              <a:buSzPts val="6000"/>
              <a:buNone/>
              <a:defRPr sz="12000"/>
            </a:lvl6pPr>
            <a:lvl7pPr lvl="6">
              <a:lnSpc>
                <a:spcPct val="90000"/>
              </a:lnSpc>
              <a:spcBef>
                <a:spcPts val="0"/>
              </a:spcBef>
              <a:spcAft>
                <a:spcPts val="0"/>
              </a:spcAft>
              <a:buSzPts val="6000"/>
              <a:buNone/>
              <a:defRPr sz="12000"/>
            </a:lvl7pPr>
            <a:lvl8pPr lvl="7">
              <a:lnSpc>
                <a:spcPct val="90000"/>
              </a:lnSpc>
              <a:spcBef>
                <a:spcPts val="0"/>
              </a:spcBef>
              <a:spcAft>
                <a:spcPts val="0"/>
              </a:spcAft>
              <a:buSzPts val="6000"/>
              <a:buNone/>
              <a:defRPr sz="12000"/>
            </a:lvl8pPr>
            <a:lvl9pPr lvl="8">
              <a:lnSpc>
                <a:spcPct val="90000"/>
              </a:lnSpc>
              <a:spcBef>
                <a:spcPts val="0"/>
              </a:spcBef>
              <a:spcAft>
                <a:spcPts val="0"/>
              </a:spcAft>
              <a:buSzPts val="6000"/>
              <a:buNone/>
              <a:defRPr sz="12000"/>
            </a:lvl9pPr>
          </a:lstStyle>
          <a:p>
            <a:endParaRPr/>
          </a:p>
        </p:txBody>
      </p:sp>
    </p:spTree>
    <p:extLst>
      <p:ext uri="{BB962C8B-B14F-4D97-AF65-F5344CB8AC3E}">
        <p14:creationId xmlns:p14="http://schemas.microsoft.com/office/powerpoint/2010/main" val="410089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6"/>
        <p:cNvGrpSpPr/>
        <p:nvPr/>
      </p:nvGrpSpPr>
      <p:grpSpPr>
        <a:xfrm>
          <a:off x="0" y="0"/>
          <a:ext cx="0" cy="0"/>
          <a:chOff x="0" y="0"/>
          <a:chExt cx="0" cy="0"/>
        </a:xfrm>
      </p:grpSpPr>
      <p:sp>
        <p:nvSpPr>
          <p:cNvPr id="87" name="Google Shape;87;p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88" name="Google Shape;88;p9"/>
          <p:cNvSpPr txBox="1">
            <a:spLocks noGrp="1"/>
          </p:cNvSpPr>
          <p:nvPr>
            <p:ph type="title"/>
          </p:nvPr>
        </p:nvSpPr>
        <p:spPr>
          <a:xfrm>
            <a:off x="2493250" y="2971350"/>
            <a:ext cx="9215400" cy="1600800"/>
          </a:xfrm>
          <a:prstGeom prst="rect">
            <a:avLst/>
          </a:prstGeom>
        </p:spPr>
        <p:txBody>
          <a:bodyPr spcFirstLastPara="1" wrap="square" lIns="91425" tIns="91425" rIns="91425" bIns="91425" anchor="t" anchorCtr="0">
            <a:noAutofit/>
          </a:bodyPr>
          <a:lstStyle>
            <a:lvl1pPr lvl="0" algn="l">
              <a:spcBef>
                <a:spcPts val="0"/>
              </a:spcBef>
              <a:spcAft>
                <a:spcPts val="0"/>
              </a:spcAft>
              <a:buSzPts val="6000"/>
              <a:buNone/>
              <a:defRPr sz="8000"/>
            </a:lvl1pPr>
            <a:lvl2pPr lvl="1" algn="l">
              <a:spcBef>
                <a:spcPts val="0"/>
              </a:spcBef>
              <a:spcAft>
                <a:spcPts val="0"/>
              </a:spcAft>
              <a:buSzPts val="6000"/>
              <a:buNone/>
              <a:defRPr sz="12000"/>
            </a:lvl2pPr>
            <a:lvl3pPr lvl="2" algn="l">
              <a:spcBef>
                <a:spcPts val="0"/>
              </a:spcBef>
              <a:spcAft>
                <a:spcPts val="0"/>
              </a:spcAft>
              <a:buSzPts val="6000"/>
              <a:buNone/>
              <a:defRPr sz="12000"/>
            </a:lvl3pPr>
            <a:lvl4pPr lvl="3" algn="l">
              <a:spcBef>
                <a:spcPts val="0"/>
              </a:spcBef>
              <a:spcAft>
                <a:spcPts val="0"/>
              </a:spcAft>
              <a:buSzPts val="6000"/>
              <a:buNone/>
              <a:defRPr sz="12000"/>
            </a:lvl4pPr>
            <a:lvl5pPr lvl="4" algn="l">
              <a:spcBef>
                <a:spcPts val="0"/>
              </a:spcBef>
              <a:spcAft>
                <a:spcPts val="0"/>
              </a:spcAft>
              <a:buSzPts val="6000"/>
              <a:buNone/>
              <a:defRPr sz="12000"/>
            </a:lvl5pPr>
            <a:lvl6pPr lvl="5" algn="l">
              <a:spcBef>
                <a:spcPts val="0"/>
              </a:spcBef>
              <a:spcAft>
                <a:spcPts val="0"/>
              </a:spcAft>
              <a:buSzPts val="6000"/>
              <a:buNone/>
              <a:defRPr sz="12000"/>
            </a:lvl6pPr>
            <a:lvl7pPr lvl="6" algn="l">
              <a:spcBef>
                <a:spcPts val="0"/>
              </a:spcBef>
              <a:spcAft>
                <a:spcPts val="0"/>
              </a:spcAft>
              <a:buSzPts val="6000"/>
              <a:buNone/>
              <a:defRPr sz="12000"/>
            </a:lvl7pPr>
            <a:lvl8pPr lvl="7" algn="l">
              <a:spcBef>
                <a:spcPts val="0"/>
              </a:spcBef>
              <a:spcAft>
                <a:spcPts val="0"/>
              </a:spcAft>
              <a:buSzPts val="6000"/>
              <a:buNone/>
              <a:defRPr sz="12000"/>
            </a:lvl8pPr>
            <a:lvl9pPr lvl="8" algn="l">
              <a:spcBef>
                <a:spcPts val="0"/>
              </a:spcBef>
              <a:spcAft>
                <a:spcPts val="0"/>
              </a:spcAft>
              <a:buSzPts val="6000"/>
              <a:buNone/>
              <a:defRPr sz="12000"/>
            </a:lvl9pPr>
          </a:lstStyle>
          <a:p>
            <a:endParaRPr/>
          </a:p>
        </p:txBody>
      </p:sp>
      <p:sp>
        <p:nvSpPr>
          <p:cNvPr id="89" name="Google Shape;89;p9"/>
          <p:cNvSpPr txBox="1">
            <a:spLocks noGrp="1"/>
          </p:cNvSpPr>
          <p:nvPr>
            <p:ph type="subTitle" idx="1"/>
          </p:nvPr>
        </p:nvSpPr>
        <p:spPr>
          <a:xfrm>
            <a:off x="2493250" y="4616734"/>
            <a:ext cx="9215400" cy="24240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SzPts val="1850"/>
              <a:buNone/>
              <a:defRPr sz="3000"/>
            </a:lvl1pPr>
            <a:lvl2pPr lvl="1">
              <a:lnSpc>
                <a:spcPct val="115000"/>
              </a:lnSpc>
              <a:spcBef>
                <a:spcPts val="0"/>
              </a:spcBef>
              <a:spcAft>
                <a:spcPts val="0"/>
              </a:spcAft>
              <a:buSzPts val="1850"/>
              <a:buNone/>
              <a:defRPr sz="3700"/>
            </a:lvl2pPr>
            <a:lvl3pPr lvl="2">
              <a:lnSpc>
                <a:spcPct val="115000"/>
              </a:lnSpc>
              <a:spcBef>
                <a:spcPts val="0"/>
              </a:spcBef>
              <a:spcAft>
                <a:spcPts val="0"/>
              </a:spcAft>
              <a:buSzPts val="1850"/>
              <a:buNone/>
              <a:defRPr sz="3700"/>
            </a:lvl3pPr>
            <a:lvl4pPr lvl="3">
              <a:lnSpc>
                <a:spcPct val="115000"/>
              </a:lnSpc>
              <a:spcBef>
                <a:spcPts val="0"/>
              </a:spcBef>
              <a:spcAft>
                <a:spcPts val="0"/>
              </a:spcAft>
              <a:buSzPts val="1850"/>
              <a:buNone/>
              <a:defRPr sz="3700"/>
            </a:lvl4pPr>
            <a:lvl5pPr lvl="4">
              <a:lnSpc>
                <a:spcPct val="115000"/>
              </a:lnSpc>
              <a:spcBef>
                <a:spcPts val="0"/>
              </a:spcBef>
              <a:spcAft>
                <a:spcPts val="0"/>
              </a:spcAft>
              <a:buSzPts val="1850"/>
              <a:buNone/>
              <a:defRPr sz="3700"/>
            </a:lvl5pPr>
            <a:lvl6pPr lvl="5">
              <a:lnSpc>
                <a:spcPct val="115000"/>
              </a:lnSpc>
              <a:spcBef>
                <a:spcPts val="0"/>
              </a:spcBef>
              <a:spcAft>
                <a:spcPts val="0"/>
              </a:spcAft>
              <a:buSzPts val="1850"/>
              <a:buNone/>
              <a:defRPr sz="3700"/>
            </a:lvl6pPr>
            <a:lvl7pPr lvl="6">
              <a:lnSpc>
                <a:spcPct val="115000"/>
              </a:lnSpc>
              <a:spcBef>
                <a:spcPts val="0"/>
              </a:spcBef>
              <a:spcAft>
                <a:spcPts val="0"/>
              </a:spcAft>
              <a:buSzPts val="1850"/>
              <a:buNone/>
              <a:defRPr sz="3700"/>
            </a:lvl7pPr>
            <a:lvl8pPr lvl="7">
              <a:lnSpc>
                <a:spcPct val="115000"/>
              </a:lnSpc>
              <a:spcBef>
                <a:spcPts val="0"/>
              </a:spcBef>
              <a:spcAft>
                <a:spcPts val="0"/>
              </a:spcAft>
              <a:buSzPts val="1850"/>
              <a:buNone/>
              <a:defRPr sz="3700"/>
            </a:lvl8pPr>
            <a:lvl9pPr lvl="8">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37822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3"/>
        <p:cNvGrpSpPr/>
        <p:nvPr/>
      </p:nvGrpSpPr>
      <p:grpSpPr>
        <a:xfrm>
          <a:off x="0" y="0"/>
          <a:ext cx="0" cy="0"/>
          <a:chOff x="0" y="0"/>
          <a:chExt cx="0" cy="0"/>
        </a:xfrm>
      </p:grpSpPr>
      <p:sp>
        <p:nvSpPr>
          <p:cNvPr id="94" name="Google Shape;94;p11"/>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95" name="Google Shape;95;p11"/>
          <p:cNvSpPr txBox="1">
            <a:spLocks noGrp="1"/>
          </p:cNvSpPr>
          <p:nvPr>
            <p:ph type="title" hasCustomPrompt="1"/>
          </p:nvPr>
        </p:nvSpPr>
        <p:spPr>
          <a:xfrm>
            <a:off x="3208800" y="3205900"/>
            <a:ext cx="11870400" cy="264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0"/>
              <a:buNone/>
              <a:defRPr sz="14800"/>
            </a:lvl1pPr>
            <a:lvl2pPr lvl="1" algn="ctr">
              <a:spcBef>
                <a:spcPts val="0"/>
              </a:spcBef>
              <a:spcAft>
                <a:spcPts val="0"/>
              </a:spcAft>
              <a:buSzPts val="13000"/>
              <a:buNone/>
              <a:defRPr sz="26000"/>
            </a:lvl2pPr>
            <a:lvl3pPr lvl="2" algn="ctr">
              <a:spcBef>
                <a:spcPts val="0"/>
              </a:spcBef>
              <a:spcAft>
                <a:spcPts val="0"/>
              </a:spcAft>
              <a:buSzPts val="13000"/>
              <a:buNone/>
              <a:defRPr sz="26000"/>
            </a:lvl3pPr>
            <a:lvl4pPr lvl="3" algn="ctr">
              <a:spcBef>
                <a:spcPts val="0"/>
              </a:spcBef>
              <a:spcAft>
                <a:spcPts val="0"/>
              </a:spcAft>
              <a:buSzPts val="13000"/>
              <a:buNone/>
              <a:defRPr sz="26000"/>
            </a:lvl4pPr>
            <a:lvl5pPr lvl="4" algn="ctr">
              <a:spcBef>
                <a:spcPts val="0"/>
              </a:spcBef>
              <a:spcAft>
                <a:spcPts val="0"/>
              </a:spcAft>
              <a:buSzPts val="13000"/>
              <a:buNone/>
              <a:defRPr sz="26000"/>
            </a:lvl5pPr>
            <a:lvl6pPr lvl="5" algn="ctr">
              <a:spcBef>
                <a:spcPts val="0"/>
              </a:spcBef>
              <a:spcAft>
                <a:spcPts val="0"/>
              </a:spcAft>
              <a:buSzPts val="13000"/>
              <a:buNone/>
              <a:defRPr sz="26000"/>
            </a:lvl6pPr>
            <a:lvl7pPr lvl="6" algn="ctr">
              <a:spcBef>
                <a:spcPts val="0"/>
              </a:spcBef>
              <a:spcAft>
                <a:spcPts val="0"/>
              </a:spcAft>
              <a:buSzPts val="13000"/>
              <a:buNone/>
              <a:defRPr sz="26000"/>
            </a:lvl7pPr>
            <a:lvl8pPr lvl="7" algn="ctr">
              <a:spcBef>
                <a:spcPts val="0"/>
              </a:spcBef>
              <a:spcAft>
                <a:spcPts val="0"/>
              </a:spcAft>
              <a:buSzPts val="13000"/>
              <a:buNone/>
              <a:defRPr sz="26000"/>
            </a:lvl8pPr>
            <a:lvl9pPr lvl="8" algn="ctr">
              <a:spcBef>
                <a:spcPts val="0"/>
              </a:spcBef>
              <a:spcAft>
                <a:spcPts val="0"/>
              </a:spcAft>
              <a:buSzPts val="13000"/>
              <a:buNone/>
              <a:defRPr sz="26000"/>
            </a:lvl9pPr>
          </a:lstStyle>
          <a:p>
            <a:r>
              <a:t>xx%</a:t>
            </a:r>
          </a:p>
        </p:txBody>
      </p:sp>
      <p:sp>
        <p:nvSpPr>
          <p:cNvPr id="96" name="Google Shape;96;p11"/>
          <p:cNvSpPr txBox="1">
            <a:spLocks noGrp="1"/>
          </p:cNvSpPr>
          <p:nvPr>
            <p:ph type="subTitle" idx="1"/>
          </p:nvPr>
        </p:nvSpPr>
        <p:spPr>
          <a:xfrm>
            <a:off x="3208800" y="5853100"/>
            <a:ext cx="11870400" cy="831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ctr" rtl="0">
              <a:lnSpc>
                <a:spcPct val="115000"/>
              </a:lnSpc>
              <a:spcBef>
                <a:spcPts val="0"/>
              </a:spcBef>
              <a:spcAft>
                <a:spcPts val="0"/>
              </a:spcAft>
              <a:buSzPts val="1850"/>
              <a:buNone/>
              <a:defRPr sz="3700"/>
            </a:lvl2pPr>
            <a:lvl3pPr lvl="2" algn="ctr" rtl="0">
              <a:lnSpc>
                <a:spcPct val="115000"/>
              </a:lnSpc>
              <a:spcBef>
                <a:spcPts val="0"/>
              </a:spcBef>
              <a:spcAft>
                <a:spcPts val="0"/>
              </a:spcAft>
              <a:buSzPts val="1850"/>
              <a:buNone/>
              <a:defRPr sz="3700"/>
            </a:lvl3pPr>
            <a:lvl4pPr lvl="3" algn="ctr" rtl="0">
              <a:lnSpc>
                <a:spcPct val="115000"/>
              </a:lnSpc>
              <a:spcBef>
                <a:spcPts val="0"/>
              </a:spcBef>
              <a:spcAft>
                <a:spcPts val="0"/>
              </a:spcAft>
              <a:buSzPts val="1850"/>
              <a:buNone/>
              <a:defRPr sz="3700"/>
            </a:lvl4pPr>
            <a:lvl5pPr lvl="4" algn="ctr" rtl="0">
              <a:lnSpc>
                <a:spcPct val="115000"/>
              </a:lnSpc>
              <a:spcBef>
                <a:spcPts val="0"/>
              </a:spcBef>
              <a:spcAft>
                <a:spcPts val="0"/>
              </a:spcAft>
              <a:buSzPts val="1850"/>
              <a:buNone/>
              <a:defRPr sz="3700"/>
            </a:lvl5pPr>
            <a:lvl6pPr lvl="5" algn="ctr" rtl="0">
              <a:lnSpc>
                <a:spcPct val="115000"/>
              </a:lnSpc>
              <a:spcBef>
                <a:spcPts val="0"/>
              </a:spcBef>
              <a:spcAft>
                <a:spcPts val="0"/>
              </a:spcAft>
              <a:buSzPts val="1850"/>
              <a:buNone/>
              <a:defRPr sz="3700"/>
            </a:lvl6pPr>
            <a:lvl7pPr lvl="6" algn="ctr" rtl="0">
              <a:lnSpc>
                <a:spcPct val="115000"/>
              </a:lnSpc>
              <a:spcBef>
                <a:spcPts val="0"/>
              </a:spcBef>
              <a:spcAft>
                <a:spcPts val="0"/>
              </a:spcAft>
              <a:buSzPts val="1850"/>
              <a:buNone/>
              <a:defRPr sz="3700"/>
            </a:lvl7pPr>
            <a:lvl8pPr lvl="7" algn="ctr" rtl="0">
              <a:lnSpc>
                <a:spcPct val="115000"/>
              </a:lnSpc>
              <a:spcBef>
                <a:spcPts val="0"/>
              </a:spcBef>
              <a:spcAft>
                <a:spcPts val="0"/>
              </a:spcAft>
              <a:buSzPts val="1850"/>
              <a:buNone/>
              <a:defRPr sz="3700"/>
            </a:lvl8pPr>
            <a:lvl9pPr lvl="8" algn="ct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7422486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7"/>
        <p:cNvGrpSpPr/>
        <p:nvPr/>
      </p:nvGrpSpPr>
      <p:grpSpPr>
        <a:xfrm>
          <a:off x="0" y="0"/>
          <a:ext cx="0" cy="0"/>
          <a:chOff x="0" y="0"/>
          <a:chExt cx="0" cy="0"/>
        </a:xfrm>
      </p:grpSpPr>
    </p:spTree>
    <p:extLst>
      <p:ext uri="{BB962C8B-B14F-4D97-AF65-F5344CB8AC3E}">
        <p14:creationId xmlns:p14="http://schemas.microsoft.com/office/powerpoint/2010/main" val="1453240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8"/>
        <p:cNvGrpSpPr/>
        <p:nvPr/>
      </p:nvGrpSpPr>
      <p:grpSpPr>
        <a:xfrm>
          <a:off x="0" y="0"/>
          <a:ext cx="0" cy="0"/>
          <a:chOff x="0" y="0"/>
          <a:chExt cx="0" cy="0"/>
        </a:xfrm>
      </p:grpSpPr>
      <p:sp>
        <p:nvSpPr>
          <p:cNvPr id="99" name="Google Shape;99;p1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100" name="Google Shape;100;p13"/>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101" name="Google Shape;101;p13"/>
          <p:cNvSpPr txBox="1">
            <a:spLocks noGrp="1"/>
          </p:cNvSpPr>
          <p:nvPr>
            <p:ph type="subTitle" idx="1"/>
          </p:nvPr>
        </p:nvSpPr>
        <p:spPr>
          <a:xfrm>
            <a:off x="39189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2" name="Google Shape;102;p13"/>
          <p:cNvSpPr txBox="1">
            <a:spLocks noGrp="1"/>
          </p:cNvSpPr>
          <p:nvPr>
            <p:ph type="subTitle" idx="2"/>
          </p:nvPr>
        </p:nvSpPr>
        <p:spPr>
          <a:xfrm>
            <a:off x="39189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3" name="Google Shape;103;p13"/>
          <p:cNvSpPr txBox="1">
            <a:spLocks noGrp="1"/>
          </p:cNvSpPr>
          <p:nvPr>
            <p:ph type="title" idx="3" hasCustomPrompt="1"/>
          </p:nvPr>
        </p:nvSpPr>
        <p:spPr>
          <a:xfrm>
            <a:off x="22107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4" name="Google Shape;104;p13"/>
          <p:cNvSpPr txBox="1">
            <a:spLocks noGrp="1"/>
          </p:cNvSpPr>
          <p:nvPr>
            <p:ph type="subTitle" idx="4"/>
          </p:nvPr>
        </p:nvSpPr>
        <p:spPr>
          <a:xfrm>
            <a:off x="39189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5" name="Google Shape;105;p13"/>
          <p:cNvSpPr txBox="1">
            <a:spLocks noGrp="1"/>
          </p:cNvSpPr>
          <p:nvPr>
            <p:ph type="subTitle" idx="5"/>
          </p:nvPr>
        </p:nvSpPr>
        <p:spPr>
          <a:xfrm>
            <a:off x="39189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6" name="Google Shape;106;p13"/>
          <p:cNvSpPr txBox="1">
            <a:spLocks noGrp="1"/>
          </p:cNvSpPr>
          <p:nvPr>
            <p:ph type="title" idx="6" hasCustomPrompt="1"/>
          </p:nvPr>
        </p:nvSpPr>
        <p:spPr>
          <a:xfrm>
            <a:off x="22107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7" name="Google Shape;107;p13"/>
          <p:cNvSpPr txBox="1">
            <a:spLocks noGrp="1"/>
          </p:cNvSpPr>
          <p:nvPr>
            <p:ph type="subTitle" idx="7"/>
          </p:nvPr>
        </p:nvSpPr>
        <p:spPr>
          <a:xfrm>
            <a:off x="118038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8" name="Google Shape;108;p13"/>
          <p:cNvSpPr txBox="1">
            <a:spLocks noGrp="1"/>
          </p:cNvSpPr>
          <p:nvPr>
            <p:ph type="subTitle" idx="8"/>
          </p:nvPr>
        </p:nvSpPr>
        <p:spPr>
          <a:xfrm>
            <a:off x="118038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9" name="Google Shape;109;p13"/>
          <p:cNvSpPr txBox="1">
            <a:spLocks noGrp="1"/>
          </p:cNvSpPr>
          <p:nvPr>
            <p:ph type="title" idx="9" hasCustomPrompt="1"/>
          </p:nvPr>
        </p:nvSpPr>
        <p:spPr>
          <a:xfrm>
            <a:off x="100956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10" name="Google Shape;110;p13"/>
          <p:cNvSpPr txBox="1">
            <a:spLocks noGrp="1"/>
          </p:cNvSpPr>
          <p:nvPr>
            <p:ph type="subTitle" idx="13"/>
          </p:nvPr>
        </p:nvSpPr>
        <p:spPr>
          <a:xfrm>
            <a:off x="118038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11" name="Google Shape;111;p13"/>
          <p:cNvSpPr txBox="1">
            <a:spLocks noGrp="1"/>
          </p:cNvSpPr>
          <p:nvPr>
            <p:ph type="subTitle" idx="14"/>
          </p:nvPr>
        </p:nvSpPr>
        <p:spPr>
          <a:xfrm>
            <a:off x="118038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12" name="Google Shape;112;p13"/>
          <p:cNvSpPr txBox="1">
            <a:spLocks noGrp="1"/>
          </p:cNvSpPr>
          <p:nvPr>
            <p:ph type="title" idx="15" hasCustomPrompt="1"/>
          </p:nvPr>
        </p:nvSpPr>
        <p:spPr>
          <a:xfrm>
            <a:off x="100956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grpSp>
        <p:nvGrpSpPr>
          <p:cNvPr id="113" name="Google Shape;113;p13"/>
          <p:cNvGrpSpPr/>
          <p:nvPr/>
        </p:nvGrpSpPr>
        <p:grpSpPr>
          <a:xfrm>
            <a:off x="-200127" y="921596"/>
            <a:ext cx="2446814" cy="8349200"/>
            <a:chOff x="-100064" y="460798"/>
            <a:chExt cx="1223407" cy="4174600"/>
          </a:xfrm>
        </p:grpSpPr>
        <p:grpSp>
          <p:nvGrpSpPr>
            <p:cNvPr id="114" name="Google Shape;114;p13"/>
            <p:cNvGrpSpPr/>
            <p:nvPr/>
          </p:nvGrpSpPr>
          <p:grpSpPr>
            <a:xfrm>
              <a:off x="493962" y="460798"/>
              <a:ext cx="372000" cy="204906"/>
              <a:chOff x="9982400" y="628400"/>
              <a:chExt cx="44300" cy="24400"/>
            </a:xfrm>
          </p:grpSpPr>
          <p:sp>
            <p:nvSpPr>
              <p:cNvPr id="115" name="Google Shape;115;p13"/>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 name="Google Shape;116;p13"/>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 name="Google Shape;117;p13"/>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8" name="Google Shape;118;p13"/>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9" name="Google Shape;119;p13"/>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0" name="Google Shape;120;p13"/>
            <p:cNvGrpSpPr/>
            <p:nvPr/>
          </p:nvGrpSpPr>
          <p:grpSpPr>
            <a:xfrm rot="864010">
              <a:off x="15091" y="3476903"/>
              <a:ext cx="993096" cy="1051526"/>
              <a:chOff x="6195381" y="-2621175"/>
              <a:chExt cx="935514" cy="991326"/>
            </a:xfrm>
          </p:grpSpPr>
          <p:sp>
            <p:nvSpPr>
              <p:cNvPr id="121" name="Google Shape;121;p13"/>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2" name="Google Shape;122;p13"/>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23" name="Google Shape;123;p13"/>
              <p:cNvGrpSpPr/>
              <p:nvPr/>
            </p:nvGrpSpPr>
            <p:grpSpPr>
              <a:xfrm>
                <a:off x="6224976" y="-2534681"/>
                <a:ext cx="814619" cy="878223"/>
                <a:chOff x="10015526" y="-551931"/>
                <a:chExt cx="814619" cy="878223"/>
              </a:xfrm>
            </p:grpSpPr>
            <p:sp>
              <p:nvSpPr>
                <p:cNvPr id="124" name="Google Shape;124;p13"/>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 name="Google Shape;125;p13"/>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 name="Google Shape;126;p13"/>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 name="Google Shape;127;p13"/>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 name="Google Shape;128;p13"/>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 name="Google Shape;129;p13"/>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 name="Google Shape;130;p13"/>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 name="Google Shape;131;p13"/>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 name="Google Shape;132;p13"/>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 name="Google Shape;133;p13"/>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 name="Google Shape;134;p13"/>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 name="Google Shape;135;p13"/>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 name="Google Shape;136;p13"/>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 name="Google Shape;137;p13"/>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 name="Google Shape;138;p13"/>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 name="Google Shape;139;p13"/>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 name="Google Shape;140;p13"/>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 name="Google Shape;141;p13"/>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 name="Google Shape;142;p13"/>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 name="Google Shape;143;p13"/>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 name="Google Shape;144;p13"/>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 name="Google Shape;145;p13"/>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 name="Google Shape;146;p13"/>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 name="Google Shape;147;p13"/>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8" name="Google Shape;148;p13"/>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9" name="Google Shape;149;p13"/>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0" name="Google Shape;150;p13"/>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1" name="Google Shape;151;p13"/>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2" name="Google Shape;152;p13"/>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3" name="Google Shape;153;p13"/>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4" name="Google Shape;154;p13"/>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5" name="Google Shape;155;p13"/>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6" name="Google Shape;156;p13"/>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7" name="Google Shape;157;p13"/>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8" name="Google Shape;158;p13"/>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9" name="Google Shape;159;p13"/>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0" name="Google Shape;160;p13"/>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1" name="Google Shape;161;p13"/>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2" name="Google Shape;162;p13"/>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3" name="Google Shape;163;p13"/>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4" name="Google Shape;164;p13"/>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5" name="Google Shape;165;p13"/>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6" name="Google Shape;166;p13"/>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7" name="Google Shape;167;p13"/>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8" name="Google Shape;168;p13"/>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69" name="Google Shape;169;p13"/>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70" name="Google Shape;170;p13"/>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1146862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95"/>
        <p:cNvGrpSpPr/>
        <p:nvPr/>
      </p:nvGrpSpPr>
      <p:grpSpPr>
        <a:xfrm>
          <a:off x="0" y="0"/>
          <a:ext cx="0" cy="0"/>
          <a:chOff x="0" y="0"/>
          <a:chExt cx="0" cy="0"/>
        </a:xfrm>
      </p:grpSpPr>
      <p:sp>
        <p:nvSpPr>
          <p:cNvPr id="196" name="Google Shape;196;p1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197" name="Google Shape;197;p15"/>
          <p:cNvSpPr txBox="1">
            <a:spLocks noGrp="1"/>
          </p:cNvSpPr>
          <p:nvPr>
            <p:ph type="title"/>
          </p:nvPr>
        </p:nvSpPr>
        <p:spPr>
          <a:xfrm>
            <a:off x="6668900" y="3830600"/>
            <a:ext cx="7947600" cy="175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500"/>
              <a:buNone/>
              <a:defRPr sz="9000"/>
            </a:lvl1pPr>
            <a:lvl2pPr lvl="1" algn="r" rtl="0">
              <a:spcBef>
                <a:spcPts val="0"/>
              </a:spcBef>
              <a:spcAft>
                <a:spcPts val="0"/>
              </a:spcAft>
              <a:buSzPts val="4500"/>
              <a:buNone/>
              <a:defRPr sz="9000"/>
            </a:lvl2pPr>
            <a:lvl3pPr lvl="2" algn="r" rtl="0">
              <a:spcBef>
                <a:spcPts val="0"/>
              </a:spcBef>
              <a:spcAft>
                <a:spcPts val="0"/>
              </a:spcAft>
              <a:buSzPts val="4500"/>
              <a:buNone/>
              <a:defRPr sz="9000"/>
            </a:lvl3pPr>
            <a:lvl4pPr lvl="3" algn="r" rtl="0">
              <a:spcBef>
                <a:spcPts val="0"/>
              </a:spcBef>
              <a:spcAft>
                <a:spcPts val="0"/>
              </a:spcAft>
              <a:buSzPts val="4500"/>
              <a:buNone/>
              <a:defRPr sz="9000"/>
            </a:lvl4pPr>
            <a:lvl5pPr lvl="4" algn="r" rtl="0">
              <a:spcBef>
                <a:spcPts val="0"/>
              </a:spcBef>
              <a:spcAft>
                <a:spcPts val="0"/>
              </a:spcAft>
              <a:buSzPts val="4500"/>
              <a:buNone/>
              <a:defRPr sz="9000"/>
            </a:lvl5pPr>
            <a:lvl6pPr lvl="5" algn="r" rtl="0">
              <a:spcBef>
                <a:spcPts val="0"/>
              </a:spcBef>
              <a:spcAft>
                <a:spcPts val="0"/>
              </a:spcAft>
              <a:buSzPts val="4500"/>
              <a:buNone/>
              <a:defRPr sz="9000"/>
            </a:lvl6pPr>
            <a:lvl7pPr lvl="6" algn="r" rtl="0">
              <a:spcBef>
                <a:spcPts val="0"/>
              </a:spcBef>
              <a:spcAft>
                <a:spcPts val="0"/>
              </a:spcAft>
              <a:buSzPts val="4500"/>
              <a:buNone/>
              <a:defRPr sz="9000"/>
            </a:lvl7pPr>
            <a:lvl8pPr lvl="7" algn="r" rtl="0">
              <a:spcBef>
                <a:spcPts val="0"/>
              </a:spcBef>
              <a:spcAft>
                <a:spcPts val="0"/>
              </a:spcAft>
              <a:buSzPts val="4500"/>
              <a:buNone/>
              <a:defRPr sz="9000"/>
            </a:lvl8pPr>
            <a:lvl9pPr lvl="8" algn="r" rtl="0">
              <a:spcBef>
                <a:spcPts val="0"/>
              </a:spcBef>
              <a:spcAft>
                <a:spcPts val="0"/>
              </a:spcAft>
              <a:buSzPts val="4500"/>
              <a:buNone/>
              <a:defRPr sz="9000"/>
            </a:lvl9pPr>
          </a:lstStyle>
          <a:p>
            <a:endParaRPr/>
          </a:p>
        </p:txBody>
      </p:sp>
      <p:sp>
        <p:nvSpPr>
          <p:cNvPr id="198" name="Google Shape;198;p15"/>
          <p:cNvSpPr txBox="1">
            <a:spLocks noGrp="1"/>
          </p:cNvSpPr>
          <p:nvPr>
            <p:ph type="title" idx="2" hasCustomPrompt="1"/>
          </p:nvPr>
        </p:nvSpPr>
        <p:spPr>
          <a:xfrm>
            <a:off x="4390200" y="423439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99" name="Google Shape;199;p15"/>
          <p:cNvSpPr txBox="1">
            <a:spLocks noGrp="1"/>
          </p:cNvSpPr>
          <p:nvPr>
            <p:ph type="subTitle" idx="1"/>
          </p:nvPr>
        </p:nvSpPr>
        <p:spPr>
          <a:xfrm>
            <a:off x="6668900" y="5442500"/>
            <a:ext cx="7947600" cy="831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565271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37"/>
        <p:cNvGrpSpPr/>
        <p:nvPr/>
      </p:nvGrpSpPr>
      <p:grpSpPr>
        <a:xfrm>
          <a:off x="0" y="0"/>
          <a:ext cx="0" cy="0"/>
          <a:chOff x="0" y="0"/>
          <a:chExt cx="0" cy="0"/>
        </a:xfrm>
      </p:grpSpPr>
      <p:sp>
        <p:nvSpPr>
          <p:cNvPr id="238" name="Google Shape;238;p1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239" name="Google Shape;239;p1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40" name="Google Shape;240;p18"/>
          <p:cNvGrpSpPr/>
          <p:nvPr/>
        </p:nvGrpSpPr>
        <p:grpSpPr>
          <a:xfrm>
            <a:off x="8508644" y="8972314"/>
            <a:ext cx="1270608" cy="321376"/>
            <a:chOff x="10100350" y="671450"/>
            <a:chExt cx="77000" cy="19475"/>
          </a:xfrm>
        </p:grpSpPr>
        <p:sp>
          <p:nvSpPr>
            <p:cNvPr id="241" name="Google Shape;241;p18"/>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 name="Google Shape;242;p18"/>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 name="Google Shape;243;p18"/>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 name="Google Shape;244;p18"/>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5" name="Google Shape;245;p18"/>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 name="Google Shape;246;p18"/>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47" name="Google Shape;247;p18"/>
          <p:cNvGrpSpPr/>
          <p:nvPr/>
        </p:nvGrpSpPr>
        <p:grpSpPr>
          <a:xfrm>
            <a:off x="256604" y="1631567"/>
            <a:ext cx="17460532" cy="4731110"/>
            <a:chOff x="128302" y="815783"/>
            <a:chExt cx="8730266" cy="2365555"/>
          </a:xfrm>
        </p:grpSpPr>
        <p:grpSp>
          <p:nvGrpSpPr>
            <p:cNvPr id="248" name="Google Shape;248;p18"/>
            <p:cNvGrpSpPr/>
            <p:nvPr/>
          </p:nvGrpSpPr>
          <p:grpSpPr>
            <a:xfrm rot="5400000" flipH="1">
              <a:off x="8217196" y="1123410"/>
              <a:ext cx="949000" cy="333745"/>
              <a:chOff x="10418321" y="-3066640"/>
              <a:chExt cx="949000" cy="333745"/>
            </a:xfrm>
          </p:grpSpPr>
          <p:sp>
            <p:nvSpPr>
              <p:cNvPr id="249" name="Google Shape;249;p1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0" name="Google Shape;250;p1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1" name="Google Shape;251;p1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2" name="Google Shape;252;p1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3" name="Google Shape;253;p1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54" name="Google Shape;254;p18"/>
            <p:cNvGrpSpPr/>
            <p:nvPr/>
          </p:nvGrpSpPr>
          <p:grpSpPr>
            <a:xfrm flipH="1">
              <a:off x="128302" y="2476243"/>
              <a:ext cx="489301" cy="705095"/>
              <a:chOff x="6163517" y="-1633036"/>
              <a:chExt cx="713996" cy="1028885"/>
            </a:xfrm>
          </p:grpSpPr>
          <p:sp>
            <p:nvSpPr>
              <p:cNvPr id="255" name="Google Shape;255;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6" name="Google Shape;256;p18"/>
              <p:cNvSpPr/>
              <p:nvPr/>
            </p:nvSpPr>
            <p:spPr>
              <a:xfrm rot="5915849">
                <a:off x="6417019" y="-1660936"/>
                <a:ext cx="238931" cy="457263"/>
              </a:xfrm>
              <a:custGeom>
                <a:avLst/>
                <a:gdLst/>
                <a:ahLst/>
                <a:cxnLst/>
                <a:rect l="l" t="t" r="r" b="b"/>
                <a:pathLst>
                  <a:path w="1937" h="3707" fill="none" extrusionOk="0">
                    <a:moveTo>
                      <a:pt x="1936" y="1"/>
                    </a:moveTo>
                    <a:lnTo>
                      <a:pt x="45" y="1188"/>
                    </a:lnTo>
                    <a:lnTo>
                      <a:pt x="1" y="2354"/>
                    </a:lnTo>
                    <a:lnTo>
                      <a:pt x="1772" y="3707"/>
                    </a:lnTo>
                    <a:close/>
                  </a:path>
                </a:pathLst>
              </a:custGeom>
              <a:noFill/>
              <a:ln w="3575"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7" name="Google Shape;257;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8" name="Google Shape;258;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 name="Google Shape;259;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0" name="Google Shape;260;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1" name="Google Shape;261;p18"/>
              <p:cNvSpPr/>
              <p:nvPr/>
            </p:nvSpPr>
            <p:spPr>
              <a:xfrm rot="5915849">
                <a:off x="6612500" y="-1500648"/>
                <a:ext cx="136550" cy="127422"/>
              </a:xfrm>
              <a:custGeom>
                <a:avLst/>
                <a:gdLst/>
                <a:ahLst/>
                <a:cxnLst/>
                <a:rect l="l" t="t" r="r" b="b"/>
                <a:pathLst>
                  <a:path w="1107" h="1033" extrusionOk="0">
                    <a:moveTo>
                      <a:pt x="755" y="0"/>
                    </a:moveTo>
                    <a:cubicBezTo>
                      <a:pt x="328" y="0"/>
                      <a:pt x="1" y="469"/>
                      <a:pt x="51" y="881"/>
                    </a:cubicBezTo>
                    <a:cubicBezTo>
                      <a:pt x="66" y="969"/>
                      <a:pt x="149" y="1033"/>
                      <a:pt x="228" y="1033"/>
                    </a:cubicBezTo>
                    <a:cubicBezTo>
                      <a:pt x="268" y="1033"/>
                      <a:pt x="307" y="1017"/>
                      <a:pt x="337" y="980"/>
                    </a:cubicBezTo>
                    <a:cubicBezTo>
                      <a:pt x="458" y="848"/>
                      <a:pt x="425" y="651"/>
                      <a:pt x="546" y="508"/>
                    </a:cubicBezTo>
                    <a:cubicBezTo>
                      <a:pt x="656" y="398"/>
                      <a:pt x="788" y="376"/>
                      <a:pt x="931" y="343"/>
                    </a:cubicBezTo>
                    <a:cubicBezTo>
                      <a:pt x="1107" y="299"/>
                      <a:pt x="1008" y="35"/>
                      <a:pt x="876" y="13"/>
                    </a:cubicBezTo>
                    <a:cubicBezTo>
                      <a:pt x="835" y="4"/>
                      <a:pt x="795" y="0"/>
                      <a:pt x="7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2" name="Google Shape;262;p18"/>
              <p:cNvSpPr/>
              <p:nvPr/>
            </p:nvSpPr>
            <p:spPr>
              <a:xfrm rot="5915849">
                <a:off x="6410007" y="-886329"/>
                <a:ext cx="328237" cy="61182"/>
              </a:xfrm>
              <a:custGeom>
                <a:avLst/>
                <a:gdLst/>
                <a:ahLst/>
                <a:cxnLst/>
                <a:rect l="l" t="t" r="r" b="b"/>
                <a:pathLst>
                  <a:path w="2661" h="496" extrusionOk="0">
                    <a:moveTo>
                      <a:pt x="187" y="0"/>
                    </a:moveTo>
                    <a:cubicBezTo>
                      <a:pt x="0" y="0"/>
                      <a:pt x="46" y="320"/>
                      <a:pt x="219" y="341"/>
                    </a:cubicBezTo>
                    <a:cubicBezTo>
                      <a:pt x="956" y="407"/>
                      <a:pt x="1692" y="484"/>
                      <a:pt x="2440" y="495"/>
                    </a:cubicBezTo>
                    <a:cubicBezTo>
                      <a:pt x="2660" y="495"/>
                      <a:pt x="2583" y="133"/>
                      <a:pt x="2396" y="122"/>
                    </a:cubicBezTo>
                    <a:cubicBezTo>
                      <a:pt x="1670" y="34"/>
                      <a:pt x="923" y="23"/>
                      <a:pt x="197" y="1"/>
                    </a:cubicBezTo>
                    <a:cubicBezTo>
                      <a:pt x="194" y="0"/>
                      <a:pt x="190" y="0"/>
                      <a:pt x="18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3" name="Google Shape;263;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1528936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4"/>
        <p:cNvGrpSpPr/>
        <p:nvPr/>
      </p:nvGrpSpPr>
      <p:grpSpPr>
        <a:xfrm>
          <a:off x="0" y="0"/>
          <a:ext cx="0" cy="0"/>
          <a:chOff x="0" y="0"/>
          <a:chExt cx="0" cy="0"/>
        </a:xfrm>
      </p:grpSpPr>
      <p:sp>
        <p:nvSpPr>
          <p:cNvPr id="265" name="Google Shape;265;p1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266" name="Google Shape;266;p19"/>
          <p:cNvSpPr txBox="1">
            <a:spLocks noGrp="1"/>
          </p:cNvSpPr>
          <p:nvPr>
            <p:ph type="title"/>
          </p:nvPr>
        </p:nvSpPr>
        <p:spPr>
          <a:xfrm>
            <a:off x="5845200" y="2982350"/>
            <a:ext cx="6597600" cy="2216400"/>
          </a:xfrm>
          <a:prstGeom prst="rect">
            <a:avLst/>
          </a:prstGeom>
        </p:spPr>
        <p:txBody>
          <a:bodyPr spcFirstLastPara="1" wrap="square" lIns="91425" tIns="91425" rIns="91425" bIns="91425" anchor="t" anchorCtr="0">
            <a:noAutofit/>
          </a:bodyPr>
          <a:lstStyle>
            <a:lvl1pPr lvl="0" rtl="0">
              <a:spcBef>
                <a:spcPts val="0"/>
              </a:spcBef>
              <a:spcAft>
                <a:spcPts val="0"/>
              </a:spcAft>
              <a:buSzPts val="9200"/>
              <a:buNone/>
              <a:defRPr sz="12000"/>
            </a:lvl1pPr>
            <a:lvl2pPr lvl="1" rtl="0">
              <a:spcBef>
                <a:spcPts val="0"/>
              </a:spcBef>
              <a:spcAft>
                <a:spcPts val="0"/>
              </a:spcAft>
              <a:buSzPts val="9200"/>
              <a:buNone/>
              <a:defRPr sz="18400"/>
            </a:lvl2pPr>
            <a:lvl3pPr lvl="2" rtl="0">
              <a:spcBef>
                <a:spcPts val="0"/>
              </a:spcBef>
              <a:spcAft>
                <a:spcPts val="0"/>
              </a:spcAft>
              <a:buSzPts val="9200"/>
              <a:buNone/>
              <a:defRPr sz="18400"/>
            </a:lvl3pPr>
            <a:lvl4pPr lvl="3" rtl="0">
              <a:spcBef>
                <a:spcPts val="0"/>
              </a:spcBef>
              <a:spcAft>
                <a:spcPts val="0"/>
              </a:spcAft>
              <a:buSzPts val="9200"/>
              <a:buNone/>
              <a:defRPr sz="18400"/>
            </a:lvl4pPr>
            <a:lvl5pPr lvl="4" rtl="0">
              <a:spcBef>
                <a:spcPts val="0"/>
              </a:spcBef>
              <a:spcAft>
                <a:spcPts val="0"/>
              </a:spcAft>
              <a:buSzPts val="9200"/>
              <a:buNone/>
              <a:defRPr sz="18400"/>
            </a:lvl5pPr>
            <a:lvl6pPr lvl="5" rtl="0">
              <a:spcBef>
                <a:spcPts val="0"/>
              </a:spcBef>
              <a:spcAft>
                <a:spcPts val="0"/>
              </a:spcAft>
              <a:buSzPts val="9200"/>
              <a:buNone/>
              <a:defRPr sz="18400"/>
            </a:lvl6pPr>
            <a:lvl7pPr lvl="6" rtl="0">
              <a:spcBef>
                <a:spcPts val="0"/>
              </a:spcBef>
              <a:spcAft>
                <a:spcPts val="0"/>
              </a:spcAft>
              <a:buSzPts val="9200"/>
              <a:buNone/>
              <a:defRPr sz="18400"/>
            </a:lvl7pPr>
            <a:lvl8pPr lvl="7" rtl="0">
              <a:spcBef>
                <a:spcPts val="0"/>
              </a:spcBef>
              <a:spcAft>
                <a:spcPts val="0"/>
              </a:spcAft>
              <a:buSzPts val="9200"/>
              <a:buNone/>
              <a:defRPr sz="18400"/>
            </a:lvl8pPr>
            <a:lvl9pPr lvl="8" rtl="0">
              <a:spcBef>
                <a:spcPts val="0"/>
              </a:spcBef>
              <a:spcAft>
                <a:spcPts val="0"/>
              </a:spcAft>
              <a:buSzPts val="9200"/>
              <a:buNone/>
              <a:defRPr sz="18400"/>
            </a:lvl9pPr>
          </a:lstStyle>
          <a:p>
            <a:endParaRPr/>
          </a:p>
        </p:txBody>
      </p:sp>
      <p:sp>
        <p:nvSpPr>
          <p:cNvPr id="267" name="Google Shape;267;p19"/>
          <p:cNvSpPr txBox="1">
            <a:spLocks noGrp="1"/>
          </p:cNvSpPr>
          <p:nvPr>
            <p:ph type="subTitle" idx="1"/>
          </p:nvPr>
        </p:nvSpPr>
        <p:spPr>
          <a:xfrm>
            <a:off x="5845200" y="5126550"/>
            <a:ext cx="6597600" cy="1893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ctr" rtl="0">
              <a:lnSpc>
                <a:spcPct val="115000"/>
              </a:lnSpc>
              <a:spcBef>
                <a:spcPts val="0"/>
              </a:spcBef>
              <a:spcAft>
                <a:spcPts val="0"/>
              </a:spcAft>
              <a:buSzPts val="1850"/>
              <a:buNone/>
              <a:defRPr sz="3700"/>
            </a:lvl2pPr>
            <a:lvl3pPr lvl="2" algn="ctr" rtl="0">
              <a:lnSpc>
                <a:spcPct val="115000"/>
              </a:lnSpc>
              <a:spcBef>
                <a:spcPts val="0"/>
              </a:spcBef>
              <a:spcAft>
                <a:spcPts val="0"/>
              </a:spcAft>
              <a:buSzPts val="1850"/>
              <a:buNone/>
              <a:defRPr sz="3700"/>
            </a:lvl3pPr>
            <a:lvl4pPr lvl="3" algn="ctr" rtl="0">
              <a:lnSpc>
                <a:spcPct val="115000"/>
              </a:lnSpc>
              <a:spcBef>
                <a:spcPts val="0"/>
              </a:spcBef>
              <a:spcAft>
                <a:spcPts val="0"/>
              </a:spcAft>
              <a:buSzPts val="1850"/>
              <a:buNone/>
              <a:defRPr sz="3700"/>
            </a:lvl4pPr>
            <a:lvl5pPr lvl="4" algn="ctr" rtl="0">
              <a:lnSpc>
                <a:spcPct val="115000"/>
              </a:lnSpc>
              <a:spcBef>
                <a:spcPts val="0"/>
              </a:spcBef>
              <a:spcAft>
                <a:spcPts val="0"/>
              </a:spcAft>
              <a:buSzPts val="1850"/>
              <a:buNone/>
              <a:defRPr sz="3700"/>
            </a:lvl5pPr>
            <a:lvl6pPr lvl="5" algn="ctr" rtl="0">
              <a:lnSpc>
                <a:spcPct val="115000"/>
              </a:lnSpc>
              <a:spcBef>
                <a:spcPts val="0"/>
              </a:spcBef>
              <a:spcAft>
                <a:spcPts val="0"/>
              </a:spcAft>
              <a:buSzPts val="1850"/>
              <a:buNone/>
              <a:defRPr sz="3700"/>
            </a:lvl6pPr>
            <a:lvl7pPr lvl="6" algn="ctr" rtl="0">
              <a:lnSpc>
                <a:spcPct val="115000"/>
              </a:lnSpc>
              <a:spcBef>
                <a:spcPts val="0"/>
              </a:spcBef>
              <a:spcAft>
                <a:spcPts val="0"/>
              </a:spcAft>
              <a:buSzPts val="1850"/>
              <a:buNone/>
              <a:defRPr sz="3700"/>
            </a:lvl7pPr>
            <a:lvl8pPr lvl="7" algn="ctr" rtl="0">
              <a:lnSpc>
                <a:spcPct val="115000"/>
              </a:lnSpc>
              <a:spcBef>
                <a:spcPts val="0"/>
              </a:spcBef>
              <a:spcAft>
                <a:spcPts val="0"/>
              </a:spcAft>
              <a:buSzPts val="1850"/>
              <a:buNone/>
              <a:defRPr sz="3700"/>
            </a:lvl8pPr>
            <a:lvl9pPr lvl="8" algn="ct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33095901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8"/>
        <p:cNvGrpSpPr/>
        <p:nvPr/>
      </p:nvGrpSpPr>
      <p:grpSpPr>
        <a:xfrm>
          <a:off x="0" y="0"/>
          <a:ext cx="0" cy="0"/>
          <a:chOff x="0" y="0"/>
          <a:chExt cx="0" cy="0"/>
        </a:xfrm>
      </p:grpSpPr>
      <p:sp>
        <p:nvSpPr>
          <p:cNvPr id="269" name="Google Shape;269;p2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270" name="Google Shape;270;p20"/>
          <p:cNvSpPr txBox="1">
            <a:spLocks noGrp="1"/>
          </p:cNvSpPr>
          <p:nvPr>
            <p:ph type="body" idx="1"/>
          </p:nvPr>
        </p:nvSpPr>
        <p:spPr>
          <a:xfrm>
            <a:off x="4194976" y="3476850"/>
            <a:ext cx="9898200" cy="4594800"/>
          </a:xfrm>
          <a:prstGeom prst="rect">
            <a:avLst/>
          </a:prstGeom>
        </p:spPr>
        <p:txBody>
          <a:bodyPr spcFirstLastPara="1" wrap="square" lIns="91425" tIns="91425" rIns="91425" bIns="91425" anchor="t" anchorCtr="0">
            <a:noAutofit/>
          </a:bodyPr>
          <a:lstStyle>
            <a:lvl1pPr marL="914400" lvl="0" indent="-635000" rtl="0">
              <a:spcBef>
                <a:spcPts val="0"/>
              </a:spcBef>
              <a:spcAft>
                <a:spcPts val="0"/>
              </a:spcAft>
              <a:buClr>
                <a:srgbClr val="FFFFFF"/>
              </a:buClr>
              <a:buSzPts val="1400"/>
              <a:buFont typeface="Red Hat Display"/>
              <a:buChar char="☐"/>
              <a:defRPr/>
            </a:lvl1pPr>
            <a:lvl2pPr marL="1828800" lvl="1" indent="-635000" rtl="0">
              <a:spcBef>
                <a:spcPts val="3200"/>
              </a:spcBef>
              <a:spcAft>
                <a:spcPts val="0"/>
              </a:spcAft>
              <a:buClr>
                <a:srgbClr val="FFFFFF"/>
              </a:buClr>
              <a:buSzPts val="1400"/>
              <a:buFont typeface="Red Hat Display"/>
              <a:buChar char="○"/>
              <a:defRPr/>
            </a:lvl2pPr>
            <a:lvl3pPr marL="2743200" lvl="2" indent="-635000" rtl="0">
              <a:spcBef>
                <a:spcPts val="3200"/>
              </a:spcBef>
              <a:spcAft>
                <a:spcPts val="0"/>
              </a:spcAft>
              <a:buClr>
                <a:srgbClr val="FFFFFF"/>
              </a:buClr>
              <a:buSzPts val="1400"/>
              <a:buFont typeface="Red Hat Display"/>
              <a:buChar char="■"/>
              <a:defRPr/>
            </a:lvl3pPr>
            <a:lvl4pPr marL="3657600" lvl="3" indent="-635000" rtl="0">
              <a:spcBef>
                <a:spcPts val="3200"/>
              </a:spcBef>
              <a:spcAft>
                <a:spcPts val="0"/>
              </a:spcAft>
              <a:buClr>
                <a:srgbClr val="FFFFFF"/>
              </a:buClr>
              <a:buSzPts val="1400"/>
              <a:buFont typeface="Red Hat Display"/>
              <a:buChar char="●"/>
              <a:defRPr/>
            </a:lvl4pPr>
            <a:lvl5pPr marL="4572000" lvl="4" indent="-635000" rtl="0">
              <a:spcBef>
                <a:spcPts val="3200"/>
              </a:spcBef>
              <a:spcAft>
                <a:spcPts val="0"/>
              </a:spcAft>
              <a:buClr>
                <a:srgbClr val="FFFFFF"/>
              </a:buClr>
              <a:buSzPts val="1400"/>
              <a:buFont typeface="Red Hat Display"/>
              <a:buChar char="○"/>
              <a:defRPr/>
            </a:lvl5pPr>
            <a:lvl6pPr marL="5486400" lvl="5" indent="-635000" rtl="0">
              <a:spcBef>
                <a:spcPts val="3200"/>
              </a:spcBef>
              <a:spcAft>
                <a:spcPts val="0"/>
              </a:spcAft>
              <a:buClr>
                <a:srgbClr val="FFFFFF"/>
              </a:buClr>
              <a:buSzPts val="1400"/>
              <a:buFont typeface="Red Hat Display"/>
              <a:buChar char="■"/>
              <a:defRPr/>
            </a:lvl6pPr>
            <a:lvl7pPr marL="6400800" lvl="6" indent="-635000" rtl="0">
              <a:spcBef>
                <a:spcPts val="3200"/>
              </a:spcBef>
              <a:spcAft>
                <a:spcPts val="0"/>
              </a:spcAft>
              <a:buClr>
                <a:srgbClr val="FFFFFF"/>
              </a:buClr>
              <a:buSzPts val="1400"/>
              <a:buFont typeface="Red Hat Display"/>
              <a:buChar char="●"/>
              <a:defRPr/>
            </a:lvl7pPr>
            <a:lvl8pPr marL="7315200" lvl="7" indent="-635000" rtl="0">
              <a:spcBef>
                <a:spcPts val="3200"/>
              </a:spcBef>
              <a:spcAft>
                <a:spcPts val="0"/>
              </a:spcAft>
              <a:buClr>
                <a:srgbClr val="FFFFFF"/>
              </a:buClr>
              <a:buSzPts val="1400"/>
              <a:buFont typeface="Red Hat Display"/>
              <a:buChar char="○"/>
              <a:defRPr/>
            </a:lvl8pPr>
            <a:lvl9pPr marL="8229600" lvl="8" indent="-635000" rtl="0">
              <a:spcBef>
                <a:spcPts val="3200"/>
              </a:spcBef>
              <a:spcAft>
                <a:spcPts val="3200"/>
              </a:spcAft>
              <a:buClr>
                <a:srgbClr val="FFFFFF"/>
              </a:buClr>
              <a:buSzPts val="1400"/>
              <a:buFont typeface="Red Hat Display"/>
              <a:buChar char="■"/>
              <a:defRPr/>
            </a:lvl9pPr>
          </a:lstStyle>
          <a:p>
            <a:endParaRPr/>
          </a:p>
        </p:txBody>
      </p:sp>
      <p:sp>
        <p:nvSpPr>
          <p:cNvPr id="271" name="Google Shape;271;p2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72" name="Google Shape;272;p20"/>
          <p:cNvGrpSpPr/>
          <p:nvPr/>
        </p:nvGrpSpPr>
        <p:grpSpPr>
          <a:xfrm>
            <a:off x="349892" y="6574127"/>
            <a:ext cx="1968648" cy="2202922"/>
            <a:chOff x="781859" y="782462"/>
            <a:chExt cx="651309" cy="728721"/>
          </a:xfrm>
        </p:grpSpPr>
        <p:sp>
          <p:nvSpPr>
            <p:cNvPr id="273" name="Google Shape;273;p20"/>
            <p:cNvSpPr/>
            <p:nvPr/>
          </p:nvSpPr>
          <p:spPr>
            <a:xfrm>
              <a:off x="781859" y="782462"/>
              <a:ext cx="651309" cy="728721"/>
            </a:xfrm>
            <a:custGeom>
              <a:avLst/>
              <a:gdLst/>
              <a:ahLst/>
              <a:cxnLst/>
              <a:rect l="l" t="t" r="r" b="b"/>
              <a:pathLst>
                <a:path w="14320" h="16022" extrusionOk="0">
                  <a:moveTo>
                    <a:pt x="9010" y="0"/>
                  </a:moveTo>
                  <a:cubicBezTo>
                    <a:pt x="8831" y="0"/>
                    <a:pt x="8648" y="28"/>
                    <a:pt x="8469" y="88"/>
                  </a:cubicBezTo>
                  <a:lnTo>
                    <a:pt x="1386" y="2441"/>
                  </a:lnTo>
                  <a:cubicBezTo>
                    <a:pt x="485" y="2738"/>
                    <a:pt x="1" y="3706"/>
                    <a:pt x="298" y="4596"/>
                  </a:cubicBezTo>
                  <a:lnTo>
                    <a:pt x="3685" y="14846"/>
                  </a:lnTo>
                  <a:cubicBezTo>
                    <a:pt x="3923" y="15568"/>
                    <a:pt x="4590" y="16022"/>
                    <a:pt x="5310" y="16022"/>
                  </a:cubicBezTo>
                  <a:cubicBezTo>
                    <a:pt x="5489" y="16022"/>
                    <a:pt x="5672" y="15994"/>
                    <a:pt x="5851" y="15934"/>
                  </a:cubicBezTo>
                  <a:lnTo>
                    <a:pt x="12945" y="13581"/>
                  </a:lnTo>
                  <a:cubicBezTo>
                    <a:pt x="13835" y="13284"/>
                    <a:pt x="14319" y="12316"/>
                    <a:pt x="14022" y="11415"/>
                  </a:cubicBezTo>
                  <a:lnTo>
                    <a:pt x="10635" y="1176"/>
                  </a:lnTo>
                  <a:cubicBezTo>
                    <a:pt x="10397" y="454"/>
                    <a:pt x="9730" y="0"/>
                    <a:pt x="9010" y="0"/>
                  </a:cubicBezTo>
                  <a:close/>
                </a:path>
              </a:pathLst>
            </a:custGeom>
            <a:solidFill>
              <a:schemeClr val="accent1"/>
            </a:solidFill>
            <a:ln>
              <a:noFill/>
            </a:ln>
            <a:effectLst>
              <a:outerShdw dist="38100"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 name="Google Shape;274;p20"/>
            <p:cNvSpPr/>
            <p:nvPr/>
          </p:nvSpPr>
          <p:spPr>
            <a:xfrm>
              <a:off x="874416" y="873427"/>
              <a:ext cx="371683" cy="228686"/>
            </a:xfrm>
            <a:custGeom>
              <a:avLst/>
              <a:gdLst/>
              <a:ahLst/>
              <a:cxnLst/>
              <a:rect l="l" t="t" r="r" b="b"/>
              <a:pathLst>
                <a:path w="8172" h="5028" extrusionOk="0">
                  <a:moveTo>
                    <a:pt x="6699" y="0"/>
                  </a:moveTo>
                  <a:cubicBezTo>
                    <a:pt x="6604" y="0"/>
                    <a:pt x="6507" y="15"/>
                    <a:pt x="6412" y="45"/>
                  </a:cubicBezTo>
                  <a:lnTo>
                    <a:pt x="748" y="1926"/>
                  </a:lnTo>
                  <a:cubicBezTo>
                    <a:pt x="264" y="2091"/>
                    <a:pt x="0" y="2607"/>
                    <a:pt x="165" y="3091"/>
                  </a:cubicBezTo>
                  <a:lnTo>
                    <a:pt x="594" y="4400"/>
                  </a:lnTo>
                  <a:cubicBezTo>
                    <a:pt x="727" y="4788"/>
                    <a:pt x="1085" y="5028"/>
                    <a:pt x="1472" y="5028"/>
                  </a:cubicBezTo>
                  <a:cubicBezTo>
                    <a:pt x="1567" y="5028"/>
                    <a:pt x="1664" y="5013"/>
                    <a:pt x="1760" y="4983"/>
                  </a:cubicBezTo>
                  <a:lnTo>
                    <a:pt x="7423" y="3102"/>
                  </a:lnTo>
                  <a:cubicBezTo>
                    <a:pt x="7907" y="2937"/>
                    <a:pt x="8171" y="2420"/>
                    <a:pt x="8006" y="1937"/>
                  </a:cubicBezTo>
                  <a:lnTo>
                    <a:pt x="7577" y="628"/>
                  </a:lnTo>
                  <a:cubicBezTo>
                    <a:pt x="7445" y="240"/>
                    <a:pt x="7086" y="0"/>
                    <a:pt x="66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5" name="Google Shape;275;p20"/>
            <p:cNvSpPr/>
            <p:nvPr/>
          </p:nvSpPr>
          <p:spPr>
            <a:xfrm>
              <a:off x="874416" y="873700"/>
              <a:ext cx="345167" cy="147864"/>
            </a:xfrm>
            <a:custGeom>
              <a:avLst/>
              <a:gdLst/>
              <a:ahLst/>
              <a:cxnLst/>
              <a:rect l="l" t="t" r="r" b="b"/>
              <a:pathLst>
                <a:path w="7589" h="3251" extrusionOk="0">
                  <a:moveTo>
                    <a:pt x="6706" y="1"/>
                  </a:moveTo>
                  <a:cubicBezTo>
                    <a:pt x="6609" y="1"/>
                    <a:pt x="6510" y="17"/>
                    <a:pt x="6412" y="50"/>
                  </a:cubicBezTo>
                  <a:lnTo>
                    <a:pt x="748" y="1931"/>
                  </a:lnTo>
                  <a:cubicBezTo>
                    <a:pt x="264" y="2085"/>
                    <a:pt x="0" y="2601"/>
                    <a:pt x="165" y="3085"/>
                  </a:cubicBezTo>
                  <a:lnTo>
                    <a:pt x="220" y="3250"/>
                  </a:lnTo>
                  <a:cubicBezTo>
                    <a:pt x="231" y="2876"/>
                    <a:pt x="462" y="2524"/>
                    <a:pt x="847" y="2403"/>
                  </a:cubicBezTo>
                  <a:lnTo>
                    <a:pt x="6665" y="479"/>
                  </a:lnTo>
                  <a:cubicBezTo>
                    <a:pt x="6764" y="444"/>
                    <a:pt x="6865" y="427"/>
                    <a:pt x="6963" y="427"/>
                  </a:cubicBezTo>
                  <a:cubicBezTo>
                    <a:pt x="7201" y="427"/>
                    <a:pt x="7425" y="524"/>
                    <a:pt x="7588" y="688"/>
                  </a:cubicBezTo>
                  <a:lnTo>
                    <a:pt x="7577" y="633"/>
                  </a:lnTo>
                  <a:cubicBezTo>
                    <a:pt x="7446" y="247"/>
                    <a:pt x="7090" y="1"/>
                    <a:pt x="6706"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6" name="Google Shape;276;p20"/>
            <p:cNvSpPr/>
            <p:nvPr/>
          </p:nvSpPr>
          <p:spPr>
            <a:xfrm>
              <a:off x="929450" y="1139682"/>
              <a:ext cx="89055" cy="82824"/>
            </a:xfrm>
            <a:custGeom>
              <a:avLst/>
              <a:gdLst/>
              <a:ahLst/>
              <a:cxnLst/>
              <a:rect l="l" t="t" r="r" b="b"/>
              <a:pathLst>
                <a:path w="1958" h="1821" extrusionOk="0">
                  <a:moveTo>
                    <a:pt x="1273" y="0"/>
                  </a:moveTo>
                  <a:cubicBezTo>
                    <a:pt x="1234" y="0"/>
                    <a:pt x="1194" y="6"/>
                    <a:pt x="1155" y="20"/>
                  </a:cubicBezTo>
                  <a:lnTo>
                    <a:pt x="308" y="305"/>
                  </a:lnTo>
                  <a:cubicBezTo>
                    <a:pt x="110" y="371"/>
                    <a:pt x="0" y="580"/>
                    <a:pt x="66" y="789"/>
                  </a:cubicBezTo>
                  <a:lnTo>
                    <a:pt x="319" y="1559"/>
                  </a:lnTo>
                  <a:cubicBezTo>
                    <a:pt x="372" y="1718"/>
                    <a:pt x="524" y="1820"/>
                    <a:pt x="684" y="1820"/>
                  </a:cubicBezTo>
                  <a:cubicBezTo>
                    <a:pt x="724" y="1820"/>
                    <a:pt x="764" y="1814"/>
                    <a:pt x="803" y="1801"/>
                  </a:cubicBezTo>
                  <a:lnTo>
                    <a:pt x="1650" y="1515"/>
                  </a:lnTo>
                  <a:cubicBezTo>
                    <a:pt x="1848" y="1449"/>
                    <a:pt x="1958" y="1240"/>
                    <a:pt x="1892" y="1042"/>
                  </a:cubicBezTo>
                  <a:lnTo>
                    <a:pt x="1639" y="261"/>
                  </a:lnTo>
                  <a:cubicBezTo>
                    <a:pt x="1586" y="103"/>
                    <a:pt x="1433"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7" name="Google Shape;277;p20"/>
            <p:cNvSpPr/>
            <p:nvPr/>
          </p:nvSpPr>
          <p:spPr>
            <a:xfrm>
              <a:off x="1012956" y="1113666"/>
              <a:ext cx="89100" cy="82824"/>
            </a:xfrm>
            <a:custGeom>
              <a:avLst/>
              <a:gdLst/>
              <a:ahLst/>
              <a:cxnLst/>
              <a:rect l="l" t="t" r="r" b="b"/>
              <a:pathLst>
                <a:path w="1959" h="1821" extrusionOk="0">
                  <a:moveTo>
                    <a:pt x="1274" y="0"/>
                  </a:moveTo>
                  <a:cubicBezTo>
                    <a:pt x="1234" y="0"/>
                    <a:pt x="1194" y="7"/>
                    <a:pt x="1155" y="20"/>
                  </a:cubicBezTo>
                  <a:lnTo>
                    <a:pt x="308" y="295"/>
                  </a:lnTo>
                  <a:cubicBezTo>
                    <a:pt x="111" y="361"/>
                    <a:pt x="1" y="581"/>
                    <a:pt x="67" y="778"/>
                  </a:cubicBezTo>
                  <a:lnTo>
                    <a:pt x="319" y="1559"/>
                  </a:lnTo>
                  <a:cubicBezTo>
                    <a:pt x="372" y="1718"/>
                    <a:pt x="525" y="1820"/>
                    <a:pt x="685" y="1820"/>
                  </a:cubicBezTo>
                  <a:cubicBezTo>
                    <a:pt x="724" y="1820"/>
                    <a:pt x="764" y="1814"/>
                    <a:pt x="803" y="1801"/>
                  </a:cubicBezTo>
                  <a:lnTo>
                    <a:pt x="1650" y="1515"/>
                  </a:lnTo>
                  <a:cubicBezTo>
                    <a:pt x="1848" y="1449"/>
                    <a:pt x="1958" y="1240"/>
                    <a:pt x="1892" y="1031"/>
                  </a:cubicBezTo>
                  <a:lnTo>
                    <a:pt x="1639" y="262"/>
                  </a:lnTo>
                  <a:cubicBezTo>
                    <a:pt x="1586" y="103"/>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8" name="Google Shape;278;p20"/>
            <p:cNvSpPr/>
            <p:nvPr/>
          </p:nvSpPr>
          <p:spPr>
            <a:xfrm>
              <a:off x="1106514" y="1085603"/>
              <a:ext cx="89055" cy="82414"/>
            </a:xfrm>
            <a:custGeom>
              <a:avLst/>
              <a:gdLst/>
              <a:ahLst/>
              <a:cxnLst/>
              <a:rect l="l" t="t" r="r" b="b"/>
              <a:pathLst>
                <a:path w="1958" h="1812" extrusionOk="0">
                  <a:moveTo>
                    <a:pt x="1279" y="1"/>
                  </a:moveTo>
                  <a:cubicBezTo>
                    <a:pt x="1238" y="1"/>
                    <a:pt x="1196" y="7"/>
                    <a:pt x="1155" y="21"/>
                  </a:cubicBezTo>
                  <a:lnTo>
                    <a:pt x="308" y="296"/>
                  </a:lnTo>
                  <a:cubicBezTo>
                    <a:pt x="110" y="362"/>
                    <a:pt x="0" y="582"/>
                    <a:pt x="66" y="780"/>
                  </a:cubicBezTo>
                  <a:lnTo>
                    <a:pt x="330" y="1549"/>
                  </a:lnTo>
                  <a:cubicBezTo>
                    <a:pt x="382" y="1715"/>
                    <a:pt x="524" y="1812"/>
                    <a:pt x="685" y="1812"/>
                  </a:cubicBezTo>
                  <a:cubicBezTo>
                    <a:pt x="727" y="1812"/>
                    <a:pt x="771" y="1805"/>
                    <a:pt x="814" y="1791"/>
                  </a:cubicBezTo>
                  <a:lnTo>
                    <a:pt x="1650" y="1516"/>
                  </a:lnTo>
                  <a:cubicBezTo>
                    <a:pt x="1859" y="1450"/>
                    <a:pt x="1958" y="1231"/>
                    <a:pt x="1892" y="1033"/>
                  </a:cubicBezTo>
                  <a:lnTo>
                    <a:pt x="1639" y="263"/>
                  </a:lnTo>
                  <a:cubicBezTo>
                    <a:pt x="1586" y="97"/>
                    <a:pt x="1437" y="1"/>
                    <a:pt x="1279"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9" name="Google Shape;279;p20"/>
            <p:cNvSpPr/>
            <p:nvPr/>
          </p:nvSpPr>
          <p:spPr>
            <a:xfrm>
              <a:off x="1201026" y="1054129"/>
              <a:ext cx="89055" cy="82824"/>
            </a:xfrm>
            <a:custGeom>
              <a:avLst/>
              <a:gdLst/>
              <a:ahLst/>
              <a:cxnLst/>
              <a:rect l="l" t="t" r="r" b="b"/>
              <a:pathLst>
                <a:path w="1958" h="1821" extrusionOk="0">
                  <a:moveTo>
                    <a:pt x="1274" y="1"/>
                  </a:moveTo>
                  <a:cubicBezTo>
                    <a:pt x="1234" y="1"/>
                    <a:pt x="1194" y="7"/>
                    <a:pt x="1155" y="20"/>
                  </a:cubicBezTo>
                  <a:lnTo>
                    <a:pt x="308" y="306"/>
                  </a:lnTo>
                  <a:cubicBezTo>
                    <a:pt x="110" y="372"/>
                    <a:pt x="0" y="581"/>
                    <a:pt x="66" y="790"/>
                  </a:cubicBezTo>
                  <a:lnTo>
                    <a:pt x="319" y="1560"/>
                  </a:lnTo>
                  <a:cubicBezTo>
                    <a:pt x="372" y="1719"/>
                    <a:pt x="525" y="1821"/>
                    <a:pt x="685" y="1821"/>
                  </a:cubicBezTo>
                  <a:cubicBezTo>
                    <a:pt x="724" y="1821"/>
                    <a:pt x="764" y="1815"/>
                    <a:pt x="803" y="1802"/>
                  </a:cubicBezTo>
                  <a:lnTo>
                    <a:pt x="1650" y="1516"/>
                  </a:lnTo>
                  <a:cubicBezTo>
                    <a:pt x="1848" y="1450"/>
                    <a:pt x="1958" y="1241"/>
                    <a:pt x="1892" y="1043"/>
                  </a:cubicBezTo>
                  <a:lnTo>
                    <a:pt x="1639" y="262"/>
                  </a:lnTo>
                  <a:cubicBezTo>
                    <a:pt x="1586" y="103"/>
                    <a:pt x="1434" y="1"/>
                    <a:pt x="1274"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0" name="Google Shape;280;p20"/>
            <p:cNvSpPr/>
            <p:nvPr/>
          </p:nvSpPr>
          <p:spPr>
            <a:xfrm>
              <a:off x="958923" y="1252706"/>
              <a:ext cx="89100" cy="82824"/>
            </a:xfrm>
            <a:custGeom>
              <a:avLst/>
              <a:gdLst/>
              <a:ahLst/>
              <a:cxnLst/>
              <a:rect l="l" t="t" r="r" b="b"/>
              <a:pathLst>
                <a:path w="1959" h="1821" extrusionOk="0">
                  <a:moveTo>
                    <a:pt x="1277" y="1"/>
                  </a:moveTo>
                  <a:cubicBezTo>
                    <a:pt x="1237" y="1"/>
                    <a:pt x="1196" y="7"/>
                    <a:pt x="1156" y="20"/>
                  </a:cubicBezTo>
                  <a:lnTo>
                    <a:pt x="309" y="306"/>
                  </a:lnTo>
                  <a:cubicBezTo>
                    <a:pt x="111" y="372"/>
                    <a:pt x="1" y="592"/>
                    <a:pt x="67" y="790"/>
                  </a:cubicBezTo>
                  <a:lnTo>
                    <a:pt x="331" y="1559"/>
                  </a:lnTo>
                  <a:cubicBezTo>
                    <a:pt x="384" y="1718"/>
                    <a:pt x="529" y="1821"/>
                    <a:pt x="692" y="1821"/>
                  </a:cubicBezTo>
                  <a:cubicBezTo>
                    <a:pt x="732" y="1821"/>
                    <a:pt x="773" y="1814"/>
                    <a:pt x="815" y="1801"/>
                  </a:cubicBezTo>
                  <a:lnTo>
                    <a:pt x="1650" y="1526"/>
                  </a:lnTo>
                  <a:cubicBezTo>
                    <a:pt x="1859" y="1460"/>
                    <a:pt x="1958" y="1241"/>
                    <a:pt x="1892" y="1043"/>
                  </a:cubicBezTo>
                  <a:lnTo>
                    <a:pt x="1639" y="273"/>
                  </a:lnTo>
                  <a:cubicBezTo>
                    <a:pt x="1586" y="105"/>
                    <a:pt x="1441" y="1"/>
                    <a:pt x="1277"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1" name="Google Shape;281;p20"/>
            <p:cNvSpPr/>
            <p:nvPr/>
          </p:nvSpPr>
          <p:spPr>
            <a:xfrm>
              <a:off x="1049478" y="1224188"/>
              <a:ext cx="89055" cy="82824"/>
            </a:xfrm>
            <a:custGeom>
              <a:avLst/>
              <a:gdLst/>
              <a:ahLst/>
              <a:cxnLst/>
              <a:rect l="l" t="t" r="r" b="b"/>
              <a:pathLst>
                <a:path w="1958" h="1821" extrusionOk="0">
                  <a:moveTo>
                    <a:pt x="1278" y="1"/>
                  </a:moveTo>
                  <a:cubicBezTo>
                    <a:pt x="1237" y="1"/>
                    <a:pt x="1196" y="7"/>
                    <a:pt x="1155" y="20"/>
                  </a:cubicBezTo>
                  <a:lnTo>
                    <a:pt x="308" y="306"/>
                  </a:lnTo>
                  <a:cubicBezTo>
                    <a:pt x="110" y="372"/>
                    <a:pt x="0" y="581"/>
                    <a:pt x="66" y="779"/>
                  </a:cubicBezTo>
                  <a:lnTo>
                    <a:pt x="330" y="1560"/>
                  </a:lnTo>
                  <a:cubicBezTo>
                    <a:pt x="383" y="1719"/>
                    <a:pt x="528" y="1821"/>
                    <a:pt x="692" y="1821"/>
                  </a:cubicBezTo>
                  <a:cubicBezTo>
                    <a:pt x="732" y="1821"/>
                    <a:pt x="773" y="1815"/>
                    <a:pt x="814" y="1802"/>
                  </a:cubicBezTo>
                  <a:lnTo>
                    <a:pt x="1650" y="1516"/>
                  </a:lnTo>
                  <a:cubicBezTo>
                    <a:pt x="1859" y="1450"/>
                    <a:pt x="1958" y="1241"/>
                    <a:pt x="1892" y="1032"/>
                  </a:cubicBezTo>
                  <a:lnTo>
                    <a:pt x="1639" y="262"/>
                  </a:lnTo>
                  <a:cubicBezTo>
                    <a:pt x="1586" y="103"/>
                    <a:pt x="1441" y="1"/>
                    <a:pt x="1278"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2" name="Google Shape;282;p20"/>
            <p:cNvSpPr/>
            <p:nvPr/>
          </p:nvSpPr>
          <p:spPr>
            <a:xfrm>
              <a:off x="1143491" y="1196126"/>
              <a:ext cx="89100" cy="82369"/>
            </a:xfrm>
            <a:custGeom>
              <a:avLst/>
              <a:gdLst/>
              <a:ahLst/>
              <a:cxnLst/>
              <a:rect l="l" t="t" r="r" b="b"/>
              <a:pathLst>
                <a:path w="1959" h="1811" extrusionOk="0">
                  <a:moveTo>
                    <a:pt x="1273" y="1"/>
                  </a:moveTo>
                  <a:cubicBezTo>
                    <a:pt x="1231" y="1"/>
                    <a:pt x="1188" y="8"/>
                    <a:pt x="1145" y="21"/>
                  </a:cubicBezTo>
                  <a:lnTo>
                    <a:pt x="309" y="296"/>
                  </a:lnTo>
                  <a:cubicBezTo>
                    <a:pt x="100" y="362"/>
                    <a:pt x="1" y="582"/>
                    <a:pt x="67" y="780"/>
                  </a:cubicBezTo>
                  <a:lnTo>
                    <a:pt x="320" y="1550"/>
                  </a:lnTo>
                  <a:cubicBezTo>
                    <a:pt x="373" y="1709"/>
                    <a:pt x="525" y="1811"/>
                    <a:pt x="685" y="1811"/>
                  </a:cubicBezTo>
                  <a:cubicBezTo>
                    <a:pt x="725" y="1811"/>
                    <a:pt x="765" y="1805"/>
                    <a:pt x="804" y="1792"/>
                  </a:cubicBezTo>
                  <a:lnTo>
                    <a:pt x="1650" y="1517"/>
                  </a:lnTo>
                  <a:cubicBezTo>
                    <a:pt x="1848" y="1451"/>
                    <a:pt x="1958" y="1231"/>
                    <a:pt x="1892" y="1033"/>
                  </a:cubicBezTo>
                  <a:lnTo>
                    <a:pt x="1628" y="263"/>
                  </a:lnTo>
                  <a:cubicBezTo>
                    <a:pt x="1576" y="97"/>
                    <a:pt x="1434" y="1"/>
                    <a:pt x="1273"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3" name="Google Shape;283;p20"/>
            <p:cNvSpPr/>
            <p:nvPr/>
          </p:nvSpPr>
          <p:spPr>
            <a:xfrm>
              <a:off x="1237549" y="1164697"/>
              <a:ext cx="89055" cy="82824"/>
            </a:xfrm>
            <a:custGeom>
              <a:avLst/>
              <a:gdLst/>
              <a:ahLst/>
              <a:cxnLst/>
              <a:rect l="l" t="t" r="r" b="b"/>
              <a:pathLst>
                <a:path w="1958" h="1821" extrusionOk="0">
                  <a:moveTo>
                    <a:pt x="1273" y="0"/>
                  </a:moveTo>
                  <a:cubicBezTo>
                    <a:pt x="1234" y="0"/>
                    <a:pt x="1194" y="6"/>
                    <a:pt x="1155" y="19"/>
                  </a:cubicBezTo>
                  <a:lnTo>
                    <a:pt x="308" y="305"/>
                  </a:lnTo>
                  <a:cubicBezTo>
                    <a:pt x="110" y="371"/>
                    <a:pt x="0" y="580"/>
                    <a:pt x="66" y="789"/>
                  </a:cubicBezTo>
                  <a:lnTo>
                    <a:pt x="319" y="1559"/>
                  </a:lnTo>
                  <a:cubicBezTo>
                    <a:pt x="372" y="1718"/>
                    <a:pt x="524" y="1820"/>
                    <a:pt x="685" y="1820"/>
                  </a:cubicBezTo>
                  <a:cubicBezTo>
                    <a:pt x="724" y="1820"/>
                    <a:pt x="764" y="1814"/>
                    <a:pt x="803" y="1801"/>
                  </a:cubicBezTo>
                  <a:lnTo>
                    <a:pt x="1650" y="1515"/>
                  </a:lnTo>
                  <a:cubicBezTo>
                    <a:pt x="1848" y="1449"/>
                    <a:pt x="1958" y="1240"/>
                    <a:pt x="1892" y="1042"/>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4" name="Google Shape;284;p20"/>
            <p:cNvSpPr/>
            <p:nvPr/>
          </p:nvSpPr>
          <p:spPr>
            <a:xfrm>
              <a:off x="992944" y="1354769"/>
              <a:ext cx="89100" cy="82778"/>
            </a:xfrm>
            <a:custGeom>
              <a:avLst/>
              <a:gdLst/>
              <a:ahLst/>
              <a:cxnLst/>
              <a:rect l="l" t="t" r="r" b="b"/>
              <a:pathLst>
                <a:path w="1959" h="1820" extrusionOk="0">
                  <a:moveTo>
                    <a:pt x="1274" y="0"/>
                  </a:moveTo>
                  <a:cubicBezTo>
                    <a:pt x="1234" y="0"/>
                    <a:pt x="1194" y="6"/>
                    <a:pt x="1155" y="19"/>
                  </a:cubicBezTo>
                  <a:lnTo>
                    <a:pt x="309" y="305"/>
                  </a:lnTo>
                  <a:cubicBezTo>
                    <a:pt x="111" y="371"/>
                    <a:pt x="1" y="580"/>
                    <a:pt x="67" y="789"/>
                  </a:cubicBezTo>
                  <a:lnTo>
                    <a:pt x="320" y="1559"/>
                  </a:lnTo>
                  <a:cubicBezTo>
                    <a:pt x="373" y="1718"/>
                    <a:pt x="525" y="1820"/>
                    <a:pt x="685" y="1820"/>
                  </a:cubicBezTo>
                  <a:cubicBezTo>
                    <a:pt x="725" y="1820"/>
                    <a:pt x="764" y="1814"/>
                    <a:pt x="803" y="1801"/>
                  </a:cubicBezTo>
                  <a:lnTo>
                    <a:pt x="1650" y="1526"/>
                  </a:lnTo>
                  <a:cubicBezTo>
                    <a:pt x="1848" y="1460"/>
                    <a:pt x="1958" y="1240"/>
                    <a:pt x="1892" y="1042"/>
                  </a:cubicBezTo>
                  <a:lnTo>
                    <a:pt x="1639" y="261"/>
                  </a:lnTo>
                  <a:cubicBezTo>
                    <a:pt x="1586" y="102"/>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5" name="Google Shape;285;p20"/>
            <p:cNvSpPr/>
            <p:nvPr/>
          </p:nvSpPr>
          <p:spPr>
            <a:xfrm>
              <a:off x="1083499" y="1326251"/>
              <a:ext cx="89055" cy="82824"/>
            </a:xfrm>
            <a:custGeom>
              <a:avLst/>
              <a:gdLst/>
              <a:ahLst/>
              <a:cxnLst/>
              <a:rect l="l" t="t" r="r" b="b"/>
              <a:pathLst>
                <a:path w="1958" h="1821" extrusionOk="0">
                  <a:moveTo>
                    <a:pt x="1273" y="0"/>
                  </a:moveTo>
                  <a:cubicBezTo>
                    <a:pt x="1234" y="0"/>
                    <a:pt x="1194" y="6"/>
                    <a:pt x="1155" y="19"/>
                  </a:cubicBezTo>
                  <a:lnTo>
                    <a:pt x="308" y="294"/>
                  </a:lnTo>
                  <a:cubicBezTo>
                    <a:pt x="110" y="371"/>
                    <a:pt x="0" y="580"/>
                    <a:pt x="66" y="778"/>
                  </a:cubicBezTo>
                  <a:lnTo>
                    <a:pt x="319" y="1559"/>
                  </a:lnTo>
                  <a:cubicBezTo>
                    <a:pt x="372" y="1718"/>
                    <a:pt x="524" y="1820"/>
                    <a:pt x="685" y="1820"/>
                  </a:cubicBezTo>
                  <a:cubicBezTo>
                    <a:pt x="724" y="1820"/>
                    <a:pt x="764" y="1814"/>
                    <a:pt x="803" y="1801"/>
                  </a:cubicBezTo>
                  <a:lnTo>
                    <a:pt x="1650" y="1515"/>
                  </a:lnTo>
                  <a:cubicBezTo>
                    <a:pt x="1848" y="1449"/>
                    <a:pt x="1958" y="1240"/>
                    <a:pt x="1892" y="1031"/>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6" name="Google Shape;286;p20"/>
            <p:cNvSpPr/>
            <p:nvPr/>
          </p:nvSpPr>
          <p:spPr>
            <a:xfrm>
              <a:off x="1177011" y="1267169"/>
              <a:ext cx="182612" cy="113433"/>
            </a:xfrm>
            <a:custGeom>
              <a:avLst/>
              <a:gdLst/>
              <a:ahLst/>
              <a:cxnLst/>
              <a:rect l="l" t="t" r="r" b="b"/>
              <a:pathLst>
                <a:path w="4015" h="2494" extrusionOk="0">
                  <a:moveTo>
                    <a:pt x="3336" y="0"/>
                  </a:moveTo>
                  <a:cubicBezTo>
                    <a:pt x="3295" y="0"/>
                    <a:pt x="3253" y="7"/>
                    <a:pt x="3212" y="21"/>
                  </a:cubicBezTo>
                  <a:lnTo>
                    <a:pt x="309" y="978"/>
                  </a:lnTo>
                  <a:cubicBezTo>
                    <a:pt x="111" y="1044"/>
                    <a:pt x="1" y="1252"/>
                    <a:pt x="67" y="1450"/>
                  </a:cubicBezTo>
                  <a:lnTo>
                    <a:pt x="331" y="2242"/>
                  </a:lnTo>
                  <a:cubicBezTo>
                    <a:pt x="383" y="2399"/>
                    <a:pt x="524" y="2493"/>
                    <a:pt x="679" y="2493"/>
                  </a:cubicBezTo>
                  <a:cubicBezTo>
                    <a:pt x="720" y="2493"/>
                    <a:pt x="762" y="2487"/>
                    <a:pt x="803" y="2473"/>
                  </a:cubicBezTo>
                  <a:lnTo>
                    <a:pt x="3707" y="1516"/>
                  </a:lnTo>
                  <a:cubicBezTo>
                    <a:pt x="3905" y="1450"/>
                    <a:pt x="4015" y="1241"/>
                    <a:pt x="3949" y="1044"/>
                  </a:cubicBezTo>
                  <a:lnTo>
                    <a:pt x="3685" y="252"/>
                  </a:lnTo>
                  <a:cubicBezTo>
                    <a:pt x="3632" y="95"/>
                    <a:pt x="3491" y="0"/>
                    <a:pt x="3336"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 name="Google Shape;287;p20"/>
            <p:cNvSpPr/>
            <p:nvPr/>
          </p:nvSpPr>
          <p:spPr>
            <a:xfrm>
              <a:off x="930951" y="1137681"/>
              <a:ext cx="86053" cy="81823"/>
            </a:xfrm>
            <a:custGeom>
              <a:avLst/>
              <a:gdLst/>
              <a:ahLst/>
              <a:cxnLst/>
              <a:rect l="l" t="t" r="r" b="b"/>
              <a:pathLst>
                <a:path w="1892" h="1799" extrusionOk="0">
                  <a:moveTo>
                    <a:pt x="1200" y="0"/>
                  </a:moveTo>
                  <a:cubicBezTo>
                    <a:pt x="1160" y="0"/>
                    <a:pt x="1119" y="7"/>
                    <a:pt x="1078" y="20"/>
                  </a:cubicBezTo>
                  <a:lnTo>
                    <a:pt x="308" y="272"/>
                  </a:lnTo>
                  <a:cubicBezTo>
                    <a:pt x="110" y="349"/>
                    <a:pt x="0" y="558"/>
                    <a:pt x="66" y="756"/>
                  </a:cubicBezTo>
                  <a:lnTo>
                    <a:pt x="319" y="1537"/>
                  </a:lnTo>
                  <a:cubicBezTo>
                    <a:pt x="372" y="1696"/>
                    <a:pt x="524" y="1798"/>
                    <a:pt x="684" y="1798"/>
                  </a:cubicBezTo>
                  <a:cubicBezTo>
                    <a:pt x="724" y="1798"/>
                    <a:pt x="764" y="1792"/>
                    <a:pt x="803" y="1779"/>
                  </a:cubicBezTo>
                  <a:lnTo>
                    <a:pt x="1573" y="1515"/>
                  </a:lnTo>
                  <a:cubicBezTo>
                    <a:pt x="1782" y="1449"/>
                    <a:pt x="1892" y="1240"/>
                    <a:pt x="1815" y="1042"/>
                  </a:cubicBezTo>
                  <a:lnTo>
                    <a:pt x="1562" y="261"/>
                  </a:lnTo>
                  <a:cubicBezTo>
                    <a:pt x="1509" y="103"/>
                    <a:pt x="1364" y="0"/>
                    <a:pt x="1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8" name="Google Shape;288;p20"/>
            <p:cNvSpPr/>
            <p:nvPr/>
          </p:nvSpPr>
          <p:spPr>
            <a:xfrm>
              <a:off x="1020961" y="1108117"/>
              <a:ext cx="85598" cy="81368"/>
            </a:xfrm>
            <a:custGeom>
              <a:avLst/>
              <a:gdLst/>
              <a:ahLst/>
              <a:cxnLst/>
              <a:rect l="l" t="t" r="r" b="b"/>
              <a:pathLst>
                <a:path w="1882" h="1789" extrusionOk="0">
                  <a:moveTo>
                    <a:pt x="1203" y="0"/>
                  </a:moveTo>
                  <a:cubicBezTo>
                    <a:pt x="1161" y="0"/>
                    <a:pt x="1119" y="7"/>
                    <a:pt x="1078" y="21"/>
                  </a:cubicBezTo>
                  <a:lnTo>
                    <a:pt x="308" y="274"/>
                  </a:lnTo>
                  <a:cubicBezTo>
                    <a:pt x="99" y="340"/>
                    <a:pt x="0" y="560"/>
                    <a:pt x="66" y="757"/>
                  </a:cubicBezTo>
                  <a:lnTo>
                    <a:pt x="319" y="1527"/>
                  </a:lnTo>
                  <a:cubicBezTo>
                    <a:pt x="372" y="1686"/>
                    <a:pt x="525" y="1788"/>
                    <a:pt x="685" y="1788"/>
                  </a:cubicBezTo>
                  <a:cubicBezTo>
                    <a:pt x="724" y="1788"/>
                    <a:pt x="764" y="1782"/>
                    <a:pt x="803" y="1769"/>
                  </a:cubicBezTo>
                  <a:lnTo>
                    <a:pt x="1573" y="1516"/>
                  </a:lnTo>
                  <a:cubicBezTo>
                    <a:pt x="1771" y="1450"/>
                    <a:pt x="1881" y="1230"/>
                    <a:pt x="1815" y="1032"/>
                  </a:cubicBezTo>
                  <a:lnTo>
                    <a:pt x="1562" y="263"/>
                  </a:lnTo>
                  <a:cubicBezTo>
                    <a:pt x="1510" y="97"/>
                    <a:pt x="136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9" name="Google Shape;289;p20"/>
            <p:cNvSpPr/>
            <p:nvPr/>
          </p:nvSpPr>
          <p:spPr>
            <a:xfrm>
              <a:off x="1110470" y="1078144"/>
              <a:ext cx="86098" cy="81823"/>
            </a:xfrm>
            <a:custGeom>
              <a:avLst/>
              <a:gdLst/>
              <a:ahLst/>
              <a:cxnLst/>
              <a:rect l="l" t="t" r="r" b="b"/>
              <a:pathLst>
                <a:path w="1893" h="1799" extrusionOk="0">
                  <a:moveTo>
                    <a:pt x="1207" y="1"/>
                  </a:moveTo>
                  <a:cubicBezTo>
                    <a:pt x="1168" y="1"/>
                    <a:pt x="1129" y="7"/>
                    <a:pt x="1090" y="20"/>
                  </a:cubicBezTo>
                  <a:lnTo>
                    <a:pt x="309" y="273"/>
                  </a:lnTo>
                  <a:cubicBezTo>
                    <a:pt x="111" y="350"/>
                    <a:pt x="1" y="559"/>
                    <a:pt x="67" y="757"/>
                  </a:cubicBezTo>
                  <a:lnTo>
                    <a:pt x="331" y="1537"/>
                  </a:lnTo>
                  <a:cubicBezTo>
                    <a:pt x="384" y="1696"/>
                    <a:pt x="529" y="1799"/>
                    <a:pt x="692" y="1799"/>
                  </a:cubicBezTo>
                  <a:cubicBezTo>
                    <a:pt x="732" y="1799"/>
                    <a:pt x="774" y="1792"/>
                    <a:pt x="815" y="1779"/>
                  </a:cubicBezTo>
                  <a:lnTo>
                    <a:pt x="1585" y="1515"/>
                  </a:lnTo>
                  <a:cubicBezTo>
                    <a:pt x="1783" y="1449"/>
                    <a:pt x="1892" y="1241"/>
                    <a:pt x="1827" y="1043"/>
                  </a:cubicBezTo>
                  <a:lnTo>
                    <a:pt x="1574" y="262"/>
                  </a:lnTo>
                  <a:cubicBezTo>
                    <a:pt x="1512" y="103"/>
                    <a:pt x="1365" y="1"/>
                    <a:pt x="12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 name="Google Shape;290;p20"/>
            <p:cNvSpPr/>
            <p:nvPr/>
          </p:nvSpPr>
          <p:spPr>
            <a:xfrm>
              <a:off x="1200526" y="1048626"/>
              <a:ext cx="86053" cy="81323"/>
            </a:xfrm>
            <a:custGeom>
              <a:avLst/>
              <a:gdLst/>
              <a:ahLst/>
              <a:cxnLst/>
              <a:rect l="l" t="t" r="r" b="b"/>
              <a:pathLst>
                <a:path w="1892" h="1788" extrusionOk="0">
                  <a:moveTo>
                    <a:pt x="1201" y="1"/>
                  </a:moveTo>
                  <a:cubicBezTo>
                    <a:pt x="1161" y="1"/>
                    <a:pt x="1119" y="7"/>
                    <a:pt x="1078" y="20"/>
                  </a:cubicBezTo>
                  <a:lnTo>
                    <a:pt x="308" y="273"/>
                  </a:lnTo>
                  <a:cubicBezTo>
                    <a:pt x="110" y="339"/>
                    <a:pt x="0" y="559"/>
                    <a:pt x="66" y="757"/>
                  </a:cubicBezTo>
                  <a:lnTo>
                    <a:pt x="319" y="1527"/>
                  </a:lnTo>
                  <a:cubicBezTo>
                    <a:pt x="372" y="1686"/>
                    <a:pt x="525" y="1788"/>
                    <a:pt x="685" y="1788"/>
                  </a:cubicBezTo>
                  <a:cubicBezTo>
                    <a:pt x="724" y="1788"/>
                    <a:pt x="764" y="1782"/>
                    <a:pt x="803" y="1769"/>
                  </a:cubicBezTo>
                  <a:lnTo>
                    <a:pt x="1573" y="1516"/>
                  </a:lnTo>
                  <a:cubicBezTo>
                    <a:pt x="1782" y="1450"/>
                    <a:pt x="1892" y="1230"/>
                    <a:pt x="1815" y="1032"/>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1" name="Google Shape;291;p20"/>
            <p:cNvSpPr/>
            <p:nvPr/>
          </p:nvSpPr>
          <p:spPr>
            <a:xfrm>
              <a:off x="967428" y="1248203"/>
              <a:ext cx="86098" cy="81823"/>
            </a:xfrm>
            <a:custGeom>
              <a:avLst/>
              <a:gdLst/>
              <a:ahLst/>
              <a:cxnLst/>
              <a:rect l="l" t="t" r="r" b="b"/>
              <a:pathLst>
                <a:path w="1893" h="1799" extrusionOk="0">
                  <a:moveTo>
                    <a:pt x="1201" y="1"/>
                  </a:moveTo>
                  <a:cubicBezTo>
                    <a:pt x="1161" y="1"/>
                    <a:pt x="1120" y="7"/>
                    <a:pt x="1079" y="20"/>
                  </a:cubicBezTo>
                  <a:lnTo>
                    <a:pt x="309" y="284"/>
                  </a:lnTo>
                  <a:cubicBezTo>
                    <a:pt x="111" y="350"/>
                    <a:pt x="1" y="559"/>
                    <a:pt x="67" y="768"/>
                  </a:cubicBezTo>
                  <a:lnTo>
                    <a:pt x="320" y="1537"/>
                  </a:lnTo>
                  <a:cubicBezTo>
                    <a:pt x="382" y="1696"/>
                    <a:pt x="528" y="1799"/>
                    <a:pt x="686" y="1799"/>
                  </a:cubicBezTo>
                  <a:cubicBezTo>
                    <a:pt x="725" y="1799"/>
                    <a:pt x="765" y="1792"/>
                    <a:pt x="804" y="1779"/>
                  </a:cubicBezTo>
                  <a:lnTo>
                    <a:pt x="1584" y="1526"/>
                  </a:lnTo>
                  <a:cubicBezTo>
                    <a:pt x="1782" y="1450"/>
                    <a:pt x="1892" y="1241"/>
                    <a:pt x="1826" y="1043"/>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2" name="Google Shape;292;p20"/>
            <p:cNvSpPr/>
            <p:nvPr/>
          </p:nvSpPr>
          <p:spPr>
            <a:xfrm>
              <a:off x="1057483" y="1218685"/>
              <a:ext cx="85553" cy="81368"/>
            </a:xfrm>
            <a:custGeom>
              <a:avLst/>
              <a:gdLst/>
              <a:ahLst/>
              <a:cxnLst/>
              <a:rect l="l" t="t" r="r" b="b"/>
              <a:pathLst>
                <a:path w="1881" h="1789" extrusionOk="0">
                  <a:moveTo>
                    <a:pt x="1196" y="1"/>
                  </a:moveTo>
                  <a:cubicBezTo>
                    <a:pt x="1157" y="1"/>
                    <a:pt x="1117" y="7"/>
                    <a:pt x="1078" y="20"/>
                  </a:cubicBezTo>
                  <a:lnTo>
                    <a:pt x="308" y="273"/>
                  </a:lnTo>
                  <a:cubicBezTo>
                    <a:pt x="110" y="339"/>
                    <a:pt x="0" y="559"/>
                    <a:pt x="66" y="757"/>
                  </a:cubicBezTo>
                  <a:lnTo>
                    <a:pt x="319" y="1527"/>
                  </a:lnTo>
                  <a:cubicBezTo>
                    <a:pt x="372" y="1692"/>
                    <a:pt x="521" y="1789"/>
                    <a:pt x="679" y="1789"/>
                  </a:cubicBezTo>
                  <a:cubicBezTo>
                    <a:pt x="720" y="1789"/>
                    <a:pt x="762" y="1782"/>
                    <a:pt x="803" y="1769"/>
                  </a:cubicBezTo>
                  <a:lnTo>
                    <a:pt x="1573" y="1516"/>
                  </a:lnTo>
                  <a:cubicBezTo>
                    <a:pt x="1782" y="1450"/>
                    <a:pt x="1881" y="1230"/>
                    <a:pt x="1815" y="1032"/>
                  </a:cubicBezTo>
                  <a:lnTo>
                    <a:pt x="1562" y="262"/>
                  </a:lnTo>
                  <a:cubicBezTo>
                    <a:pt x="1509" y="103"/>
                    <a:pt x="1357" y="1"/>
                    <a:pt x="1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3" name="Google Shape;293;p20"/>
            <p:cNvSpPr/>
            <p:nvPr/>
          </p:nvSpPr>
          <p:spPr>
            <a:xfrm>
              <a:off x="1147493" y="1188712"/>
              <a:ext cx="85598" cy="81778"/>
            </a:xfrm>
            <a:custGeom>
              <a:avLst/>
              <a:gdLst/>
              <a:ahLst/>
              <a:cxnLst/>
              <a:rect l="l" t="t" r="r" b="b"/>
              <a:pathLst>
                <a:path w="1882" h="1798" extrusionOk="0">
                  <a:moveTo>
                    <a:pt x="1197" y="0"/>
                  </a:moveTo>
                  <a:cubicBezTo>
                    <a:pt x="1157" y="0"/>
                    <a:pt x="1118" y="6"/>
                    <a:pt x="1078" y="19"/>
                  </a:cubicBezTo>
                  <a:lnTo>
                    <a:pt x="309" y="283"/>
                  </a:lnTo>
                  <a:cubicBezTo>
                    <a:pt x="100" y="349"/>
                    <a:pt x="1" y="558"/>
                    <a:pt x="67" y="767"/>
                  </a:cubicBezTo>
                  <a:lnTo>
                    <a:pt x="320" y="1537"/>
                  </a:lnTo>
                  <a:cubicBezTo>
                    <a:pt x="373" y="1696"/>
                    <a:pt x="525" y="1798"/>
                    <a:pt x="685" y="1798"/>
                  </a:cubicBezTo>
                  <a:cubicBezTo>
                    <a:pt x="725" y="1798"/>
                    <a:pt x="765" y="1792"/>
                    <a:pt x="804" y="1779"/>
                  </a:cubicBezTo>
                  <a:lnTo>
                    <a:pt x="1573" y="1526"/>
                  </a:lnTo>
                  <a:cubicBezTo>
                    <a:pt x="1771" y="1460"/>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4" name="Google Shape;294;p20"/>
            <p:cNvSpPr/>
            <p:nvPr/>
          </p:nvSpPr>
          <p:spPr>
            <a:xfrm>
              <a:off x="1237048" y="1159194"/>
              <a:ext cx="86053" cy="81368"/>
            </a:xfrm>
            <a:custGeom>
              <a:avLst/>
              <a:gdLst/>
              <a:ahLst/>
              <a:cxnLst/>
              <a:rect l="l" t="t" r="r" b="b"/>
              <a:pathLst>
                <a:path w="1892" h="1789" extrusionOk="0">
                  <a:moveTo>
                    <a:pt x="1206" y="0"/>
                  </a:moveTo>
                  <a:cubicBezTo>
                    <a:pt x="1167" y="0"/>
                    <a:pt x="1128" y="6"/>
                    <a:pt x="1089" y="19"/>
                  </a:cubicBezTo>
                  <a:lnTo>
                    <a:pt x="308" y="272"/>
                  </a:lnTo>
                  <a:cubicBezTo>
                    <a:pt x="110" y="338"/>
                    <a:pt x="0" y="558"/>
                    <a:pt x="66" y="756"/>
                  </a:cubicBezTo>
                  <a:lnTo>
                    <a:pt x="319" y="1526"/>
                  </a:lnTo>
                  <a:cubicBezTo>
                    <a:pt x="380" y="1692"/>
                    <a:pt x="524" y="1788"/>
                    <a:pt x="680" y="1788"/>
                  </a:cubicBezTo>
                  <a:cubicBezTo>
                    <a:pt x="721" y="1788"/>
                    <a:pt x="762" y="1782"/>
                    <a:pt x="803" y="1768"/>
                  </a:cubicBezTo>
                  <a:lnTo>
                    <a:pt x="1584" y="1515"/>
                  </a:lnTo>
                  <a:cubicBezTo>
                    <a:pt x="1782" y="1449"/>
                    <a:pt x="1892" y="1229"/>
                    <a:pt x="1826" y="1031"/>
                  </a:cubicBezTo>
                  <a:lnTo>
                    <a:pt x="1562" y="261"/>
                  </a:lnTo>
                  <a:cubicBezTo>
                    <a:pt x="1509" y="102"/>
                    <a:pt x="1364" y="0"/>
                    <a:pt x="12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5" name="Google Shape;295;p20"/>
            <p:cNvSpPr/>
            <p:nvPr/>
          </p:nvSpPr>
          <p:spPr>
            <a:xfrm>
              <a:off x="1001449" y="1350266"/>
              <a:ext cx="85598" cy="81823"/>
            </a:xfrm>
            <a:custGeom>
              <a:avLst/>
              <a:gdLst/>
              <a:ahLst/>
              <a:cxnLst/>
              <a:rect l="l" t="t" r="r" b="b"/>
              <a:pathLst>
                <a:path w="1882" h="1799" extrusionOk="0">
                  <a:moveTo>
                    <a:pt x="1197" y="0"/>
                  </a:moveTo>
                  <a:cubicBezTo>
                    <a:pt x="1157" y="0"/>
                    <a:pt x="1117" y="6"/>
                    <a:pt x="1078" y="19"/>
                  </a:cubicBezTo>
                  <a:lnTo>
                    <a:pt x="309" y="283"/>
                  </a:lnTo>
                  <a:cubicBezTo>
                    <a:pt x="111" y="349"/>
                    <a:pt x="1" y="558"/>
                    <a:pt x="67" y="756"/>
                  </a:cubicBezTo>
                  <a:lnTo>
                    <a:pt x="320" y="1537"/>
                  </a:lnTo>
                  <a:cubicBezTo>
                    <a:pt x="372" y="1696"/>
                    <a:pt x="525" y="1798"/>
                    <a:pt x="685" y="1798"/>
                  </a:cubicBezTo>
                  <a:cubicBezTo>
                    <a:pt x="724" y="1798"/>
                    <a:pt x="764" y="1792"/>
                    <a:pt x="803" y="1779"/>
                  </a:cubicBezTo>
                  <a:lnTo>
                    <a:pt x="1573" y="1515"/>
                  </a:lnTo>
                  <a:cubicBezTo>
                    <a:pt x="1771" y="1449"/>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6" name="Google Shape;296;p20"/>
            <p:cNvSpPr/>
            <p:nvPr/>
          </p:nvSpPr>
          <p:spPr>
            <a:xfrm>
              <a:off x="1091004" y="1320702"/>
              <a:ext cx="86053" cy="81368"/>
            </a:xfrm>
            <a:custGeom>
              <a:avLst/>
              <a:gdLst/>
              <a:ahLst/>
              <a:cxnLst/>
              <a:rect l="l" t="t" r="r" b="b"/>
              <a:pathLst>
                <a:path w="1892" h="1789" extrusionOk="0">
                  <a:moveTo>
                    <a:pt x="1213" y="0"/>
                  </a:moveTo>
                  <a:cubicBezTo>
                    <a:pt x="1172" y="0"/>
                    <a:pt x="1130" y="7"/>
                    <a:pt x="1089" y="20"/>
                  </a:cubicBezTo>
                  <a:lnTo>
                    <a:pt x="319" y="273"/>
                  </a:lnTo>
                  <a:cubicBezTo>
                    <a:pt x="110" y="339"/>
                    <a:pt x="0" y="559"/>
                    <a:pt x="77" y="757"/>
                  </a:cubicBezTo>
                  <a:lnTo>
                    <a:pt x="330" y="1527"/>
                  </a:lnTo>
                  <a:cubicBezTo>
                    <a:pt x="383" y="1686"/>
                    <a:pt x="528" y="1788"/>
                    <a:pt x="691" y="1788"/>
                  </a:cubicBezTo>
                  <a:cubicBezTo>
                    <a:pt x="731" y="1788"/>
                    <a:pt x="773" y="1782"/>
                    <a:pt x="814" y="1769"/>
                  </a:cubicBezTo>
                  <a:lnTo>
                    <a:pt x="1584" y="1516"/>
                  </a:lnTo>
                  <a:cubicBezTo>
                    <a:pt x="1782" y="1450"/>
                    <a:pt x="1892" y="1230"/>
                    <a:pt x="1826" y="1032"/>
                  </a:cubicBezTo>
                  <a:lnTo>
                    <a:pt x="1573" y="262"/>
                  </a:lnTo>
                  <a:cubicBezTo>
                    <a:pt x="1520" y="97"/>
                    <a:pt x="1371"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7" name="Google Shape;297;p20"/>
            <p:cNvSpPr/>
            <p:nvPr/>
          </p:nvSpPr>
          <p:spPr>
            <a:xfrm>
              <a:off x="1181014" y="1261211"/>
              <a:ext cx="175108" cy="111341"/>
            </a:xfrm>
            <a:custGeom>
              <a:avLst/>
              <a:gdLst/>
              <a:ahLst/>
              <a:cxnLst/>
              <a:rect l="l" t="t" r="r" b="b"/>
              <a:pathLst>
                <a:path w="3850" h="2448" extrusionOk="0">
                  <a:moveTo>
                    <a:pt x="3164" y="1"/>
                  </a:moveTo>
                  <a:cubicBezTo>
                    <a:pt x="3125" y="1"/>
                    <a:pt x="3086" y="7"/>
                    <a:pt x="3047" y="20"/>
                  </a:cubicBezTo>
                  <a:lnTo>
                    <a:pt x="298" y="933"/>
                  </a:lnTo>
                  <a:cubicBezTo>
                    <a:pt x="111" y="999"/>
                    <a:pt x="1" y="1207"/>
                    <a:pt x="67" y="1405"/>
                  </a:cubicBezTo>
                  <a:lnTo>
                    <a:pt x="330" y="2186"/>
                  </a:lnTo>
                  <a:cubicBezTo>
                    <a:pt x="383" y="2345"/>
                    <a:pt x="529" y="2447"/>
                    <a:pt x="686" y="2447"/>
                  </a:cubicBezTo>
                  <a:cubicBezTo>
                    <a:pt x="725" y="2447"/>
                    <a:pt x="764" y="2441"/>
                    <a:pt x="803" y="2428"/>
                  </a:cubicBezTo>
                  <a:lnTo>
                    <a:pt x="3542" y="1515"/>
                  </a:lnTo>
                  <a:cubicBezTo>
                    <a:pt x="3740" y="1449"/>
                    <a:pt x="3850" y="1240"/>
                    <a:pt x="3784" y="1043"/>
                  </a:cubicBezTo>
                  <a:lnTo>
                    <a:pt x="3520" y="262"/>
                  </a:lnTo>
                  <a:cubicBezTo>
                    <a:pt x="3467" y="103"/>
                    <a:pt x="3322" y="1"/>
                    <a:pt x="31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8" name="Google Shape;298;p20"/>
            <p:cNvSpPr/>
            <p:nvPr/>
          </p:nvSpPr>
          <p:spPr>
            <a:xfrm>
              <a:off x="969202" y="969168"/>
              <a:ext cx="55807" cy="96559"/>
            </a:xfrm>
            <a:custGeom>
              <a:avLst/>
              <a:gdLst/>
              <a:ahLst/>
              <a:cxnLst/>
              <a:rect l="l" t="t" r="r" b="b"/>
              <a:pathLst>
                <a:path w="1227" h="2123" extrusionOk="0">
                  <a:moveTo>
                    <a:pt x="976" y="0"/>
                  </a:moveTo>
                  <a:cubicBezTo>
                    <a:pt x="918" y="0"/>
                    <a:pt x="868" y="34"/>
                    <a:pt x="853" y="117"/>
                  </a:cubicBezTo>
                  <a:cubicBezTo>
                    <a:pt x="732" y="744"/>
                    <a:pt x="479" y="1283"/>
                    <a:pt x="105" y="1800"/>
                  </a:cubicBezTo>
                  <a:cubicBezTo>
                    <a:pt x="1" y="1952"/>
                    <a:pt x="159" y="2122"/>
                    <a:pt x="313" y="2122"/>
                  </a:cubicBezTo>
                  <a:cubicBezTo>
                    <a:pt x="370" y="2122"/>
                    <a:pt x="426" y="2099"/>
                    <a:pt x="468" y="2042"/>
                  </a:cubicBezTo>
                  <a:cubicBezTo>
                    <a:pt x="864" y="1536"/>
                    <a:pt x="1106" y="898"/>
                    <a:pt x="1204" y="260"/>
                  </a:cubicBezTo>
                  <a:cubicBezTo>
                    <a:pt x="1226" y="123"/>
                    <a:pt x="1087" y="0"/>
                    <a:pt x="97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9" name="Google Shape;299;p20"/>
            <p:cNvSpPr/>
            <p:nvPr/>
          </p:nvSpPr>
          <p:spPr>
            <a:xfrm>
              <a:off x="1059166" y="930599"/>
              <a:ext cx="51031" cy="112751"/>
            </a:xfrm>
            <a:custGeom>
              <a:avLst/>
              <a:gdLst/>
              <a:ahLst/>
              <a:cxnLst/>
              <a:rect l="l" t="t" r="r" b="b"/>
              <a:pathLst>
                <a:path w="1122" h="2479" extrusionOk="0">
                  <a:moveTo>
                    <a:pt x="909" y="0"/>
                  </a:moveTo>
                  <a:cubicBezTo>
                    <a:pt x="859" y="0"/>
                    <a:pt x="814" y="28"/>
                    <a:pt x="799" y="97"/>
                  </a:cubicBezTo>
                  <a:cubicBezTo>
                    <a:pt x="711" y="460"/>
                    <a:pt x="601" y="834"/>
                    <a:pt x="469" y="1185"/>
                  </a:cubicBezTo>
                  <a:cubicBezTo>
                    <a:pt x="337" y="1537"/>
                    <a:pt x="139" y="1867"/>
                    <a:pt x="40" y="2230"/>
                  </a:cubicBezTo>
                  <a:cubicBezTo>
                    <a:pt x="1" y="2357"/>
                    <a:pt x="110" y="2478"/>
                    <a:pt x="223" y="2478"/>
                  </a:cubicBezTo>
                  <a:cubicBezTo>
                    <a:pt x="267" y="2478"/>
                    <a:pt x="311" y="2460"/>
                    <a:pt x="348" y="2417"/>
                  </a:cubicBezTo>
                  <a:cubicBezTo>
                    <a:pt x="821" y="1845"/>
                    <a:pt x="1008" y="921"/>
                    <a:pt x="1107" y="207"/>
                  </a:cubicBezTo>
                  <a:cubicBezTo>
                    <a:pt x="1121" y="99"/>
                    <a:pt x="1004" y="0"/>
                    <a:pt x="90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0" name="Google Shape;300;p20"/>
            <p:cNvSpPr/>
            <p:nvPr/>
          </p:nvSpPr>
          <p:spPr>
            <a:xfrm>
              <a:off x="1187109" y="800746"/>
              <a:ext cx="73227" cy="60947"/>
            </a:xfrm>
            <a:custGeom>
              <a:avLst/>
              <a:gdLst/>
              <a:ahLst/>
              <a:cxnLst/>
              <a:rect l="l" t="t" r="r" b="b"/>
              <a:pathLst>
                <a:path w="1610" h="1340" extrusionOk="0">
                  <a:moveTo>
                    <a:pt x="190" y="1"/>
                  </a:moveTo>
                  <a:cubicBezTo>
                    <a:pt x="1" y="1"/>
                    <a:pt x="21" y="304"/>
                    <a:pt x="207" y="345"/>
                  </a:cubicBezTo>
                  <a:cubicBezTo>
                    <a:pt x="735" y="466"/>
                    <a:pt x="1043" y="818"/>
                    <a:pt x="1296" y="1269"/>
                  </a:cubicBezTo>
                  <a:cubicBezTo>
                    <a:pt x="1329" y="1318"/>
                    <a:pt x="1382" y="1339"/>
                    <a:pt x="1434" y="1339"/>
                  </a:cubicBezTo>
                  <a:cubicBezTo>
                    <a:pt x="1523" y="1339"/>
                    <a:pt x="1610" y="1275"/>
                    <a:pt x="1582" y="1170"/>
                  </a:cubicBezTo>
                  <a:cubicBezTo>
                    <a:pt x="1406" y="565"/>
                    <a:pt x="823" y="136"/>
                    <a:pt x="229" y="4"/>
                  </a:cubicBezTo>
                  <a:cubicBezTo>
                    <a:pt x="216" y="2"/>
                    <a:pt x="202" y="1"/>
                    <a:pt x="19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1" name="Google Shape;301;p20"/>
            <p:cNvSpPr/>
            <p:nvPr/>
          </p:nvSpPr>
          <p:spPr>
            <a:xfrm>
              <a:off x="1248555" y="1060633"/>
              <a:ext cx="25379" cy="41707"/>
            </a:xfrm>
            <a:custGeom>
              <a:avLst/>
              <a:gdLst/>
              <a:ahLst/>
              <a:cxnLst/>
              <a:rect l="l" t="t" r="r" b="b"/>
              <a:pathLst>
                <a:path w="558" h="917" extrusionOk="0">
                  <a:moveTo>
                    <a:pt x="150" y="1"/>
                  </a:moveTo>
                  <a:cubicBezTo>
                    <a:pt x="72" y="1"/>
                    <a:pt x="0" y="53"/>
                    <a:pt x="11" y="163"/>
                  </a:cubicBezTo>
                  <a:cubicBezTo>
                    <a:pt x="22" y="416"/>
                    <a:pt x="99" y="691"/>
                    <a:pt x="275" y="867"/>
                  </a:cubicBezTo>
                  <a:cubicBezTo>
                    <a:pt x="310" y="902"/>
                    <a:pt x="348" y="917"/>
                    <a:pt x="383" y="917"/>
                  </a:cubicBezTo>
                  <a:cubicBezTo>
                    <a:pt x="479" y="917"/>
                    <a:pt x="557" y="804"/>
                    <a:pt x="517" y="691"/>
                  </a:cubicBezTo>
                  <a:lnTo>
                    <a:pt x="517" y="691"/>
                  </a:lnTo>
                  <a:lnTo>
                    <a:pt x="517" y="702"/>
                  </a:lnTo>
                  <a:cubicBezTo>
                    <a:pt x="484" y="603"/>
                    <a:pt x="429" y="526"/>
                    <a:pt x="396" y="427"/>
                  </a:cubicBezTo>
                  <a:cubicBezTo>
                    <a:pt x="363" y="339"/>
                    <a:pt x="341" y="251"/>
                    <a:pt x="330" y="152"/>
                  </a:cubicBezTo>
                  <a:cubicBezTo>
                    <a:pt x="314" y="53"/>
                    <a:pt x="228" y="1"/>
                    <a:pt x="15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2" name="Google Shape;302;p20"/>
            <p:cNvSpPr/>
            <p:nvPr/>
          </p:nvSpPr>
          <p:spPr>
            <a:xfrm>
              <a:off x="1283986" y="1171065"/>
              <a:ext cx="24606" cy="41571"/>
            </a:xfrm>
            <a:custGeom>
              <a:avLst/>
              <a:gdLst/>
              <a:ahLst/>
              <a:cxnLst/>
              <a:rect l="l" t="t" r="r" b="b"/>
              <a:pathLst>
                <a:path w="541" h="914" extrusionOk="0">
                  <a:moveTo>
                    <a:pt x="169" y="0"/>
                  </a:moveTo>
                  <a:cubicBezTo>
                    <a:pt x="79" y="0"/>
                    <a:pt x="0" y="74"/>
                    <a:pt x="46" y="198"/>
                  </a:cubicBezTo>
                  <a:cubicBezTo>
                    <a:pt x="90" y="297"/>
                    <a:pt x="123" y="396"/>
                    <a:pt x="156" y="495"/>
                  </a:cubicBezTo>
                  <a:cubicBezTo>
                    <a:pt x="178" y="594"/>
                    <a:pt x="200" y="704"/>
                    <a:pt x="244" y="803"/>
                  </a:cubicBezTo>
                  <a:cubicBezTo>
                    <a:pt x="273" y="868"/>
                    <a:pt x="353" y="914"/>
                    <a:pt x="421" y="914"/>
                  </a:cubicBezTo>
                  <a:cubicBezTo>
                    <a:pt x="480" y="914"/>
                    <a:pt x="530" y="879"/>
                    <a:pt x="530" y="792"/>
                  </a:cubicBezTo>
                  <a:cubicBezTo>
                    <a:pt x="541" y="561"/>
                    <a:pt x="420" y="308"/>
                    <a:pt x="321" y="110"/>
                  </a:cubicBezTo>
                  <a:lnTo>
                    <a:pt x="332" y="110"/>
                  </a:lnTo>
                  <a:cubicBezTo>
                    <a:pt x="296" y="35"/>
                    <a:pt x="23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3" name="Google Shape;303;p20"/>
            <p:cNvSpPr/>
            <p:nvPr/>
          </p:nvSpPr>
          <p:spPr>
            <a:xfrm>
              <a:off x="1319554" y="1280086"/>
              <a:ext cx="18057" cy="28563"/>
            </a:xfrm>
            <a:custGeom>
              <a:avLst/>
              <a:gdLst/>
              <a:ahLst/>
              <a:cxnLst/>
              <a:rect l="l" t="t" r="r" b="b"/>
              <a:pathLst>
                <a:path w="397" h="628" extrusionOk="0">
                  <a:moveTo>
                    <a:pt x="155" y="1"/>
                  </a:moveTo>
                  <a:cubicBezTo>
                    <a:pt x="67" y="1"/>
                    <a:pt x="1" y="89"/>
                    <a:pt x="23" y="166"/>
                  </a:cubicBezTo>
                  <a:cubicBezTo>
                    <a:pt x="45" y="287"/>
                    <a:pt x="56" y="397"/>
                    <a:pt x="78" y="518"/>
                  </a:cubicBezTo>
                  <a:cubicBezTo>
                    <a:pt x="100" y="573"/>
                    <a:pt x="177" y="628"/>
                    <a:pt x="243" y="628"/>
                  </a:cubicBezTo>
                  <a:cubicBezTo>
                    <a:pt x="320" y="628"/>
                    <a:pt x="353" y="573"/>
                    <a:pt x="375" y="507"/>
                  </a:cubicBezTo>
                  <a:cubicBezTo>
                    <a:pt x="397" y="397"/>
                    <a:pt x="364" y="265"/>
                    <a:pt x="331" y="155"/>
                  </a:cubicBezTo>
                  <a:cubicBezTo>
                    <a:pt x="309" y="78"/>
                    <a:pt x="243"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4" name="Google Shape;304;p20"/>
            <p:cNvSpPr/>
            <p:nvPr/>
          </p:nvSpPr>
          <p:spPr>
            <a:xfrm>
              <a:off x="1140489" y="1337212"/>
              <a:ext cx="20558" cy="30974"/>
            </a:xfrm>
            <a:custGeom>
              <a:avLst/>
              <a:gdLst/>
              <a:ahLst/>
              <a:cxnLst/>
              <a:rect l="l" t="t" r="r" b="b"/>
              <a:pathLst>
                <a:path w="452" h="681" extrusionOk="0">
                  <a:moveTo>
                    <a:pt x="158" y="1"/>
                  </a:moveTo>
                  <a:cubicBezTo>
                    <a:pt x="143" y="1"/>
                    <a:pt x="127" y="3"/>
                    <a:pt x="111" y="9"/>
                  </a:cubicBezTo>
                  <a:cubicBezTo>
                    <a:pt x="23" y="42"/>
                    <a:pt x="1" y="141"/>
                    <a:pt x="34" y="218"/>
                  </a:cubicBezTo>
                  <a:cubicBezTo>
                    <a:pt x="56" y="273"/>
                    <a:pt x="78" y="328"/>
                    <a:pt x="100" y="383"/>
                  </a:cubicBezTo>
                  <a:cubicBezTo>
                    <a:pt x="111" y="438"/>
                    <a:pt x="122" y="504"/>
                    <a:pt x="144" y="559"/>
                  </a:cubicBezTo>
                  <a:cubicBezTo>
                    <a:pt x="177" y="625"/>
                    <a:pt x="232" y="680"/>
                    <a:pt x="309" y="680"/>
                  </a:cubicBezTo>
                  <a:cubicBezTo>
                    <a:pt x="375" y="680"/>
                    <a:pt x="430" y="625"/>
                    <a:pt x="441" y="559"/>
                  </a:cubicBezTo>
                  <a:cubicBezTo>
                    <a:pt x="452" y="416"/>
                    <a:pt x="386" y="251"/>
                    <a:pt x="320" y="119"/>
                  </a:cubicBezTo>
                  <a:cubicBezTo>
                    <a:pt x="293" y="56"/>
                    <a:pt x="229" y="1"/>
                    <a:pt x="15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5" name="Google Shape;305;p20"/>
            <p:cNvSpPr/>
            <p:nvPr/>
          </p:nvSpPr>
          <p:spPr>
            <a:xfrm>
              <a:off x="1192521" y="1203812"/>
              <a:ext cx="25061" cy="33020"/>
            </a:xfrm>
            <a:custGeom>
              <a:avLst/>
              <a:gdLst/>
              <a:ahLst/>
              <a:cxnLst/>
              <a:rect l="l" t="t" r="r" b="b"/>
              <a:pathLst>
                <a:path w="551" h="726" extrusionOk="0">
                  <a:moveTo>
                    <a:pt x="164" y="0"/>
                  </a:moveTo>
                  <a:cubicBezTo>
                    <a:pt x="134" y="0"/>
                    <a:pt x="105" y="9"/>
                    <a:pt x="77" y="28"/>
                  </a:cubicBezTo>
                  <a:cubicBezTo>
                    <a:pt x="1" y="83"/>
                    <a:pt x="12" y="193"/>
                    <a:pt x="67" y="259"/>
                  </a:cubicBezTo>
                  <a:cubicBezTo>
                    <a:pt x="132" y="369"/>
                    <a:pt x="99" y="490"/>
                    <a:pt x="143" y="611"/>
                  </a:cubicBezTo>
                  <a:cubicBezTo>
                    <a:pt x="171" y="679"/>
                    <a:pt x="244" y="726"/>
                    <a:pt x="314" y="726"/>
                  </a:cubicBezTo>
                  <a:cubicBezTo>
                    <a:pt x="358" y="726"/>
                    <a:pt x="400" y="708"/>
                    <a:pt x="429" y="666"/>
                  </a:cubicBezTo>
                  <a:cubicBezTo>
                    <a:pt x="550" y="501"/>
                    <a:pt x="429" y="215"/>
                    <a:pt x="308" y="72"/>
                  </a:cubicBezTo>
                  <a:cubicBezTo>
                    <a:pt x="273" y="29"/>
                    <a:pt x="219" y="0"/>
                    <a:pt x="164"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6" name="Google Shape;306;p20"/>
            <p:cNvSpPr/>
            <p:nvPr/>
          </p:nvSpPr>
          <p:spPr>
            <a:xfrm>
              <a:off x="1155680" y="1085285"/>
              <a:ext cx="30428" cy="37750"/>
            </a:xfrm>
            <a:custGeom>
              <a:avLst/>
              <a:gdLst/>
              <a:ahLst/>
              <a:cxnLst/>
              <a:rect l="l" t="t" r="r" b="b"/>
              <a:pathLst>
                <a:path w="669" h="830" extrusionOk="0">
                  <a:moveTo>
                    <a:pt x="155" y="1"/>
                  </a:moveTo>
                  <a:cubicBezTo>
                    <a:pt x="50" y="1"/>
                    <a:pt x="0" y="117"/>
                    <a:pt x="30" y="215"/>
                  </a:cubicBezTo>
                  <a:cubicBezTo>
                    <a:pt x="96" y="424"/>
                    <a:pt x="228" y="688"/>
                    <a:pt x="426" y="809"/>
                  </a:cubicBezTo>
                  <a:cubicBezTo>
                    <a:pt x="450" y="823"/>
                    <a:pt x="474" y="829"/>
                    <a:pt x="497" y="829"/>
                  </a:cubicBezTo>
                  <a:cubicBezTo>
                    <a:pt x="597" y="829"/>
                    <a:pt x="668" y="709"/>
                    <a:pt x="624" y="611"/>
                  </a:cubicBezTo>
                  <a:cubicBezTo>
                    <a:pt x="591" y="523"/>
                    <a:pt x="514" y="457"/>
                    <a:pt x="470" y="380"/>
                  </a:cubicBezTo>
                  <a:cubicBezTo>
                    <a:pt x="426" y="325"/>
                    <a:pt x="393" y="270"/>
                    <a:pt x="360" y="204"/>
                  </a:cubicBezTo>
                  <a:cubicBezTo>
                    <a:pt x="327" y="127"/>
                    <a:pt x="294" y="28"/>
                    <a:pt x="195" y="6"/>
                  </a:cubicBezTo>
                  <a:cubicBezTo>
                    <a:pt x="181" y="2"/>
                    <a:pt x="167"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7" name="Google Shape;307;p20"/>
            <p:cNvSpPr/>
            <p:nvPr/>
          </p:nvSpPr>
          <p:spPr>
            <a:xfrm>
              <a:off x="1075676" y="1119624"/>
              <a:ext cx="28381" cy="39979"/>
            </a:xfrm>
            <a:custGeom>
              <a:avLst/>
              <a:gdLst/>
              <a:ahLst/>
              <a:cxnLst/>
              <a:rect l="l" t="t" r="r" b="b"/>
              <a:pathLst>
                <a:path w="624" h="879" extrusionOk="0">
                  <a:moveTo>
                    <a:pt x="183" y="1"/>
                  </a:moveTo>
                  <a:cubicBezTo>
                    <a:pt x="89" y="1"/>
                    <a:pt x="0" y="86"/>
                    <a:pt x="40" y="219"/>
                  </a:cubicBezTo>
                  <a:lnTo>
                    <a:pt x="172" y="592"/>
                  </a:lnTo>
                  <a:cubicBezTo>
                    <a:pt x="204" y="699"/>
                    <a:pt x="267" y="879"/>
                    <a:pt x="402" y="879"/>
                  </a:cubicBezTo>
                  <a:cubicBezTo>
                    <a:pt x="406" y="879"/>
                    <a:pt x="410" y="879"/>
                    <a:pt x="414" y="878"/>
                  </a:cubicBezTo>
                  <a:cubicBezTo>
                    <a:pt x="623" y="867"/>
                    <a:pt x="535" y="603"/>
                    <a:pt x="491" y="494"/>
                  </a:cubicBezTo>
                  <a:cubicBezTo>
                    <a:pt x="436" y="373"/>
                    <a:pt x="392" y="241"/>
                    <a:pt x="337" y="120"/>
                  </a:cubicBezTo>
                  <a:cubicBezTo>
                    <a:pt x="307" y="37"/>
                    <a:pt x="244" y="1"/>
                    <a:pt x="18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8" name="Google Shape;308;p20"/>
            <p:cNvSpPr/>
            <p:nvPr/>
          </p:nvSpPr>
          <p:spPr>
            <a:xfrm>
              <a:off x="980709" y="1150598"/>
              <a:ext cx="23787" cy="37250"/>
            </a:xfrm>
            <a:custGeom>
              <a:avLst/>
              <a:gdLst/>
              <a:ahLst/>
              <a:cxnLst/>
              <a:rect l="l" t="t" r="r" b="b"/>
              <a:pathLst>
                <a:path w="523" h="819" extrusionOk="0">
                  <a:moveTo>
                    <a:pt x="126" y="0"/>
                  </a:moveTo>
                  <a:cubicBezTo>
                    <a:pt x="58" y="0"/>
                    <a:pt x="1" y="39"/>
                    <a:pt x="6" y="131"/>
                  </a:cubicBezTo>
                  <a:cubicBezTo>
                    <a:pt x="6" y="263"/>
                    <a:pt x="28" y="384"/>
                    <a:pt x="72" y="505"/>
                  </a:cubicBezTo>
                  <a:cubicBezTo>
                    <a:pt x="127" y="637"/>
                    <a:pt x="204" y="780"/>
                    <a:pt x="347" y="813"/>
                  </a:cubicBezTo>
                  <a:cubicBezTo>
                    <a:pt x="360" y="817"/>
                    <a:pt x="373" y="818"/>
                    <a:pt x="386" y="818"/>
                  </a:cubicBezTo>
                  <a:cubicBezTo>
                    <a:pt x="456" y="818"/>
                    <a:pt x="512" y="769"/>
                    <a:pt x="512" y="703"/>
                  </a:cubicBezTo>
                  <a:cubicBezTo>
                    <a:pt x="523" y="582"/>
                    <a:pt x="457" y="516"/>
                    <a:pt x="413" y="428"/>
                  </a:cubicBezTo>
                  <a:cubicBezTo>
                    <a:pt x="369" y="340"/>
                    <a:pt x="336" y="252"/>
                    <a:pt x="325" y="153"/>
                  </a:cubicBezTo>
                  <a:cubicBezTo>
                    <a:pt x="312" y="61"/>
                    <a:pt x="211" y="0"/>
                    <a:pt x="12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09" name="Google Shape;309;p20"/>
            <p:cNvSpPr/>
            <p:nvPr/>
          </p:nvSpPr>
          <p:spPr>
            <a:xfrm>
              <a:off x="1016458" y="1264077"/>
              <a:ext cx="29018" cy="41844"/>
            </a:xfrm>
            <a:custGeom>
              <a:avLst/>
              <a:gdLst/>
              <a:ahLst/>
              <a:cxnLst/>
              <a:rect l="l" t="t" r="r" b="b"/>
              <a:pathLst>
                <a:path w="638" h="920" extrusionOk="0">
                  <a:moveTo>
                    <a:pt x="176" y="1"/>
                  </a:moveTo>
                  <a:cubicBezTo>
                    <a:pt x="78" y="12"/>
                    <a:pt x="1" y="133"/>
                    <a:pt x="56" y="221"/>
                  </a:cubicBezTo>
                  <a:cubicBezTo>
                    <a:pt x="78" y="254"/>
                    <a:pt x="88" y="331"/>
                    <a:pt x="99" y="375"/>
                  </a:cubicBezTo>
                  <a:cubicBezTo>
                    <a:pt x="121" y="430"/>
                    <a:pt x="143" y="485"/>
                    <a:pt x="165" y="540"/>
                  </a:cubicBezTo>
                  <a:cubicBezTo>
                    <a:pt x="209" y="661"/>
                    <a:pt x="275" y="782"/>
                    <a:pt x="374" y="870"/>
                  </a:cubicBezTo>
                  <a:cubicBezTo>
                    <a:pt x="407" y="905"/>
                    <a:pt x="441" y="920"/>
                    <a:pt x="474" y="920"/>
                  </a:cubicBezTo>
                  <a:cubicBezTo>
                    <a:pt x="563" y="920"/>
                    <a:pt x="638" y="807"/>
                    <a:pt x="605" y="694"/>
                  </a:cubicBezTo>
                  <a:lnTo>
                    <a:pt x="605" y="694"/>
                  </a:lnTo>
                  <a:lnTo>
                    <a:pt x="605" y="705"/>
                  </a:lnTo>
                  <a:cubicBezTo>
                    <a:pt x="539" y="518"/>
                    <a:pt x="429" y="364"/>
                    <a:pt x="363" y="177"/>
                  </a:cubicBezTo>
                  <a:cubicBezTo>
                    <a:pt x="330" y="89"/>
                    <a:pt x="275" y="1"/>
                    <a:pt x="17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0" name="Google Shape;310;p20"/>
            <p:cNvSpPr/>
            <p:nvPr/>
          </p:nvSpPr>
          <p:spPr>
            <a:xfrm>
              <a:off x="1048978" y="1366731"/>
              <a:ext cx="28199" cy="41162"/>
            </a:xfrm>
            <a:custGeom>
              <a:avLst/>
              <a:gdLst/>
              <a:ahLst/>
              <a:cxnLst/>
              <a:rect l="l" t="t" r="r" b="b"/>
              <a:pathLst>
                <a:path w="620" h="905" extrusionOk="0">
                  <a:moveTo>
                    <a:pt x="169" y="0"/>
                  </a:moveTo>
                  <a:cubicBezTo>
                    <a:pt x="153" y="0"/>
                    <a:pt x="137" y="3"/>
                    <a:pt x="121" y="9"/>
                  </a:cubicBezTo>
                  <a:cubicBezTo>
                    <a:pt x="33" y="42"/>
                    <a:pt x="0" y="152"/>
                    <a:pt x="44" y="229"/>
                  </a:cubicBezTo>
                  <a:cubicBezTo>
                    <a:pt x="88" y="328"/>
                    <a:pt x="143" y="427"/>
                    <a:pt x="187" y="526"/>
                  </a:cubicBezTo>
                  <a:cubicBezTo>
                    <a:pt x="231" y="636"/>
                    <a:pt x="264" y="735"/>
                    <a:pt x="330" y="834"/>
                  </a:cubicBezTo>
                  <a:cubicBezTo>
                    <a:pt x="367" y="882"/>
                    <a:pt x="416" y="904"/>
                    <a:pt x="463" y="904"/>
                  </a:cubicBezTo>
                  <a:cubicBezTo>
                    <a:pt x="545" y="904"/>
                    <a:pt x="619" y="839"/>
                    <a:pt x="605" y="735"/>
                  </a:cubicBezTo>
                  <a:cubicBezTo>
                    <a:pt x="594" y="526"/>
                    <a:pt x="440" y="295"/>
                    <a:pt x="341" y="119"/>
                  </a:cubicBezTo>
                  <a:cubicBezTo>
                    <a:pt x="305" y="56"/>
                    <a:pt x="24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1" name="Google Shape;311;p20"/>
            <p:cNvSpPr/>
            <p:nvPr/>
          </p:nvSpPr>
          <p:spPr>
            <a:xfrm>
              <a:off x="1319235" y="1091652"/>
              <a:ext cx="61083" cy="150001"/>
            </a:xfrm>
            <a:custGeom>
              <a:avLst/>
              <a:gdLst/>
              <a:ahLst/>
              <a:cxnLst/>
              <a:rect l="l" t="t" r="r" b="b"/>
              <a:pathLst>
                <a:path w="1343" h="3298" extrusionOk="0">
                  <a:moveTo>
                    <a:pt x="173" y="1"/>
                  </a:moveTo>
                  <a:cubicBezTo>
                    <a:pt x="85" y="1"/>
                    <a:pt x="1" y="76"/>
                    <a:pt x="41" y="196"/>
                  </a:cubicBezTo>
                  <a:cubicBezTo>
                    <a:pt x="360" y="1196"/>
                    <a:pt x="657" y="2208"/>
                    <a:pt x="1042" y="3187"/>
                  </a:cubicBezTo>
                  <a:cubicBezTo>
                    <a:pt x="1073" y="3264"/>
                    <a:pt x="1132" y="3298"/>
                    <a:pt x="1188" y="3298"/>
                  </a:cubicBezTo>
                  <a:cubicBezTo>
                    <a:pt x="1269" y="3298"/>
                    <a:pt x="1342" y="3227"/>
                    <a:pt x="1316" y="3110"/>
                  </a:cubicBezTo>
                  <a:cubicBezTo>
                    <a:pt x="1031" y="2098"/>
                    <a:pt x="668" y="1109"/>
                    <a:pt x="316" y="108"/>
                  </a:cubicBezTo>
                  <a:cubicBezTo>
                    <a:pt x="290" y="34"/>
                    <a:pt x="230" y="1"/>
                    <a:pt x="17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1773104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12"/>
        <p:cNvGrpSpPr/>
        <p:nvPr/>
      </p:nvGrpSpPr>
      <p:grpSpPr>
        <a:xfrm>
          <a:off x="0" y="0"/>
          <a:ext cx="0" cy="0"/>
          <a:chOff x="0" y="0"/>
          <a:chExt cx="0" cy="0"/>
        </a:xfrm>
      </p:grpSpPr>
      <p:sp>
        <p:nvSpPr>
          <p:cNvPr id="313" name="Google Shape;313;p21"/>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314" name="Google Shape;314;p21"/>
          <p:cNvSpPr txBox="1">
            <a:spLocks noGrp="1"/>
          </p:cNvSpPr>
          <p:nvPr>
            <p:ph type="title"/>
          </p:nvPr>
        </p:nvSpPr>
        <p:spPr>
          <a:xfrm>
            <a:off x="2188450" y="2819000"/>
            <a:ext cx="9726600" cy="132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5" name="Google Shape;315;p21"/>
          <p:cNvSpPr txBox="1">
            <a:spLocks noGrp="1"/>
          </p:cNvSpPr>
          <p:nvPr>
            <p:ph type="subTitle" idx="1"/>
          </p:nvPr>
        </p:nvSpPr>
        <p:spPr>
          <a:xfrm>
            <a:off x="2188450" y="4344650"/>
            <a:ext cx="9726600" cy="3039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15000"/>
              </a:lnSpc>
              <a:spcBef>
                <a:spcPts val="0"/>
              </a:spcBef>
              <a:spcAft>
                <a:spcPts val="0"/>
              </a:spcAft>
              <a:buSzPts val="1400"/>
              <a:buChar char="○"/>
              <a:defRPr/>
            </a:lvl2pPr>
            <a:lvl3pPr lvl="2" algn="ctr" rtl="0">
              <a:lnSpc>
                <a:spcPct val="115000"/>
              </a:lnSpc>
              <a:spcBef>
                <a:spcPts val="0"/>
              </a:spcBef>
              <a:spcAft>
                <a:spcPts val="0"/>
              </a:spcAft>
              <a:buSzPts val="1400"/>
              <a:buChar char="■"/>
              <a:defRPr/>
            </a:lvl3pPr>
            <a:lvl4pPr lvl="3" algn="ctr" rtl="0">
              <a:lnSpc>
                <a:spcPct val="115000"/>
              </a:lnSpc>
              <a:spcBef>
                <a:spcPts val="0"/>
              </a:spcBef>
              <a:spcAft>
                <a:spcPts val="0"/>
              </a:spcAft>
              <a:buSzPts val="1400"/>
              <a:buChar char="●"/>
              <a:defRPr/>
            </a:lvl4pPr>
            <a:lvl5pPr lvl="4" algn="ctr" rtl="0">
              <a:lnSpc>
                <a:spcPct val="115000"/>
              </a:lnSpc>
              <a:spcBef>
                <a:spcPts val="0"/>
              </a:spcBef>
              <a:spcAft>
                <a:spcPts val="0"/>
              </a:spcAft>
              <a:buSzPts val="1400"/>
              <a:buChar char="○"/>
              <a:defRPr/>
            </a:lvl5pPr>
            <a:lvl6pPr lvl="5" algn="ctr" rtl="0">
              <a:lnSpc>
                <a:spcPct val="115000"/>
              </a:lnSpc>
              <a:spcBef>
                <a:spcPts val="0"/>
              </a:spcBef>
              <a:spcAft>
                <a:spcPts val="0"/>
              </a:spcAft>
              <a:buSzPts val="1400"/>
              <a:buChar char="■"/>
              <a:defRPr/>
            </a:lvl6pPr>
            <a:lvl7pPr lvl="6" algn="ctr" rtl="0">
              <a:lnSpc>
                <a:spcPct val="115000"/>
              </a:lnSpc>
              <a:spcBef>
                <a:spcPts val="0"/>
              </a:spcBef>
              <a:spcAft>
                <a:spcPts val="0"/>
              </a:spcAft>
              <a:buSzPts val="1400"/>
              <a:buChar char="●"/>
              <a:defRPr/>
            </a:lvl7pPr>
            <a:lvl8pPr lvl="7" algn="ctr" rtl="0">
              <a:lnSpc>
                <a:spcPct val="115000"/>
              </a:lnSpc>
              <a:spcBef>
                <a:spcPts val="0"/>
              </a:spcBef>
              <a:spcAft>
                <a:spcPts val="0"/>
              </a:spcAft>
              <a:buSzPts val="1400"/>
              <a:buChar char="○"/>
              <a:defRPr/>
            </a:lvl8pPr>
            <a:lvl9pPr lvl="8" algn="ctr"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8485355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16"/>
        <p:cNvGrpSpPr/>
        <p:nvPr/>
      </p:nvGrpSpPr>
      <p:grpSpPr>
        <a:xfrm>
          <a:off x="0" y="0"/>
          <a:ext cx="0" cy="0"/>
          <a:chOff x="0" y="0"/>
          <a:chExt cx="0" cy="0"/>
        </a:xfrm>
      </p:grpSpPr>
      <p:sp>
        <p:nvSpPr>
          <p:cNvPr id="317" name="Google Shape;317;p2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318" name="Google Shape;318;p22"/>
          <p:cNvSpPr txBox="1">
            <a:spLocks noGrp="1"/>
          </p:cNvSpPr>
          <p:nvPr>
            <p:ph type="title"/>
          </p:nvPr>
        </p:nvSpPr>
        <p:spPr>
          <a:xfrm>
            <a:off x="2097750" y="2746950"/>
            <a:ext cx="5260200" cy="2278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9" name="Google Shape;319;p22"/>
          <p:cNvSpPr txBox="1">
            <a:spLocks noGrp="1"/>
          </p:cNvSpPr>
          <p:nvPr>
            <p:ph type="subTitle" idx="1"/>
          </p:nvPr>
        </p:nvSpPr>
        <p:spPr>
          <a:xfrm>
            <a:off x="2097750" y="5148976"/>
            <a:ext cx="52602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320" name="Google Shape;320;p22"/>
          <p:cNvGrpSpPr/>
          <p:nvPr/>
        </p:nvGrpSpPr>
        <p:grpSpPr>
          <a:xfrm>
            <a:off x="995496" y="1099227"/>
            <a:ext cx="16066772" cy="7959430"/>
            <a:chOff x="497748" y="549613"/>
            <a:chExt cx="8033386" cy="3979715"/>
          </a:xfrm>
        </p:grpSpPr>
        <p:grpSp>
          <p:nvGrpSpPr>
            <p:cNvPr id="321" name="Google Shape;321;p22"/>
            <p:cNvGrpSpPr/>
            <p:nvPr/>
          </p:nvGrpSpPr>
          <p:grpSpPr>
            <a:xfrm>
              <a:off x="8159134" y="4324421"/>
              <a:ext cx="372000" cy="204906"/>
              <a:chOff x="9982400" y="628400"/>
              <a:chExt cx="44300" cy="24400"/>
            </a:xfrm>
          </p:grpSpPr>
          <p:sp>
            <p:nvSpPr>
              <p:cNvPr id="322" name="Google Shape;322;p2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3" name="Google Shape;323;p2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4" name="Google Shape;324;p2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5" name="Google Shape;325;p2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6" name="Google Shape;326;p2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27" name="Google Shape;327;p22"/>
            <p:cNvGrpSpPr/>
            <p:nvPr/>
          </p:nvGrpSpPr>
          <p:grpSpPr>
            <a:xfrm rot="314253" flipH="1">
              <a:off x="515690" y="583338"/>
              <a:ext cx="758467" cy="427794"/>
              <a:chOff x="10133400" y="-284687"/>
              <a:chExt cx="562901" cy="317490"/>
            </a:xfrm>
          </p:grpSpPr>
          <p:sp>
            <p:nvSpPr>
              <p:cNvPr id="328" name="Google Shape;328;p2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9" name="Google Shape;329;p2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330" name="Google Shape;330;p22"/>
              <p:cNvGrpSpPr/>
              <p:nvPr/>
            </p:nvGrpSpPr>
            <p:grpSpPr>
              <a:xfrm>
                <a:off x="10307231" y="-214286"/>
                <a:ext cx="389070" cy="135070"/>
                <a:chOff x="9850175" y="941400"/>
                <a:chExt cx="103125" cy="35800"/>
              </a:xfrm>
            </p:grpSpPr>
            <p:sp>
              <p:nvSpPr>
                <p:cNvPr id="331" name="Google Shape;331;p2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32" name="Google Shape;332;p2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spTree>
    <p:extLst>
      <p:ext uri="{BB962C8B-B14F-4D97-AF65-F5344CB8AC3E}">
        <p14:creationId xmlns:p14="http://schemas.microsoft.com/office/powerpoint/2010/main" val="4040381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33"/>
        <p:cNvGrpSpPr/>
        <p:nvPr/>
      </p:nvGrpSpPr>
      <p:grpSpPr>
        <a:xfrm>
          <a:off x="0" y="0"/>
          <a:ext cx="0" cy="0"/>
          <a:chOff x="0" y="0"/>
          <a:chExt cx="0" cy="0"/>
        </a:xfrm>
      </p:grpSpPr>
      <p:sp>
        <p:nvSpPr>
          <p:cNvPr id="334" name="Google Shape;334;p2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335" name="Google Shape;335;p23"/>
          <p:cNvSpPr txBox="1">
            <a:spLocks noGrp="1"/>
          </p:cNvSpPr>
          <p:nvPr>
            <p:ph type="title"/>
          </p:nvPr>
        </p:nvSpPr>
        <p:spPr>
          <a:xfrm>
            <a:off x="9900600" y="2746950"/>
            <a:ext cx="5260200" cy="2278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100"/>
              <a:buNone/>
              <a:defRPr/>
            </a:lvl1pPr>
            <a:lvl2pPr lvl="1" algn="r" rtl="0">
              <a:spcBef>
                <a:spcPts val="0"/>
              </a:spcBef>
              <a:spcAft>
                <a:spcPts val="0"/>
              </a:spcAft>
              <a:buSzPts val="3100"/>
              <a:buNone/>
              <a:defRPr/>
            </a:lvl2pPr>
            <a:lvl3pPr lvl="2" algn="r" rtl="0">
              <a:spcBef>
                <a:spcPts val="0"/>
              </a:spcBef>
              <a:spcAft>
                <a:spcPts val="0"/>
              </a:spcAft>
              <a:buSzPts val="3100"/>
              <a:buNone/>
              <a:defRPr/>
            </a:lvl3pPr>
            <a:lvl4pPr lvl="3" algn="r" rtl="0">
              <a:spcBef>
                <a:spcPts val="0"/>
              </a:spcBef>
              <a:spcAft>
                <a:spcPts val="0"/>
              </a:spcAft>
              <a:buSzPts val="3100"/>
              <a:buNone/>
              <a:defRPr/>
            </a:lvl4pPr>
            <a:lvl5pPr lvl="4" algn="r" rtl="0">
              <a:spcBef>
                <a:spcPts val="0"/>
              </a:spcBef>
              <a:spcAft>
                <a:spcPts val="0"/>
              </a:spcAft>
              <a:buSzPts val="3100"/>
              <a:buNone/>
              <a:defRPr/>
            </a:lvl5pPr>
            <a:lvl6pPr lvl="5" algn="r" rtl="0">
              <a:spcBef>
                <a:spcPts val="0"/>
              </a:spcBef>
              <a:spcAft>
                <a:spcPts val="0"/>
              </a:spcAft>
              <a:buSzPts val="3100"/>
              <a:buNone/>
              <a:defRPr/>
            </a:lvl6pPr>
            <a:lvl7pPr lvl="6" algn="r" rtl="0">
              <a:spcBef>
                <a:spcPts val="0"/>
              </a:spcBef>
              <a:spcAft>
                <a:spcPts val="0"/>
              </a:spcAft>
              <a:buSzPts val="3100"/>
              <a:buNone/>
              <a:defRPr/>
            </a:lvl7pPr>
            <a:lvl8pPr lvl="7" algn="r" rtl="0">
              <a:spcBef>
                <a:spcPts val="0"/>
              </a:spcBef>
              <a:spcAft>
                <a:spcPts val="0"/>
              </a:spcAft>
              <a:buSzPts val="3100"/>
              <a:buNone/>
              <a:defRPr/>
            </a:lvl8pPr>
            <a:lvl9pPr lvl="8" algn="r" rtl="0">
              <a:spcBef>
                <a:spcPts val="0"/>
              </a:spcBef>
              <a:spcAft>
                <a:spcPts val="0"/>
              </a:spcAft>
              <a:buSzPts val="3100"/>
              <a:buNone/>
              <a:defRPr/>
            </a:lvl9pPr>
          </a:lstStyle>
          <a:p>
            <a:endParaRPr/>
          </a:p>
        </p:txBody>
      </p:sp>
      <p:sp>
        <p:nvSpPr>
          <p:cNvPr id="336" name="Google Shape;336;p23"/>
          <p:cNvSpPr txBox="1">
            <a:spLocks noGrp="1"/>
          </p:cNvSpPr>
          <p:nvPr>
            <p:ph type="subTitle" idx="1"/>
          </p:nvPr>
        </p:nvSpPr>
        <p:spPr>
          <a:xfrm>
            <a:off x="9900600" y="5148976"/>
            <a:ext cx="5260200" cy="22872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400"/>
              <a:buNone/>
              <a:defRPr/>
            </a:lvl1pPr>
            <a:lvl2pPr lvl="1" algn="r" rtl="0">
              <a:lnSpc>
                <a:spcPct val="115000"/>
              </a:lnSpc>
              <a:spcBef>
                <a:spcPts val="0"/>
              </a:spcBef>
              <a:spcAft>
                <a:spcPts val="0"/>
              </a:spcAft>
              <a:buSzPts val="1400"/>
              <a:buNone/>
              <a:defRPr/>
            </a:lvl2pPr>
            <a:lvl3pPr lvl="2" algn="r" rtl="0">
              <a:lnSpc>
                <a:spcPct val="115000"/>
              </a:lnSpc>
              <a:spcBef>
                <a:spcPts val="0"/>
              </a:spcBef>
              <a:spcAft>
                <a:spcPts val="0"/>
              </a:spcAft>
              <a:buSzPts val="1400"/>
              <a:buNone/>
              <a:defRPr/>
            </a:lvl3pPr>
            <a:lvl4pPr lvl="3" algn="r" rtl="0">
              <a:lnSpc>
                <a:spcPct val="115000"/>
              </a:lnSpc>
              <a:spcBef>
                <a:spcPts val="0"/>
              </a:spcBef>
              <a:spcAft>
                <a:spcPts val="0"/>
              </a:spcAft>
              <a:buSzPts val="1400"/>
              <a:buNone/>
              <a:defRPr/>
            </a:lvl4pPr>
            <a:lvl5pPr lvl="4" algn="r" rtl="0">
              <a:lnSpc>
                <a:spcPct val="115000"/>
              </a:lnSpc>
              <a:spcBef>
                <a:spcPts val="0"/>
              </a:spcBef>
              <a:spcAft>
                <a:spcPts val="0"/>
              </a:spcAft>
              <a:buSzPts val="1400"/>
              <a:buNone/>
              <a:defRPr/>
            </a:lvl5pPr>
            <a:lvl6pPr lvl="5" algn="r" rtl="0">
              <a:lnSpc>
                <a:spcPct val="115000"/>
              </a:lnSpc>
              <a:spcBef>
                <a:spcPts val="0"/>
              </a:spcBef>
              <a:spcAft>
                <a:spcPts val="0"/>
              </a:spcAft>
              <a:buSzPts val="1400"/>
              <a:buNone/>
              <a:defRPr/>
            </a:lvl6pPr>
            <a:lvl7pPr lvl="6" algn="r" rtl="0">
              <a:lnSpc>
                <a:spcPct val="115000"/>
              </a:lnSpc>
              <a:spcBef>
                <a:spcPts val="0"/>
              </a:spcBef>
              <a:spcAft>
                <a:spcPts val="0"/>
              </a:spcAft>
              <a:buSzPts val="1400"/>
              <a:buNone/>
              <a:defRPr/>
            </a:lvl7pPr>
            <a:lvl8pPr lvl="7" algn="r" rtl="0">
              <a:lnSpc>
                <a:spcPct val="115000"/>
              </a:lnSpc>
              <a:spcBef>
                <a:spcPts val="0"/>
              </a:spcBef>
              <a:spcAft>
                <a:spcPts val="0"/>
              </a:spcAft>
              <a:buSzPts val="1400"/>
              <a:buNone/>
              <a:defRPr/>
            </a:lvl8pPr>
            <a:lvl9pPr lvl="8" algn="r" rtl="0">
              <a:lnSpc>
                <a:spcPct val="115000"/>
              </a:lnSpc>
              <a:spcBef>
                <a:spcPts val="0"/>
              </a:spcBef>
              <a:spcAft>
                <a:spcPts val="0"/>
              </a:spcAft>
              <a:buSzPts val="1400"/>
              <a:buNone/>
              <a:defRPr/>
            </a:lvl9pPr>
          </a:lstStyle>
          <a:p>
            <a:endParaRPr/>
          </a:p>
        </p:txBody>
      </p:sp>
      <p:grpSp>
        <p:nvGrpSpPr>
          <p:cNvPr id="337" name="Google Shape;337;p23"/>
          <p:cNvGrpSpPr/>
          <p:nvPr/>
        </p:nvGrpSpPr>
        <p:grpSpPr>
          <a:xfrm>
            <a:off x="1114835" y="1069573"/>
            <a:ext cx="16070398" cy="8148078"/>
            <a:chOff x="557417" y="534786"/>
            <a:chExt cx="8035199" cy="4074039"/>
          </a:xfrm>
        </p:grpSpPr>
        <p:grpSp>
          <p:nvGrpSpPr>
            <p:cNvPr id="338" name="Google Shape;338;p23"/>
            <p:cNvGrpSpPr/>
            <p:nvPr/>
          </p:nvGrpSpPr>
          <p:grpSpPr>
            <a:xfrm rot="-408682" flipH="1">
              <a:off x="601774" y="3774829"/>
              <a:ext cx="746751" cy="792509"/>
              <a:chOff x="10174428" y="-1587527"/>
              <a:chExt cx="483964" cy="513586"/>
            </a:xfrm>
          </p:grpSpPr>
          <p:sp>
            <p:nvSpPr>
              <p:cNvPr id="339" name="Google Shape;339;p23"/>
              <p:cNvSpPr/>
              <p:nvPr/>
            </p:nvSpPr>
            <p:spPr>
              <a:xfrm>
                <a:off x="10174901" y="-1129053"/>
                <a:ext cx="7357" cy="10470"/>
              </a:xfrm>
              <a:custGeom>
                <a:avLst/>
                <a:gdLst/>
                <a:ahLst/>
                <a:cxnLst/>
                <a:rect l="l" t="t" r="r" b="b"/>
                <a:pathLst>
                  <a:path w="78" h="111" fill="none" extrusionOk="0">
                    <a:moveTo>
                      <a:pt x="1" y="111"/>
                    </a:moveTo>
                    <a:cubicBezTo>
                      <a:pt x="1" y="78"/>
                      <a:pt x="23" y="45"/>
                      <a:pt x="78" y="1"/>
                    </a:cubicBezTo>
                  </a:path>
                </a:pathLst>
              </a:custGeom>
              <a:noFill/>
              <a:ln w="1650"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0" name="Google Shape;340;p23"/>
              <p:cNvSpPr/>
              <p:nvPr/>
            </p:nvSpPr>
            <p:spPr>
              <a:xfrm>
                <a:off x="10652072" y="-1129053"/>
                <a:ext cx="6319" cy="11507"/>
              </a:xfrm>
              <a:custGeom>
                <a:avLst/>
                <a:gdLst/>
                <a:ahLst/>
                <a:cxnLst/>
                <a:rect l="l" t="t" r="r" b="b"/>
                <a:pathLst>
                  <a:path w="67" h="122" fill="none" extrusionOk="0">
                    <a:moveTo>
                      <a:pt x="0" y="1"/>
                    </a:moveTo>
                    <a:cubicBezTo>
                      <a:pt x="44" y="45"/>
                      <a:pt x="66" y="78"/>
                      <a:pt x="66" y="122"/>
                    </a:cubicBezTo>
                  </a:path>
                </a:pathLst>
              </a:custGeom>
              <a:noFill/>
              <a:ln w="1650"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341" name="Google Shape;341;p23"/>
              <p:cNvGrpSpPr/>
              <p:nvPr/>
            </p:nvGrpSpPr>
            <p:grpSpPr>
              <a:xfrm>
                <a:off x="10174428" y="-1587527"/>
                <a:ext cx="483484" cy="513586"/>
                <a:chOff x="9814975" y="577425"/>
                <a:chExt cx="128150" cy="136125"/>
              </a:xfrm>
            </p:grpSpPr>
            <p:sp>
              <p:nvSpPr>
                <p:cNvPr id="342" name="Google Shape;342;p23"/>
                <p:cNvSpPr/>
                <p:nvPr/>
              </p:nvSpPr>
              <p:spPr>
                <a:xfrm>
                  <a:off x="9814975" y="701700"/>
                  <a:ext cx="128150" cy="11850"/>
                </a:xfrm>
                <a:custGeom>
                  <a:avLst/>
                  <a:gdLst/>
                  <a:ahLst/>
                  <a:cxnLst/>
                  <a:rect l="l" t="t" r="r" b="b"/>
                  <a:pathLst>
                    <a:path w="5126" h="474" fill="none" extrusionOk="0">
                      <a:moveTo>
                        <a:pt x="5125" y="1"/>
                      </a:moveTo>
                      <a:cubicBezTo>
                        <a:pt x="5125" y="265"/>
                        <a:pt x="3982" y="473"/>
                        <a:pt x="2563" y="473"/>
                      </a:cubicBezTo>
                      <a:cubicBezTo>
                        <a:pt x="1144" y="473"/>
                        <a:pt x="1" y="265"/>
                        <a:pt x="1" y="1"/>
                      </a:cubicBez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3" name="Google Shape;343;p23"/>
                <p:cNvSpPr/>
                <p:nvPr/>
              </p:nvSpPr>
              <p:spPr>
                <a:xfrm>
                  <a:off x="9822950" y="690150"/>
                  <a:ext cx="115500" cy="7175"/>
                </a:xfrm>
                <a:custGeom>
                  <a:avLst/>
                  <a:gdLst/>
                  <a:ahLst/>
                  <a:cxnLst/>
                  <a:rect l="l" t="t" r="r" b="b"/>
                  <a:pathLst>
                    <a:path w="4620" h="287" fill="none" extrusionOk="0">
                      <a:moveTo>
                        <a:pt x="1" y="243"/>
                      </a:moveTo>
                      <a:cubicBezTo>
                        <a:pt x="429" y="100"/>
                        <a:pt x="1276" y="1"/>
                        <a:pt x="2244" y="1"/>
                      </a:cubicBezTo>
                      <a:cubicBezTo>
                        <a:pt x="3322" y="1"/>
                        <a:pt x="4234" y="111"/>
                        <a:pt x="4619" y="287"/>
                      </a:cubicBez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4" name="Google Shape;344;p23"/>
                <p:cNvSpPr/>
                <p:nvPr/>
              </p:nvSpPr>
              <p:spPr>
                <a:xfrm>
                  <a:off x="9814975" y="577425"/>
                  <a:ext cx="128150" cy="124300"/>
                </a:xfrm>
                <a:custGeom>
                  <a:avLst/>
                  <a:gdLst/>
                  <a:ahLst/>
                  <a:cxnLst/>
                  <a:rect l="l" t="t" r="r" b="b"/>
                  <a:pathLst>
                    <a:path w="5126" h="4972" fill="none" extrusionOk="0">
                      <a:moveTo>
                        <a:pt x="1" y="4972"/>
                      </a:moveTo>
                      <a:lnTo>
                        <a:pt x="2651" y="1"/>
                      </a:lnTo>
                      <a:lnTo>
                        <a:pt x="5125" y="4972"/>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45" name="Google Shape;345;p23"/>
              <p:cNvSpPr/>
              <p:nvPr/>
            </p:nvSpPr>
            <p:spPr>
              <a:xfrm>
                <a:off x="10328456" y="-1439560"/>
                <a:ext cx="200241" cy="365594"/>
              </a:xfrm>
              <a:custGeom>
                <a:avLst/>
                <a:gdLst/>
                <a:ahLst/>
                <a:cxnLst/>
                <a:rect l="l" t="t" r="r" b="b"/>
                <a:pathLst>
                  <a:path w="2123" h="3876" extrusionOk="0">
                    <a:moveTo>
                      <a:pt x="1749" y="0"/>
                    </a:moveTo>
                    <a:cubicBezTo>
                      <a:pt x="1065" y="0"/>
                      <a:pt x="0" y="2952"/>
                      <a:pt x="0" y="2952"/>
                    </a:cubicBezTo>
                    <a:lnTo>
                      <a:pt x="1562" y="3875"/>
                    </a:lnTo>
                    <a:cubicBezTo>
                      <a:pt x="1562" y="3875"/>
                      <a:pt x="2123" y="70"/>
                      <a:pt x="1793" y="4"/>
                    </a:cubicBezTo>
                    <a:cubicBezTo>
                      <a:pt x="1778" y="2"/>
                      <a:pt x="1764" y="0"/>
                      <a:pt x="1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46" name="Google Shape;346;p23"/>
            <p:cNvGrpSpPr/>
            <p:nvPr/>
          </p:nvGrpSpPr>
          <p:grpSpPr>
            <a:xfrm>
              <a:off x="7624314" y="534786"/>
              <a:ext cx="968302" cy="546177"/>
              <a:chOff x="10133400" y="-284687"/>
              <a:chExt cx="562901" cy="317490"/>
            </a:xfrm>
          </p:grpSpPr>
          <p:sp>
            <p:nvSpPr>
              <p:cNvPr id="347" name="Google Shape;347;p23"/>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48" name="Google Shape;348;p23"/>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349" name="Google Shape;349;p23"/>
              <p:cNvGrpSpPr/>
              <p:nvPr/>
            </p:nvGrpSpPr>
            <p:grpSpPr>
              <a:xfrm>
                <a:off x="10307231" y="-214286"/>
                <a:ext cx="389070" cy="135070"/>
                <a:chOff x="9850175" y="941400"/>
                <a:chExt cx="103125" cy="35800"/>
              </a:xfrm>
            </p:grpSpPr>
            <p:sp>
              <p:nvSpPr>
                <p:cNvPr id="350" name="Google Shape;350;p23"/>
                <p:cNvSpPr/>
                <p:nvPr/>
              </p:nvSpPr>
              <p:spPr>
                <a:xfrm>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1" name="Google Shape;351;p23"/>
                <p:cNvSpPr/>
                <p:nvPr/>
              </p:nvSpPr>
              <p:spPr>
                <a:xfrm>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spTree>
    <p:extLst>
      <p:ext uri="{BB962C8B-B14F-4D97-AF65-F5344CB8AC3E}">
        <p14:creationId xmlns:p14="http://schemas.microsoft.com/office/powerpoint/2010/main" val="27195085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95"/>
        <p:cNvGrpSpPr/>
        <p:nvPr/>
      </p:nvGrpSpPr>
      <p:grpSpPr>
        <a:xfrm>
          <a:off x="0" y="0"/>
          <a:ext cx="0" cy="0"/>
          <a:chOff x="0" y="0"/>
          <a:chExt cx="0" cy="0"/>
        </a:xfrm>
      </p:grpSpPr>
      <p:sp>
        <p:nvSpPr>
          <p:cNvPr id="396" name="Google Shape;396;p2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397" name="Google Shape;397;p25"/>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98" name="Google Shape;398;p25"/>
          <p:cNvSpPr txBox="1">
            <a:spLocks noGrp="1"/>
          </p:cNvSpPr>
          <p:nvPr>
            <p:ph type="subTitle" idx="1"/>
          </p:nvPr>
        </p:nvSpPr>
        <p:spPr>
          <a:xfrm>
            <a:off x="2324726"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99" name="Google Shape;399;p25"/>
          <p:cNvSpPr txBox="1">
            <a:spLocks noGrp="1"/>
          </p:cNvSpPr>
          <p:nvPr>
            <p:ph type="subTitle" idx="2"/>
          </p:nvPr>
        </p:nvSpPr>
        <p:spPr>
          <a:xfrm>
            <a:off x="9562474"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400" name="Google Shape;400;p25"/>
          <p:cNvGrpSpPr/>
          <p:nvPr/>
        </p:nvGrpSpPr>
        <p:grpSpPr>
          <a:xfrm>
            <a:off x="1201064" y="8703792"/>
            <a:ext cx="744000" cy="409812"/>
            <a:chOff x="9982400" y="628400"/>
            <a:chExt cx="44300" cy="24400"/>
          </a:xfrm>
        </p:grpSpPr>
        <p:sp>
          <p:nvSpPr>
            <p:cNvPr id="401" name="Google Shape;401;p25"/>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2" name="Google Shape;402;p25"/>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3" name="Google Shape;403;p25"/>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4" name="Google Shape;404;p25"/>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5" name="Google Shape;405;p25"/>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06" name="Google Shape;406;p25"/>
          <p:cNvGrpSpPr/>
          <p:nvPr/>
        </p:nvGrpSpPr>
        <p:grpSpPr>
          <a:xfrm flipH="1">
            <a:off x="-145040" y="505775"/>
            <a:ext cx="18224412" cy="9059370"/>
            <a:chOff x="-72520" y="252887"/>
            <a:chExt cx="9112206" cy="4529685"/>
          </a:xfrm>
        </p:grpSpPr>
        <p:grpSp>
          <p:nvGrpSpPr>
            <p:cNvPr id="407" name="Google Shape;407;p25"/>
            <p:cNvGrpSpPr/>
            <p:nvPr/>
          </p:nvGrpSpPr>
          <p:grpSpPr>
            <a:xfrm rot="4476917" flipH="1">
              <a:off x="7957371" y="341028"/>
              <a:ext cx="946802" cy="1002565"/>
              <a:chOff x="6195381" y="-2621175"/>
              <a:chExt cx="935514" cy="991326"/>
            </a:xfrm>
          </p:grpSpPr>
          <p:sp>
            <p:nvSpPr>
              <p:cNvPr id="408" name="Google Shape;408;p25"/>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9" name="Google Shape;409;p25"/>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410" name="Google Shape;410;p25"/>
              <p:cNvGrpSpPr/>
              <p:nvPr/>
            </p:nvGrpSpPr>
            <p:grpSpPr>
              <a:xfrm>
                <a:off x="6224976" y="-2534681"/>
                <a:ext cx="814619" cy="878223"/>
                <a:chOff x="10015526" y="-551931"/>
                <a:chExt cx="814619" cy="878223"/>
              </a:xfrm>
            </p:grpSpPr>
            <p:sp>
              <p:nvSpPr>
                <p:cNvPr id="411" name="Google Shape;411;p25"/>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2" name="Google Shape;412;p25"/>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3" name="Google Shape;413;p25"/>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4" name="Google Shape;414;p25"/>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5" name="Google Shape;415;p25"/>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6" name="Google Shape;416;p25"/>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7" name="Google Shape;417;p25"/>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8" name="Google Shape;418;p25"/>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9" name="Google Shape;419;p25"/>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0" name="Google Shape;420;p25"/>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1" name="Google Shape;421;p25"/>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2" name="Google Shape;422;p25"/>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3" name="Google Shape;423;p25"/>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4" name="Google Shape;424;p25"/>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5" name="Google Shape;425;p25"/>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6" name="Google Shape;426;p25"/>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 name="Google Shape;427;p25"/>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8" name="Google Shape;428;p25"/>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9" name="Google Shape;429;p25"/>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0" name="Google Shape;430;p25"/>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 name="Google Shape;431;p25"/>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2" name="Google Shape;432;p25"/>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3" name="Google Shape;433;p25"/>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4" name="Google Shape;434;p25"/>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 name="Google Shape;435;p25"/>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 name="Google Shape;436;p25"/>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7" name="Google Shape;437;p25"/>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8" name="Google Shape;438;p25"/>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 name="Google Shape;439;p25"/>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0" name="Google Shape;440;p25"/>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1" name="Google Shape;441;p25"/>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2" name="Google Shape;442;p25"/>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3" name="Google Shape;443;p25"/>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4" name="Google Shape;444;p25"/>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 name="Google Shape;445;p25"/>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6" name="Google Shape;446;p25"/>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 name="Google Shape;447;p25"/>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 name="Google Shape;448;p25"/>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 name="Google Shape;449;p25"/>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 name="Google Shape;450;p25"/>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1" name="Google Shape;451;p25"/>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2" name="Google Shape;452;p25"/>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 name="Google Shape;453;p25"/>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 name="Google Shape;454;p25"/>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 name="Google Shape;455;p25"/>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 name="Google Shape;456;p25"/>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57" name="Google Shape;457;p25"/>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58" name="Google Shape;458;p25"/>
            <p:cNvGrpSpPr/>
            <p:nvPr/>
          </p:nvGrpSpPr>
          <p:grpSpPr>
            <a:xfrm rot="-6966032">
              <a:off x="156170" y="3819585"/>
              <a:ext cx="664004" cy="923425"/>
              <a:chOff x="10478963" y="-3477862"/>
              <a:chExt cx="489325" cy="680500"/>
            </a:xfrm>
          </p:grpSpPr>
          <p:sp>
            <p:nvSpPr>
              <p:cNvPr id="459" name="Google Shape;459;p25"/>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0" name="Google Shape;460;p25"/>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 name="Google Shape;461;p25"/>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2" name="Google Shape;462;p25"/>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3" name="Google Shape;463;p25"/>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4" name="Google Shape;464;p25"/>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 name="Google Shape;465;p25"/>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6" name="Google Shape;466;p25"/>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7" name="Google Shape;467;p25"/>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8" name="Google Shape;468;p25"/>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9" name="Google Shape;469;p25"/>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0" name="Google Shape;470;p25"/>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1" name="Google Shape;471;p25"/>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 name="Google Shape;472;p25"/>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3" name="Google Shape;473;p25"/>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4" name="Google Shape;474;p25"/>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 name="Google Shape;475;p25"/>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25570577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76"/>
        <p:cNvGrpSpPr/>
        <p:nvPr/>
      </p:nvGrpSpPr>
      <p:grpSpPr>
        <a:xfrm>
          <a:off x="0" y="0"/>
          <a:ext cx="0" cy="0"/>
          <a:chOff x="0" y="0"/>
          <a:chExt cx="0" cy="0"/>
        </a:xfrm>
      </p:grpSpPr>
      <p:sp>
        <p:nvSpPr>
          <p:cNvPr id="477" name="Google Shape;477;p2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478" name="Google Shape;478;p2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479" name="Google Shape;479;p26"/>
          <p:cNvSpPr txBox="1">
            <a:spLocks noGrp="1"/>
          </p:cNvSpPr>
          <p:nvPr>
            <p:ph type="subTitle" idx="1"/>
          </p:nvPr>
        </p:nvSpPr>
        <p:spPr>
          <a:xfrm>
            <a:off x="142645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0" name="Google Shape;480;p26"/>
          <p:cNvSpPr txBox="1">
            <a:spLocks noGrp="1"/>
          </p:cNvSpPr>
          <p:nvPr>
            <p:ph type="subTitle" idx="2"/>
          </p:nvPr>
        </p:nvSpPr>
        <p:spPr>
          <a:xfrm>
            <a:off x="142645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1" name="Google Shape;481;p26"/>
          <p:cNvSpPr txBox="1">
            <a:spLocks noGrp="1"/>
          </p:cNvSpPr>
          <p:nvPr>
            <p:ph type="subTitle" idx="3"/>
          </p:nvPr>
        </p:nvSpPr>
        <p:spPr>
          <a:xfrm>
            <a:off x="120608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2" name="Google Shape;482;p26"/>
          <p:cNvSpPr txBox="1">
            <a:spLocks noGrp="1"/>
          </p:cNvSpPr>
          <p:nvPr>
            <p:ph type="subTitle" idx="4"/>
          </p:nvPr>
        </p:nvSpPr>
        <p:spPr>
          <a:xfrm>
            <a:off x="120608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3" name="Google Shape;483;p26"/>
          <p:cNvSpPr txBox="1">
            <a:spLocks noGrp="1"/>
          </p:cNvSpPr>
          <p:nvPr>
            <p:ph type="subTitle" idx="5"/>
          </p:nvPr>
        </p:nvSpPr>
        <p:spPr>
          <a:xfrm>
            <a:off x="67437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4" name="Google Shape;484;p26"/>
          <p:cNvSpPr txBox="1">
            <a:spLocks noGrp="1"/>
          </p:cNvSpPr>
          <p:nvPr>
            <p:ph type="subTitle" idx="6"/>
          </p:nvPr>
        </p:nvSpPr>
        <p:spPr>
          <a:xfrm>
            <a:off x="67437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485" name="Google Shape;485;p26"/>
          <p:cNvGrpSpPr/>
          <p:nvPr/>
        </p:nvGrpSpPr>
        <p:grpSpPr>
          <a:xfrm rot="-7188616">
            <a:off x="464204" y="110984"/>
            <a:ext cx="1318964" cy="1834456"/>
            <a:chOff x="10478963" y="-3477862"/>
            <a:chExt cx="489325" cy="680500"/>
          </a:xfrm>
        </p:grpSpPr>
        <p:sp>
          <p:nvSpPr>
            <p:cNvPr id="486" name="Google Shape;486;p26"/>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7" name="Google Shape;487;p26"/>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8" name="Google Shape;488;p26"/>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9" name="Google Shape;489;p26"/>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0" name="Google Shape;490;p26"/>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1" name="Google Shape;491;p26"/>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2" name="Google Shape;492;p26"/>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3" name="Google Shape;493;p26"/>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4" name="Google Shape;494;p26"/>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5" name="Google Shape;495;p26"/>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6" name="Google Shape;496;p26"/>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7" name="Google Shape;497;p26"/>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8" name="Google Shape;498;p26"/>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9" name="Google Shape;499;p26"/>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0" name="Google Shape;500;p26"/>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1" name="Google Shape;501;p26"/>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2" name="Google Shape;502;p26"/>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84573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03"/>
        <p:cNvGrpSpPr/>
        <p:nvPr/>
      </p:nvGrpSpPr>
      <p:grpSpPr>
        <a:xfrm>
          <a:off x="0" y="0"/>
          <a:ext cx="0" cy="0"/>
          <a:chOff x="0" y="0"/>
          <a:chExt cx="0" cy="0"/>
        </a:xfrm>
      </p:grpSpPr>
      <p:sp>
        <p:nvSpPr>
          <p:cNvPr id="504" name="Google Shape;504;p2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505" name="Google Shape;505;p27"/>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06" name="Google Shape;506;p27"/>
          <p:cNvSpPr txBox="1">
            <a:spLocks noGrp="1"/>
          </p:cNvSpPr>
          <p:nvPr>
            <p:ph type="subTitle" idx="1"/>
          </p:nvPr>
        </p:nvSpPr>
        <p:spPr>
          <a:xfrm>
            <a:off x="17312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7" name="Google Shape;507;p27"/>
          <p:cNvSpPr txBox="1">
            <a:spLocks noGrp="1"/>
          </p:cNvSpPr>
          <p:nvPr>
            <p:ph type="subTitle" idx="2"/>
          </p:nvPr>
        </p:nvSpPr>
        <p:spPr>
          <a:xfrm>
            <a:off x="17312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08" name="Google Shape;508;p27"/>
          <p:cNvSpPr txBox="1">
            <a:spLocks noGrp="1"/>
          </p:cNvSpPr>
          <p:nvPr>
            <p:ph type="subTitle" idx="3"/>
          </p:nvPr>
        </p:nvSpPr>
        <p:spPr>
          <a:xfrm>
            <a:off x="120315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9" name="Google Shape;509;p27"/>
          <p:cNvSpPr txBox="1">
            <a:spLocks noGrp="1"/>
          </p:cNvSpPr>
          <p:nvPr>
            <p:ph type="subTitle" idx="4"/>
          </p:nvPr>
        </p:nvSpPr>
        <p:spPr>
          <a:xfrm>
            <a:off x="120315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10" name="Google Shape;510;p27"/>
          <p:cNvSpPr txBox="1">
            <a:spLocks noGrp="1"/>
          </p:cNvSpPr>
          <p:nvPr>
            <p:ph type="subTitle" idx="5"/>
          </p:nvPr>
        </p:nvSpPr>
        <p:spPr>
          <a:xfrm>
            <a:off x="688140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11" name="Google Shape;511;p27"/>
          <p:cNvSpPr txBox="1">
            <a:spLocks noGrp="1"/>
          </p:cNvSpPr>
          <p:nvPr>
            <p:ph type="subTitle" idx="6"/>
          </p:nvPr>
        </p:nvSpPr>
        <p:spPr>
          <a:xfrm>
            <a:off x="688140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12" name="Google Shape;512;p27"/>
          <p:cNvGrpSpPr/>
          <p:nvPr/>
        </p:nvGrpSpPr>
        <p:grpSpPr>
          <a:xfrm>
            <a:off x="-18565" y="1889842"/>
            <a:ext cx="18288486" cy="7516812"/>
            <a:chOff x="-9283" y="944921"/>
            <a:chExt cx="9144243" cy="3758406"/>
          </a:xfrm>
        </p:grpSpPr>
        <p:grpSp>
          <p:nvGrpSpPr>
            <p:cNvPr id="513" name="Google Shape;513;p27"/>
            <p:cNvGrpSpPr/>
            <p:nvPr/>
          </p:nvGrpSpPr>
          <p:grpSpPr>
            <a:xfrm rot="-863933" flipH="1">
              <a:off x="8166854" y="3691323"/>
              <a:ext cx="867530" cy="918564"/>
              <a:chOff x="6195381" y="-2621175"/>
              <a:chExt cx="935514" cy="991326"/>
            </a:xfrm>
          </p:grpSpPr>
          <p:sp>
            <p:nvSpPr>
              <p:cNvPr id="514" name="Google Shape;514;p27"/>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5" name="Google Shape;515;p27"/>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516" name="Google Shape;516;p27"/>
              <p:cNvGrpSpPr/>
              <p:nvPr/>
            </p:nvGrpSpPr>
            <p:grpSpPr>
              <a:xfrm>
                <a:off x="6224976" y="-2534681"/>
                <a:ext cx="814619" cy="878223"/>
                <a:chOff x="10015526" y="-551931"/>
                <a:chExt cx="814619" cy="878223"/>
              </a:xfrm>
            </p:grpSpPr>
            <p:sp>
              <p:nvSpPr>
                <p:cNvPr id="517" name="Google Shape;517;p27"/>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8" name="Google Shape;518;p27"/>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9" name="Google Shape;519;p27"/>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0" name="Google Shape;520;p27"/>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1" name="Google Shape;521;p27"/>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2" name="Google Shape;522;p27"/>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3" name="Google Shape;523;p27"/>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4" name="Google Shape;524;p27"/>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5" name="Google Shape;525;p27"/>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6" name="Google Shape;526;p27"/>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7" name="Google Shape;527;p27"/>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8" name="Google Shape;528;p27"/>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9" name="Google Shape;529;p27"/>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0" name="Google Shape;530;p27"/>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1" name="Google Shape;531;p27"/>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2" name="Google Shape;532;p27"/>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3" name="Google Shape;533;p27"/>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4" name="Google Shape;534;p27"/>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5" name="Google Shape;535;p27"/>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6" name="Google Shape;536;p27"/>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7" name="Google Shape;537;p27"/>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8" name="Google Shape;538;p27"/>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9" name="Google Shape;539;p27"/>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0" name="Google Shape;540;p27"/>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1" name="Google Shape;541;p27"/>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2" name="Google Shape;542;p27"/>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3" name="Google Shape;543;p27"/>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4" name="Google Shape;544;p27"/>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5" name="Google Shape;545;p27"/>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6" name="Google Shape;546;p27"/>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7" name="Google Shape;547;p27"/>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8" name="Google Shape;548;p27"/>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9" name="Google Shape;549;p27"/>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0" name="Google Shape;550;p27"/>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1" name="Google Shape;551;p27"/>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2" name="Google Shape;552;p27"/>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3" name="Google Shape;553;p27"/>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4" name="Google Shape;554;p27"/>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5" name="Google Shape;555;p27"/>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6" name="Google Shape;556;p27"/>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7" name="Google Shape;557;p27"/>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8" name="Google Shape;558;p27"/>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9" name="Google Shape;559;p27"/>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0" name="Google Shape;560;p27"/>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1" name="Google Shape;561;p27"/>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2" name="Google Shape;562;p27"/>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63" name="Google Shape;563;p27"/>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64" name="Google Shape;564;p27"/>
            <p:cNvGrpSpPr/>
            <p:nvPr/>
          </p:nvGrpSpPr>
          <p:grpSpPr>
            <a:xfrm rot="-7891684">
              <a:off x="195883" y="1026495"/>
              <a:ext cx="582773" cy="810458"/>
              <a:chOff x="10478963" y="-3477862"/>
              <a:chExt cx="489325" cy="680500"/>
            </a:xfrm>
          </p:grpSpPr>
          <p:sp>
            <p:nvSpPr>
              <p:cNvPr id="565" name="Google Shape;565;p27"/>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6" name="Google Shape;566;p27"/>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7" name="Google Shape;567;p27"/>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8" name="Google Shape;568;p27"/>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69" name="Google Shape;569;p27"/>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0" name="Google Shape;570;p27"/>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1" name="Google Shape;571;p27"/>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2" name="Google Shape;572;p27"/>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3" name="Google Shape;573;p27"/>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4" name="Google Shape;574;p27"/>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5" name="Google Shape;575;p27"/>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6" name="Google Shape;576;p27"/>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7" name="Google Shape;577;p27"/>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8" name="Google Shape;578;p27"/>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79" name="Google Shape;579;p27"/>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0" name="Google Shape;580;p27"/>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1" name="Google Shape;581;p27"/>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6936633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82"/>
        <p:cNvGrpSpPr/>
        <p:nvPr/>
      </p:nvGrpSpPr>
      <p:grpSpPr>
        <a:xfrm>
          <a:off x="0" y="0"/>
          <a:ext cx="0" cy="0"/>
          <a:chOff x="0" y="0"/>
          <a:chExt cx="0" cy="0"/>
        </a:xfrm>
      </p:grpSpPr>
      <p:sp>
        <p:nvSpPr>
          <p:cNvPr id="583" name="Google Shape;583;p2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584" name="Google Shape;584;p2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85" name="Google Shape;585;p28"/>
          <p:cNvSpPr txBox="1">
            <a:spLocks noGrp="1"/>
          </p:cNvSpPr>
          <p:nvPr>
            <p:ph type="subTitle" idx="1"/>
          </p:nvPr>
        </p:nvSpPr>
        <p:spPr>
          <a:xfrm>
            <a:off x="4038300"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6" name="Google Shape;586;p28"/>
          <p:cNvSpPr txBox="1">
            <a:spLocks noGrp="1"/>
          </p:cNvSpPr>
          <p:nvPr>
            <p:ph type="subTitle" idx="2"/>
          </p:nvPr>
        </p:nvSpPr>
        <p:spPr>
          <a:xfrm>
            <a:off x="4038300"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7" name="Google Shape;587;p28"/>
          <p:cNvSpPr txBox="1">
            <a:spLocks noGrp="1"/>
          </p:cNvSpPr>
          <p:nvPr>
            <p:ph type="subTitle" idx="3"/>
          </p:nvPr>
        </p:nvSpPr>
        <p:spPr>
          <a:xfrm>
            <a:off x="4038300"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8" name="Google Shape;588;p28"/>
          <p:cNvSpPr txBox="1">
            <a:spLocks noGrp="1"/>
          </p:cNvSpPr>
          <p:nvPr>
            <p:ph type="subTitle" idx="4"/>
          </p:nvPr>
        </p:nvSpPr>
        <p:spPr>
          <a:xfrm>
            <a:off x="4038300"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9" name="Google Shape;589;p28"/>
          <p:cNvSpPr txBox="1">
            <a:spLocks noGrp="1"/>
          </p:cNvSpPr>
          <p:nvPr>
            <p:ph type="subTitle" idx="5"/>
          </p:nvPr>
        </p:nvSpPr>
        <p:spPr>
          <a:xfrm>
            <a:off x="12278374"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0" name="Google Shape;590;p28"/>
          <p:cNvSpPr txBox="1">
            <a:spLocks noGrp="1"/>
          </p:cNvSpPr>
          <p:nvPr>
            <p:ph type="subTitle" idx="6"/>
          </p:nvPr>
        </p:nvSpPr>
        <p:spPr>
          <a:xfrm>
            <a:off x="12278374"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91" name="Google Shape;591;p28"/>
          <p:cNvSpPr txBox="1">
            <a:spLocks noGrp="1"/>
          </p:cNvSpPr>
          <p:nvPr>
            <p:ph type="subTitle" idx="7"/>
          </p:nvPr>
        </p:nvSpPr>
        <p:spPr>
          <a:xfrm>
            <a:off x="12278374"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2" name="Google Shape;592;p28"/>
          <p:cNvSpPr txBox="1">
            <a:spLocks noGrp="1"/>
          </p:cNvSpPr>
          <p:nvPr>
            <p:ph type="subTitle" idx="8"/>
          </p:nvPr>
        </p:nvSpPr>
        <p:spPr>
          <a:xfrm>
            <a:off x="12278374"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93" name="Google Shape;593;p28"/>
          <p:cNvGrpSpPr/>
          <p:nvPr/>
        </p:nvGrpSpPr>
        <p:grpSpPr>
          <a:xfrm>
            <a:off x="1030516" y="957154"/>
            <a:ext cx="1447400" cy="293248"/>
            <a:chOff x="9930175" y="1022450"/>
            <a:chExt cx="120450" cy="24400"/>
          </a:xfrm>
        </p:grpSpPr>
        <p:sp>
          <p:nvSpPr>
            <p:cNvPr id="594" name="Google Shape;594;p28"/>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5" name="Google Shape;595;p28"/>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6" name="Google Shape;596;p28"/>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7" name="Google Shape;597;p28"/>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8" name="Google Shape;598;p28"/>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9" name="Google Shape;599;p28"/>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0" name="Google Shape;600;p28"/>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1" name="Google Shape;601;p28"/>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2" name="Google Shape;602;p28"/>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03" name="Google Shape;603;p28"/>
          <p:cNvGrpSpPr/>
          <p:nvPr/>
        </p:nvGrpSpPr>
        <p:grpSpPr>
          <a:xfrm>
            <a:off x="-19" y="2191646"/>
            <a:ext cx="17970366" cy="7174372"/>
            <a:chOff x="-10" y="1095823"/>
            <a:chExt cx="8985183" cy="3587186"/>
          </a:xfrm>
        </p:grpSpPr>
        <p:grpSp>
          <p:nvGrpSpPr>
            <p:cNvPr id="604" name="Google Shape;604;p28"/>
            <p:cNvGrpSpPr/>
            <p:nvPr/>
          </p:nvGrpSpPr>
          <p:grpSpPr>
            <a:xfrm rot="1169873" flipH="1">
              <a:off x="88196" y="3956634"/>
              <a:ext cx="638054" cy="638191"/>
              <a:chOff x="8790864" y="-1437011"/>
              <a:chExt cx="835482" cy="831392"/>
            </a:xfrm>
          </p:grpSpPr>
          <p:sp>
            <p:nvSpPr>
              <p:cNvPr id="605" name="Google Shape;605;p28"/>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6" name="Google Shape;606;p28"/>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7" name="Google Shape;607;p28"/>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8" name="Google Shape;608;p28"/>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09" name="Google Shape;609;p28"/>
            <p:cNvGrpSpPr/>
            <p:nvPr/>
          </p:nvGrpSpPr>
          <p:grpSpPr>
            <a:xfrm rot="5400000" flipH="1">
              <a:off x="8347507" y="1129949"/>
              <a:ext cx="671793" cy="603540"/>
              <a:chOff x="7624325" y="-1510778"/>
              <a:chExt cx="1080227" cy="970321"/>
            </a:xfrm>
          </p:grpSpPr>
          <p:sp>
            <p:nvSpPr>
              <p:cNvPr id="610" name="Google Shape;610;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1" name="Google Shape;611;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2" name="Google Shape;612;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3" name="Google Shape;613;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4" name="Google Shape;614;p28"/>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5" name="Google Shape;615;p28"/>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2248219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616"/>
        <p:cNvGrpSpPr/>
        <p:nvPr/>
      </p:nvGrpSpPr>
      <p:grpSpPr>
        <a:xfrm>
          <a:off x="0" y="0"/>
          <a:ext cx="0" cy="0"/>
          <a:chOff x="0" y="0"/>
          <a:chExt cx="0" cy="0"/>
        </a:xfrm>
      </p:grpSpPr>
      <p:sp>
        <p:nvSpPr>
          <p:cNvPr id="617" name="Google Shape;617;p2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618" name="Google Shape;618;p29"/>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19" name="Google Shape;619;p29"/>
          <p:cNvSpPr txBox="1">
            <a:spLocks noGrp="1"/>
          </p:cNvSpPr>
          <p:nvPr>
            <p:ph type="subTitle" idx="1"/>
          </p:nvPr>
        </p:nvSpPr>
        <p:spPr>
          <a:xfrm>
            <a:off x="14265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0" name="Google Shape;620;p29"/>
          <p:cNvSpPr txBox="1">
            <a:spLocks noGrp="1"/>
          </p:cNvSpPr>
          <p:nvPr>
            <p:ph type="subTitle" idx="2"/>
          </p:nvPr>
        </p:nvSpPr>
        <p:spPr>
          <a:xfrm>
            <a:off x="14265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1" name="Google Shape;621;p29"/>
          <p:cNvSpPr txBox="1">
            <a:spLocks noGrp="1"/>
          </p:cNvSpPr>
          <p:nvPr>
            <p:ph type="subTitle" idx="3"/>
          </p:nvPr>
        </p:nvSpPr>
        <p:spPr>
          <a:xfrm>
            <a:off x="120609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2" name="Google Shape;622;p29"/>
          <p:cNvSpPr txBox="1">
            <a:spLocks noGrp="1"/>
          </p:cNvSpPr>
          <p:nvPr>
            <p:ph type="subTitle" idx="4"/>
          </p:nvPr>
        </p:nvSpPr>
        <p:spPr>
          <a:xfrm>
            <a:off x="120609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3" name="Google Shape;623;p29"/>
          <p:cNvSpPr txBox="1">
            <a:spLocks noGrp="1"/>
          </p:cNvSpPr>
          <p:nvPr>
            <p:ph type="subTitle" idx="5"/>
          </p:nvPr>
        </p:nvSpPr>
        <p:spPr>
          <a:xfrm>
            <a:off x="67437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4" name="Google Shape;624;p29"/>
          <p:cNvSpPr txBox="1">
            <a:spLocks noGrp="1"/>
          </p:cNvSpPr>
          <p:nvPr>
            <p:ph type="subTitle" idx="6"/>
          </p:nvPr>
        </p:nvSpPr>
        <p:spPr>
          <a:xfrm>
            <a:off x="67437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5" name="Google Shape;625;p29"/>
          <p:cNvSpPr txBox="1">
            <a:spLocks noGrp="1"/>
          </p:cNvSpPr>
          <p:nvPr>
            <p:ph type="subTitle" idx="7"/>
          </p:nvPr>
        </p:nvSpPr>
        <p:spPr>
          <a:xfrm>
            <a:off x="4085062"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6" name="Google Shape;626;p29"/>
          <p:cNvSpPr txBox="1">
            <a:spLocks noGrp="1"/>
          </p:cNvSpPr>
          <p:nvPr>
            <p:ph type="subTitle" idx="8"/>
          </p:nvPr>
        </p:nvSpPr>
        <p:spPr>
          <a:xfrm>
            <a:off x="4085062"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7" name="Google Shape;627;p29"/>
          <p:cNvSpPr txBox="1">
            <a:spLocks noGrp="1"/>
          </p:cNvSpPr>
          <p:nvPr>
            <p:ph type="subTitle" idx="9"/>
          </p:nvPr>
        </p:nvSpPr>
        <p:spPr>
          <a:xfrm>
            <a:off x="9402338"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8" name="Google Shape;628;p29"/>
          <p:cNvSpPr txBox="1">
            <a:spLocks noGrp="1"/>
          </p:cNvSpPr>
          <p:nvPr>
            <p:ph type="subTitle" idx="13"/>
          </p:nvPr>
        </p:nvSpPr>
        <p:spPr>
          <a:xfrm>
            <a:off x="9402338"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Tree>
    <p:extLst>
      <p:ext uri="{BB962C8B-B14F-4D97-AF65-F5344CB8AC3E}">
        <p14:creationId xmlns:p14="http://schemas.microsoft.com/office/powerpoint/2010/main" val="30120112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29"/>
        <p:cNvGrpSpPr/>
        <p:nvPr/>
      </p:nvGrpSpPr>
      <p:grpSpPr>
        <a:xfrm>
          <a:off x="0" y="0"/>
          <a:ext cx="0" cy="0"/>
          <a:chOff x="0" y="0"/>
          <a:chExt cx="0" cy="0"/>
        </a:xfrm>
      </p:grpSpPr>
      <p:sp>
        <p:nvSpPr>
          <p:cNvPr id="630" name="Google Shape;630;p3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sp>
        <p:nvSpPr>
          <p:cNvPr id="631" name="Google Shape;631;p3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632" name="Google Shape;632;p30"/>
          <p:cNvSpPr txBox="1">
            <a:spLocks noGrp="1"/>
          </p:cNvSpPr>
          <p:nvPr>
            <p:ph type="subTitle" idx="1"/>
          </p:nvPr>
        </p:nvSpPr>
        <p:spPr>
          <a:xfrm>
            <a:off x="3517500"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3" name="Google Shape;633;p30"/>
          <p:cNvSpPr txBox="1">
            <a:spLocks noGrp="1"/>
          </p:cNvSpPr>
          <p:nvPr>
            <p:ph type="subTitle" idx="2"/>
          </p:nvPr>
        </p:nvSpPr>
        <p:spPr>
          <a:xfrm>
            <a:off x="3517500"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4" name="Google Shape;634;p30"/>
          <p:cNvSpPr txBox="1">
            <a:spLocks noGrp="1"/>
          </p:cNvSpPr>
          <p:nvPr>
            <p:ph type="subTitle" idx="3"/>
          </p:nvPr>
        </p:nvSpPr>
        <p:spPr>
          <a:xfrm>
            <a:off x="3517500"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5" name="Google Shape;635;p30"/>
          <p:cNvSpPr txBox="1">
            <a:spLocks noGrp="1"/>
          </p:cNvSpPr>
          <p:nvPr>
            <p:ph type="subTitle" idx="4"/>
          </p:nvPr>
        </p:nvSpPr>
        <p:spPr>
          <a:xfrm>
            <a:off x="3517500"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6" name="Google Shape;636;p30"/>
          <p:cNvSpPr txBox="1">
            <a:spLocks noGrp="1"/>
          </p:cNvSpPr>
          <p:nvPr>
            <p:ph type="subTitle" idx="5"/>
          </p:nvPr>
        </p:nvSpPr>
        <p:spPr>
          <a:xfrm>
            <a:off x="3517500"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7" name="Google Shape;637;p30"/>
          <p:cNvSpPr txBox="1">
            <a:spLocks noGrp="1"/>
          </p:cNvSpPr>
          <p:nvPr>
            <p:ph type="subTitle" idx="6"/>
          </p:nvPr>
        </p:nvSpPr>
        <p:spPr>
          <a:xfrm>
            <a:off x="3517500"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8" name="Google Shape;638;p30"/>
          <p:cNvSpPr txBox="1">
            <a:spLocks noGrp="1"/>
          </p:cNvSpPr>
          <p:nvPr>
            <p:ph type="subTitle" idx="7"/>
          </p:nvPr>
        </p:nvSpPr>
        <p:spPr>
          <a:xfrm>
            <a:off x="11614532"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9" name="Google Shape;639;p30"/>
          <p:cNvSpPr txBox="1">
            <a:spLocks noGrp="1"/>
          </p:cNvSpPr>
          <p:nvPr>
            <p:ph type="subTitle" idx="8"/>
          </p:nvPr>
        </p:nvSpPr>
        <p:spPr>
          <a:xfrm>
            <a:off x="11614532"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0" name="Google Shape;640;p30"/>
          <p:cNvSpPr txBox="1">
            <a:spLocks noGrp="1"/>
          </p:cNvSpPr>
          <p:nvPr>
            <p:ph type="subTitle" idx="9"/>
          </p:nvPr>
        </p:nvSpPr>
        <p:spPr>
          <a:xfrm>
            <a:off x="11614532"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1" name="Google Shape;641;p30"/>
          <p:cNvSpPr txBox="1">
            <a:spLocks noGrp="1"/>
          </p:cNvSpPr>
          <p:nvPr>
            <p:ph type="subTitle" idx="13"/>
          </p:nvPr>
        </p:nvSpPr>
        <p:spPr>
          <a:xfrm>
            <a:off x="11614532"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2" name="Google Shape;642;p30"/>
          <p:cNvSpPr txBox="1">
            <a:spLocks noGrp="1"/>
          </p:cNvSpPr>
          <p:nvPr>
            <p:ph type="subTitle" idx="14"/>
          </p:nvPr>
        </p:nvSpPr>
        <p:spPr>
          <a:xfrm>
            <a:off x="11614532"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3" name="Google Shape;643;p30"/>
          <p:cNvSpPr txBox="1">
            <a:spLocks noGrp="1"/>
          </p:cNvSpPr>
          <p:nvPr>
            <p:ph type="subTitle" idx="15"/>
          </p:nvPr>
        </p:nvSpPr>
        <p:spPr>
          <a:xfrm>
            <a:off x="11614532"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644" name="Google Shape;644;p30"/>
          <p:cNvGrpSpPr/>
          <p:nvPr/>
        </p:nvGrpSpPr>
        <p:grpSpPr>
          <a:xfrm>
            <a:off x="15989756" y="-5"/>
            <a:ext cx="2247384" cy="9329506"/>
            <a:chOff x="7994878" y="-3"/>
            <a:chExt cx="1123692" cy="4664753"/>
          </a:xfrm>
        </p:grpSpPr>
        <p:grpSp>
          <p:nvGrpSpPr>
            <p:cNvPr id="645" name="Google Shape;645;p30"/>
            <p:cNvGrpSpPr/>
            <p:nvPr/>
          </p:nvGrpSpPr>
          <p:grpSpPr>
            <a:xfrm rot="7188616" flipH="1">
              <a:off x="8226983" y="55492"/>
              <a:ext cx="659482" cy="917228"/>
              <a:chOff x="10478963" y="-3477862"/>
              <a:chExt cx="489325" cy="680500"/>
            </a:xfrm>
          </p:grpSpPr>
          <p:sp>
            <p:nvSpPr>
              <p:cNvPr id="646" name="Google Shape;646;p30"/>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7" name="Google Shape;647;p30"/>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8" name="Google Shape;648;p30"/>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9" name="Google Shape;649;p30"/>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0" name="Google Shape;650;p30"/>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1" name="Google Shape;651;p30"/>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2" name="Google Shape;652;p30"/>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3" name="Google Shape;653;p30"/>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4" name="Google Shape;654;p30"/>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5" name="Google Shape;655;p30"/>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6" name="Google Shape;656;p30"/>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7" name="Google Shape;657;p30"/>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8" name="Google Shape;658;p30"/>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9" name="Google Shape;659;p30"/>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0" name="Google Shape;660;p30"/>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1" name="Google Shape;661;p30"/>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2" name="Google Shape;662;p30"/>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63" name="Google Shape;663;p30"/>
            <p:cNvGrpSpPr/>
            <p:nvPr/>
          </p:nvGrpSpPr>
          <p:grpSpPr>
            <a:xfrm>
              <a:off x="8022859" y="4531299"/>
              <a:ext cx="658645" cy="133451"/>
              <a:chOff x="9930175" y="1022450"/>
              <a:chExt cx="120450" cy="24400"/>
            </a:xfrm>
          </p:grpSpPr>
          <p:sp>
            <p:nvSpPr>
              <p:cNvPr id="664" name="Google Shape;664;p30"/>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5" name="Google Shape;665;p30"/>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6" name="Google Shape;666;p30"/>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7" name="Google Shape;667;p30"/>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8" name="Google Shape;668;p30"/>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9" name="Google Shape;669;p30"/>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0" name="Google Shape;670;p30"/>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1" name="Google Shape;671;p30"/>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2" name="Google Shape;672;p30"/>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32764424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79"/>
        <p:cNvGrpSpPr/>
        <p:nvPr/>
      </p:nvGrpSpPr>
      <p:grpSpPr>
        <a:xfrm>
          <a:off x="0" y="0"/>
          <a:ext cx="0" cy="0"/>
          <a:chOff x="0" y="0"/>
          <a:chExt cx="0" cy="0"/>
        </a:xfrm>
      </p:grpSpPr>
      <p:sp>
        <p:nvSpPr>
          <p:cNvPr id="680" name="Google Shape;680;p3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grpSp>
        <p:nvGrpSpPr>
          <p:cNvPr id="681" name="Google Shape;681;p32"/>
          <p:cNvGrpSpPr/>
          <p:nvPr/>
        </p:nvGrpSpPr>
        <p:grpSpPr>
          <a:xfrm>
            <a:off x="995496" y="1099227"/>
            <a:ext cx="16066772" cy="7959430"/>
            <a:chOff x="497748" y="549613"/>
            <a:chExt cx="8033386" cy="3979715"/>
          </a:xfrm>
        </p:grpSpPr>
        <p:grpSp>
          <p:nvGrpSpPr>
            <p:cNvPr id="682" name="Google Shape;682;p32"/>
            <p:cNvGrpSpPr/>
            <p:nvPr/>
          </p:nvGrpSpPr>
          <p:grpSpPr>
            <a:xfrm>
              <a:off x="8159134" y="4324421"/>
              <a:ext cx="372000" cy="204906"/>
              <a:chOff x="9982400" y="628400"/>
              <a:chExt cx="44300" cy="24400"/>
            </a:xfrm>
          </p:grpSpPr>
          <p:sp>
            <p:nvSpPr>
              <p:cNvPr id="683" name="Google Shape;683;p3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4" name="Google Shape;684;p3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5" name="Google Shape;685;p3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6" name="Google Shape;686;p3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7" name="Google Shape;687;p3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688" name="Google Shape;688;p32"/>
            <p:cNvGrpSpPr/>
            <p:nvPr/>
          </p:nvGrpSpPr>
          <p:grpSpPr>
            <a:xfrm rot="314253" flipH="1">
              <a:off x="515690" y="583338"/>
              <a:ext cx="758467" cy="427794"/>
              <a:chOff x="10133400" y="-284687"/>
              <a:chExt cx="562901" cy="317490"/>
            </a:xfrm>
          </p:grpSpPr>
          <p:sp>
            <p:nvSpPr>
              <p:cNvPr id="689" name="Google Shape;689;p3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0" name="Google Shape;690;p3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691" name="Google Shape;691;p32"/>
              <p:cNvGrpSpPr/>
              <p:nvPr/>
            </p:nvGrpSpPr>
            <p:grpSpPr>
              <a:xfrm>
                <a:off x="10307231" y="-214286"/>
                <a:ext cx="389070" cy="135070"/>
                <a:chOff x="9850175" y="941400"/>
                <a:chExt cx="103125" cy="35800"/>
              </a:xfrm>
            </p:grpSpPr>
            <p:sp>
              <p:nvSpPr>
                <p:cNvPr id="692" name="Google Shape;692;p3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3" name="Google Shape;693;p3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grpSp>
        <p:nvGrpSpPr>
          <p:cNvPr id="694" name="Google Shape;694;p32"/>
          <p:cNvGrpSpPr/>
          <p:nvPr/>
        </p:nvGrpSpPr>
        <p:grpSpPr>
          <a:xfrm>
            <a:off x="-145040" y="505775"/>
            <a:ext cx="18224412" cy="9059370"/>
            <a:chOff x="-72520" y="252887"/>
            <a:chExt cx="9112206" cy="4529685"/>
          </a:xfrm>
        </p:grpSpPr>
        <p:grpSp>
          <p:nvGrpSpPr>
            <p:cNvPr id="695" name="Google Shape;695;p32"/>
            <p:cNvGrpSpPr/>
            <p:nvPr/>
          </p:nvGrpSpPr>
          <p:grpSpPr>
            <a:xfrm rot="4476917" flipH="1">
              <a:off x="7957371" y="341028"/>
              <a:ext cx="946802" cy="1002565"/>
              <a:chOff x="6195381" y="-2621175"/>
              <a:chExt cx="935514" cy="991326"/>
            </a:xfrm>
          </p:grpSpPr>
          <p:sp>
            <p:nvSpPr>
              <p:cNvPr id="696" name="Google Shape;696;p32"/>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7" name="Google Shape;697;p32"/>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698" name="Google Shape;698;p32"/>
              <p:cNvGrpSpPr/>
              <p:nvPr/>
            </p:nvGrpSpPr>
            <p:grpSpPr>
              <a:xfrm>
                <a:off x="6224976" y="-2534681"/>
                <a:ext cx="814619" cy="878223"/>
                <a:chOff x="10015526" y="-551931"/>
                <a:chExt cx="814619" cy="878223"/>
              </a:xfrm>
            </p:grpSpPr>
            <p:sp>
              <p:nvSpPr>
                <p:cNvPr id="699" name="Google Shape;699;p32"/>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0" name="Google Shape;700;p32"/>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1" name="Google Shape;701;p32"/>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2" name="Google Shape;702;p32"/>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3" name="Google Shape;703;p32"/>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4" name="Google Shape;704;p32"/>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5" name="Google Shape;705;p32"/>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6" name="Google Shape;706;p32"/>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7" name="Google Shape;707;p32"/>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8" name="Google Shape;708;p32"/>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9" name="Google Shape;709;p32"/>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0" name="Google Shape;710;p32"/>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1" name="Google Shape;711;p32"/>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2" name="Google Shape;712;p32"/>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3" name="Google Shape;713;p32"/>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4" name="Google Shape;714;p32"/>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5" name="Google Shape;715;p32"/>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6" name="Google Shape;716;p32"/>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7" name="Google Shape;717;p32"/>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8" name="Google Shape;718;p32"/>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9" name="Google Shape;719;p32"/>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0" name="Google Shape;720;p32"/>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1" name="Google Shape;721;p32"/>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2" name="Google Shape;722;p32"/>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3" name="Google Shape;723;p32"/>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4" name="Google Shape;724;p32"/>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5" name="Google Shape;725;p32"/>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6" name="Google Shape;726;p32"/>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7" name="Google Shape;727;p32"/>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8" name="Google Shape;728;p32"/>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9" name="Google Shape;729;p32"/>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0" name="Google Shape;730;p32"/>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1" name="Google Shape;731;p32"/>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2" name="Google Shape;732;p32"/>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3" name="Google Shape;733;p32"/>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4" name="Google Shape;734;p32"/>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5" name="Google Shape;735;p32"/>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6" name="Google Shape;736;p32"/>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7" name="Google Shape;737;p32"/>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8" name="Google Shape;738;p32"/>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9" name="Google Shape;739;p32"/>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0" name="Google Shape;740;p32"/>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1" name="Google Shape;741;p32"/>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2" name="Google Shape;742;p32"/>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3" name="Google Shape;743;p32"/>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4" name="Google Shape;744;p32"/>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45" name="Google Shape;745;p32"/>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46" name="Google Shape;746;p32"/>
            <p:cNvGrpSpPr/>
            <p:nvPr/>
          </p:nvGrpSpPr>
          <p:grpSpPr>
            <a:xfrm rot="-6966032">
              <a:off x="156170" y="3819585"/>
              <a:ext cx="664004" cy="923425"/>
              <a:chOff x="10478963" y="-3477862"/>
              <a:chExt cx="489325" cy="680500"/>
            </a:xfrm>
          </p:grpSpPr>
          <p:sp>
            <p:nvSpPr>
              <p:cNvPr id="747" name="Google Shape;747;p32"/>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8" name="Google Shape;748;p32"/>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9" name="Google Shape;749;p32"/>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0" name="Google Shape;750;p32"/>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1" name="Google Shape;751;p32"/>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2" name="Google Shape;752;p32"/>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3" name="Google Shape;753;p32"/>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4" name="Google Shape;754;p32"/>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5" name="Google Shape;755;p32"/>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6" name="Google Shape;756;p32"/>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7" name="Google Shape;757;p32"/>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8" name="Google Shape;758;p32"/>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9" name="Google Shape;759;p32"/>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0" name="Google Shape;760;p32"/>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1" name="Google Shape;761;p32"/>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2" name="Google Shape;762;p32"/>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3" name="Google Shape;763;p32"/>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14279147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64"/>
        <p:cNvGrpSpPr/>
        <p:nvPr/>
      </p:nvGrpSpPr>
      <p:grpSpPr>
        <a:xfrm>
          <a:off x="0" y="0"/>
          <a:ext cx="0" cy="0"/>
          <a:chOff x="0" y="0"/>
          <a:chExt cx="0" cy="0"/>
        </a:xfrm>
      </p:grpSpPr>
      <p:sp>
        <p:nvSpPr>
          <p:cNvPr id="765" name="Google Shape;765;p3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lvl="0" indent="0" algn="ctr" rtl="0">
              <a:spcBef>
                <a:spcPts val="0"/>
              </a:spcBef>
              <a:spcAft>
                <a:spcPts val="0"/>
              </a:spcAft>
              <a:buNone/>
            </a:pPr>
            <a:endParaRPr sz="3600">
              <a:latin typeface="Manrope"/>
              <a:ea typeface="Manrope"/>
              <a:cs typeface="Manrope"/>
              <a:sym typeface="Manrope"/>
            </a:endParaRPr>
          </a:p>
        </p:txBody>
      </p:sp>
      <p:grpSp>
        <p:nvGrpSpPr>
          <p:cNvPr id="766" name="Google Shape;766;p33"/>
          <p:cNvGrpSpPr/>
          <p:nvPr/>
        </p:nvGrpSpPr>
        <p:grpSpPr>
          <a:xfrm>
            <a:off x="15989756" y="-5"/>
            <a:ext cx="2247384" cy="9329506"/>
            <a:chOff x="7994878" y="-3"/>
            <a:chExt cx="1123692" cy="4664753"/>
          </a:xfrm>
        </p:grpSpPr>
        <p:grpSp>
          <p:nvGrpSpPr>
            <p:cNvPr id="767" name="Google Shape;767;p33"/>
            <p:cNvGrpSpPr/>
            <p:nvPr/>
          </p:nvGrpSpPr>
          <p:grpSpPr>
            <a:xfrm rot="7188616" flipH="1">
              <a:off x="8226983" y="55492"/>
              <a:ext cx="659482" cy="917228"/>
              <a:chOff x="10478963" y="-3477862"/>
              <a:chExt cx="489325" cy="680500"/>
            </a:xfrm>
          </p:grpSpPr>
          <p:sp>
            <p:nvSpPr>
              <p:cNvPr id="768" name="Google Shape;768;p33"/>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9" name="Google Shape;769;p33"/>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0" name="Google Shape;770;p33"/>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1" name="Google Shape;771;p33"/>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2" name="Google Shape;772;p33"/>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3" name="Google Shape;773;p33"/>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4" name="Google Shape;774;p33"/>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5" name="Google Shape;775;p33"/>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6" name="Google Shape;776;p33"/>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7" name="Google Shape;777;p33"/>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8" name="Google Shape;778;p33"/>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9" name="Google Shape;779;p33"/>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0" name="Google Shape;780;p33"/>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1" name="Google Shape;781;p33"/>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2" name="Google Shape;782;p33"/>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3" name="Google Shape;783;p33"/>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4" name="Google Shape;784;p33"/>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785" name="Google Shape;785;p33"/>
            <p:cNvGrpSpPr/>
            <p:nvPr/>
          </p:nvGrpSpPr>
          <p:grpSpPr>
            <a:xfrm>
              <a:off x="8022859" y="4531299"/>
              <a:ext cx="658645" cy="133451"/>
              <a:chOff x="9930175" y="1022450"/>
              <a:chExt cx="120450" cy="24400"/>
            </a:xfrm>
          </p:grpSpPr>
          <p:sp>
            <p:nvSpPr>
              <p:cNvPr id="786" name="Google Shape;786;p33"/>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7" name="Google Shape;787;p33"/>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8" name="Google Shape;788;p33"/>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9" name="Google Shape;789;p33"/>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0" name="Google Shape;790;p33"/>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1" name="Google Shape;791;p33"/>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2" name="Google Shape;792;p33"/>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3" name="Google Shape;793;p33"/>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4" name="Google Shape;794;p33"/>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Tree>
    <p:extLst>
      <p:ext uri="{BB962C8B-B14F-4D97-AF65-F5344CB8AC3E}">
        <p14:creationId xmlns:p14="http://schemas.microsoft.com/office/powerpoint/2010/main" val="22190572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62"/>
            <a:ext cx="13716000" cy="2483644"/>
          </a:xfrm>
        </p:spPr>
        <p:txBody>
          <a:bodyPr/>
          <a:lstStyle>
            <a:lvl1pPr marL="0" indent="0" algn="ctr">
              <a:buNone/>
              <a:defRPr sz="3600"/>
            </a:lvl1pPr>
            <a:lvl2pPr marL="685816" indent="0" algn="ctr">
              <a:buNone/>
              <a:defRPr sz="3000"/>
            </a:lvl2pPr>
            <a:lvl3pPr marL="1371636" indent="0" algn="ctr">
              <a:buNone/>
              <a:defRPr sz="2700"/>
            </a:lvl3pPr>
            <a:lvl4pPr marL="2057452" indent="0" algn="ctr">
              <a:buNone/>
              <a:defRPr sz="2400"/>
            </a:lvl4pPr>
            <a:lvl5pPr marL="2743268" indent="0" algn="ctr">
              <a:buNone/>
              <a:defRPr sz="2400"/>
            </a:lvl5pPr>
            <a:lvl6pPr marL="3429088" indent="0" algn="ctr">
              <a:buNone/>
              <a:defRPr sz="2400"/>
            </a:lvl6pPr>
            <a:lvl7pPr marL="4114904" indent="0" algn="ctr">
              <a:buNone/>
              <a:defRPr sz="2400"/>
            </a:lvl7pPr>
            <a:lvl8pPr marL="4800720" indent="0" algn="ctr">
              <a:buNone/>
              <a:defRPr sz="2400"/>
            </a:lvl8pPr>
            <a:lvl9pPr marL="5486536"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2025/4/1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630477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2025/4/1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1487999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6" y="2564615"/>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6" y="6884201"/>
            <a:ext cx="15773400" cy="2250282"/>
          </a:xfrm>
        </p:spPr>
        <p:txBody>
          <a:bodyPr/>
          <a:lstStyle>
            <a:lvl1pPr marL="0" indent="0">
              <a:buNone/>
              <a:defRPr sz="3600">
                <a:solidFill>
                  <a:schemeClr val="tx1">
                    <a:tint val="75000"/>
                  </a:schemeClr>
                </a:solidFill>
              </a:defRPr>
            </a:lvl1pPr>
            <a:lvl2pPr marL="685816" indent="0">
              <a:buNone/>
              <a:defRPr sz="3000">
                <a:solidFill>
                  <a:schemeClr val="tx1">
                    <a:tint val="75000"/>
                  </a:schemeClr>
                </a:solidFill>
              </a:defRPr>
            </a:lvl2pPr>
            <a:lvl3pPr marL="1371636" indent="0">
              <a:buNone/>
              <a:defRPr sz="2700">
                <a:solidFill>
                  <a:schemeClr val="tx1">
                    <a:tint val="75000"/>
                  </a:schemeClr>
                </a:solidFill>
              </a:defRPr>
            </a:lvl3pPr>
            <a:lvl4pPr marL="2057452" indent="0">
              <a:buNone/>
              <a:defRPr sz="2400">
                <a:solidFill>
                  <a:schemeClr val="tx1">
                    <a:tint val="75000"/>
                  </a:schemeClr>
                </a:solidFill>
              </a:defRPr>
            </a:lvl4pPr>
            <a:lvl5pPr marL="2743268" indent="0">
              <a:buNone/>
              <a:defRPr sz="2400">
                <a:solidFill>
                  <a:schemeClr val="tx1">
                    <a:tint val="75000"/>
                  </a:schemeClr>
                </a:solidFill>
              </a:defRPr>
            </a:lvl5pPr>
            <a:lvl6pPr marL="3429088" indent="0">
              <a:buNone/>
              <a:defRPr sz="2400">
                <a:solidFill>
                  <a:schemeClr val="tx1">
                    <a:tint val="75000"/>
                  </a:schemeClr>
                </a:solidFill>
              </a:defRPr>
            </a:lvl6pPr>
            <a:lvl7pPr marL="4114904" indent="0">
              <a:buNone/>
              <a:defRPr sz="2400">
                <a:solidFill>
                  <a:schemeClr val="tx1">
                    <a:tint val="75000"/>
                  </a:schemeClr>
                </a:solidFill>
              </a:defRPr>
            </a:lvl7pPr>
            <a:lvl8pPr marL="4800720" indent="0">
              <a:buNone/>
              <a:defRPr sz="2400">
                <a:solidFill>
                  <a:schemeClr val="tx1">
                    <a:tint val="75000"/>
                  </a:schemeClr>
                </a:solidFill>
              </a:defRPr>
            </a:lvl8pPr>
            <a:lvl9pPr marL="5486536"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2025/4/1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550787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2025/4/1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478920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3"/>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9" y="2521746"/>
            <a:ext cx="7736682" cy="1235868"/>
          </a:xfrm>
        </p:spPr>
        <p:txBody>
          <a:bodyPr anchor="b"/>
          <a:lstStyle>
            <a:lvl1pPr marL="0" indent="0">
              <a:buNone/>
              <a:defRPr sz="3600" b="1"/>
            </a:lvl1pPr>
            <a:lvl2pPr marL="685816" indent="0">
              <a:buNone/>
              <a:defRPr sz="3000" b="1"/>
            </a:lvl2pPr>
            <a:lvl3pPr marL="1371636" indent="0">
              <a:buNone/>
              <a:defRPr sz="2700" b="1"/>
            </a:lvl3pPr>
            <a:lvl4pPr marL="2057452" indent="0">
              <a:buNone/>
              <a:defRPr sz="2400" b="1"/>
            </a:lvl4pPr>
            <a:lvl5pPr marL="2743268" indent="0">
              <a:buNone/>
              <a:defRPr sz="2400" b="1"/>
            </a:lvl5pPr>
            <a:lvl6pPr marL="3429088" indent="0">
              <a:buNone/>
              <a:defRPr sz="2400" b="1"/>
            </a:lvl6pPr>
            <a:lvl7pPr marL="4114904" indent="0">
              <a:buNone/>
              <a:defRPr sz="2400" b="1"/>
            </a:lvl7pPr>
            <a:lvl8pPr marL="4800720" indent="0">
              <a:buNone/>
              <a:defRPr sz="2400" b="1"/>
            </a:lvl8pPr>
            <a:lvl9pPr marL="5486536"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9" y="3757619"/>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7" y="2521746"/>
            <a:ext cx="7774782" cy="1235868"/>
          </a:xfrm>
        </p:spPr>
        <p:txBody>
          <a:bodyPr anchor="b"/>
          <a:lstStyle>
            <a:lvl1pPr marL="0" indent="0">
              <a:buNone/>
              <a:defRPr sz="3600" b="1"/>
            </a:lvl1pPr>
            <a:lvl2pPr marL="685816" indent="0">
              <a:buNone/>
              <a:defRPr sz="3000" b="1"/>
            </a:lvl2pPr>
            <a:lvl3pPr marL="1371636" indent="0">
              <a:buNone/>
              <a:defRPr sz="2700" b="1"/>
            </a:lvl3pPr>
            <a:lvl4pPr marL="2057452" indent="0">
              <a:buNone/>
              <a:defRPr sz="2400" b="1"/>
            </a:lvl4pPr>
            <a:lvl5pPr marL="2743268" indent="0">
              <a:buNone/>
              <a:defRPr sz="2400" b="1"/>
            </a:lvl5pPr>
            <a:lvl6pPr marL="3429088" indent="0">
              <a:buNone/>
              <a:defRPr sz="2400" b="1"/>
            </a:lvl6pPr>
            <a:lvl7pPr marL="4114904" indent="0">
              <a:buNone/>
              <a:defRPr sz="2400" b="1"/>
            </a:lvl7pPr>
            <a:lvl8pPr marL="4800720" indent="0">
              <a:buNone/>
              <a:defRPr sz="2400" b="1"/>
            </a:lvl8pPr>
            <a:lvl9pPr marL="5486536"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7" y="3757619"/>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2025/4/1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7572899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2025/4/1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9648289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2025/4/1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886882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8"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45"/>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8" y="3086107"/>
            <a:ext cx="5898356" cy="5717382"/>
          </a:xfrm>
        </p:spPr>
        <p:txBody>
          <a:bodyPr/>
          <a:lstStyle>
            <a:lvl1pPr marL="0" indent="0">
              <a:buNone/>
              <a:defRPr sz="2400"/>
            </a:lvl1pPr>
            <a:lvl2pPr marL="685816" indent="0">
              <a:buNone/>
              <a:defRPr sz="2100"/>
            </a:lvl2pPr>
            <a:lvl3pPr marL="1371636" indent="0">
              <a:buNone/>
              <a:defRPr sz="1800"/>
            </a:lvl3pPr>
            <a:lvl4pPr marL="2057452" indent="0">
              <a:buNone/>
              <a:defRPr sz="1500"/>
            </a:lvl4pPr>
            <a:lvl5pPr marL="2743268" indent="0">
              <a:buNone/>
              <a:defRPr sz="1500"/>
            </a:lvl5pPr>
            <a:lvl6pPr marL="3429088" indent="0">
              <a:buNone/>
              <a:defRPr sz="1500"/>
            </a:lvl6pPr>
            <a:lvl7pPr marL="4114904" indent="0">
              <a:buNone/>
              <a:defRPr sz="1500"/>
            </a:lvl7pPr>
            <a:lvl8pPr marL="4800720" indent="0">
              <a:buNone/>
              <a:defRPr sz="1500"/>
            </a:lvl8pPr>
            <a:lvl9pPr marL="5486536"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2025/4/1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833908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8"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5"/>
            <a:ext cx="9258300" cy="7310438"/>
          </a:xfrm>
        </p:spPr>
        <p:txBody>
          <a:bodyPr/>
          <a:lstStyle>
            <a:lvl1pPr marL="0" indent="0">
              <a:buNone/>
              <a:defRPr sz="4800"/>
            </a:lvl1pPr>
            <a:lvl2pPr marL="685816" indent="0">
              <a:buNone/>
              <a:defRPr sz="4200"/>
            </a:lvl2pPr>
            <a:lvl3pPr marL="1371636" indent="0">
              <a:buNone/>
              <a:defRPr sz="3600"/>
            </a:lvl3pPr>
            <a:lvl4pPr marL="2057452" indent="0">
              <a:buNone/>
              <a:defRPr sz="3000"/>
            </a:lvl4pPr>
            <a:lvl5pPr marL="2743268" indent="0">
              <a:buNone/>
              <a:defRPr sz="3000"/>
            </a:lvl5pPr>
            <a:lvl6pPr marL="3429088" indent="0">
              <a:buNone/>
              <a:defRPr sz="3000"/>
            </a:lvl6pPr>
            <a:lvl7pPr marL="4114904" indent="0">
              <a:buNone/>
              <a:defRPr sz="3000"/>
            </a:lvl7pPr>
            <a:lvl8pPr marL="4800720" indent="0">
              <a:buNone/>
              <a:defRPr sz="3000"/>
            </a:lvl8pPr>
            <a:lvl9pPr marL="5486536" indent="0">
              <a:buNone/>
              <a:defRPr sz="3000"/>
            </a:lvl9pPr>
          </a:lstStyle>
          <a:p>
            <a:endParaRPr lang="zh-CN" altLang="en-US"/>
          </a:p>
        </p:txBody>
      </p:sp>
      <p:sp>
        <p:nvSpPr>
          <p:cNvPr id="4" name="文本占位符 3"/>
          <p:cNvSpPr>
            <a:spLocks noGrp="1"/>
          </p:cNvSpPr>
          <p:nvPr>
            <p:ph type="body" sz="half" idx="2" hasCustomPrompt="1"/>
          </p:nvPr>
        </p:nvSpPr>
        <p:spPr>
          <a:xfrm>
            <a:off x="1259688" y="3086107"/>
            <a:ext cx="5898356" cy="5717382"/>
          </a:xfrm>
        </p:spPr>
        <p:txBody>
          <a:bodyPr/>
          <a:lstStyle>
            <a:lvl1pPr marL="0" indent="0">
              <a:buNone/>
              <a:defRPr sz="2400"/>
            </a:lvl1pPr>
            <a:lvl2pPr marL="685816" indent="0">
              <a:buNone/>
              <a:defRPr sz="2100"/>
            </a:lvl2pPr>
            <a:lvl3pPr marL="1371636" indent="0">
              <a:buNone/>
              <a:defRPr sz="1800"/>
            </a:lvl3pPr>
            <a:lvl4pPr marL="2057452" indent="0">
              <a:buNone/>
              <a:defRPr sz="1500"/>
            </a:lvl4pPr>
            <a:lvl5pPr marL="2743268" indent="0">
              <a:buNone/>
              <a:defRPr sz="1500"/>
            </a:lvl5pPr>
            <a:lvl6pPr marL="3429088" indent="0">
              <a:buNone/>
              <a:defRPr sz="1500"/>
            </a:lvl6pPr>
            <a:lvl7pPr marL="4114904" indent="0">
              <a:buNone/>
              <a:defRPr sz="1500"/>
            </a:lvl7pPr>
            <a:lvl8pPr marL="4800720" indent="0">
              <a:buNone/>
              <a:defRPr sz="1500"/>
            </a:lvl8pPr>
            <a:lvl9pPr marL="5486536"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2025/4/1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465971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2025/4/1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9166355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3" y="547695"/>
            <a:ext cx="3943350" cy="871775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7" y="547695"/>
            <a:ext cx="11601450" cy="871775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2025/4/1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200134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65AAC1EE-97A3-4603-AA67-B9B86F55FF89}"/>
              </a:ext>
            </a:extLst>
          </p:cNvPr>
          <p:cNvSpPr>
            <a:spLocks noGrp="1"/>
          </p:cNvSpPr>
          <p:nvPr>
            <p:ph type="subTitle" idx="1"/>
          </p:nvPr>
        </p:nvSpPr>
        <p:spPr>
          <a:xfrm>
            <a:off x="2286000" y="5403060"/>
            <a:ext cx="13716000" cy="2483644"/>
          </a:xfrm>
        </p:spPr>
        <p:txBody>
          <a:bodyPr/>
          <a:lstStyle>
            <a:lvl1pPr marL="0" indent="0" algn="ctr">
              <a:buNone/>
              <a:defRPr sz="3600"/>
            </a:lvl1pPr>
            <a:lvl2pPr marL="685834" indent="0" algn="ctr">
              <a:buNone/>
              <a:defRPr sz="3000"/>
            </a:lvl2pPr>
            <a:lvl3pPr marL="1371670" indent="0" algn="ctr">
              <a:buNone/>
              <a:defRPr sz="2700"/>
            </a:lvl3pPr>
            <a:lvl4pPr marL="2057504" indent="0" algn="ctr">
              <a:buNone/>
              <a:defRPr sz="2400"/>
            </a:lvl4pPr>
            <a:lvl5pPr marL="2743336" indent="0" algn="ctr">
              <a:buNone/>
              <a:defRPr sz="2400"/>
            </a:lvl5pPr>
            <a:lvl6pPr marL="3429172" indent="0" algn="ctr">
              <a:buNone/>
              <a:defRPr sz="2400"/>
            </a:lvl6pPr>
            <a:lvl7pPr marL="4115006" indent="0" algn="ctr">
              <a:buNone/>
              <a:defRPr sz="2400"/>
            </a:lvl7pPr>
            <a:lvl8pPr marL="4800840" indent="0" algn="ctr">
              <a:buNone/>
              <a:defRPr sz="2400"/>
            </a:lvl8pPr>
            <a:lvl9pPr marL="5486674"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9770C8B9-3AC5-46CF-A12A-6DF4288A12B1}"/>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4/1/2025</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xmlns="" id="{F98CA0AF-530D-4EBD-B965-8B94F5F1B290}"/>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xmlns="" id="{2C359C82-3A0F-48FF-926E-5D04481A0D9D}"/>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2657996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C6D471-1D4A-4A93-8DC4-6EC44FFF715C}"/>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4/1/2025</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xmlns="" id="{A8EF56D3-DE4D-452A-8EDB-00A20AD17846}"/>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xmlns="" id="{2F3EE1EB-0B3D-4FD7-B6AB-2BD17542B6F9}"/>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0626699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AAF01F-173B-42F4-B79E-090D56ACB129}"/>
              </a:ext>
            </a:extLst>
          </p:cNvPr>
          <p:cNvSpPr>
            <a:spLocks noGrp="1"/>
          </p:cNvSpPr>
          <p:nvPr>
            <p:ph type="title"/>
          </p:nvPr>
        </p:nvSpPr>
        <p:spPr>
          <a:xfrm>
            <a:off x="1247776" y="2564613"/>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7FF68C77-CBFA-461F-A51E-325EB95509C8}"/>
              </a:ext>
            </a:extLst>
          </p:cNvPr>
          <p:cNvSpPr>
            <a:spLocks noGrp="1"/>
          </p:cNvSpPr>
          <p:nvPr>
            <p:ph type="body" idx="1"/>
          </p:nvPr>
        </p:nvSpPr>
        <p:spPr>
          <a:xfrm>
            <a:off x="1247776" y="6884201"/>
            <a:ext cx="15773400" cy="2250282"/>
          </a:xfrm>
        </p:spPr>
        <p:txBody>
          <a:bodyPr/>
          <a:lstStyle>
            <a:lvl1pPr marL="0" indent="0">
              <a:buNone/>
              <a:defRPr sz="3600">
                <a:solidFill>
                  <a:schemeClr val="tx1">
                    <a:tint val="75000"/>
                  </a:schemeClr>
                </a:solidFill>
              </a:defRPr>
            </a:lvl1pPr>
            <a:lvl2pPr marL="685834" indent="0">
              <a:buNone/>
              <a:defRPr sz="3000">
                <a:solidFill>
                  <a:schemeClr val="tx1">
                    <a:tint val="75000"/>
                  </a:schemeClr>
                </a:solidFill>
              </a:defRPr>
            </a:lvl2pPr>
            <a:lvl3pPr marL="1371670" indent="0">
              <a:buNone/>
              <a:defRPr sz="2700">
                <a:solidFill>
                  <a:schemeClr val="tx1">
                    <a:tint val="75000"/>
                  </a:schemeClr>
                </a:solidFill>
              </a:defRPr>
            </a:lvl3pPr>
            <a:lvl4pPr marL="2057504" indent="0">
              <a:buNone/>
              <a:defRPr sz="2400">
                <a:solidFill>
                  <a:schemeClr val="tx1">
                    <a:tint val="75000"/>
                  </a:schemeClr>
                </a:solidFill>
              </a:defRPr>
            </a:lvl4pPr>
            <a:lvl5pPr marL="2743336" indent="0">
              <a:buNone/>
              <a:defRPr sz="2400">
                <a:solidFill>
                  <a:schemeClr val="tx1">
                    <a:tint val="75000"/>
                  </a:schemeClr>
                </a:solidFill>
              </a:defRPr>
            </a:lvl5pPr>
            <a:lvl6pPr marL="3429172"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4"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91E92DB-083F-452B-B9A8-07F35FD158ED}"/>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4/1/2025</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xmlns="" id="{30284B60-C1EA-4B69-AA90-8F1E5FB94ED8}"/>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xmlns="" id="{EF62BA63-766D-48C7-962C-260FED02AE2A}"/>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74663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0B300A1-412B-4D8E-A682-9491921A938C}"/>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2449AE0-B2AB-4AC5-AD17-D5485CF0B2AA}"/>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D4E3E69-8221-46DF-8417-9117474D9337}"/>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4/1/2025</a:t>
            </a:fld>
            <a:endParaRPr lang="en-US">
              <a:solidFill>
                <a:prstClr val="black">
                  <a:tint val="75000"/>
                </a:prstClr>
              </a:solidFill>
              <a:ea typeface="+mn-ea"/>
            </a:endParaRPr>
          </a:p>
        </p:txBody>
      </p:sp>
      <p:sp>
        <p:nvSpPr>
          <p:cNvPr id="6" name="Footer Placeholder 5">
            <a:extLst>
              <a:ext uri="{FF2B5EF4-FFF2-40B4-BE49-F238E27FC236}">
                <a16:creationId xmlns:a16="http://schemas.microsoft.com/office/drawing/2014/main" xmlns="" id="{AC0CA87B-A6B0-4084-8ABD-22FC70DE9286}"/>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7" name="Slide Number Placeholder 6">
            <a:extLst>
              <a:ext uri="{FF2B5EF4-FFF2-40B4-BE49-F238E27FC236}">
                <a16:creationId xmlns:a16="http://schemas.microsoft.com/office/drawing/2014/main" xmlns="" id="{059FFCA0-2136-413A-9FC4-8666492A9DFA}"/>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4381762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CC1165-B1EA-4947-A1FB-D9CF6BE2F7B1}"/>
              </a:ext>
            </a:extLst>
          </p:cNvPr>
          <p:cNvSpPr>
            <a:spLocks noGrp="1"/>
          </p:cNvSpPr>
          <p:nvPr>
            <p:ph type="title"/>
          </p:nvPr>
        </p:nvSpPr>
        <p:spPr>
          <a:xfrm>
            <a:off x="1259682" y="547693"/>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949C6E-764C-4F36-94CB-FE2A2DF8CB5A}"/>
              </a:ext>
            </a:extLst>
          </p:cNvPr>
          <p:cNvSpPr>
            <a:spLocks noGrp="1"/>
          </p:cNvSpPr>
          <p:nvPr>
            <p:ph type="body" idx="1"/>
          </p:nvPr>
        </p:nvSpPr>
        <p:spPr>
          <a:xfrm>
            <a:off x="1259689" y="2521746"/>
            <a:ext cx="7736682" cy="1235868"/>
          </a:xfrm>
        </p:spPr>
        <p:txBody>
          <a:bodyPr anchor="b"/>
          <a:lstStyle>
            <a:lvl1pPr marL="0" indent="0">
              <a:buNone/>
              <a:defRPr sz="3600" b="1"/>
            </a:lvl1pPr>
            <a:lvl2pPr marL="685834" indent="0">
              <a:buNone/>
              <a:defRPr sz="3000" b="1"/>
            </a:lvl2pPr>
            <a:lvl3pPr marL="1371670" indent="0">
              <a:buNone/>
              <a:defRPr sz="2700" b="1"/>
            </a:lvl3pPr>
            <a:lvl4pPr marL="2057504" indent="0">
              <a:buNone/>
              <a:defRPr sz="2400" b="1"/>
            </a:lvl4pPr>
            <a:lvl5pPr marL="2743336" indent="0">
              <a:buNone/>
              <a:defRPr sz="2400" b="1"/>
            </a:lvl5pPr>
            <a:lvl6pPr marL="3429172" indent="0">
              <a:buNone/>
              <a:defRPr sz="2400" b="1"/>
            </a:lvl6pPr>
            <a:lvl7pPr marL="4115006" indent="0">
              <a:buNone/>
              <a:defRPr sz="2400" b="1"/>
            </a:lvl7pPr>
            <a:lvl8pPr marL="4800840" indent="0">
              <a:buNone/>
              <a:defRPr sz="2400" b="1"/>
            </a:lvl8pPr>
            <a:lvl9pPr marL="5486674"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xmlns="" id="{9A9B79E8-DF7C-4EBB-9F3B-6BE1496FD9D6}"/>
              </a:ext>
            </a:extLst>
          </p:cNvPr>
          <p:cNvSpPr>
            <a:spLocks noGrp="1"/>
          </p:cNvSpPr>
          <p:nvPr>
            <p:ph sz="half" idx="2"/>
          </p:nvPr>
        </p:nvSpPr>
        <p:spPr>
          <a:xfrm>
            <a:off x="1259689" y="3757619"/>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42F9A33-7E46-4A42-A0A4-E18DB17B89B9}"/>
              </a:ext>
            </a:extLst>
          </p:cNvPr>
          <p:cNvSpPr>
            <a:spLocks noGrp="1"/>
          </p:cNvSpPr>
          <p:nvPr>
            <p:ph type="body" sz="quarter" idx="3"/>
          </p:nvPr>
        </p:nvSpPr>
        <p:spPr>
          <a:xfrm>
            <a:off x="9258305" y="2521746"/>
            <a:ext cx="7774782" cy="1235868"/>
          </a:xfrm>
        </p:spPr>
        <p:txBody>
          <a:bodyPr anchor="b"/>
          <a:lstStyle>
            <a:lvl1pPr marL="0" indent="0">
              <a:buNone/>
              <a:defRPr sz="3600" b="1"/>
            </a:lvl1pPr>
            <a:lvl2pPr marL="685834" indent="0">
              <a:buNone/>
              <a:defRPr sz="3000" b="1"/>
            </a:lvl2pPr>
            <a:lvl3pPr marL="1371670" indent="0">
              <a:buNone/>
              <a:defRPr sz="2700" b="1"/>
            </a:lvl3pPr>
            <a:lvl4pPr marL="2057504" indent="0">
              <a:buNone/>
              <a:defRPr sz="2400" b="1"/>
            </a:lvl4pPr>
            <a:lvl5pPr marL="2743336" indent="0">
              <a:buNone/>
              <a:defRPr sz="2400" b="1"/>
            </a:lvl5pPr>
            <a:lvl6pPr marL="3429172" indent="0">
              <a:buNone/>
              <a:defRPr sz="2400" b="1"/>
            </a:lvl6pPr>
            <a:lvl7pPr marL="4115006" indent="0">
              <a:buNone/>
              <a:defRPr sz="2400" b="1"/>
            </a:lvl7pPr>
            <a:lvl8pPr marL="4800840" indent="0">
              <a:buNone/>
              <a:defRPr sz="2400" b="1"/>
            </a:lvl8pPr>
            <a:lvl9pPr marL="5486674"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xmlns="" id="{468AAA32-05F2-47FB-B9B2-30397B27C752}"/>
              </a:ext>
            </a:extLst>
          </p:cNvPr>
          <p:cNvSpPr>
            <a:spLocks noGrp="1"/>
          </p:cNvSpPr>
          <p:nvPr>
            <p:ph sz="quarter" idx="4"/>
          </p:nvPr>
        </p:nvSpPr>
        <p:spPr>
          <a:xfrm>
            <a:off x="9258305" y="3757619"/>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50AE778-A2FD-4AD5-B23E-61A0D2506CB5}"/>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4/1/2025</a:t>
            </a:fld>
            <a:endParaRPr lang="en-US">
              <a:solidFill>
                <a:prstClr val="black">
                  <a:tint val="75000"/>
                </a:prstClr>
              </a:solidFill>
              <a:ea typeface="+mn-ea"/>
            </a:endParaRPr>
          </a:p>
        </p:txBody>
      </p:sp>
      <p:sp>
        <p:nvSpPr>
          <p:cNvPr id="8" name="Footer Placeholder 7">
            <a:extLst>
              <a:ext uri="{FF2B5EF4-FFF2-40B4-BE49-F238E27FC236}">
                <a16:creationId xmlns:a16="http://schemas.microsoft.com/office/drawing/2014/main" xmlns="" id="{DAF383F0-95C5-45CA-90E7-CB2237487A13}"/>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9" name="Slide Number Placeholder 8">
            <a:extLst>
              <a:ext uri="{FF2B5EF4-FFF2-40B4-BE49-F238E27FC236}">
                <a16:creationId xmlns:a16="http://schemas.microsoft.com/office/drawing/2014/main" xmlns="" id="{F417D151-FD6A-419A-A7B0-CA8BE2A25AE0}"/>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7381916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A917F9D-08A6-466A-864D-D2F376CC9B1C}"/>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4/1/2025</a:t>
            </a:fld>
            <a:endParaRPr lang="en-US">
              <a:solidFill>
                <a:prstClr val="black">
                  <a:tint val="75000"/>
                </a:prstClr>
              </a:solidFill>
              <a:ea typeface="+mn-ea"/>
            </a:endParaRPr>
          </a:p>
        </p:txBody>
      </p:sp>
      <p:sp>
        <p:nvSpPr>
          <p:cNvPr id="4" name="Footer Placeholder 3">
            <a:extLst>
              <a:ext uri="{FF2B5EF4-FFF2-40B4-BE49-F238E27FC236}">
                <a16:creationId xmlns:a16="http://schemas.microsoft.com/office/drawing/2014/main" xmlns="" id="{4EDF56FB-BF1A-451B-AFCC-8E5E82A91CFB}"/>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5" name="Slide Number Placeholder 4">
            <a:extLst>
              <a:ext uri="{FF2B5EF4-FFF2-40B4-BE49-F238E27FC236}">
                <a16:creationId xmlns:a16="http://schemas.microsoft.com/office/drawing/2014/main" xmlns="" id="{F85A4458-ED35-410C-9316-3AE12AF06960}"/>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40294558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6121E3-1542-49D2-AFE7-215B078A3D88}"/>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4/1/2025</a:t>
            </a:fld>
            <a:endParaRPr lang="en-US">
              <a:solidFill>
                <a:prstClr val="black">
                  <a:tint val="75000"/>
                </a:prstClr>
              </a:solidFill>
              <a:ea typeface="+mn-ea"/>
            </a:endParaRPr>
          </a:p>
        </p:txBody>
      </p:sp>
      <p:sp>
        <p:nvSpPr>
          <p:cNvPr id="3" name="Footer Placeholder 2">
            <a:extLst>
              <a:ext uri="{FF2B5EF4-FFF2-40B4-BE49-F238E27FC236}">
                <a16:creationId xmlns:a16="http://schemas.microsoft.com/office/drawing/2014/main" xmlns="" id="{4DB79D1B-E5A5-4FF6-B1AF-3C1CE82BE966}"/>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4" name="Slide Number Placeholder 3">
            <a:extLst>
              <a:ext uri="{FF2B5EF4-FFF2-40B4-BE49-F238E27FC236}">
                <a16:creationId xmlns:a16="http://schemas.microsoft.com/office/drawing/2014/main" xmlns="" id="{ACA32E8B-A5B1-45B5-9A9F-B5EF9E6E9FE5}"/>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7600242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4EF36-1426-4285-828F-C8CFBFE984EE}"/>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AD2C0F19-B360-4B7D-8B84-54564343E2E8}"/>
              </a:ext>
            </a:extLst>
          </p:cNvPr>
          <p:cNvSpPr>
            <a:spLocks noGrp="1"/>
          </p:cNvSpPr>
          <p:nvPr>
            <p:ph idx="1"/>
          </p:nvPr>
        </p:nvSpPr>
        <p:spPr>
          <a:xfrm>
            <a:off x="7774782" y="148114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161CC49-77D0-4E31-A9D2-D30F8EDAEAD1}"/>
              </a:ext>
            </a:extLst>
          </p:cNvPr>
          <p:cNvSpPr>
            <a:spLocks noGrp="1"/>
          </p:cNvSpPr>
          <p:nvPr>
            <p:ph type="body" sz="half" idx="2"/>
          </p:nvPr>
        </p:nvSpPr>
        <p:spPr>
          <a:xfrm>
            <a:off x="1259686" y="3086105"/>
            <a:ext cx="5898356" cy="5717382"/>
          </a:xfrm>
        </p:spPr>
        <p:txBody>
          <a:bodyPr/>
          <a:lstStyle>
            <a:lvl1pPr marL="0" indent="0">
              <a:buNone/>
              <a:defRPr sz="2400"/>
            </a:lvl1pPr>
            <a:lvl2pPr marL="685834" indent="0">
              <a:buNone/>
              <a:defRPr sz="2100"/>
            </a:lvl2pPr>
            <a:lvl3pPr marL="1371670" indent="0">
              <a:buNone/>
              <a:defRPr sz="1800"/>
            </a:lvl3pPr>
            <a:lvl4pPr marL="2057504" indent="0">
              <a:buNone/>
              <a:defRPr sz="1500"/>
            </a:lvl4pPr>
            <a:lvl5pPr marL="2743336" indent="0">
              <a:buNone/>
              <a:defRPr sz="1500"/>
            </a:lvl5pPr>
            <a:lvl6pPr marL="3429172" indent="0">
              <a:buNone/>
              <a:defRPr sz="1500"/>
            </a:lvl6pPr>
            <a:lvl7pPr marL="4115006" indent="0">
              <a:buNone/>
              <a:defRPr sz="1500"/>
            </a:lvl7pPr>
            <a:lvl8pPr marL="4800840" indent="0">
              <a:buNone/>
              <a:defRPr sz="1500"/>
            </a:lvl8pPr>
            <a:lvl9pPr marL="5486674"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22AB92D8-AB77-44F5-B9DD-F7A3C2F6314E}"/>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4/1/2025</a:t>
            </a:fld>
            <a:endParaRPr lang="en-US">
              <a:solidFill>
                <a:prstClr val="black">
                  <a:tint val="75000"/>
                </a:prstClr>
              </a:solidFill>
              <a:ea typeface="+mn-ea"/>
            </a:endParaRPr>
          </a:p>
        </p:txBody>
      </p:sp>
      <p:sp>
        <p:nvSpPr>
          <p:cNvPr id="6" name="Footer Placeholder 5">
            <a:extLst>
              <a:ext uri="{FF2B5EF4-FFF2-40B4-BE49-F238E27FC236}">
                <a16:creationId xmlns:a16="http://schemas.microsoft.com/office/drawing/2014/main" xmlns="" id="{DF0A841E-88D4-4D0A-97C4-E4897B6185EF}"/>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7" name="Slide Number Placeholder 6">
            <a:extLst>
              <a:ext uri="{FF2B5EF4-FFF2-40B4-BE49-F238E27FC236}">
                <a16:creationId xmlns:a16="http://schemas.microsoft.com/office/drawing/2014/main" xmlns="" id="{8454F814-BBE2-4CE3-B3C8-C4A938E78189}"/>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6748511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E247E2-3FF2-44B7-B10F-3C06FDF7CF60}"/>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EC9E9FEF-3FB3-4E4C-A935-958BA93288C4}"/>
              </a:ext>
            </a:extLst>
          </p:cNvPr>
          <p:cNvSpPr>
            <a:spLocks noGrp="1"/>
          </p:cNvSpPr>
          <p:nvPr>
            <p:ph type="pic" idx="1"/>
          </p:nvPr>
        </p:nvSpPr>
        <p:spPr>
          <a:xfrm>
            <a:off x="7774782" y="1481143"/>
            <a:ext cx="9258300" cy="7310438"/>
          </a:xfrm>
        </p:spPr>
        <p:txBody>
          <a:bodyPr/>
          <a:lstStyle>
            <a:lvl1pPr marL="0" indent="0">
              <a:buNone/>
              <a:defRPr sz="4800"/>
            </a:lvl1pPr>
            <a:lvl2pPr marL="685834" indent="0">
              <a:buNone/>
              <a:defRPr sz="4200"/>
            </a:lvl2pPr>
            <a:lvl3pPr marL="1371670" indent="0">
              <a:buNone/>
              <a:defRPr sz="3600"/>
            </a:lvl3pPr>
            <a:lvl4pPr marL="2057504" indent="0">
              <a:buNone/>
              <a:defRPr sz="3000"/>
            </a:lvl4pPr>
            <a:lvl5pPr marL="2743336" indent="0">
              <a:buNone/>
              <a:defRPr sz="3000"/>
            </a:lvl5pPr>
            <a:lvl6pPr marL="3429172" indent="0">
              <a:buNone/>
              <a:defRPr sz="3000"/>
            </a:lvl6pPr>
            <a:lvl7pPr marL="4115006" indent="0">
              <a:buNone/>
              <a:defRPr sz="3000"/>
            </a:lvl7pPr>
            <a:lvl8pPr marL="4800840" indent="0">
              <a:buNone/>
              <a:defRPr sz="3000"/>
            </a:lvl8pPr>
            <a:lvl9pPr marL="5486674" indent="0">
              <a:buNone/>
              <a:defRPr sz="3000"/>
            </a:lvl9pPr>
          </a:lstStyle>
          <a:p>
            <a:endParaRPr lang="en-US"/>
          </a:p>
        </p:txBody>
      </p:sp>
      <p:sp>
        <p:nvSpPr>
          <p:cNvPr id="4" name="Text Placeholder 3">
            <a:extLst>
              <a:ext uri="{FF2B5EF4-FFF2-40B4-BE49-F238E27FC236}">
                <a16:creationId xmlns:a16="http://schemas.microsoft.com/office/drawing/2014/main" xmlns="" id="{19F12C7B-8B90-4958-A986-27D36990BDAA}"/>
              </a:ext>
            </a:extLst>
          </p:cNvPr>
          <p:cNvSpPr>
            <a:spLocks noGrp="1"/>
          </p:cNvSpPr>
          <p:nvPr>
            <p:ph type="body" sz="half" idx="2"/>
          </p:nvPr>
        </p:nvSpPr>
        <p:spPr>
          <a:xfrm>
            <a:off x="1259686" y="3086105"/>
            <a:ext cx="5898356" cy="5717382"/>
          </a:xfrm>
        </p:spPr>
        <p:txBody>
          <a:bodyPr/>
          <a:lstStyle>
            <a:lvl1pPr marL="0" indent="0">
              <a:buNone/>
              <a:defRPr sz="2400"/>
            </a:lvl1pPr>
            <a:lvl2pPr marL="685834" indent="0">
              <a:buNone/>
              <a:defRPr sz="2100"/>
            </a:lvl2pPr>
            <a:lvl3pPr marL="1371670" indent="0">
              <a:buNone/>
              <a:defRPr sz="1800"/>
            </a:lvl3pPr>
            <a:lvl4pPr marL="2057504" indent="0">
              <a:buNone/>
              <a:defRPr sz="1500"/>
            </a:lvl4pPr>
            <a:lvl5pPr marL="2743336" indent="0">
              <a:buNone/>
              <a:defRPr sz="1500"/>
            </a:lvl5pPr>
            <a:lvl6pPr marL="3429172" indent="0">
              <a:buNone/>
              <a:defRPr sz="1500"/>
            </a:lvl6pPr>
            <a:lvl7pPr marL="4115006" indent="0">
              <a:buNone/>
              <a:defRPr sz="1500"/>
            </a:lvl7pPr>
            <a:lvl8pPr marL="4800840" indent="0">
              <a:buNone/>
              <a:defRPr sz="1500"/>
            </a:lvl8pPr>
            <a:lvl9pPr marL="5486674"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494EFE80-B253-4A84-BE72-FE1337473454}"/>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4/1/2025</a:t>
            </a:fld>
            <a:endParaRPr lang="en-US">
              <a:solidFill>
                <a:prstClr val="black">
                  <a:tint val="75000"/>
                </a:prstClr>
              </a:solidFill>
              <a:ea typeface="+mn-ea"/>
            </a:endParaRPr>
          </a:p>
        </p:txBody>
      </p:sp>
      <p:sp>
        <p:nvSpPr>
          <p:cNvPr id="6" name="Footer Placeholder 5">
            <a:extLst>
              <a:ext uri="{FF2B5EF4-FFF2-40B4-BE49-F238E27FC236}">
                <a16:creationId xmlns:a16="http://schemas.microsoft.com/office/drawing/2014/main" xmlns="" id="{5A70AA07-12BD-4E8C-B324-9F0CBE23C2B3}"/>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7" name="Slide Number Placeholder 6">
            <a:extLst>
              <a:ext uri="{FF2B5EF4-FFF2-40B4-BE49-F238E27FC236}">
                <a16:creationId xmlns:a16="http://schemas.microsoft.com/office/drawing/2014/main" xmlns="" id="{A5AF4ED2-925B-495F-9A04-20C40D1E41A5}"/>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0434207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7DC22C-267E-4ADC-AF05-BEB721900345}"/>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4/1/2025</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xmlns="" id="{DAACB2E6-036D-489B-AF95-7F191F409427}"/>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xmlns="" id="{986DBCEB-45FD-4CA2-89E1-0743C2C24118}"/>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8264201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6BF1447-7437-45B5-955F-F450CFC6FBBF}"/>
              </a:ext>
            </a:extLst>
          </p:cNvPr>
          <p:cNvSpPr>
            <a:spLocks noGrp="1"/>
          </p:cNvSpPr>
          <p:nvPr>
            <p:ph type="title" orient="vert"/>
          </p:nvPr>
        </p:nvSpPr>
        <p:spPr>
          <a:xfrm>
            <a:off x="13087353" y="547693"/>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2DF0BE9-59DA-4877-8D0D-735633F5CFFB}"/>
              </a:ext>
            </a:extLst>
          </p:cNvPr>
          <p:cNvSpPr>
            <a:spLocks noGrp="1"/>
          </p:cNvSpPr>
          <p:nvPr>
            <p:ph type="body" orient="vert" idx="1"/>
          </p:nvPr>
        </p:nvSpPr>
        <p:spPr>
          <a:xfrm>
            <a:off x="1257305" y="547693"/>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9A8181-2D82-4E5A-A55B-C3850F308871}"/>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4/1/2025</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xmlns="" id="{E06443D1-9D50-4347-8EF4-C71123BDF442}"/>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xmlns="" id="{AA7B7A19-FC92-4734-BBA7-FBC0512D2753}"/>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921934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1069550"/>
            <a:ext cx="15435000" cy="1046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1pPr>
            <a:lvl2pPr lvl="1"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2pPr>
            <a:lvl3pPr lvl="2"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3pPr>
            <a:lvl4pPr lvl="3"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4pPr>
            <a:lvl5pPr lvl="4"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5pPr>
            <a:lvl6pPr lvl="5"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6pPr>
            <a:lvl7pPr lvl="6"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7pPr>
            <a:lvl8pPr lvl="7"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8pPr>
            <a:lvl9pPr lvl="8"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9pPr>
          </a:lstStyle>
          <a:p>
            <a:endParaRPr/>
          </a:p>
        </p:txBody>
      </p:sp>
      <p:sp>
        <p:nvSpPr>
          <p:cNvPr id="7" name="Google Shape;7;p1"/>
          <p:cNvSpPr txBox="1">
            <a:spLocks noGrp="1"/>
          </p:cNvSpPr>
          <p:nvPr>
            <p:ph type="body" idx="1"/>
          </p:nvPr>
        </p:nvSpPr>
        <p:spPr>
          <a:xfrm>
            <a:off x="1426450" y="2594800"/>
            <a:ext cx="15435000" cy="6543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530391919"/>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93"/>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pPr>
              <a:buClrTx/>
              <a:defRPr/>
            </a:pPr>
            <a:fld id="{723A3EFB-E5A4-4F85-84D0-3F54949E58B5}" type="datetimeFigureOut">
              <a:rPr lang="zh-CN" altLang="en-US" kern="1200" smtClean="0">
                <a:solidFill>
                  <a:prstClr val="black">
                    <a:tint val="75000"/>
                  </a:prstClr>
                </a:solidFill>
              </a:rPr>
              <a:pPr>
                <a:buClrTx/>
                <a:defRPr/>
              </a:pPr>
              <a:t>2025/4/1</a:t>
            </a:fld>
            <a:endParaRPr lang="zh-CN" altLang="en-US" kern="1200">
              <a:solidFill>
                <a:prstClr val="black">
                  <a:tint val="75000"/>
                </a:prstClr>
              </a:solidFill>
            </a:endParaRPr>
          </a:p>
        </p:txBody>
      </p:sp>
      <p:sp>
        <p:nvSpPr>
          <p:cNvPr id="5" name="页脚占位符 4"/>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pPr>
              <a:buClrTx/>
              <a:defRPr/>
            </a:pPr>
            <a:endParaRPr lang="zh-CN" altLang="en-US" kern="1200">
              <a:solidFill>
                <a:prstClr val="black">
                  <a:tint val="75000"/>
                </a:prstClr>
              </a:solidFill>
            </a:endParaRPr>
          </a:p>
        </p:txBody>
      </p:sp>
      <p:sp>
        <p:nvSpPr>
          <p:cNvPr id="6" name="灯片编号占位符 5"/>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pPr>
              <a:buClrTx/>
              <a:defRPr/>
            </a:pPr>
            <a:fld id="{7D41E1E3-0430-46C2-B0D3-2490A70B1299}" type="slidenum">
              <a:rPr lang="zh-CN" altLang="en-US" kern="1200" smtClean="0">
                <a:solidFill>
                  <a:prstClr val="black">
                    <a:tint val="75000"/>
                  </a:prstClr>
                </a:solidFill>
              </a:rPr>
              <a:pPr>
                <a:buClrTx/>
                <a:defRPr/>
              </a:pPr>
              <a:t>‹#›</a:t>
            </a:fld>
            <a:endParaRPr lang="zh-CN" altLang="en-US" kern="1200">
              <a:solidFill>
                <a:prstClr val="black">
                  <a:tint val="75000"/>
                </a:prstClr>
              </a:solidFill>
            </a:endParaRPr>
          </a:p>
        </p:txBody>
      </p:sp>
    </p:spTree>
    <p:extLst>
      <p:ext uri="{BB962C8B-B14F-4D97-AF65-F5344CB8AC3E}">
        <p14:creationId xmlns:p14="http://schemas.microsoft.com/office/powerpoint/2010/main" val="216793225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3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8" indent="-342908" algn="l" defTabSz="1371636"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28" indent="-342908" algn="l" defTabSz="1371636"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44" indent="-342908" algn="l" defTabSz="1371636"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60"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7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9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812"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62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44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36" rtl="0" eaLnBrk="1" latinLnBrk="0" hangingPunct="1">
        <a:defRPr sz="2700" kern="1200">
          <a:solidFill>
            <a:schemeClr val="tx1"/>
          </a:solidFill>
          <a:latin typeface="+mn-lt"/>
          <a:ea typeface="+mn-ea"/>
          <a:cs typeface="+mn-cs"/>
        </a:defRPr>
      </a:lvl1pPr>
      <a:lvl2pPr marL="685816" algn="l" defTabSz="1371636" rtl="0" eaLnBrk="1" latinLnBrk="0" hangingPunct="1">
        <a:defRPr sz="2700" kern="1200">
          <a:solidFill>
            <a:schemeClr val="tx1"/>
          </a:solidFill>
          <a:latin typeface="+mn-lt"/>
          <a:ea typeface="+mn-ea"/>
          <a:cs typeface="+mn-cs"/>
        </a:defRPr>
      </a:lvl2pPr>
      <a:lvl3pPr marL="1371636" algn="l" defTabSz="1371636" rtl="0" eaLnBrk="1" latinLnBrk="0" hangingPunct="1">
        <a:defRPr sz="2700" kern="1200">
          <a:solidFill>
            <a:schemeClr val="tx1"/>
          </a:solidFill>
          <a:latin typeface="+mn-lt"/>
          <a:ea typeface="+mn-ea"/>
          <a:cs typeface="+mn-cs"/>
        </a:defRPr>
      </a:lvl3pPr>
      <a:lvl4pPr marL="2057452" algn="l" defTabSz="1371636" rtl="0" eaLnBrk="1" latinLnBrk="0" hangingPunct="1">
        <a:defRPr sz="2700" kern="1200">
          <a:solidFill>
            <a:schemeClr val="tx1"/>
          </a:solidFill>
          <a:latin typeface="+mn-lt"/>
          <a:ea typeface="+mn-ea"/>
          <a:cs typeface="+mn-cs"/>
        </a:defRPr>
      </a:lvl4pPr>
      <a:lvl5pPr marL="2743268" algn="l" defTabSz="1371636" rtl="0" eaLnBrk="1" latinLnBrk="0" hangingPunct="1">
        <a:defRPr sz="2700" kern="1200">
          <a:solidFill>
            <a:schemeClr val="tx1"/>
          </a:solidFill>
          <a:latin typeface="+mn-lt"/>
          <a:ea typeface="+mn-ea"/>
          <a:cs typeface="+mn-cs"/>
        </a:defRPr>
      </a:lvl5pPr>
      <a:lvl6pPr marL="3429088" algn="l" defTabSz="1371636" rtl="0" eaLnBrk="1" latinLnBrk="0" hangingPunct="1">
        <a:defRPr sz="2700" kern="1200">
          <a:solidFill>
            <a:schemeClr val="tx1"/>
          </a:solidFill>
          <a:latin typeface="+mn-lt"/>
          <a:ea typeface="+mn-ea"/>
          <a:cs typeface="+mn-cs"/>
        </a:defRPr>
      </a:lvl6pPr>
      <a:lvl7pPr marL="4114904" algn="l" defTabSz="1371636" rtl="0" eaLnBrk="1" latinLnBrk="0" hangingPunct="1">
        <a:defRPr sz="2700" kern="1200">
          <a:solidFill>
            <a:schemeClr val="tx1"/>
          </a:solidFill>
          <a:latin typeface="+mn-lt"/>
          <a:ea typeface="+mn-ea"/>
          <a:cs typeface="+mn-cs"/>
        </a:defRPr>
      </a:lvl7pPr>
      <a:lvl8pPr marL="4800720" algn="l" defTabSz="1371636" rtl="0" eaLnBrk="1" latinLnBrk="0" hangingPunct="1">
        <a:defRPr sz="2700" kern="1200">
          <a:solidFill>
            <a:schemeClr val="tx1"/>
          </a:solidFill>
          <a:latin typeface="+mn-lt"/>
          <a:ea typeface="+mn-ea"/>
          <a:cs typeface="+mn-cs"/>
        </a:defRPr>
      </a:lvl8pPr>
      <a:lvl9pPr marL="5486536" algn="l" defTabSz="1371636"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07F965-6FBF-4E4A-99CF-0D8736C95F34}"/>
              </a:ext>
            </a:extLst>
          </p:cNvPr>
          <p:cNvSpPr>
            <a:spLocks noGrp="1"/>
          </p:cNvSpPr>
          <p:nvPr>
            <p:ph type="title"/>
          </p:nvPr>
        </p:nvSpPr>
        <p:spPr>
          <a:xfrm>
            <a:off x="1257300" y="547693"/>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F441528-4D68-4198-AA39-08CEF828A993}"/>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895987-3F38-4722-83D8-2292FDC38203}"/>
              </a:ext>
            </a:extLst>
          </p:cNvPr>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buClrTx/>
              <a:defRPr/>
            </a:pPr>
            <a:fld id="{2B8C012C-B1B7-47F6-B168-A941E97A73A9}" type="datetimeFigureOut">
              <a:rPr lang="en-US" kern="1200" smtClean="0">
                <a:solidFill>
                  <a:prstClr val="black">
                    <a:tint val="75000"/>
                  </a:prstClr>
                </a:solidFill>
                <a:latin typeface="Calibri" panose="020F0502020204030204"/>
                <a:ea typeface="+mn-ea"/>
              </a:rPr>
              <a:pPr>
                <a:buClrTx/>
                <a:defRPr/>
              </a:pPr>
              <a:t>4/1/2025</a:t>
            </a:fld>
            <a:endParaRPr lang="en-US" kern="1200">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xmlns="" id="{68B2F808-3920-4A01-9D82-C1D249E0363E}"/>
              </a:ext>
            </a:extLst>
          </p:cNvPr>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buClrTx/>
              <a:defRPr/>
            </a:pPr>
            <a:endParaRPr lang="en-US" kern="1200">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xmlns="" id="{D76A23AC-28FD-47E2-A9E1-1773F854380D}"/>
              </a:ext>
            </a:extLst>
          </p:cNvPr>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buClrTx/>
              <a:defRPr/>
            </a:pPr>
            <a:fld id="{91EC7793-07B9-4429-92E8-8730EA770269}" type="slidenum">
              <a:rPr lang="en-US" kern="1200" smtClean="0">
                <a:solidFill>
                  <a:prstClr val="black">
                    <a:tint val="75000"/>
                  </a:prstClr>
                </a:solidFill>
                <a:latin typeface="Calibri" panose="020F0502020204030204"/>
                <a:ea typeface="+mn-ea"/>
              </a:rPr>
              <a:pPr>
                <a:buClrTx/>
                <a:defRPr/>
              </a:pPr>
              <a:t>‹#›</a:t>
            </a:fld>
            <a:endParaRPr lang="en-US" kern="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08103088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137167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6" indent="-342916" algn="l" defTabSz="137167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2" indent="-342916" algn="l" defTabSz="137167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6" algn="l" defTabSz="137167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4"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90"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6"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2"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70" rtl="0" eaLnBrk="1" latinLnBrk="0" hangingPunct="1">
        <a:defRPr sz="2700" kern="1200">
          <a:solidFill>
            <a:schemeClr val="tx1"/>
          </a:solidFill>
          <a:latin typeface="+mn-lt"/>
          <a:ea typeface="+mn-ea"/>
          <a:cs typeface="+mn-cs"/>
        </a:defRPr>
      </a:lvl1pPr>
      <a:lvl2pPr marL="685834" algn="l" defTabSz="1371670" rtl="0" eaLnBrk="1" latinLnBrk="0" hangingPunct="1">
        <a:defRPr sz="2700" kern="1200">
          <a:solidFill>
            <a:schemeClr val="tx1"/>
          </a:solidFill>
          <a:latin typeface="+mn-lt"/>
          <a:ea typeface="+mn-ea"/>
          <a:cs typeface="+mn-cs"/>
        </a:defRPr>
      </a:lvl2pPr>
      <a:lvl3pPr marL="1371670" algn="l" defTabSz="1371670" rtl="0" eaLnBrk="1" latinLnBrk="0" hangingPunct="1">
        <a:defRPr sz="2700" kern="1200">
          <a:solidFill>
            <a:schemeClr val="tx1"/>
          </a:solidFill>
          <a:latin typeface="+mn-lt"/>
          <a:ea typeface="+mn-ea"/>
          <a:cs typeface="+mn-cs"/>
        </a:defRPr>
      </a:lvl3pPr>
      <a:lvl4pPr marL="2057504" algn="l" defTabSz="1371670" rtl="0" eaLnBrk="1" latinLnBrk="0" hangingPunct="1">
        <a:defRPr sz="2700" kern="1200">
          <a:solidFill>
            <a:schemeClr val="tx1"/>
          </a:solidFill>
          <a:latin typeface="+mn-lt"/>
          <a:ea typeface="+mn-ea"/>
          <a:cs typeface="+mn-cs"/>
        </a:defRPr>
      </a:lvl4pPr>
      <a:lvl5pPr marL="2743336" algn="l" defTabSz="1371670" rtl="0" eaLnBrk="1" latinLnBrk="0" hangingPunct="1">
        <a:defRPr sz="2700" kern="1200">
          <a:solidFill>
            <a:schemeClr val="tx1"/>
          </a:solidFill>
          <a:latin typeface="+mn-lt"/>
          <a:ea typeface="+mn-ea"/>
          <a:cs typeface="+mn-cs"/>
        </a:defRPr>
      </a:lvl5pPr>
      <a:lvl6pPr marL="3429172" algn="l" defTabSz="1371670" rtl="0" eaLnBrk="1" latinLnBrk="0" hangingPunct="1">
        <a:defRPr sz="2700" kern="1200">
          <a:solidFill>
            <a:schemeClr val="tx1"/>
          </a:solidFill>
          <a:latin typeface="+mn-lt"/>
          <a:ea typeface="+mn-ea"/>
          <a:cs typeface="+mn-cs"/>
        </a:defRPr>
      </a:lvl6pPr>
      <a:lvl7pPr marL="4115006" algn="l" defTabSz="1371670" rtl="0" eaLnBrk="1" latinLnBrk="0" hangingPunct="1">
        <a:defRPr sz="2700" kern="1200">
          <a:solidFill>
            <a:schemeClr val="tx1"/>
          </a:solidFill>
          <a:latin typeface="+mn-lt"/>
          <a:ea typeface="+mn-ea"/>
          <a:cs typeface="+mn-cs"/>
        </a:defRPr>
      </a:lvl7pPr>
      <a:lvl8pPr marL="4800840" algn="l" defTabSz="1371670" rtl="0" eaLnBrk="1" latinLnBrk="0" hangingPunct="1">
        <a:defRPr sz="2700" kern="1200">
          <a:solidFill>
            <a:schemeClr val="tx1"/>
          </a:solidFill>
          <a:latin typeface="+mn-lt"/>
          <a:ea typeface="+mn-ea"/>
          <a:cs typeface="+mn-cs"/>
        </a:defRPr>
      </a:lvl8pPr>
      <a:lvl9pPr marL="5486674" algn="l" defTabSz="137167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20.png"/><Relationship Id="rId5" Type="http://schemas.openxmlformats.org/officeDocument/2006/relationships/image" Target="../media/image40.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7.xml"/><Relationship Id="rId7" Type="http://schemas.openxmlformats.org/officeDocument/2006/relationships/image" Target="../media/image3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7.png"/><Relationship Id="rId5" Type="http://schemas.openxmlformats.org/officeDocument/2006/relationships/image" Target="../media/image33.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image" Target="../media/image50.png"/><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2.png"/><Relationship Id="rId5" Type="http://schemas.openxmlformats.org/officeDocument/2006/relationships/image" Target="../media/image410.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6.png"/><Relationship Id="rId7"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7.png"/><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5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00.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60.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550.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9.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55.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69.png"/><Relationship Id="rId2" Type="http://schemas.openxmlformats.org/officeDocument/2006/relationships/image" Target="../media/image55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62.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slideLayout" Target="../slideLayouts/slideLayout7.xml"/><Relationship Id="rId7" Type="http://schemas.openxmlformats.org/officeDocument/2006/relationships/image" Target="../media/image75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6.png"/><Relationship Id="rId5" Type="http://schemas.openxmlformats.org/officeDocument/2006/relationships/image" Target="../media/image32.png"/><Relationship Id="rId4" Type="http://schemas.openxmlformats.org/officeDocument/2006/relationships/image" Target="../media/image33.png"/><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1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7.png"/><Relationship Id="rId5" Type="http://schemas.openxmlformats.org/officeDocument/2006/relationships/image" Target="../media/image66.jpg"/><Relationship Id="rId4" Type="http://schemas.openxmlformats.org/officeDocument/2006/relationships/notesSlide" Target="../notesSlides/notesSlide2.xml"/></Relationships>
</file>

<file path=ppt/slides/_rels/slide28.xml.rels><?xml version="1.0" encoding="UTF-8" standalone="yes"?>
<Relationships xmlns="http://schemas.openxmlformats.org/package/2006/relationships"><Relationship Id="rId8" Type="http://schemas.openxmlformats.org/officeDocument/2006/relationships/audio" Target="../media/media8.mp3"/><Relationship Id="rId3" Type="http://schemas.microsoft.com/office/2007/relationships/media" Target="../media/media6.mp3"/><Relationship Id="rId7" Type="http://schemas.microsoft.com/office/2007/relationships/media" Target="../media/media8.mp3"/><Relationship Id="rId12" Type="http://schemas.openxmlformats.org/officeDocument/2006/relationships/image" Target="../media/image1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media7.mp3"/><Relationship Id="rId11" Type="http://schemas.openxmlformats.org/officeDocument/2006/relationships/image" Target="../media/image81.png"/><Relationship Id="rId5" Type="http://schemas.microsoft.com/office/2007/relationships/media" Target="../media/media7.mp3"/><Relationship Id="rId10" Type="http://schemas.openxmlformats.org/officeDocument/2006/relationships/notesSlide" Target="../notesSlides/notesSlide3.xml"/><Relationship Id="rId4" Type="http://schemas.openxmlformats.org/officeDocument/2006/relationships/audio" Target="../media/media6.mp3"/><Relationship Id="rId9"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8" Type="http://schemas.openxmlformats.org/officeDocument/2006/relationships/audio" Target="../media/media8.mp3"/><Relationship Id="rId13" Type="http://schemas.openxmlformats.org/officeDocument/2006/relationships/image" Target="../media/image83.png"/><Relationship Id="rId3" Type="http://schemas.microsoft.com/office/2007/relationships/media" Target="../media/media6.mp3"/><Relationship Id="rId7" Type="http://schemas.microsoft.com/office/2007/relationships/media" Target="../media/media8.mp3"/><Relationship Id="rId12" Type="http://schemas.openxmlformats.org/officeDocument/2006/relationships/image" Target="../media/image820.png"/><Relationship Id="rId2" Type="http://schemas.openxmlformats.org/officeDocument/2006/relationships/audio" Target="../media/media5.mp3"/><Relationship Id="rId16" Type="http://schemas.openxmlformats.org/officeDocument/2006/relationships/image" Target="../media/image10.png"/><Relationship Id="rId1" Type="http://schemas.microsoft.com/office/2007/relationships/media" Target="../media/media5.mp3"/><Relationship Id="rId6" Type="http://schemas.openxmlformats.org/officeDocument/2006/relationships/audio" Target="../media/media7.mp3"/><Relationship Id="rId11" Type="http://schemas.openxmlformats.org/officeDocument/2006/relationships/image" Target="../media/image82.png"/><Relationship Id="rId5" Type="http://schemas.microsoft.com/office/2007/relationships/media" Target="../media/media7.mp3"/><Relationship Id="rId15" Type="http://schemas.openxmlformats.org/officeDocument/2006/relationships/image" Target="../media/image85.png"/><Relationship Id="rId10" Type="http://schemas.openxmlformats.org/officeDocument/2006/relationships/notesSlide" Target="../notesSlides/notesSlide4.xml"/><Relationship Id="rId4" Type="http://schemas.openxmlformats.org/officeDocument/2006/relationships/audio" Target="../media/media6.mp3"/><Relationship Id="rId9" Type="http://schemas.openxmlformats.org/officeDocument/2006/relationships/slideLayout" Target="../slideLayouts/slideLayout47.xml"/><Relationship Id="rId14" Type="http://schemas.openxmlformats.org/officeDocument/2006/relationships/image" Target="../media/image84.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10.svg"/><Relationship Id="rId12"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8.svg"/><Relationship Id="rId10" Type="http://schemas.openxmlformats.org/officeDocument/2006/relationships/image" Target="../media/image13.svg"/><Relationship Id="rId4" Type="http://schemas.openxmlformats.org/officeDocument/2006/relationships/image" Target="../media/image6.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audio" Target="../media/media8.mp3"/><Relationship Id="rId13" Type="http://schemas.openxmlformats.org/officeDocument/2006/relationships/image" Target="../media/image88.png"/><Relationship Id="rId3" Type="http://schemas.microsoft.com/office/2007/relationships/media" Target="../media/media6.mp3"/><Relationship Id="rId7" Type="http://schemas.microsoft.com/office/2007/relationships/media" Target="../media/media8.mp3"/><Relationship Id="rId12" Type="http://schemas.openxmlformats.org/officeDocument/2006/relationships/image" Target="../media/image8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media7.mp3"/><Relationship Id="rId11" Type="http://schemas.openxmlformats.org/officeDocument/2006/relationships/image" Target="../media/image86.png"/><Relationship Id="rId5" Type="http://schemas.microsoft.com/office/2007/relationships/media" Target="../media/media7.mp3"/><Relationship Id="rId15" Type="http://schemas.openxmlformats.org/officeDocument/2006/relationships/image" Target="../media/image10.png"/><Relationship Id="rId10" Type="http://schemas.openxmlformats.org/officeDocument/2006/relationships/notesSlide" Target="../notesSlides/notesSlide5.xml"/><Relationship Id="rId4" Type="http://schemas.openxmlformats.org/officeDocument/2006/relationships/audio" Target="../media/media6.mp3"/><Relationship Id="rId9" Type="http://schemas.openxmlformats.org/officeDocument/2006/relationships/slideLayout" Target="../slideLayouts/slideLayout47.xml"/><Relationship Id="rId14" Type="http://schemas.openxmlformats.org/officeDocument/2006/relationships/image" Target="../media/image89.png"/></Relationships>
</file>

<file path=ppt/slides/_rels/slide31.xml.rels><?xml version="1.0" encoding="UTF-8" standalone="yes"?>
<Relationships xmlns="http://schemas.openxmlformats.org/package/2006/relationships"><Relationship Id="rId8" Type="http://schemas.openxmlformats.org/officeDocument/2006/relationships/audio" Target="../media/media8.mp3"/><Relationship Id="rId13" Type="http://schemas.openxmlformats.org/officeDocument/2006/relationships/image" Target="../media/image92.png"/><Relationship Id="rId3" Type="http://schemas.microsoft.com/office/2007/relationships/media" Target="../media/media6.mp3"/><Relationship Id="rId7" Type="http://schemas.microsoft.com/office/2007/relationships/media" Target="../media/media8.mp3"/><Relationship Id="rId12" Type="http://schemas.openxmlformats.org/officeDocument/2006/relationships/image" Target="../media/image91.png"/><Relationship Id="rId2" Type="http://schemas.openxmlformats.org/officeDocument/2006/relationships/audio" Target="../media/media5.mp3"/><Relationship Id="rId16" Type="http://schemas.openxmlformats.org/officeDocument/2006/relationships/image" Target="../media/image94.png"/><Relationship Id="rId1" Type="http://schemas.microsoft.com/office/2007/relationships/media" Target="../media/media5.mp3"/><Relationship Id="rId6" Type="http://schemas.openxmlformats.org/officeDocument/2006/relationships/audio" Target="../media/media7.mp3"/><Relationship Id="rId11" Type="http://schemas.openxmlformats.org/officeDocument/2006/relationships/image" Target="../media/image90.png"/><Relationship Id="rId5" Type="http://schemas.microsoft.com/office/2007/relationships/media" Target="../media/media7.mp3"/><Relationship Id="rId15" Type="http://schemas.openxmlformats.org/officeDocument/2006/relationships/image" Target="../media/image10.png"/><Relationship Id="rId10" Type="http://schemas.openxmlformats.org/officeDocument/2006/relationships/notesSlide" Target="../notesSlides/notesSlide6.xml"/><Relationship Id="rId4" Type="http://schemas.openxmlformats.org/officeDocument/2006/relationships/audio" Target="../media/media6.mp3"/><Relationship Id="rId9" Type="http://schemas.openxmlformats.org/officeDocument/2006/relationships/slideLayout" Target="../slideLayouts/slideLayout47.xml"/><Relationship Id="rId14" Type="http://schemas.openxmlformats.org/officeDocument/2006/relationships/image" Target="../media/image93.png"/></Relationships>
</file>

<file path=ppt/slides/_rels/slide32.xml.rels><?xml version="1.0" encoding="UTF-8" standalone="yes"?>
<Relationships xmlns="http://schemas.openxmlformats.org/package/2006/relationships"><Relationship Id="rId8" Type="http://schemas.openxmlformats.org/officeDocument/2006/relationships/audio" Target="../media/media8.mp3"/><Relationship Id="rId13" Type="http://schemas.openxmlformats.org/officeDocument/2006/relationships/image" Target="../media/image97.png"/><Relationship Id="rId3" Type="http://schemas.microsoft.com/office/2007/relationships/media" Target="../media/media6.mp3"/><Relationship Id="rId7" Type="http://schemas.microsoft.com/office/2007/relationships/media" Target="../media/media8.mp3"/><Relationship Id="rId12" Type="http://schemas.openxmlformats.org/officeDocument/2006/relationships/image" Target="../media/image96.png"/><Relationship Id="rId17" Type="http://schemas.openxmlformats.org/officeDocument/2006/relationships/image" Target="../media/image100.png"/><Relationship Id="rId2" Type="http://schemas.openxmlformats.org/officeDocument/2006/relationships/audio" Target="../media/media5.mp3"/><Relationship Id="rId16" Type="http://schemas.openxmlformats.org/officeDocument/2006/relationships/image" Target="../media/image10.png"/><Relationship Id="rId1" Type="http://schemas.microsoft.com/office/2007/relationships/media" Target="../media/media5.mp3"/><Relationship Id="rId6" Type="http://schemas.openxmlformats.org/officeDocument/2006/relationships/audio" Target="../media/media7.mp3"/><Relationship Id="rId5" Type="http://schemas.microsoft.com/office/2007/relationships/media" Target="../media/media7.mp3"/><Relationship Id="rId15" Type="http://schemas.openxmlformats.org/officeDocument/2006/relationships/image" Target="../media/image99.png"/><Relationship Id="rId10" Type="http://schemas.openxmlformats.org/officeDocument/2006/relationships/notesSlide" Target="../notesSlides/notesSlide7.xml"/><Relationship Id="rId4" Type="http://schemas.openxmlformats.org/officeDocument/2006/relationships/audio" Target="../media/media6.mp3"/><Relationship Id="rId9" Type="http://schemas.openxmlformats.org/officeDocument/2006/relationships/slideLayout" Target="../slideLayouts/slideLayout47.xml"/><Relationship Id="rId14" Type="http://schemas.openxmlformats.org/officeDocument/2006/relationships/image" Target="../media/image98.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0.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8.png"/><Relationship Id="rId10" Type="http://schemas.microsoft.com/office/2007/relationships/hdphoto" Target="../media/hdphoto3.wdp"/><Relationship Id="rId4" Type="http://schemas.openxmlformats.org/officeDocument/2006/relationships/image" Target="../media/image17.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6.png"/><Relationship Id="rId7"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7.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0.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30.png"/><Relationship Id="rId5" Type="http://schemas.openxmlformats.org/officeDocument/2006/relationships/image" Target="../media/image10.sv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image" Target="../media/image300.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7.png"/><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5"/>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6"/>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7"/>
          <a:srcRect/>
          <a:stretch>
            <a:fillRect/>
          </a:stretch>
        </p:blipFill>
        <p:spPr>
          <a:xfrm>
            <a:off x="1" y="4991100"/>
            <a:ext cx="5874530" cy="9020391"/>
          </a:xfrm>
          <a:prstGeom prst="rect">
            <a:avLst/>
          </a:prstGeom>
        </p:spPr>
      </p:pic>
      <p:sp>
        <p:nvSpPr>
          <p:cNvPr id="9" name="Google Shape;99;p1"/>
          <p:cNvSpPr txBox="1"/>
          <p:nvPr/>
        </p:nvSpPr>
        <p:spPr>
          <a:xfrm>
            <a:off x="3852090" y="1859358"/>
            <a:ext cx="10762267" cy="558610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CHÀO MỪNG CÁC EM </a:t>
            </a:r>
            <a:endParaRPr sz="5400" dirty="0">
              <a:solidFill>
                <a:schemeClr val="bg1"/>
              </a:solidFill>
            </a:endParaRPr>
          </a:p>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ĐẾN VỚI BÀI HỌC HÔM NAY!</a:t>
            </a:r>
          </a:p>
          <a:p>
            <a:pPr marL="0" marR="0" lvl="0" indent="0" algn="ctr" rtl="0">
              <a:lnSpc>
                <a:spcPct val="150000"/>
              </a:lnSpc>
              <a:spcBef>
                <a:spcPts val="0"/>
              </a:spcBef>
              <a:spcAft>
                <a:spcPts val="0"/>
              </a:spcAft>
              <a:buNone/>
            </a:pPr>
            <a:endParaRPr lang="en-US" sz="6000" b="1" dirty="0">
              <a:solidFill>
                <a:schemeClr val="bg1"/>
              </a:solidFill>
              <a:latin typeface="Arial"/>
              <a:ea typeface="Arial"/>
              <a:cs typeface="Arial"/>
              <a:sym typeface="Arial"/>
            </a:endParaRPr>
          </a:p>
          <a:p>
            <a:pPr marL="0" marR="0" lvl="0" indent="0" algn="ctr" rtl="0">
              <a:lnSpc>
                <a:spcPct val="150000"/>
              </a:lnSpc>
              <a:spcBef>
                <a:spcPts val="0"/>
              </a:spcBef>
              <a:spcAft>
                <a:spcPts val="0"/>
              </a:spcAft>
              <a:buNone/>
            </a:pPr>
            <a:r>
              <a:rPr lang="en-US" sz="7000" b="1" dirty="0" err="1">
                <a:solidFill>
                  <a:schemeClr val="bg1"/>
                </a:solidFill>
                <a:latin typeface="Arial"/>
                <a:ea typeface="Arial"/>
                <a:cs typeface="Arial"/>
                <a:sym typeface="Arial"/>
              </a:rPr>
              <a:t>Gv</a:t>
            </a:r>
            <a:r>
              <a:rPr lang="en-US" sz="7000" b="1" dirty="0">
                <a:solidFill>
                  <a:schemeClr val="bg1"/>
                </a:solidFill>
                <a:latin typeface="Arial"/>
                <a:ea typeface="Arial"/>
                <a:cs typeface="Arial"/>
                <a:sym typeface="Arial"/>
              </a:rPr>
              <a:t>. </a:t>
            </a:r>
            <a:r>
              <a:rPr lang="en-US" sz="7000" b="1" dirty="0" err="1" smtClean="0">
                <a:solidFill>
                  <a:schemeClr val="bg1"/>
                </a:solidFill>
                <a:latin typeface="Arial"/>
                <a:ea typeface="Arial"/>
                <a:cs typeface="Arial"/>
                <a:sym typeface="Arial"/>
              </a:rPr>
              <a:t>Nguyễn</a:t>
            </a:r>
            <a:r>
              <a:rPr lang="en-US" sz="7000" b="1" dirty="0" smtClean="0">
                <a:solidFill>
                  <a:schemeClr val="bg1"/>
                </a:solidFill>
                <a:latin typeface="Arial"/>
                <a:ea typeface="Arial"/>
                <a:cs typeface="Arial"/>
                <a:sym typeface="Arial"/>
              </a:rPr>
              <a:t> </a:t>
            </a:r>
            <a:r>
              <a:rPr lang="en-US" sz="7000" b="1" dirty="0" err="1" smtClean="0">
                <a:solidFill>
                  <a:schemeClr val="bg1"/>
                </a:solidFill>
                <a:latin typeface="Arial"/>
                <a:ea typeface="Arial"/>
                <a:cs typeface="Arial"/>
                <a:sym typeface="Arial"/>
              </a:rPr>
              <a:t>Thị</a:t>
            </a:r>
            <a:r>
              <a:rPr lang="en-US" sz="7000" b="1" dirty="0" smtClean="0">
                <a:solidFill>
                  <a:schemeClr val="bg1"/>
                </a:solidFill>
                <a:latin typeface="Arial"/>
                <a:ea typeface="Arial"/>
                <a:cs typeface="Arial"/>
                <a:sym typeface="Arial"/>
              </a:rPr>
              <a:t> Thu </a:t>
            </a:r>
            <a:r>
              <a:rPr lang="en-US" sz="7000" b="1" dirty="0" err="1" smtClean="0">
                <a:solidFill>
                  <a:schemeClr val="bg1"/>
                </a:solidFill>
                <a:latin typeface="Arial"/>
                <a:ea typeface="Arial"/>
                <a:cs typeface="Arial"/>
                <a:sym typeface="Arial"/>
              </a:rPr>
              <a:t>Hà</a:t>
            </a:r>
            <a:endParaRPr lang="en-US" sz="7000" b="1" i="0" u="none" strike="noStrike" cap="none" dirty="0">
              <a:solidFill>
                <a:schemeClr val="bg1"/>
              </a:solidFill>
              <a:latin typeface="Arial"/>
              <a:ea typeface="Arial"/>
              <a:cs typeface="Arial"/>
              <a:sym typeface="Arial"/>
            </a:endParaRPr>
          </a:p>
        </p:txBody>
      </p:sp>
    </p:spTree>
  </p:cSld>
  <p:clrMapOvr>
    <a:overrideClrMapping bg1="lt1" tx1="dk1" bg2="lt2" tx2="dk2" accent1="accent1" accent2="accent2" accent3="accent3" accent4="accent4" accent5="accent5" accent6="accent6" hlink="hlink" folHlink="folHlink"/>
  </p:clrMapOvr>
  <p:transition spd="med">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1485900" y="837677"/>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36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 1</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4097759" y="837677"/>
                <a:ext cx="12611100" cy="3313664"/>
              </a:xfrm>
              <a:prstGeom prst="rect">
                <a:avLst/>
              </a:prstGeom>
            </p:spPr>
            <p:txBody>
              <a:bodyPr wrap="square">
                <a:spAutoFit/>
              </a:bodyPr>
              <a:lstStyle/>
              <a:p>
                <a:pPr>
                  <a:lnSpc>
                    <a:spcPct val="150000"/>
                  </a:lnSpc>
                  <a:spcAft>
                    <a:spcPts val="800"/>
                  </a:spcAft>
                </a:pPr>
                <a:r>
                  <a:rPr lang="en-US" sz="3600" kern="100" dirty="0">
                    <a:latin typeface="Arial" panose="020B0604020202020204" pitchFamily="34" charset="0"/>
                    <a:ea typeface="Times New Roman" panose="02020603050405020304" pitchFamily="18" charset="0"/>
                    <a:cs typeface="Arial" panose="020B0604020202020204" pitchFamily="34" charset="0"/>
                  </a:rPr>
                  <a:t>Một </a:t>
                </a:r>
                <a:r>
                  <a:rPr lang="en-US" sz="3600" kern="100" dirty="0" err="1">
                    <a:latin typeface="Arial" panose="020B0604020202020204" pitchFamily="34" charset="0"/>
                    <a:ea typeface="Times New Roman" panose="02020603050405020304" pitchFamily="18" charset="0"/>
                    <a:cs typeface="Arial" panose="020B0604020202020204" pitchFamily="34" charset="0"/>
                  </a:rPr>
                  <a:t>tấm</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cứng</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hình</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tròn</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được</a:t>
                </a:r>
                <a:r>
                  <a:rPr lang="en-US" sz="3600" kern="100" dirty="0">
                    <a:latin typeface="Arial" panose="020B0604020202020204" pitchFamily="34" charset="0"/>
                    <a:ea typeface="Times New Roman" panose="02020603050405020304" pitchFamily="18" charset="0"/>
                    <a:cs typeface="Arial" panose="020B0604020202020204" pitchFamily="34" charset="0"/>
                  </a:rPr>
                  <a:t> chia </a:t>
                </a:r>
                <a:r>
                  <a:rPr lang="en-US" sz="3600" kern="100" dirty="0" err="1">
                    <a:latin typeface="Arial" panose="020B0604020202020204" pitchFamily="34" charset="0"/>
                    <a:ea typeface="Times New Roman" panose="02020603050405020304" pitchFamily="18" charset="0"/>
                    <a:cs typeface="Arial" panose="020B0604020202020204" pitchFamily="34" charset="0"/>
                  </a:rPr>
                  <a:t>làm</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bốn</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hình</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quạt</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bằng</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nhau</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đánh</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số</a:t>
                </a:r>
                <a:r>
                  <a:rPr lang="en-US" sz="3600" kern="1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Times New Roman" panose="02020603050405020304" pitchFamily="18" charset="0"/>
                      </a:rPr>
                      <m:t>1,2,3,4</m:t>
                    </m:r>
                  </m:oMath>
                </a14:m>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và</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được</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gắn</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vào</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trục</a:t>
                </a:r>
                <a:r>
                  <a:rPr lang="en-US" sz="3600" kern="100" dirty="0">
                    <a:latin typeface="Arial" panose="020B0604020202020204" pitchFamily="34" charset="0"/>
                    <a:ea typeface="Calibri" panose="020F0502020204030204" pitchFamily="34" charset="0"/>
                    <a:cs typeface="Arial" panose="020B0604020202020204" pitchFamily="34" charset="0"/>
                  </a:rPr>
                  <a:t> quay </a:t>
                </a:r>
                <a:r>
                  <a:rPr lang="en-US" sz="3600" kern="100" dirty="0" err="1">
                    <a:latin typeface="Arial" panose="020B0604020202020204" pitchFamily="34" charset="0"/>
                    <a:ea typeface="Calibri" panose="020F0502020204030204" pitchFamily="34" charset="0"/>
                    <a:cs typeface="Arial" panose="020B0604020202020204" pitchFamily="34" charset="0"/>
                  </a:rPr>
                  <a:t>có</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mũi</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tên</a:t>
                </a:r>
                <a:r>
                  <a:rPr lang="en-US" sz="3600" kern="100" dirty="0">
                    <a:latin typeface="Arial" panose="020B0604020202020204" pitchFamily="34" charset="0"/>
                    <a:ea typeface="Calibri" panose="020F0502020204030204" pitchFamily="34" charset="0"/>
                    <a:cs typeface="Arial" panose="020B0604020202020204" pitchFamily="34" charset="0"/>
                  </a:rPr>
                  <a:t> ở </a:t>
                </a:r>
                <a:r>
                  <a:rPr lang="en-US" sz="3600" kern="100" dirty="0" err="1">
                    <a:latin typeface="Arial" panose="020B0604020202020204" pitchFamily="34" charset="0"/>
                    <a:ea typeface="Calibri" panose="020F0502020204030204" pitchFamily="34" charset="0"/>
                    <a:cs typeface="Arial" panose="020B0604020202020204" pitchFamily="34" charset="0"/>
                  </a:rPr>
                  <a:t>tâm</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Bạn</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Tuấn</a:t>
                </a:r>
                <a:r>
                  <a:rPr lang="en-US" sz="3600" kern="100" dirty="0">
                    <a:latin typeface="Arial" panose="020B0604020202020204" pitchFamily="34" charset="0"/>
                    <a:ea typeface="Calibri" panose="020F0502020204030204" pitchFamily="34" charset="0"/>
                    <a:cs typeface="Arial" panose="020B0604020202020204" pitchFamily="34" charset="0"/>
                  </a:rPr>
                  <a:t> quay </a:t>
                </a:r>
                <a:r>
                  <a:rPr lang="en-US" sz="3600" kern="100" dirty="0" err="1">
                    <a:latin typeface="Arial" panose="020B0604020202020204" pitchFamily="34" charset="0"/>
                    <a:ea typeface="Calibri" panose="020F0502020204030204" pitchFamily="34" charset="0"/>
                    <a:cs typeface="Arial" panose="020B0604020202020204" pitchFamily="34" charset="0"/>
                  </a:rPr>
                  <a:t>tấm</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bìa</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hai</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lần</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quan</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sát</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và</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ghi</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lại</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số</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của</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hình</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quạt</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và</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mũi</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tên</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chỉ</a:t>
                </a:r>
                <a:r>
                  <a:rPr lang="en-US" sz="3600" kern="100" dirty="0">
                    <a:latin typeface="Arial" panose="020B0604020202020204" pitchFamily="34" charset="0"/>
                    <a:ea typeface="Calibri" panose="020F0502020204030204" pitchFamily="34" charset="0"/>
                    <a:cs typeface="Arial" panose="020B0604020202020204" pitchFamily="34" charset="0"/>
                  </a:rPr>
                  <a:t> </a:t>
                </a:r>
                <a:r>
                  <a:rPr lang="en-US" sz="3600" kern="100" dirty="0" err="1">
                    <a:latin typeface="Arial" panose="020B0604020202020204" pitchFamily="34" charset="0"/>
                    <a:ea typeface="Calibri" panose="020F0502020204030204" pitchFamily="34" charset="0"/>
                    <a:cs typeface="Arial" panose="020B0604020202020204" pitchFamily="34" charset="0"/>
                  </a:rPr>
                  <a:t>vào</a:t>
                </a:r>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097759" y="837677"/>
                <a:ext cx="12611100" cy="3313664"/>
              </a:xfrm>
              <a:prstGeom prst="rect">
                <a:avLst/>
              </a:prstGeom>
              <a:blipFill>
                <a:blip r:embed="rId3"/>
                <a:stretch>
                  <a:fillRect l="-1450" b="-5882"/>
                </a:stretch>
              </a:blipFill>
            </p:spPr>
            <p:txBody>
              <a:bodyPr/>
              <a:lstStyle/>
              <a:p>
                <a:r>
                  <a:rPr lang="en-US">
                    <a:noFill/>
                  </a:rPr>
                  <a:t> </a:t>
                </a:r>
              </a:p>
            </p:txBody>
          </p:sp>
        </mc:Fallback>
      </mc:AlternateContent>
      <p:pic>
        <p:nvPicPr>
          <p:cNvPr id="25" name="Picture 24"/>
          <p:cNvPicPr>
            <a:picLocks noChangeAspect="1"/>
          </p:cNvPicPr>
          <p:nvPr/>
        </p:nvPicPr>
        <p:blipFill>
          <a:blip r:embed="rId4"/>
          <a:stretch>
            <a:fillRect/>
          </a:stretch>
        </p:blipFill>
        <p:spPr>
          <a:xfrm>
            <a:off x="16078200" y="8879553"/>
            <a:ext cx="2057400" cy="1216947"/>
          </a:xfrm>
          <a:prstGeom prst="rect">
            <a:avLst/>
          </a:prstGeom>
        </p:spPr>
      </p:pic>
      <p:sp>
        <p:nvSpPr>
          <p:cNvPr id="8" name="Rectangle 7">
            <a:extLst>
              <a:ext uri="{FF2B5EF4-FFF2-40B4-BE49-F238E27FC236}">
                <a16:creationId xmlns:a16="http://schemas.microsoft.com/office/drawing/2014/main" xmlns="" id="{EBE62AE3-29BE-E95B-253F-46C84003FC54}"/>
              </a:ext>
            </a:extLst>
          </p:cNvPr>
          <p:cNvSpPr/>
          <p:nvPr/>
        </p:nvSpPr>
        <p:spPr>
          <a:xfrm>
            <a:off x="640350" y="5067300"/>
            <a:ext cx="15818850" cy="820674"/>
          </a:xfrm>
          <a:prstGeom prst="rect">
            <a:avLst/>
          </a:prstGeom>
        </p:spPr>
        <p:txBody>
          <a:bodyPr wrap="square">
            <a:spAutoFit/>
          </a:bodyPr>
          <a:lstStyle/>
          <a:p>
            <a:pPr>
              <a:lnSpc>
                <a:spcPct val="150000"/>
              </a:lnSpc>
            </a:pPr>
            <a:r>
              <a:rPr lang="en-US" sz="3600" dirty="0">
                <a:latin typeface="Arial" panose="020B0604020202020204" pitchFamily="34" charset="0"/>
                <a:cs typeface="Arial" panose="020B0604020202020204" pitchFamily="34" charset="0"/>
              </a:rPr>
              <a:t>a) </a:t>
            </a:r>
            <a:r>
              <a:rPr lang="en-US" sz="3600" dirty="0" err="1">
                <a:latin typeface="Arial" panose="020B0604020202020204" pitchFamily="34" charset="0"/>
                <a:cs typeface="Arial" panose="020B0604020202020204" pitchFamily="34" charset="0"/>
              </a:rPr>
              <a:t>Phép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gì</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Hãy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mô</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gian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mẫu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phép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thử</a:t>
            </a:r>
            <a:r>
              <a:rPr lang="en-US" sz="36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xmlns="" id="{5BC4F4DA-7637-EB05-0FE5-D6DC61EEEF5B}"/>
                  </a:ext>
                </a:extLst>
              </p:cNvPr>
              <p:cNvSpPr txBox="1"/>
              <p:nvPr/>
            </p:nvSpPr>
            <p:spPr>
              <a:xfrm>
                <a:off x="609601" y="5981700"/>
                <a:ext cx="16382999" cy="1651671"/>
              </a:xfrm>
              <a:prstGeom prst="rect">
                <a:avLst/>
              </a:prstGeom>
              <a:noFill/>
            </p:spPr>
            <p:txBody>
              <a:bodyPr wrap="square">
                <a:spAutoFit/>
              </a:bodyPr>
              <a:lstStyle/>
              <a:p>
                <a:pPr algn="just">
                  <a:lnSpc>
                    <a:spcPct val="150000"/>
                  </a:lnSpc>
                </a:pPr>
                <a:r>
                  <a:rPr lang="en-US" sz="3600" dirty="0">
                    <a:latin typeface="Arial" panose="020B0604020202020204" pitchFamily="34" charset="0"/>
                    <a:ea typeface="Arial" panose="020B0604020202020204" pitchFamily="34" charset="0"/>
                    <a:cs typeface="Arial" panose="020B0604020202020204" pitchFamily="34" charset="0"/>
                  </a:rPr>
                  <a:t>b) </a:t>
                </a:r>
                <a:r>
                  <a:rPr lang="en-US" sz="3600" kern="100" dirty="0">
                    <a:latin typeface="Arial" panose="020B0604020202020204" pitchFamily="34" charset="0"/>
                    <a:ea typeface="Times New Roman" panose="02020603050405020304" pitchFamily="18" charset="0"/>
                    <a:cs typeface="Arial" panose="020B0604020202020204" pitchFamily="34" charset="0"/>
                  </a:rPr>
                  <a:t>Xét </a:t>
                </a:r>
                <a:r>
                  <a:rPr lang="en-US" sz="3600" kern="100" dirty="0" err="1">
                    <a:latin typeface="Arial" panose="020B0604020202020204" pitchFamily="34" charset="0"/>
                    <a:ea typeface="Times New Roman" panose="02020603050405020304" pitchFamily="18" charset="0"/>
                    <a:cs typeface="Arial" panose="020B0604020202020204" pitchFamily="34" charset="0"/>
                  </a:rPr>
                  <a:t>các</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biến</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cố</a:t>
                </a:r>
                <a:r>
                  <a:rPr lang="en-US" sz="3600" kern="1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600" b="0" i="1">
                        <a:latin typeface="Cambria Math" panose="02040503050406030204" pitchFamily="18" charset="0"/>
                        <a:cs typeface="Arial" panose="020B0604020202020204" pitchFamily="34" charset="0"/>
                      </a:rPr>
                      <m:t>𝐸</m:t>
                    </m:r>
                    <m:r>
                      <a:rPr lang="en-US" sz="3600" b="0" i="1">
                        <a:latin typeface="Cambria Math" panose="02040503050406030204" pitchFamily="18" charset="0"/>
                        <a:cs typeface="Arial" panose="020B0604020202020204" pitchFamily="34" charset="0"/>
                      </a:rPr>
                      <m:t> </m:t>
                    </m:r>
                  </m:oMath>
                </a14:m>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Tổng</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hai</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số</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ghi</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trên</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hai</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hình</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quạt</a:t>
                </a:r>
                <a:r>
                  <a:rPr lang="en-US" sz="3600" kern="100" dirty="0">
                    <a:latin typeface="Arial" panose="020B0604020202020204" pitchFamily="34" charset="0"/>
                    <a:ea typeface="Times New Roman" panose="02020603050405020304" pitchFamily="18" charset="0"/>
                    <a:cs typeface="Arial" panose="020B0604020202020204" pitchFamily="34" charset="0"/>
                  </a:rPr>
                  <a:t> ở </a:t>
                </a:r>
                <a:r>
                  <a:rPr lang="en-US" sz="3600" kern="100" dirty="0" err="1">
                    <a:latin typeface="Arial" panose="020B0604020202020204" pitchFamily="34" charset="0"/>
                    <a:ea typeface="Times New Roman" panose="02020603050405020304" pitchFamily="18" charset="0"/>
                    <a:cs typeface="Arial" panose="020B0604020202020204" pitchFamily="34" charset="0"/>
                  </a:rPr>
                  <a:t>hai</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lần</a:t>
                </a:r>
                <a:r>
                  <a:rPr lang="en-US" sz="3600" kern="100" dirty="0">
                    <a:latin typeface="Arial" panose="020B0604020202020204" pitchFamily="34" charset="0"/>
                    <a:ea typeface="Times New Roman" panose="02020603050405020304" pitchFamily="18" charset="0"/>
                    <a:cs typeface="Arial" panose="020B0604020202020204" pitchFamily="34" charset="0"/>
                  </a:rPr>
                  <a:t> quay </a:t>
                </a:r>
                <a:r>
                  <a:rPr lang="en-US" sz="3600" kern="100" dirty="0" err="1">
                    <a:latin typeface="Arial" panose="020B0604020202020204" pitchFamily="34" charset="0"/>
                    <a:ea typeface="Times New Roman" panose="02020603050405020304" pitchFamily="18" charset="0"/>
                    <a:cs typeface="Arial" panose="020B0604020202020204" pitchFamily="34" charset="0"/>
                  </a:rPr>
                  <a:t>bằng</a:t>
                </a:r>
                <a:r>
                  <a:rPr lang="en-US" sz="3600" kern="1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600" b="0" i="0" kern="100" smtClean="0">
                        <a:latin typeface="Cambria Math" panose="02040503050406030204" pitchFamily="18" charset="0"/>
                        <a:ea typeface="Times New Roman" panose="02020603050405020304" pitchFamily="18" charset="0"/>
                        <a:cs typeface="Times New Roman" panose="02020603050405020304" pitchFamily="18" charset="0"/>
                      </a:rPr>
                      <m:t>5</m:t>
                    </m:r>
                  </m:oMath>
                </a14:m>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Mô</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tả</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các</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kết</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quả</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thuận</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lợi</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cho</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biến</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cố</a:t>
                </a:r>
                <a:r>
                  <a:rPr lang="en-US" sz="3600" kern="1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600" b="0" i="1">
                        <a:latin typeface="Cambria Math" panose="02040503050406030204" pitchFamily="18" charset="0"/>
                        <a:cs typeface="Arial" panose="020B0604020202020204" pitchFamily="34" charset="0"/>
                      </a:rPr>
                      <m:t>𝐸</m:t>
                    </m:r>
                  </m:oMath>
                </a14:m>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5BC4F4DA-7637-EB05-0FE5-D6DC61EEEF5B}"/>
                  </a:ext>
                </a:extLst>
              </p:cNvPr>
              <p:cNvSpPr txBox="1">
                <a:spLocks noRot="1" noChangeAspect="1" noMove="1" noResize="1" noEditPoints="1" noAdjustHandles="1" noChangeArrowheads="1" noChangeShapeType="1" noTextEdit="1"/>
              </p:cNvSpPr>
              <p:nvPr/>
            </p:nvSpPr>
            <p:spPr>
              <a:xfrm>
                <a:off x="609601" y="5981700"/>
                <a:ext cx="16382999" cy="1651671"/>
              </a:xfrm>
              <a:prstGeom prst="rect">
                <a:avLst/>
              </a:prstGeom>
              <a:blipFill>
                <a:blip r:embed="rId5"/>
                <a:stretch>
                  <a:fillRect l="-1116" r="-1079" b="-129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622E10F1-39E6-8D23-48A7-A11A431F8830}"/>
                  </a:ext>
                </a:extLst>
              </p:cNvPr>
              <p:cNvSpPr txBox="1"/>
              <p:nvPr/>
            </p:nvSpPr>
            <p:spPr>
              <a:xfrm>
                <a:off x="533400" y="7890577"/>
                <a:ext cx="16382999" cy="1651671"/>
              </a:xfrm>
              <a:prstGeom prst="rect">
                <a:avLst/>
              </a:prstGeom>
              <a:noFill/>
            </p:spPr>
            <p:txBody>
              <a:bodyPr wrap="square">
                <a:spAutoFit/>
              </a:bodyPr>
              <a:lstStyle/>
              <a:p>
                <a:pPr algn="just">
                  <a:lnSpc>
                    <a:spcPct val="150000"/>
                  </a:lnSpc>
                </a:pPr>
                <a:r>
                  <a:rPr lang="en-US" sz="3600" dirty="0">
                    <a:latin typeface="Arial" panose="020B0604020202020204" pitchFamily="34" charset="0"/>
                    <a:ea typeface="Arial" panose="020B0604020202020204" pitchFamily="34" charset="0"/>
                    <a:cs typeface="Arial" panose="020B0604020202020204" pitchFamily="34" charset="0"/>
                  </a:rPr>
                  <a:t>c) </a:t>
                </a:r>
                <a:r>
                  <a:rPr lang="en-US" sz="3600" kern="100" dirty="0">
                    <a:latin typeface="Arial" panose="020B0604020202020204" pitchFamily="34" charset="0"/>
                    <a:ea typeface="Times New Roman" panose="02020603050405020304" pitchFamily="18" charset="0"/>
                    <a:cs typeface="Arial" panose="020B0604020202020204" pitchFamily="34" charset="0"/>
                  </a:rPr>
                  <a:t>Xét </a:t>
                </a:r>
                <a:r>
                  <a:rPr lang="en-US" sz="3600" kern="100" dirty="0" err="1">
                    <a:latin typeface="Arial" panose="020B0604020202020204" pitchFamily="34" charset="0"/>
                    <a:ea typeface="Times New Roman" panose="02020603050405020304" pitchFamily="18" charset="0"/>
                    <a:cs typeface="Arial" panose="020B0604020202020204" pitchFamily="34" charset="0"/>
                  </a:rPr>
                  <a:t>các</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biến</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cố</a:t>
                </a:r>
                <a:r>
                  <a:rPr lang="en-US" sz="3600" kern="100" dirty="0">
                    <a:latin typeface="Arial" panose="020B0604020202020204" pitchFamily="34" charset="0"/>
                    <a:ea typeface="Times New Roman" panose="02020603050405020304" pitchFamily="18" charset="0"/>
                    <a:cs typeface="Arial" panose="020B0604020202020204" pitchFamily="34" charset="0"/>
                  </a:rPr>
                  <a:t> F</a:t>
                </a:r>
                <a14:m>
                  <m:oMath xmlns:m="http://schemas.openxmlformats.org/officeDocument/2006/math">
                    <m:r>
                      <a:rPr lang="en-US" sz="3600" b="0" i="1">
                        <a:latin typeface="Cambria Math" panose="02040503050406030204" pitchFamily="18" charset="0"/>
                        <a:cs typeface="Arial" panose="020B0604020202020204" pitchFamily="34" charset="0"/>
                      </a:rPr>
                      <m:t> </m:t>
                    </m:r>
                  </m:oMath>
                </a14:m>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Tích</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hai</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số</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ghi</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trên</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hai</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hình</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quạt</a:t>
                </a:r>
                <a:r>
                  <a:rPr lang="en-US" sz="3600" kern="100" dirty="0">
                    <a:latin typeface="Arial" panose="020B0604020202020204" pitchFamily="34" charset="0"/>
                    <a:ea typeface="Times New Roman" panose="02020603050405020304" pitchFamily="18" charset="0"/>
                    <a:cs typeface="Arial" panose="020B0604020202020204" pitchFamily="34" charset="0"/>
                  </a:rPr>
                  <a:t> ở </a:t>
                </a:r>
                <a:r>
                  <a:rPr lang="en-US" sz="3600" kern="100" dirty="0" err="1">
                    <a:latin typeface="Arial" panose="020B0604020202020204" pitchFamily="34" charset="0"/>
                    <a:ea typeface="Times New Roman" panose="02020603050405020304" pitchFamily="18" charset="0"/>
                    <a:cs typeface="Arial" panose="020B0604020202020204" pitchFamily="34" charset="0"/>
                  </a:rPr>
                  <a:t>hai</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lần</a:t>
                </a:r>
                <a:r>
                  <a:rPr lang="en-US" sz="3600" kern="100" dirty="0">
                    <a:latin typeface="Arial" panose="020B0604020202020204" pitchFamily="34" charset="0"/>
                    <a:ea typeface="Times New Roman" panose="02020603050405020304" pitchFamily="18" charset="0"/>
                    <a:cs typeface="Arial" panose="020B0604020202020204" pitchFamily="34" charset="0"/>
                  </a:rPr>
                  <a:t> quay </a:t>
                </a:r>
                <a:r>
                  <a:rPr lang="en-US" sz="3600" kern="100" dirty="0" err="1">
                    <a:latin typeface="Arial" panose="020B0604020202020204" pitchFamily="34" charset="0"/>
                    <a:ea typeface="Times New Roman" panose="02020603050405020304" pitchFamily="18" charset="0"/>
                    <a:cs typeface="Arial" panose="020B0604020202020204" pitchFamily="34" charset="0"/>
                  </a:rPr>
                  <a:t>bằng</a:t>
                </a:r>
                <a:r>
                  <a:rPr lang="en-US" sz="3600" kern="1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600" b="0" i="1" kern="100" smtClean="0">
                        <a:latin typeface="Cambria Math" panose="02040503050406030204" pitchFamily="18" charset="0"/>
                        <a:ea typeface="Times New Roman" panose="02020603050405020304" pitchFamily="18" charset="0"/>
                        <a:cs typeface="Arial" panose="020B0604020202020204" pitchFamily="34" charset="0"/>
                      </a:rPr>
                      <m:t>4</m:t>
                    </m:r>
                  </m:oMath>
                </a14:m>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Mô</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tả</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các</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kết</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quả</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thuận</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lợi</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cho</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biến</a:t>
                </a: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kern="100" dirty="0" err="1">
                    <a:latin typeface="Arial" panose="020B0604020202020204" pitchFamily="34" charset="0"/>
                    <a:ea typeface="Times New Roman" panose="02020603050405020304" pitchFamily="18" charset="0"/>
                    <a:cs typeface="Arial" panose="020B0604020202020204" pitchFamily="34" charset="0"/>
                  </a:rPr>
                  <a:t>cố</a:t>
                </a:r>
                <a:r>
                  <a:rPr lang="en-US" sz="3600" kern="1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600" b="0" i="0" smtClean="0">
                        <a:latin typeface="Cambria Math" panose="02040503050406030204" pitchFamily="18" charset="0"/>
                        <a:cs typeface="Arial" panose="020B0604020202020204" pitchFamily="34" charset="0"/>
                      </a:rPr>
                      <m:t>F</m:t>
                    </m:r>
                  </m:oMath>
                </a14:m>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622E10F1-39E6-8D23-48A7-A11A431F8830}"/>
                  </a:ext>
                </a:extLst>
              </p:cNvPr>
              <p:cNvSpPr txBox="1">
                <a:spLocks noRot="1" noChangeAspect="1" noMove="1" noResize="1" noEditPoints="1" noAdjustHandles="1" noChangeArrowheads="1" noChangeShapeType="1" noTextEdit="1"/>
              </p:cNvSpPr>
              <p:nvPr/>
            </p:nvSpPr>
            <p:spPr>
              <a:xfrm>
                <a:off x="533400" y="7890577"/>
                <a:ext cx="16382999" cy="1651671"/>
              </a:xfrm>
              <a:prstGeom prst="rect">
                <a:avLst/>
              </a:prstGeom>
              <a:blipFill>
                <a:blip r:embed="rId6"/>
                <a:stretch>
                  <a:fillRect l="-1154" r="-1116" b="-12915"/>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xmlns="" id="{C77758DF-3AFD-2E05-B961-C5F2F90DDFDA}"/>
              </a:ext>
            </a:extLst>
          </p:cNvPr>
          <p:cNvPicPr>
            <a:picLocks noChangeAspect="1"/>
          </p:cNvPicPr>
          <p:nvPr/>
        </p:nvPicPr>
        <p:blipFill>
          <a:blip r:embed="rId7"/>
          <a:stretch>
            <a:fillRect/>
          </a:stretch>
        </p:blipFill>
        <p:spPr>
          <a:xfrm>
            <a:off x="1143000" y="2324100"/>
            <a:ext cx="2694075" cy="2513467"/>
          </a:xfrm>
          <a:prstGeom prst="rect">
            <a:avLst/>
          </a:prstGeom>
        </p:spPr>
      </p:pic>
    </p:spTree>
    <p:extLst>
      <p:ext uri="{BB962C8B-B14F-4D97-AF65-F5344CB8AC3E}">
        <p14:creationId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3423"/>
            <a:ext cx="1209072" cy="1300077"/>
          </a:xfrm>
          <a:prstGeom prst="rect">
            <a:avLst/>
          </a:prstGeom>
        </p:spPr>
      </p:pic>
      <p:pic>
        <p:nvPicPr>
          <p:cNvPr id="25" name="Picture 24"/>
          <p:cNvPicPr>
            <a:picLocks noChangeAspect="1"/>
          </p:cNvPicPr>
          <p:nvPr/>
        </p:nvPicPr>
        <p:blipFill>
          <a:blip r:embed="rId3"/>
          <a:stretch>
            <a:fillRect/>
          </a:stretch>
        </p:blipFill>
        <p:spPr>
          <a:xfrm>
            <a:off x="15621000" y="8396317"/>
            <a:ext cx="2057400" cy="1216947"/>
          </a:xfrm>
          <a:prstGeom prst="rect">
            <a:avLst/>
          </a:prstGeom>
        </p:spPr>
      </p:pic>
      <p:grpSp>
        <p:nvGrpSpPr>
          <p:cNvPr id="2" name="Google Shape;305;p14">
            <a:extLst>
              <a:ext uri="{FF2B5EF4-FFF2-40B4-BE49-F238E27FC236}">
                <a16:creationId xmlns:a16="http://schemas.microsoft.com/office/drawing/2014/main" xmlns="" id="{1575B06D-149C-03EC-121C-32AD587ED8E4}"/>
              </a:ext>
            </a:extLst>
          </p:cNvPr>
          <p:cNvGrpSpPr/>
          <p:nvPr/>
        </p:nvGrpSpPr>
        <p:grpSpPr>
          <a:xfrm flipH="1">
            <a:off x="1327380" y="197364"/>
            <a:ext cx="2351174" cy="1289304"/>
            <a:chOff x="7837953" y="804641"/>
            <a:chExt cx="2022200" cy="1289304"/>
          </a:xfrm>
        </p:grpSpPr>
        <p:pic>
          <p:nvPicPr>
            <p:cNvPr id="3" name="Google Shape;306;p14">
              <a:extLst>
                <a:ext uri="{FF2B5EF4-FFF2-40B4-BE49-F238E27FC236}">
                  <a16:creationId xmlns:a16="http://schemas.microsoft.com/office/drawing/2014/main" xmlns="" id="{F9BD363C-D864-F042-FDEE-183221802A87}"/>
                </a:ext>
              </a:extLst>
            </p:cNvPr>
            <p:cNvPicPr preferRelativeResize="0"/>
            <p:nvPr/>
          </p:nvPicPr>
          <p:blipFill rotWithShape="1">
            <a:blip r:embed="rId4">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xmlns="" id="{8CA80994-8679-1817-998E-54D502BA3EBD}"/>
                </a:ext>
              </a:extLst>
            </p:cNvPr>
            <p:cNvSpPr txBox="1"/>
            <p:nvPr/>
          </p:nvSpPr>
          <p:spPr>
            <a:xfrm>
              <a:off x="7837953" y="873633"/>
              <a:ext cx="2022200"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xmlns="" id="{A980CF7D-C470-2974-A76B-6D28060BDA8C}"/>
                  </a:ext>
                </a:extLst>
              </p:cNvPr>
              <p:cNvSpPr/>
              <p:nvPr/>
            </p:nvSpPr>
            <p:spPr>
              <a:xfrm>
                <a:off x="640350" y="1409700"/>
                <a:ext cx="17332722" cy="3313664"/>
              </a:xfrm>
              <a:prstGeom prst="rect">
                <a:avLst/>
              </a:prstGeom>
            </p:spPr>
            <p:txBody>
              <a:bodyPr wrap="square">
                <a:spAutoFit/>
              </a:bodyPr>
              <a:lstStyle/>
              <a:p>
                <a:pPr marL="742950" indent="-742950">
                  <a:lnSpc>
                    <a:spcPct val="150000"/>
                  </a:lnSpc>
                  <a:buAutoNum type="alphaLcParenR"/>
                </a:pPr>
                <a:r>
                  <a:rPr lang="en-US" sz="3600" dirty="0" err="1">
                    <a:latin typeface="Arial" panose="020B0604020202020204" pitchFamily="34" charset="0"/>
                    <a:cs typeface="Arial" panose="020B0604020202020204" pitchFamily="34" charset="0"/>
                  </a:rPr>
                  <a:t>Phép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quay </a:t>
                </a:r>
                <a:r>
                  <a:rPr lang="en-US" sz="3600" dirty="0" err="1">
                    <a:latin typeface="Arial" panose="020B0604020202020204" pitchFamily="34" charset="0"/>
                    <a:cs typeface="Arial" panose="020B0604020202020204" pitchFamily="34" charset="0"/>
                  </a:rPr>
                  <a:t>tấm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bìa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phép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một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cặp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𝑎</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𝑏</m:t>
                    </m:r>
                    <m:r>
                      <a:rPr lang="en-US" sz="3600" b="0" i="1" smtClean="0">
                        <a:latin typeface="Cambria Math" panose="02040503050406030204" pitchFamily="18" charset="0"/>
                        <a:cs typeface="Arial" panose="020B0604020202020204" pitchFamily="34" charset="0"/>
                      </a:rPr>
                      <m:t>)</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𝑎</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𝑏</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tương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ứng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quạt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mũi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vào</a:t>
                </a:r>
                <a:r>
                  <a:rPr lang="en-US" sz="3600" dirty="0">
                    <a:latin typeface="Arial" panose="020B0604020202020204" pitchFamily="34" charset="0"/>
                    <a:cs typeface="Arial" panose="020B0604020202020204" pitchFamily="34" charset="0"/>
                  </a:rPr>
                  <a:t> ô </a:t>
                </a:r>
                <a:r>
                  <a:rPr lang="en-US" sz="3600" dirty="0" err="1">
                    <a:latin typeface="Arial" panose="020B0604020202020204" pitchFamily="34" charset="0"/>
                    <a:cs typeface="Arial" panose="020B0604020202020204" pitchFamily="34" charset="0"/>
                  </a:rPr>
                  <a:t>lần</a:t>
                </a:r>
                <a:r>
                  <a:rPr lang="en-US" sz="3600" dirty="0">
                    <a:latin typeface="Arial" panose="020B0604020202020204" pitchFamily="34" charset="0"/>
                    <a:cs typeface="Arial" panose="020B0604020202020204" pitchFamily="34" charset="0"/>
                  </a:rPr>
                  <a:t> quay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a:t>
                </a:r>
              </a:p>
              <a:p>
                <a:pPr>
                  <a:lnSpc>
                    <a:spcPct val="150000"/>
                  </a:lnSpc>
                </a:pPr>
                <a:r>
                  <a:rPr lang="en-US" sz="3600" dirty="0">
                    <a:latin typeface="Arial" panose="020B0604020202020204" pitchFamily="34" charset="0"/>
                    <a:cs typeface="Arial" panose="020B0604020202020204" pitchFamily="34" charset="0"/>
                  </a:rPr>
                  <a:t>Ta </a:t>
                </a:r>
                <a:r>
                  <a:rPr lang="en-US" sz="3600" dirty="0" err="1">
                    <a:latin typeface="Arial" panose="020B0604020202020204" pitchFamily="34" charset="0"/>
                    <a:cs typeface="Arial" panose="020B0604020202020204" pitchFamily="34" charset="0"/>
                  </a:rPr>
                  <a:t>liệt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kê</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phép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bằng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lập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sau</a:t>
                </a:r>
                <a:r>
                  <a:rPr lang="en-US" sz="3600" dirty="0">
                    <a:latin typeface="Arial" panose="020B0604020202020204" pitchFamily="34" charset="0"/>
                    <a:cs typeface="Arial" panose="020B0604020202020204" pitchFamily="34" charset="0"/>
                  </a:rPr>
                  <a:t>: </a:t>
                </a:r>
              </a:p>
            </p:txBody>
          </p:sp>
        </mc:Choice>
        <mc:Fallback xmlns="">
          <p:sp>
            <p:nvSpPr>
              <p:cNvPr id="6" name="Rectangle 5">
                <a:extLst>
                  <a:ext uri="{FF2B5EF4-FFF2-40B4-BE49-F238E27FC236}">
                    <a16:creationId xmlns:a16="http://schemas.microsoft.com/office/drawing/2014/main" id="{A980CF7D-C470-2974-A76B-6D28060BDA8C}"/>
                  </a:ext>
                </a:extLst>
              </p:cNvPr>
              <p:cNvSpPr>
                <a:spLocks noRot="1" noChangeAspect="1" noMove="1" noResize="1" noEditPoints="1" noAdjustHandles="1" noChangeArrowheads="1" noChangeShapeType="1" noTextEdit="1"/>
              </p:cNvSpPr>
              <p:nvPr/>
            </p:nvSpPr>
            <p:spPr>
              <a:xfrm>
                <a:off x="640350" y="1409700"/>
                <a:ext cx="17332722" cy="3313664"/>
              </a:xfrm>
              <a:prstGeom prst="rect">
                <a:avLst/>
              </a:prstGeom>
              <a:blipFill>
                <a:blip r:embed="rId5"/>
                <a:stretch>
                  <a:fillRect l="-1055" r="-457"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xmlns="" id="{7FF5801C-9AF5-F9E7-6D4E-38C8D2D077CF}"/>
                  </a:ext>
                </a:extLst>
              </p:cNvPr>
              <p:cNvGraphicFramePr>
                <a:graphicFrameLocks noGrp="1"/>
              </p:cNvGraphicFramePr>
              <p:nvPr>
                <p:extLst>
                  <p:ext uri="{D42A27DB-BD31-4B8C-83A1-F6EECF244321}">
                    <p14:modId xmlns:p14="http://schemas.microsoft.com/office/powerpoint/2010/main" val="1368223648"/>
                  </p:ext>
                </p:extLst>
              </p:nvPr>
            </p:nvGraphicFramePr>
            <p:xfrm>
              <a:off x="1603374" y="5041264"/>
              <a:ext cx="13789025" cy="4801682"/>
            </p:xfrm>
            <a:graphic>
              <a:graphicData uri="http://schemas.openxmlformats.org/drawingml/2006/table">
                <a:tbl>
                  <a:tblPr firstRow="1" firstCol="1" bandRow="1">
                    <a:tableStyleId>{5C22544A-7EE6-4342-B048-85BDC9FD1C3A}</a:tableStyleId>
                  </a:tblPr>
                  <a:tblGrid>
                    <a:gridCol w="2757805">
                      <a:extLst>
                        <a:ext uri="{9D8B030D-6E8A-4147-A177-3AD203B41FA5}">
                          <a16:colId xmlns:a16="http://schemas.microsoft.com/office/drawing/2014/main" xmlns="" val="1533231572"/>
                        </a:ext>
                      </a:extLst>
                    </a:gridCol>
                    <a:gridCol w="2757805">
                      <a:extLst>
                        <a:ext uri="{9D8B030D-6E8A-4147-A177-3AD203B41FA5}">
                          <a16:colId xmlns:a16="http://schemas.microsoft.com/office/drawing/2014/main" xmlns="" val="390672375"/>
                        </a:ext>
                      </a:extLst>
                    </a:gridCol>
                    <a:gridCol w="2757805">
                      <a:extLst>
                        <a:ext uri="{9D8B030D-6E8A-4147-A177-3AD203B41FA5}">
                          <a16:colId xmlns:a16="http://schemas.microsoft.com/office/drawing/2014/main" xmlns="" val="167917495"/>
                        </a:ext>
                      </a:extLst>
                    </a:gridCol>
                    <a:gridCol w="2757805">
                      <a:extLst>
                        <a:ext uri="{9D8B030D-6E8A-4147-A177-3AD203B41FA5}">
                          <a16:colId xmlns:a16="http://schemas.microsoft.com/office/drawing/2014/main" xmlns="" val="341417248"/>
                        </a:ext>
                      </a:extLst>
                    </a:gridCol>
                    <a:gridCol w="2757805">
                      <a:extLst>
                        <a:ext uri="{9D8B030D-6E8A-4147-A177-3AD203B41FA5}">
                          <a16:colId xmlns:a16="http://schemas.microsoft.com/office/drawing/2014/main" xmlns="" val="1666238027"/>
                        </a:ext>
                      </a:extLst>
                    </a:gridCol>
                  </a:tblGrid>
                  <a:tr h="950390">
                    <a:tc>
                      <a:txBody>
                        <a:bodyPr/>
                        <a:lstStyle/>
                        <a:p>
                          <a:pPr>
                            <a:lnSpc>
                              <a:spcPct val="107000"/>
                            </a:lnSpc>
                            <a:spcAft>
                              <a:spcPts val="800"/>
                            </a:spcAft>
                          </a:pPr>
                          <a:r>
                            <a:rPr lang="en-US" sz="3600" kern="100" dirty="0">
                              <a:effectLst/>
                              <a:latin typeface="Arial" panose="020B0604020202020204" pitchFamily="34" charset="0"/>
                              <a:cs typeface="Arial" panose="020B0604020202020204" pitchFamily="34" charset="0"/>
                            </a:rPr>
                            <a:t>         </a:t>
                          </a:r>
                          <a:r>
                            <a:rPr lang="en-US" sz="3600" kern="100" dirty="0" err="1">
                              <a:effectLst/>
                              <a:latin typeface="Arial" panose="020B0604020202020204" pitchFamily="34" charset="0"/>
                              <a:cs typeface="Arial" panose="020B0604020202020204" pitchFamily="34" charset="0"/>
                            </a:rPr>
                            <a:t>Lần</a:t>
                          </a:r>
                          <a:r>
                            <a:rPr lang="en-US" sz="3600" kern="100" dirty="0">
                              <a:effectLst/>
                              <a:latin typeface="Arial" panose="020B0604020202020204" pitchFamily="34" charset="0"/>
                              <a:cs typeface="Arial" panose="020B0604020202020204" pitchFamily="34" charset="0"/>
                            </a:rPr>
                            <a:t> 2 </a:t>
                          </a:r>
                        </a:p>
                        <a:p>
                          <a:pPr>
                            <a:lnSpc>
                              <a:spcPct val="107000"/>
                            </a:lnSpc>
                            <a:spcAft>
                              <a:spcPts val="800"/>
                            </a:spcAft>
                          </a:pPr>
                          <a:endParaRPr lang="en-US" sz="3600" kern="100" dirty="0">
                            <a:effectLst/>
                            <a:latin typeface="Arial" panose="020B0604020202020204" pitchFamily="34" charset="0"/>
                            <a:cs typeface="Arial" panose="020B0604020202020204" pitchFamily="34" charset="0"/>
                          </a:endParaRPr>
                        </a:p>
                        <a:p>
                          <a:pPr>
                            <a:lnSpc>
                              <a:spcPct val="107000"/>
                            </a:lnSpc>
                            <a:spcAft>
                              <a:spcPts val="800"/>
                            </a:spcAft>
                          </a:pPr>
                          <a:r>
                            <a:rPr lang="en-US" sz="3600" kern="100" dirty="0" err="1">
                              <a:effectLst/>
                              <a:latin typeface="Arial" panose="020B0604020202020204" pitchFamily="34" charset="0"/>
                              <a:cs typeface="Arial" panose="020B0604020202020204" pitchFamily="34" charset="0"/>
                            </a:rPr>
                            <a:t>Lần</a:t>
                          </a:r>
                          <a:r>
                            <a:rPr lang="en-US" sz="3600" kern="100" dirty="0">
                              <a:effectLst/>
                              <a:latin typeface="Arial" panose="020B0604020202020204" pitchFamily="34" charset="0"/>
                              <a:cs typeface="Arial" panose="020B0604020202020204" pitchFamily="34" charset="0"/>
                            </a:rPr>
                            <a:t> 1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US" sz="3600" kern="100" dirty="0">
                            <a:effectLst/>
                            <a:latin typeface="Arial" panose="020B0604020202020204" pitchFamily="34" charset="0"/>
                            <a:cs typeface="Arial" panose="020B0604020202020204" pitchFamily="34" charset="0"/>
                          </a:endParaRPr>
                        </a:p>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1</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US" sz="3600" kern="100" dirty="0">
                            <a:effectLst/>
                            <a:latin typeface="Arial" panose="020B0604020202020204" pitchFamily="34" charset="0"/>
                            <a:cs typeface="Arial" panose="020B0604020202020204" pitchFamily="34" charset="0"/>
                          </a:endParaRPr>
                        </a:p>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2</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US" sz="3600" kern="100" dirty="0">
                            <a:effectLst/>
                            <a:latin typeface="Arial" panose="020B0604020202020204" pitchFamily="34" charset="0"/>
                            <a:cs typeface="Arial" panose="020B0604020202020204" pitchFamily="34" charset="0"/>
                          </a:endParaRPr>
                        </a:p>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3</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US" sz="3600" kern="100" dirty="0">
                            <a:effectLst/>
                            <a:latin typeface="Arial" panose="020B0604020202020204" pitchFamily="34" charset="0"/>
                            <a:cs typeface="Arial" panose="020B0604020202020204" pitchFamily="34" charset="0"/>
                          </a:endParaRPr>
                        </a:p>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4</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3391405191"/>
                      </a:ext>
                    </a:extLst>
                  </a:tr>
                  <a:tr h="771335">
                    <a:tc>
                      <a:txBody>
                        <a:bodyPr/>
                        <a:lstStyle/>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1</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(1,1)</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(1,2)</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(1,3)</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(1,4)</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2866340000"/>
                      </a:ext>
                    </a:extLst>
                  </a:tr>
                  <a:tr h="546348">
                    <a:tc>
                      <a:txBody>
                        <a:bodyPr/>
                        <a:lstStyle/>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2</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600" b="0" i="1" u="none" strike="noStrike" kern="1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(2,1)</m:t>
                                </m:r>
                              </m:oMath>
                            </m:oMathPara>
                          </a14:m>
                          <a:endParaRPr kumimoji="0" lang="en-US" sz="3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(2,2)</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(2,3)</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(2,4)</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3581840748"/>
                      </a:ext>
                    </a:extLst>
                  </a:tr>
                  <a:tr h="546348">
                    <a:tc>
                      <a:txBody>
                        <a:bodyPr/>
                        <a:lstStyle/>
                        <a:p>
                          <a:pPr algn="ctr">
                            <a:lnSpc>
                              <a:spcPct val="107000"/>
                            </a:lnSpc>
                            <a:spcAft>
                              <a:spcPts val="800"/>
                            </a:spcAft>
                          </a:pPr>
                          <a:r>
                            <a:rPr lang="en-US" sz="3600" kern="100">
                              <a:effectLst/>
                              <a:latin typeface="Arial" panose="020B0604020202020204" pitchFamily="34" charset="0"/>
                              <a:cs typeface="Arial" panose="020B0604020202020204" pitchFamily="34" charset="0"/>
                            </a:rPr>
                            <a:t>3</a:t>
                          </a:r>
                          <a:endParaRPr lang="en-US" sz="36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600" b="0" i="1" u="none" strike="noStrike" kern="1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(3,1)</m:t>
                                </m:r>
                              </m:oMath>
                            </m:oMathPara>
                          </a14:m>
                          <a:endParaRPr kumimoji="0" lang="en-US" sz="3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(3,2)</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(3,3)</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(3,4)</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361730536"/>
                      </a:ext>
                    </a:extLst>
                  </a:tr>
                  <a:tr h="546348">
                    <a:tc>
                      <a:txBody>
                        <a:bodyPr/>
                        <a:lstStyle/>
                        <a:p>
                          <a:pPr algn="ctr">
                            <a:lnSpc>
                              <a:spcPct val="107000"/>
                            </a:lnSpc>
                            <a:spcAft>
                              <a:spcPts val="800"/>
                            </a:spcAft>
                          </a:pPr>
                          <a:r>
                            <a:rPr lang="en-US" sz="3600" kern="100">
                              <a:effectLst/>
                              <a:latin typeface="Arial" panose="020B0604020202020204" pitchFamily="34" charset="0"/>
                              <a:cs typeface="Arial" panose="020B0604020202020204" pitchFamily="34" charset="0"/>
                            </a:rPr>
                            <a:t>4</a:t>
                          </a:r>
                          <a:endParaRPr lang="en-US" sz="36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600" b="0" i="1" u="none" strike="noStrike" kern="1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(4,1)</m:t>
                                </m:r>
                              </m:oMath>
                            </m:oMathPara>
                          </a14:m>
                          <a:endParaRPr kumimoji="0" lang="en-US" sz="36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(4,2)</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(4,3)</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600" kern="100" dirty="0">
                              <a:effectLst/>
                              <a:latin typeface="Arial" panose="020B0604020202020204" pitchFamily="34" charset="0"/>
                              <a:cs typeface="Arial" panose="020B0604020202020204" pitchFamily="34" charset="0"/>
                            </a:rPr>
                            <a:t> </a:t>
                          </a:r>
                          <a14:m>
                            <m:oMath xmlns:m="http://schemas.openxmlformats.org/officeDocument/2006/math">
                              <m:r>
                                <a:rPr lang="en-US" sz="3600" b="0" i="1" kern="100" smtClean="0">
                                  <a:effectLst/>
                                  <a:latin typeface="Cambria Math" panose="02040503050406030204" pitchFamily="18" charset="0"/>
                                  <a:cs typeface="Arial" panose="020B0604020202020204" pitchFamily="34" charset="0"/>
                                </a:rPr>
                                <m:t>(4,4)</m:t>
                              </m:r>
                            </m:oMath>
                          </a14:m>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3120677684"/>
                      </a:ext>
                    </a:extLst>
                  </a:tr>
                </a:tbl>
              </a:graphicData>
            </a:graphic>
          </p:graphicFrame>
        </mc:Choice>
        <mc:Fallback xmlns="">
          <p:graphicFrame>
            <p:nvGraphicFramePr>
              <p:cNvPr id="9" name="Table 8">
                <a:extLst>
                  <a:ext uri="{FF2B5EF4-FFF2-40B4-BE49-F238E27FC236}">
                    <a16:creationId xmlns:a16="http://schemas.microsoft.com/office/drawing/2014/main" id="{7FF5801C-9AF5-F9E7-6D4E-38C8D2D077CF}"/>
                  </a:ext>
                </a:extLst>
              </p:cNvPr>
              <p:cNvGraphicFramePr>
                <a:graphicFrameLocks noGrp="1"/>
              </p:cNvGraphicFramePr>
              <p:nvPr>
                <p:extLst>
                  <p:ext uri="{D42A27DB-BD31-4B8C-83A1-F6EECF244321}">
                    <p14:modId xmlns:p14="http://schemas.microsoft.com/office/powerpoint/2010/main" val="1368223648"/>
                  </p:ext>
                </p:extLst>
              </p:nvPr>
            </p:nvGraphicFramePr>
            <p:xfrm>
              <a:off x="1603374" y="5041264"/>
              <a:ext cx="13789025" cy="4801682"/>
            </p:xfrm>
            <a:graphic>
              <a:graphicData uri="http://schemas.openxmlformats.org/drawingml/2006/table">
                <a:tbl>
                  <a:tblPr firstRow="1" firstCol="1" bandRow="1">
                    <a:tableStyleId>{5C22544A-7EE6-4342-B048-85BDC9FD1C3A}</a:tableStyleId>
                  </a:tblPr>
                  <a:tblGrid>
                    <a:gridCol w="2757805">
                      <a:extLst>
                        <a:ext uri="{9D8B030D-6E8A-4147-A177-3AD203B41FA5}">
                          <a16:colId xmlns:a16="http://schemas.microsoft.com/office/drawing/2014/main" val="1533231572"/>
                        </a:ext>
                      </a:extLst>
                    </a:gridCol>
                    <a:gridCol w="2757805">
                      <a:extLst>
                        <a:ext uri="{9D8B030D-6E8A-4147-A177-3AD203B41FA5}">
                          <a16:colId xmlns:a16="http://schemas.microsoft.com/office/drawing/2014/main" val="390672375"/>
                        </a:ext>
                      </a:extLst>
                    </a:gridCol>
                    <a:gridCol w="2757805">
                      <a:extLst>
                        <a:ext uri="{9D8B030D-6E8A-4147-A177-3AD203B41FA5}">
                          <a16:colId xmlns:a16="http://schemas.microsoft.com/office/drawing/2014/main" val="167917495"/>
                        </a:ext>
                      </a:extLst>
                    </a:gridCol>
                    <a:gridCol w="2757805">
                      <a:extLst>
                        <a:ext uri="{9D8B030D-6E8A-4147-A177-3AD203B41FA5}">
                          <a16:colId xmlns:a16="http://schemas.microsoft.com/office/drawing/2014/main" val="341417248"/>
                        </a:ext>
                      </a:extLst>
                    </a:gridCol>
                    <a:gridCol w="2757805">
                      <a:extLst>
                        <a:ext uri="{9D8B030D-6E8A-4147-A177-3AD203B41FA5}">
                          <a16:colId xmlns:a16="http://schemas.microsoft.com/office/drawing/2014/main" val="1666238027"/>
                        </a:ext>
                      </a:extLst>
                    </a:gridCol>
                  </a:tblGrid>
                  <a:tr h="1964373">
                    <a:tc>
                      <a:txBody>
                        <a:bodyPr/>
                        <a:lstStyle/>
                        <a:p>
                          <a:pPr>
                            <a:lnSpc>
                              <a:spcPct val="107000"/>
                            </a:lnSpc>
                            <a:spcAft>
                              <a:spcPts val="800"/>
                            </a:spcAft>
                          </a:pPr>
                          <a:r>
                            <a:rPr lang="en-US" sz="3600" kern="100" dirty="0">
                              <a:effectLst/>
                              <a:latin typeface="Arial" panose="020B0604020202020204" pitchFamily="34" charset="0"/>
                              <a:cs typeface="Arial" panose="020B0604020202020204" pitchFamily="34" charset="0"/>
                            </a:rPr>
                            <a:t>         </a:t>
                          </a:r>
                          <a:r>
                            <a:rPr lang="en-US" sz="3600" kern="100" dirty="0" err="1">
                              <a:effectLst/>
                              <a:latin typeface="Arial" panose="020B0604020202020204" pitchFamily="34" charset="0"/>
                              <a:cs typeface="Arial" panose="020B0604020202020204" pitchFamily="34" charset="0"/>
                            </a:rPr>
                            <a:t>Lần</a:t>
                          </a:r>
                          <a:r>
                            <a:rPr lang="en-US" sz="3600" kern="100" dirty="0">
                              <a:effectLst/>
                              <a:latin typeface="Arial" panose="020B0604020202020204" pitchFamily="34" charset="0"/>
                              <a:cs typeface="Arial" panose="020B0604020202020204" pitchFamily="34" charset="0"/>
                            </a:rPr>
                            <a:t> 2 </a:t>
                          </a:r>
                        </a:p>
                        <a:p>
                          <a:pPr>
                            <a:lnSpc>
                              <a:spcPct val="107000"/>
                            </a:lnSpc>
                            <a:spcAft>
                              <a:spcPts val="800"/>
                            </a:spcAft>
                          </a:pPr>
                          <a:endParaRPr lang="en-US" sz="3600" kern="100" dirty="0">
                            <a:effectLst/>
                            <a:latin typeface="Arial" panose="020B0604020202020204" pitchFamily="34" charset="0"/>
                            <a:cs typeface="Arial" panose="020B0604020202020204" pitchFamily="34" charset="0"/>
                          </a:endParaRPr>
                        </a:p>
                        <a:p>
                          <a:pPr>
                            <a:lnSpc>
                              <a:spcPct val="107000"/>
                            </a:lnSpc>
                            <a:spcAft>
                              <a:spcPts val="800"/>
                            </a:spcAft>
                          </a:pPr>
                          <a:r>
                            <a:rPr lang="en-US" sz="3600" kern="100" dirty="0" err="1">
                              <a:effectLst/>
                              <a:latin typeface="Arial" panose="020B0604020202020204" pitchFamily="34" charset="0"/>
                              <a:cs typeface="Arial" panose="020B0604020202020204" pitchFamily="34" charset="0"/>
                            </a:rPr>
                            <a:t>Lần</a:t>
                          </a:r>
                          <a:r>
                            <a:rPr lang="en-US" sz="3600" kern="100" dirty="0">
                              <a:effectLst/>
                              <a:latin typeface="Arial" panose="020B0604020202020204" pitchFamily="34" charset="0"/>
                              <a:cs typeface="Arial" panose="020B0604020202020204" pitchFamily="34" charset="0"/>
                            </a:rPr>
                            <a:t> 1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US" sz="3600" kern="100" dirty="0">
                            <a:effectLst/>
                            <a:latin typeface="Arial" panose="020B0604020202020204" pitchFamily="34" charset="0"/>
                            <a:cs typeface="Arial" panose="020B0604020202020204" pitchFamily="34" charset="0"/>
                          </a:endParaRPr>
                        </a:p>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1</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US" sz="3600" kern="100" dirty="0">
                            <a:effectLst/>
                            <a:latin typeface="Arial" panose="020B0604020202020204" pitchFamily="34" charset="0"/>
                            <a:cs typeface="Arial" panose="020B0604020202020204" pitchFamily="34" charset="0"/>
                          </a:endParaRPr>
                        </a:p>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2</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US" sz="3600" kern="100" dirty="0">
                            <a:effectLst/>
                            <a:latin typeface="Arial" panose="020B0604020202020204" pitchFamily="34" charset="0"/>
                            <a:cs typeface="Arial" panose="020B0604020202020204" pitchFamily="34" charset="0"/>
                          </a:endParaRPr>
                        </a:p>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3</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en-US" sz="3600" kern="100" dirty="0">
                            <a:effectLst/>
                            <a:latin typeface="Arial" panose="020B0604020202020204" pitchFamily="34" charset="0"/>
                            <a:cs typeface="Arial" panose="020B0604020202020204" pitchFamily="34" charset="0"/>
                          </a:endParaRPr>
                        </a:p>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4</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91405191"/>
                      </a:ext>
                    </a:extLst>
                  </a:tr>
                  <a:tr h="771335">
                    <a:tc>
                      <a:txBody>
                        <a:bodyPr/>
                        <a:lstStyle/>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1</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endParaRPr lang="en-US"/>
                        </a:p>
                      </a:txBody>
                      <a:tcPr marL="68580" marR="68580" marT="0" marB="0">
                        <a:blipFill>
                          <a:blip r:embed="rId6"/>
                          <a:stretch>
                            <a:fillRect l="-100221" t="-272441" r="-300662" b="-283465"/>
                          </a:stretch>
                        </a:blipFill>
                      </a:tcPr>
                    </a:tc>
                    <a:tc>
                      <a:txBody>
                        <a:bodyPr/>
                        <a:lstStyle/>
                        <a:p>
                          <a:endParaRPr lang="en-US"/>
                        </a:p>
                      </a:txBody>
                      <a:tcPr marL="68580" marR="68580" marT="0" marB="0">
                        <a:blipFill>
                          <a:blip r:embed="rId6"/>
                          <a:stretch>
                            <a:fillRect l="-200664" t="-272441" r="-201327" b="-283465"/>
                          </a:stretch>
                        </a:blipFill>
                      </a:tcPr>
                    </a:tc>
                    <a:tc>
                      <a:txBody>
                        <a:bodyPr/>
                        <a:lstStyle/>
                        <a:p>
                          <a:endParaRPr lang="en-US"/>
                        </a:p>
                      </a:txBody>
                      <a:tcPr marL="68580" marR="68580" marT="0" marB="0">
                        <a:blipFill>
                          <a:blip r:embed="rId6"/>
                          <a:stretch>
                            <a:fillRect l="-300000" t="-272441" r="-100883" b="-283465"/>
                          </a:stretch>
                        </a:blipFill>
                      </a:tcPr>
                    </a:tc>
                    <a:tc>
                      <a:txBody>
                        <a:bodyPr/>
                        <a:lstStyle/>
                        <a:p>
                          <a:endParaRPr lang="en-US"/>
                        </a:p>
                      </a:txBody>
                      <a:tcPr marL="68580" marR="68580" marT="0" marB="0">
                        <a:blipFill>
                          <a:blip r:embed="rId6"/>
                          <a:stretch>
                            <a:fillRect l="-400885" t="-272441" r="-1106" b="-283465"/>
                          </a:stretch>
                        </a:blipFill>
                      </a:tcPr>
                    </a:tc>
                    <a:extLst>
                      <a:ext uri="{0D108BD9-81ED-4DB2-BD59-A6C34878D82A}">
                        <a16:rowId xmlns:a16="http://schemas.microsoft.com/office/drawing/2014/main" val="2866340000"/>
                      </a:ext>
                    </a:extLst>
                  </a:tr>
                  <a:tr h="688658">
                    <a:tc>
                      <a:txBody>
                        <a:bodyPr/>
                        <a:lstStyle/>
                        <a:p>
                          <a:pPr algn="ctr">
                            <a:lnSpc>
                              <a:spcPct val="107000"/>
                            </a:lnSpc>
                            <a:spcAft>
                              <a:spcPts val="800"/>
                            </a:spcAft>
                          </a:pPr>
                          <a:r>
                            <a:rPr lang="en-US" sz="3600" kern="100" dirty="0">
                              <a:effectLst/>
                              <a:latin typeface="Arial" panose="020B0604020202020204" pitchFamily="34" charset="0"/>
                              <a:cs typeface="Arial" panose="020B0604020202020204" pitchFamily="34" charset="0"/>
                            </a:rPr>
                            <a:t>2</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endParaRPr lang="en-US"/>
                        </a:p>
                      </a:txBody>
                      <a:tcPr marL="68580" marR="68580" marT="0" marB="0">
                        <a:blipFill>
                          <a:blip r:embed="rId6"/>
                          <a:stretch>
                            <a:fillRect l="-100221" t="-418584" r="-300662" b="-218584"/>
                          </a:stretch>
                        </a:blipFill>
                      </a:tcPr>
                    </a:tc>
                    <a:tc>
                      <a:txBody>
                        <a:bodyPr/>
                        <a:lstStyle/>
                        <a:p>
                          <a:endParaRPr lang="en-US"/>
                        </a:p>
                      </a:txBody>
                      <a:tcPr marL="68580" marR="68580" marT="0" marB="0">
                        <a:blipFill>
                          <a:blip r:embed="rId6"/>
                          <a:stretch>
                            <a:fillRect l="-200664" t="-418584" r="-201327" b="-218584"/>
                          </a:stretch>
                        </a:blipFill>
                      </a:tcPr>
                    </a:tc>
                    <a:tc>
                      <a:txBody>
                        <a:bodyPr/>
                        <a:lstStyle/>
                        <a:p>
                          <a:endParaRPr lang="en-US"/>
                        </a:p>
                      </a:txBody>
                      <a:tcPr marL="68580" marR="68580" marT="0" marB="0">
                        <a:blipFill>
                          <a:blip r:embed="rId6"/>
                          <a:stretch>
                            <a:fillRect l="-300000" t="-418584" r="-100883" b="-218584"/>
                          </a:stretch>
                        </a:blipFill>
                      </a:tcPr>
                    </a:tc>
                    <a:tc>
                      <a:txBody>
                        <a:bodyPr/>
                        <a:lstStyle/>
                        <a:p>
                          <a:endParaRPr lang="en-US"/>
                        </a:p>
                      </a:txBody>
                      <a:tcPr marL="68580" marR="68580" marT="0" marB="0">
                        <a:blipFill>
                          <a:blip r:embed="rId6"/>
                          <a:stretch>
                            <a:fillRect l="-400885" t="-418584" r="-1106" b="-218584"/>
                          </a:stretch>
                        </a:blipFill>
                      </a:tcPr>
                    </a:tc>
                    <a:extLst>
                      <a:ext uri="{0D108BD9-81ED-4DB2-BD59-A6C34878D82A}">
                        <a16:rowId xmlns:a16="http://schemas.microsoft.com/office/drawing/2014/main" val="3581840748"/>
                      </a:ext>
                    </a:extLst>
                  </a:tr>
                  <a:tr h="688658">
                    <a:tc>
                      <a:txBody>
                        <a:bodyPr/>
                        <a:lstStyle/>
                        <a:p>
                          <a:pPr algn="ctr">
                            <a:lnSpc>
                              <a:spcPct val="107000"/>
                            </a:lnSpc>
                            <a:spcAft>
                              <a:spcPts val="800"/>
                            </a:spcAft>
                          </a:pPr>
                          <a:r>
                            <a:rPr lang="en-US" sz="3600" kern="100">
                              <a:effectLst/>
                              <a:latin typeface="Arial" panose="020B0604020202020204" pitchFamily="34" charset="0"/>
                              <a:cs typeface="Arial" panose="020B0604020202020204" pitchFamily="34" charset="0"/>
                            </a:rPr>
                            <a:t>3</a:t>
                          </a:r>
                          <a:endParaRPr lang="en-US" sz="36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endParaRPr lang="en-US"/>
                        </a:p>
                      </a:txBody>
                      <a:tcPr marL="68580" marR="68580" marT="0" marB="0">
                        <a:blipFill>
                          <a:blip r:embed="rId6"/>
                          <a:stretch>
                            <a:fillRect l="-100221" t="-518584" r="-300662" b="-118584"/>
                          </a:stretch>
                        </a:blipFill>
                      </a:tcPr>
                    </a:tc>
                    <a:tc>
                      <a:txBody>
                        <a:bodyPr/>
                        <a:lstStyle/>
                        <a:p>
                          <a:endParaRPr lang="en-US"/>
                        </a:p>
                      </a:txBody>
                      <a:tcPr marL="68580" marR="68580" marT="0" marB="0">
                        <a:blipFill>
                          <a:blip r:embed="rId6"/>
                          <a:stretch>
                            <a:fillRect l="-200664" t="-518584" r="-201327" b="-118584"/>
                          </a:stretch>
                        </a:blipFill>
                      </a:tcPr>
                    </a:tc>
                    <a:tc>
                      <a:txBody>
                        <a:bodyPr/>
                        <a:lstStyle/>
                        <a:p>
                          <a:endParaRPr lang="en-US"/>
                        </a:p>
                      </a:txBody>
                      <a:tcPr marL="68580" marR="68580" marT="0" marB="0">
                        <a:blipFill>
                          <a:blip r:embed="rId6"/>
                          <a:stretch>
                            <a:fillRect l="-300000" t="-518584" r="-100883" b="-118584"/>
                          </a:stretch>
                        </a:blipFill>
                      </a:tcPr>
                    </a:tc>
                    <a:tc>
                      <a:txBody>
                        <a:bodyPr/>
                        <a:lstStyle/>
                        <a:p>
                          <a:endParaRPr lang="en-US"/>
                        </a:p>
                      </a:txBody>
                      <a:tcPr marL="68580" marR="68580" marT="0" marB="0">
                        <a:blipFill>
                          <a:blip r:embed="rId6"/>
                          <a:stretch>
                            <a:fillRect l="-400885" t="-518584" r="-1106" b="-118584"/>
                          </a:stretch>
                        </a:blipFill>
                      </a:tcPr>
                    </a:tc>
                    <a:extLst>
                      <a:ext uri="{0D108BD9-81ED-4DB2-BD59-A6C34878D82A}">
                        <a16:rowId xmlns:a16="http://schemas.microsoft.com/office/drawing/2014/main" val="1361730536"/>
                      </a:ext>
                    </a:extLst>
                  </a:tr>
                  <a:tr h="688658">
                    <a:tc>
                      <a:txBody>
                        <a:bodyPr/>
                        <a:lstStyle/>
                        <a:p>
                          <a:pPr algn="ctr">
                            <a:lnSpc>
                              <a:spcPct val="107000"/>
                            </a:lnSpc>
                            <a:spcAft>
                              <a:spcPts val="800"/>
                            </a:spcAft>
                          </a:pPr>
                          <a:r>
                            <a:rPr lang="en-US" sz="3600" kern="100">
                              <a:effectLst/>
                              <a:latin typeface="Arial" panose="020B0604020202020204" pitchFamily="34" charset="0"/>
                              <a:cs typeface="Arial" panose="020B0604020202020204" pitchFamily="34" charset="0"/>
                            </a:rPr>
                            <a:t>4</a:t>
                          </a:r>
                          <a:endParaRPr lang="en-US" sz="36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endParaRPr lang="en-US"/>
                        </a:p>
                      </a:txBody>
                      <a:tcPr marL="68580" marR="68580" marT="0" marB="0">
                        <a:blipFill>
                          <a:blip r:embed="rId6"/>
                          <a:stretch>
                            <a:fillRect l="-100221" t="-618584" r="-300662" b="-18584"/>
                          </a:stretch>
                        </a:blipFill>
                      </a:tcPr>
                    </a:tc>
                    <a:tc>
                      <a:txBody>
                        <a:bodyPr/>
                        <a:lstStyle/>
                        <a:p>
                          <a:endParaRPr lang="en-US"/>
                        </a:p>
                      </a:txBody>
                      <a:tcPr marL="68580" marR="68580" marT="0" marB="0">
                        <a:blipFill>
                          <a:blip r:embed="rId6"/>
                          <a:stretch>
                            <a:fillRect l="-200664" t="-618584" r="-201327" b="-18584"/>
                          </a:stretch>
                        </a:blipFill>
                      </a:tcPr>
                    </a:tc>
                    <a:tc>
                      <a:txBody>
                        <a:bodyPr/>
                        <a:lstStyle/>
                        <a:p>
                          <a:endParaRPr lang="en-US"/>
                        </a:p>
                      </a:txBody>
                      <a:tcPr marL="68580" marR="68580" marT="0" marB="0">
                        <a:blipFill>
                          <a:blip r:embed="rId6"/>
                          <a:stretch>
                            <a:fillRect l="-300000" t="-618584" r="-100883" b="-18584"/>
                          </a:stretch>
                        </a:blipFill>
                      </a:tcPr>
                    </a:tc>
                    <a:tc>
                      <a:txBody>
                        <a:bodyPr/>
                        <a:lstStyle/>
                        <a:p>
                          <a:endParaRPr lang="en-US"/>
                        </a:p>
                      </a:txBody>
                      <a:tcPr marL="68580" marR="68580" marT="0" marB="0">
                        <a:blipFill>
                          <a:blip r:embed="rId6"/>
                          <a:stretch>
                            <a:fillRect l="-400885" t="-618584" r="-1106" b="-18584"/>
                          </a:stretch>
                        </a:blipFill>
                      </a:tcPr>
                    </a:tc>
                    <a:extLst>
                      <a:ext uri="{0D108BD9-81ED-4DB2-BD59-A6C34878D82A}">
                        <a16:rowId xmlns:a16="http://schemas.microsoft.com/office/drawing/2014/main" val="3120677684"/>
                      </a:ext>
                    </a:extLst>
                  </a:tr>
                </a:tbl>
              </a:graphicData>
            </a:graphic>
          </p:graphicFrame>
        </mc:Fallback>
      </mc:AlternateContent>
      <p:cxnSp>
        <p:nvCxnSpPr>
          <p:cNvPr id="11" name="Straight Connector 10">
            <a:extLst>
              <a:ext uri="{FF2B5EF4-FFF2-40B4-BE49-F238E27FC236}">
                <a16:creationId xmlns:a16="http://schemas.microsoft.com/office/drawing/2014/main" xmlns="" id="{571AECB2-697B-A732-4DAD-3B8786EB8DFE}"/>
              </a:ext>
            </a:extLst>
          </p:cNvPr>
          <p:cNvCxnSpPr>
            <a:cxnSpLocks/>
          </p:cNvCxnSpPr>
          <p:nvPr/>
        </p:nvCxnSpPr>
        <p:spPr>
          <a:xfrm>
            <a:off x="1618614" y="5018404"/>
            <a:ext cx="2724786" cy="20802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72773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xmlns="" id="{5E275598-8D34-C94D-66F0-081B737A348A}"/>
                  </a:ext>
                </a:extLst>
              </p:cNvPr>
              <p:cNvSpPr txBox="1"/>
              <p:nvPr/>
            </p:nvSpPr>
            <p:spPr>
              <a:xfrm>
                <a:off x="609600" y="1181100"/>
                <a:ext cx="17145000" cy="3313664"/>
              </a:xfrm>
              <a:prstGeom prst="rect">
                <a:avLst/>
              </a:prstGeom>
              <a:solidFill>
                <a:schemeClr val="bg1"/>
              </a:solidFill>
            </p:spPr>
            <p:txBody>
              <a:bodyPr wrap="square" rtlCol="0">
                <a:spAutoFit/>
              </a:bodyPr>
              <a:lstStyle/>
              <a:p>
                <a:pPr>
                  <a:lnSpc>
                    <a:spcPct val="150000"/>
                  </a:lnSpc>
                </a:pPr>
                <a:r>
                  <a:rPr lang="en-US" sz="3600" dirty="0">
                    <a:latin typeface="Arial" panose="020B0604020202020204" pitchFamily="34" charset="0"/>
                    <a:cs typeface="Arial" panose="020B0604020202020204" pitchFamily="34" charset="0"/>
                  </a:rPr>
                  <a:t>Mỗi ô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một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gian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mẫu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tập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hợp</a:t>
                </a:r>
                <a:r>
                  <a:rPr lang="en-US" sz="3600" dirty="0">
                    <a:latin typeface="Arial" panose="020B0604020202020204" pitchFamily="34" charset="0"/>
                    <a:cs typeface="Arial" panose="020B0604020202020204" pitchFamily="34" charset="0"/>
                  </a:rPr>
                  <a:t> 16 ô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Như</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vậy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gian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mẫu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phép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endParaRPr lang="en-US" sz="3600" dirty="0">
                  <a:latin typeface="Arial" panose="020B0604020202020204" pitchFamily="34" charset="0"/>
                  <a:cs typeface="Arial" panose="020B0604020202020204" pitchFamily="34" charset="0"/>
                </a:endParaRPr>
              </a:p>
              <a:p>
                <a:pPr>
                  <a:lnSpc>
                    <a:spcPct val="150000"/>
                  </a:lnSpc>
                </a:pPr>
                <a:r>
                  <a:rPr lang="en-US" sz="3600" dirty="0">
                    <a:latin typeface="Arial" panose="020B0604020202020204" pitchFamily="34" charset="0"/>
                    <a:cs typeface="Arial" panose="020B0604020202020204" pitchFamily="34" charset="0"/>
                  </a:rPr>
                  <a:t>Ω </a:t>
                </a:r>
                <a14:m>
                  <m:oMath xmlns:m="http://schemas.openxmlformats.org/officeDocument/2006/math">
                    <m:r>
                      <a:rPr lang="en-US" sz="3600" b="0" i="1" smtClean="0">
                        <a:latin typeface="Cambria Math" panose="02040503050406030204" pitchFamily="18" charset="0"/>
                      </a:rPr>
                      <m:t>={</m:t>
                    </m:r>
                    <m:d>
                      <m:dPr>
                        <m:ctrlPr>
                          <a:rPr lang="en-US" sz="3600" b="0" i="1" smtClean="0">
                            <a:latin typeface="Cambria Math"/>
                          </a:rPr>
                        </m:ctrlPr>
                      </m:dPr>
                      <m:e>
                        <m:r>
                          <a:rPr lang="en-US" sz="3600" b="0" i="1" smtClean="0">
                            <a:latin typeface="Cambria Math" panose="02040503050406030204" pitchFamily="18" charset="0"/>
                          </a:rPr>
                          <m:t>1,1</m:t>
                        </m:r>
                      </m:e>
                    </m:d>
                    <m:r>
                      <a:rPr lang="en-US" sz="3600" b="0" i="1" smtClean="0">
                        <a:latin typeface="Cambria Math" panose="02040503050406030204" pitchFamily="18" charset="0"/>
                      </a:rPr>
                      <m:t>;</m:t>
                    </m:r>
                    <m:d>
                      <m:dPr>
                        <m:ctrlPr>
                          <a:rPr lang="en-US" sz="3600" b="0" i="1" smtClean="0">
                            <a:latin typeface="Cambria Math"/>
                          </a:rPr>
                        </m:ctrlPr>
                      </m:dPr>
                      <m:e>
                        <m:r>
                          <a:rPr lang="en-US" sz="3600" b="0" i="1" smtClean="0">
                            <a:latin typeface="Cambria Math" panose="02040503050406030204" pitchFamily="18" charset="0"/>
                          </a:rPr>
                          <m:t>1,2</m:t>
                        </m:r>
                      </m:e>
                    </m:d>
                    <m:r>
                      <a:rPr lang="en-US" sz="3600" b="0" i="1" smtClean="0">
                        <a:latin typeface="Cambria Math" panose="02040503050406030204" pitchFamily="18" charset="0"/>
                      </a:rPr>
                      <m:t>;</m:t>
                    </m:r>
                    <m:d>
                      <m:dPr>
                        <m:ctrlPr>
                          <a:rPr lang="en-US" sz="3600" b="0" i="1" smtClean="0">
                            <a:latin typeface="Cambria Math"/>
                          </a:rPr>
                        </m:ctrlPr>
                      </m:dPr>
                      <m:e>
                        <m:r>
                          <a:rPr lang="en-US" sz="3600" b="0" i="1" smtClean="0">
                            <a:latin typeface="Cambria Math" panose="02040503050406030204" pitchFamily="18" charset="0"/>
                          </a:rPr>
                          <m:t>1,3</m:t>
                        </m:r>
                      </m:e>
                    </m:d>
                    <m:r>
                      <a:rPr lang="en-US" sz="3600" b="0" i="1" smtClean="0">
                        <a:latin typeface="Cambria Math" panose="02040503050406030204" pitchFamily="18" charset="0"/>
                      </a:rPr>
                      <m:t>;</m:t>
                    </m:r>
                    <m:d>
                      <m:dPr>
                        <m:ctrlPr>
                          <a:rPr lang="en-US" sz="3600" b="0" i="1" smtClean="0">
                            <a:latin typeface="Cambria Math"/>
                          </a:rPr>
                        </m:ctrlPr>
                      </m:dPr>
                      <m:e>
                        <m:r>
                          <a:rPr lang="en-US" sz="3600" b="0" i="1" smtClean="0">
                            <a:latin typeface="Cambria Math" panose="02040503050406030204" pitchFamily="18" charset="0"/>
                          </a:rPr>
                          <m:t>1,4</m:t>
                        </m:r>
                      </m:e>
                    </m:d>
                    <m:r>
                      <a:rPr lang="en-US" sz="3600" b="0" i="1" smtClean="0">
                        <a:latin typeface="Cambria Math" panose="02040503050406030204" pitchFamily="18" charset="0"/>
                      </a:rPr>
                      <m:t>;</m:t>
                    </m:r>
                    <m:d>
                      <m:dPr>
                        <m:ctrlPr>
                          <a:rPr lang="en-US" sz="3600" b="0" i="1" smtClean="0">
                            <a:latin typeface="Cambria Math"/>
                          </a:rPr>
                        </m:ctrlPr>
                      </m:dPr>
                      <m:e>
                        <m:r>
                          <a:rPr lang="en-US" sz="3600" b="0" i="1" smtClean="0">
                            <a:latin typeface="Cambria Math" panose="02040503050406030204" pitchFamily="18" charset="0"/>
                          </a:rPr>
                          <m:t>2,1</m:t>
                        </m:r>
                      </m:e>
                    </m:d>
                    <m:r>
                      <a:rPr lang="en-US" sz="3600" b="0" i="1" smtClean="0">
                        <a:latin typeface="Cambria Math" panose="02040503050406030204" pitchFamily="18" charset="0"/>
                      </a:rPr>
                      <m:t>;</m:t>
                    </m:r>
                    <m:d>
                      <m:dPr>
                        <m:ctrlPr>
                          <a:rPr lang="en-US" sz="3600" b="0" i="1" smtClean="0">
                            <a:latin typeface="Cambria Math"/>
                          </a:rPr>
                        </m:ctrlPr>
                      </m:dPr>
                      <m:e>
                        <m:r>
                          <a:rPr lang="en-US" sz="3600" b="0" i="1" smtClean="0">
                            <a:latin typeface="Cambria Math" panose="02040503050406030204" pitchFamily="18" charset="0"/>
                          </a:rPr>
                          <m:t>2,2</m:t>
                        </m:r>
                      </m:e>
                    </m:d>
                    <m:r>
                      <a:rPr lang="en-US" sz="3600" b="0" i="1" smtClean="0">
                        <a:latin typeface="Cambria Math" panose="02040503050406030204" pitchFamily="18" charset="0"/>
                      </a:rPr>
                      <m:t>;</m:t>
                    </m:r>
                    <m:d>
                      <m:dPr>
                        <m:ctrlPr>
                          <a:rPr lang="en-US" sz="3600" b="0" i="1" smtClean="0">
                            <a:latin typeface="Cambria Math"/>
                          </a:rPr>
                        </m:ctrlPr>
                      </m:dPr>
                      <m:e>
                        <m:r>
                          <a:rPr lang="en-US" sz="3600" b="0" i="1" smtClean="0">
                            <a:latin typeface="Cambria Math" panose="02040503050406030204" pitchFamily="18" charset="0"/>
                          </a:rPr>
                          <m:t>2,3</m:t>
                        </m:r>
                      </m:e>
                    </m:d>
                    <m:r>
                      <a:rPr lang="en-US" sz="3600" b="0" i="1" smtClean="0">
                        <a:latin typeface="Cambria Math" panose="02040503050406030204" pitchFamily="18" charset="0"/>
                      </a:rPr>
                      <m:t>;</m:t>
                    </m:r>
                    <m:d>
                      <m:dPr>
                        <m:ctrlPr>
                          <a:rPr lang="en-US" sz="3600" b="0" i="1" smtClean="0">
                            <a:latin typeface="Cambria Math"/>
                          </a:rPr>
                        </m:ctrlPr>
                      </m:dPr>
                      <m:e>
                        <m:r>
                          <a:rPr lang="en-US" sz="3600" b="0" i="1" smtClean="0">
                            <a:latin typeface="Cambria Math" panose="02040503050406030204" pitchFamily="18" charset="0"/>
                          </a:rPr>
                          <m:t>2,4</m:t>
                        </m:r>
                      </m:e>
                    </m:d>
                    <m:r>
                      <a:rPr lang="en-US" sz="3600" b="0" i="1" smtClean="0">
                        <a:latin typeface="Cambria Math" panose="02040503050406030204" pitchFamily="18" charset="0"/>
                      </a:rPr>
                      <m:t>;</m:t>
                    </m:r>
                    <m:d>
                      <m:dPr>
                        <m:ctrlPr>
                          <a:rPr lang="en-US" sz="3600" b="0" i="1" smtClean="0">
                            <a:latin typeface="Cambria Math"/>
                          </a:rPr>
                        </m:ctrlPr>
                      </m:dPr>
                      <m:e>
                        <m:r>
                          <a:rPr lang="en-US" sz="3600" b="0" i="1" smtClean="0">
                            <a:latin typeface="Cambria Math" panose="02040503050406030204" pitchFamily="18" charset="0"/>
                          </a:rPr>
                          <m:t>3,1</m:t>
                        </m:r>
                      </m:e>
                    </m:d>
                    <m:r>
                      <a:rPr lang="en-US" sz="3600" b="0" i="1" smtClean="0">
                        <a:latin typeface="Cambria Math" panose="02040503050406030204" pitchFamily="18" charset="0"/>
                      </a:rPr>
                      <m:t>;</m:t>
                    </m:r>
                    <m:d>
                      <m:dPr>
                        <m:ctrlPr>
                          <a:rPr lang="en-US" sz="3600" b="0" i="1" smtClean="0">
                            <a:latin typeface="Cambria Math"/>
                          </a:rPr>
                        </m:ctrlPr>
                      </m:dPr>
                      <m:e>
                        <m:r>
                          <a:rPr lang="en-US" sz="3600" b="0" i="1" smtClean="0">
                            <a:latin typeface="Cambria Math" panose="02040503050406030204" pitchFamily="18" charset="0"/>
                          </a:rPr>
                          <m:t>3,2</m:t>
                        </m:r>
                      </m:e>
                    </m:d>
                    <m:r>
                      <a:rPr lang="en-US" sz="3600" b="0" i="1" smtClean="0">
                        <a:latin typeface="Cambria Math" panose="02040503050406030204" pitchFamily="18" charset="0"/>
                      </a:rPr>
                      <m:t>;</m:t>
                    </m:r>
                  </m:oMath>
                </a14:m>
                <a:r>
                  <a:rPr lang="en-US" sz="3600" dirty="0">
                    <a:latin typeface="Arial" panose="020B0604020202020204" pitchFamily="34" charset="0"/>
                    <a:cs typeface="Arial" panose="020B0604020202020204" pitchFamily="34" charset="0"/>
                  </a:rPr>
                  <a:t> </a:t>
                </a:r>
                <a14:m>
                  <m:oMath xmlns:m="http://schemas.openxmlformats.org/officeDocument/2006/math">
                    <m:d>
                      <m:dPr>
                        <m:ctrlPr>
                          <a:rPr lang="en-US" sz="3600" i="1">
                            <a:latin typeface="Cambria Math"/>
                          </a:rPr>
                        </m:ctrlPr>
                      </m:dPr>
                      <m:e>
                        <m:r>
                          <a:rPr lang="en-US" sz="3600" b="0" i="1" smtClean="0">
                            <a:latin typeface="Cambria Math" panose="02040503050406030204" pitchFamily="18" charset="0"/>
                          </a:rPr>
                          <m:t>3</m:t>
                        </m:r>
                        <m:r>
                          <a:rPr lang="en-US" sz="3600" i="1">
                            <a:latin typeface="Cambria Math" panose="02040503050406030204" pitchFamily="18" charset="0"/>
                          </a:rPr>
                          <m:t>,3</m:t>
                        </m:r>
                      </m:e>
                    </m:d>
                    <m:r>
                      <a:rPr lang="en-US" sz="3600" i="1">
                        <a:latin typeface="Cambria Math" panose="02040503050406030204" pitchFamily="18" charset="0"/>
                      </a:rPr>
                      <m:t>;</m:t>
                    </m:r>
                    <m:d>
                      <m:dPr>
                        <m:ctrlPr>
                          <a:rPr lang="en-US" sz="3600" i="1">
                            <a:latin typeface="Cambria Math"/>
                          </a:rPr>
                        </m:ctrlPr>
                      </m:dPr>
                      <m:e>
                        <m:r>
                          <a:rPr lang="en-US" sz="3600" b="0" i="1" smtClean="0">
                            <a:latin typeface="Cambria Math" panose="02040503050406030204" pitchFamily="18" charset="0"/>
                          </a:rPr>
                          <m:t>3</m:t>
                        </m:r>
                        <m:r>
                          <a:rPr lang="en-US" sz="3600" i="1">
                            <a:latin typeface="Cambria Math" panose="02040503050406030204" pitchFamily="18" charset="0"/>
                          </a:rPr>
                          <m:t>,4</m:t>
                        </m:r>
                      </m:e>
                    </m:d>
                    <m:r>
                      <a:rPr lang="en-US" sz="3600" i="1">
                        <a:latin typeface="Cambria Math" panose="02040503050406030204" pitchFamily="18" charset="0"/>
                      </a:rPr>
                      <m:t>;</m:t>
                    </m:r>
                    <m:d>
                      <m:dPr>
                        <m:ctrlPr>
                          <a:rPr lang="en-US" sz="3600" i="1">
                            <a:latin typeface="Cambria Math"/>
                          </a:rPr>
                        </m:ctrlPr>
                      </m:dPr>
                      <m:e>
                        <m:r>
                          <a:rPr lang="en-US" sz="3600" b="0" i="1" smtClean="0">
                            <a:latin typeface="Cambria Math" panose="02040503050406030204" pitchFamily="18" charset="0"/>
                          </a:rPr>
                          <m:t>4</m:t>
                        </m:r>
                        <m:r>
                          <a:rPr lang="en-US" sz="3600" i="1">
                            <a:latin typeface="Cambria Math" panose="02040503050406030204" pitchFamily="18" charset="0"/>
                          </a:rPr>
                          <m:t>,1</m:t>
                        </m:r>
                      </m:e>
                    </m:d>
                    <m:r>
                      <a:rPr lang="en-US" sz="3600" i="1">
                        <a:latin typeface="Cambria Math" panose="02040503050406030204" pitchFamily="18" charset="0"/>
                      </a:rPr>
                      <m:t>;</m:t>
                    </m:r>
                    <m:d>
                      <m:dPr>
                        <m:ctrlPr>
                          <a:rPr lang="en-US" sz="3600" i="1">
                            <a:latin typeface="Cambria Math"/>
                          </a:rPr>
                        </m:ctrlPr>
                      </m:dPr>
                      <m:e>
                        <m:r>
                          <a:rPr lang="en-US" sz="3600" b="0" i="1" smtClean="0">
                            <a:latin typeface="Cambria Math" panose="02040503050406030204" pitchFamily="18" charset="0"/>
                          </a:rPr>
                          <m:t>4</m:t>
                        </m:r>
                        <m:r>
                          <a:rPr lang="en-US" sz="3600" i="1">
                            <a:latin typeface="Cambria Math" panose="02040503050406030204" pitchFamily="18" charset="0"/>
                          </a:rPr>
                          <m:t>,2</m:t>
                        </m:r>
                      </m:e>
                    </m:d>
                    <m:r>
                      <a:rPr lang="en-US" sz="3600" i="1">
                        <a:latin typeface="Cambria Math" panose="02040503050406030204" pitchFamily="18" charset="0"/>
                      </a:rPr>
                      <m:t>;</m:t>
                    </m:r>
                    <m:d>
                      <m:dPr>
                        <m:ctrlPr>
                          <a:rPr lang="en-US" sz="3600" i="1">
                            <a:latin typeface="Cambria Math"/>
                          </a:rPr>
                        </m:ctrlPr>
                      </m:dPr>
                      <m:e>
                        <m:r>
                          <a:rPr lang="en-US" sz="3600" b="0" i="1" smtClean="0">
                            <a:latin typeface="Cambria Math" panose="02040503050406030204" pitchFamily="18" charset="0"/>
                          </a:rPr>
                          <m:t>4</m:t>
                        </m:r>
                        <m:r>
                          <a:rPr lang="en-US" sz="3600" i="1">
                            <a:latin typeface="Cambria Math" panose="02040503050406030204" pitchFamily="18" charset="0"/>
                          </a:rPr>
                          <m:t>,3</m:t>
                        </m:r>
                      </m:e>
                    </m:d>
                    <m:r>
                      <a:rPr lang="en-US" sz="3600" i="1">
                        <a:latin typeface="Cambria Math" panose="02040503050406030204" pitchFamily="18" charset="0"/>
                      </a:rPr>
                      <m:t>;</m:t>
                    </m:r>
                    <m:d>
                      <m:dPr>
                        <m:ctrlPr>
                          <a:rPr lang="en-US" sz="3600" i="1">
                            <a:latin typeface="Cambria Math"/>
                          </a:rPr>
                        </m:ctrlPr>
                      </m:dPr>
                      <m:e>
                        <m:r>
                          <a:rPr lang="en-US" sz="3600" b="0" i="1" smtClean="0">
                            <a:latin typeface="Cambria Math" panose="02040503050406030204" pitchFamily="18" charset="0"/>
                          </a:rPr>
                          <m:t>4</m:t>
                        </m:r>
                        <m:r>
                          <a:rPr lang="en-US" sz="3600" i="1">
                            <a:latin typeface="Cambria Math" panose="02040503050406030204" pitchFamily="18" charset="0"/>
                          </a:rPr>
                          <m:t>,4</m:t>
                        </m:r>
                      </m:e>
                    </m:d>
                    <m:r>
                      <a:rPr lang="en-US" sz="3600" b="0" i="0" smtClean="0">
                        <a:latin typeface="Cambria Math" panose="02040503050406030204" pitchFamily="18" charset="0"/>
                      </a:rPr>
                      <m:t>}.</m:t>
                    </m:r>
                  </m:oMath>
                </a14:m>
                <a:endParaRPr lang="en-US" sz="3600" dirty="0">
                  <a:latin typeface="Arial" panose="020B0604020202020204" pitchFamily="34" charset="0"/>
                  <a:cs typeface="Arial" panose="020B0604020202020204" pitchFamily="34" charset="0"/>
                </a:endParaRPr>
              </a:p>
            </p:txBody>
          </p:sp>
        </mc:Choice>
        <mc:Fallback xmlns="">
          <p:sp>
            <p:nvSpPr>
              <p:cNvPr id="2" name="TextBox 1">
                <a:extLst>
                  <a:ext uri="{FF2B5EF4-FFF2-40B4-BE49-F238E27FC236}">
                    <a16:creationId xmlns:a16="http://schemas.microsoft.com/office/drawing/2014/main" id="{5E275598-8D34-C94D-66F0-081B737A348A}"/>
                  </a:ext>
                </a:extLst>
              </p:cNvPr>
              <p:cNvSpPr txBox="1">
                <a:spLocks noRot="1" noChangeAspect="1" noMove="1" noResize="1" noEditPoints="1" noAdjustHandles="1" noChangeArrowheads="1" noChangeShapeType="1" noTextEdit="1"/>
              </p:cNvSpPr>
              <p:nvPr/>
            </p:nvSpPr>
            <p:spPr>
              <a:xfrm>
                <a:off x="609600" y="1181100"/>
                <a:ext cx="17145000" cy="3313664"/>
              </a:xfrm>
              <a:prstGeom prst="rect">
                <a:avLst/>
              </a:prstGeom>
              <a:blipFill>
                <a:blip r:embed="rId2"/>
                <a:stretch>
                  <a:fillRect l="-10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14CBC9BE-B776-D072-B250-9F6030C4D120}"/>
                  </a:ext>
                </a:extLst>
              </p:cNvPr>
              <p:cNvSpPr txBox="1"/>
              <p:nvPr/>
            </p:nvSpPr>
            <p:spPr>
              <a:xfrm>
                <a:off x="533400" y="5313426"/>
                <a:ext cx="17145000" cy="820674"/>
              </a:xfrm>
              <a:prstGeom prst="rect">
                <a:avLst/>
              </a:prstGeom>
              <a:solidFill>
                <a:schemeClr val="accent6">
                  <a:lumMod val="40000"/>
                  <a:lumOff val="60000"/>
                </a:schemeClr>
              </a:solidFill>
            </p:spPr>
            <p:txBody>
              <a:bodyPr wrap="square" rtlCol="0">
                <a:spAutoFit/>
              </a:bodyPr>
              <a:lstStyle/>
              <a:p>
                <a:pPr>
                  <a:lnSpc>
                    <a:spcPct val="150000"/>
                  </a:lnSpc>
                </a:pPr>
                <a:r>
                  <a:rPr lang="en-US" sz="3600" dirty="0">
                    <a:latin typeface="Arial" panose="020B0604020202020204" pitchFamily="34" charset="0"/>
                    <a:cs typeface="Arial" panose="020B0604020202020204" pitchFamily="34" charset="0"/>
                  </a:rPr>
                  <a:t>b)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thuận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rPr>
                      <m:t>𝐸</m:t>
                    </m:r>
                  </m:oMath>
                </a14:m>
                <a:r>
                  <a:rPr lang="en-US" sz="3600" dirty="0">
                    <a:latin typeface="Arial" panose="020B0604020202020204" pitchFamily="34" charset="0"/>
                    <a:cs typeface="Arial" panose="020B0604020202020204" pitchFamily="34" charset="0"/>
                  </a:rPr>
                  <a:t> là</a:t>
                </a:r>
                <a14:m>
                  <m:oMath xmlns:m="http://schemas.openxmlformats.org/officeDocument/2006/math">
                    <m:r>
                      <a:rPr lang="en-US" sz="3600" b="0" i="0" smtClean="0">
                        <a:latin typeface="Cambria Math" panose="02040503050406030204" pitchFamily="18" charset="0"/>
                      </a:rPr>
                      <m:t> </m:t>
                    </m:r>
                    <m:d>
                      <m:dPr>
                        <m:ctrlPr>
                          <a:rPr lang="en-US" sz="3600" b="0" i="1" smtClean="0">
                            <a:latin typeface="Cambria Math"/>
                          </a:rPr>
                        </m:ctrlPr>
                      </m:dPr>
                      <m:e>
                        <m:r>
                          <a:rPr lang="en-US" sz="3600" b="0" i="1" smtClean="0">
                            <a:latin typeface="Cambria Math" panose="02040503050406030204" pitchFamily="18" charset="0"/>
                          </a:rPr>
                          <m:t>1,4</m:t>
                        </m:r>
                      </m:e>
                    </m:d>
                    <m:r>
                      <a:rPr lang="en-US" sz="3600" b="0" i="1" smtClean="0">
                        <a:latin typeface="Cambria Math" panose="02040503050406030204" pitchFamily="18" charset="0"/>
                      </a:rPr>
                      <m:t>; </m:t>
                    </m:r>
                    <m:d>
                      <m:dPr>
                        <m:ctrlPr>
                          <a:rPr lang="en-US" sz="3600" b="0" i="1" smtClean="0">
                            <a:latin typeface="Cambria Math"/>
                          </a:rPr>
                        </m:ctrlPr>
                      </m:dPr>
                      <m:e>
                        <m:r>
                          <a:rPr lang="en-US" sz="3600" b="0" i="1" smtClean="0">
                            <a:latin typeface="Cambria Math" panose="02040503050406030204" pitchFamily="18" charset="0"/>
                          </a:rPr>
                          <m:t>2,3</m:t>
                        </m:r>
                      </m:e>
                    </m:d>
                    <m:r>
                      <a:rPr lang="en-US" sz="3600" b="0" i="1" smtClean="0">
                        <a:latin typeface="Cambria Math" panose="02040503050406030204" pitchFamily="18" charset="0"/>
                      </a:rPr>
                      <m:t>;</m:t>
                    </m:r>
                    <m:d>
                      <m:dPr>
                        <m:ctrlPr>
                          <a:rPr lang="en-US" sz="3600" b="0" i="1" smtClean="0">
                            <a:latin typeface="Cambria Math"/>
                          </a:rPr>
                        </m:ctrlPr>
                      </m:dPr>
                      <m:e>
                        <m:r>
                          <a:rPr lang="en-US" sz="3600" b="0" i="1" smtClean="0">
                            <a:latin typeface="Cambria Math" panose="02040503050406030204" pitchFamily="18" charset="0"/>
                          </a:rPr>
                          <m:t>2,4</m:t>
                        </m:r>
                      </m:e>
                    </m:d>
                    <m:r>
                      <a:rPr lang="en-US" sz="3600" b="0" i="1" smtClean="0">
                        <a:latin typeface="Cambria Math" panose="02040503050406030204" pitchFamily="18" charset="0"/>
                      </a:rPr>
                      <m:t>; </m:t>
                    </m:r>
                    <m:d>
                      <m:dPr>
                        <m:ctrlPr>
                          <a:rPr lang="en-US" sz="3600" b="0" i="1" smtClean="0">
                            <a:latin typeface="Cambria Math"/>
                          </a:rPr>
                        </m:ctrlPr>
                      </m:dPr>
                      <m:e>
                        <m:r>
                          <a:rPr lang="en-US" sz="3600" b="0" i="1" smtClean="0">
                            <a:latin typeface="Cambria Math" panose="02040503050406030204" pitchFamily="18" charset="0"/>
                          </a:rPr>
                          <m:t>3,2</m:t>
                        </m:r>
                      </m:e>
                    </m:d>
                    <m:r>
                      <a:rPr lang="en-US" sz="3600" b="0" i="1" smtClean="0">
                        <a:latin typeface="Cambria Math" panose="02040503050406030204" pitchFamily="18" charset="0"/>
                      </a:rPr>
                      <m:t>;</m:t>
                    </m:r>
                  </m:oMath>
                </a14:m>
                <a:r>
                  <a:rPr lang="en-US" sz="3600" dirty="0">
                    <a:latin typeface="Arial" panose="020B0604020202020204" pitchFamily="34" charset="0"/>
                    <a:cs typeface="Arial" panose="020B0604020202020204" pitchFamily="34" charset="0"/>
                  </a:rPr>
                  <a:t> </a:t>
                </a:r>
                <a14:m>
                  <m:oMath xmlns:m="http://schemas.openxmlformats.org/officeDocument/2006/math">
                    <m:d>
                      <m:dPr>
                        <m:ctrlPr>
                          <a:rPr lang="en-US" sz="3600" i="1">
                            <a:latin typeface="Cambria Math"/>
                          </a:rPr>
                        </m:ctrlPr>
                      </m:dPr>
                      <m:e>
                        <m:r>
                          <a:rPr lang="en-US" sz="3600" b="0" i="1" smtClean="0">
                            <a:latin typeface="Cambria Math" panose="02040503050406030204" pitchFamily="18" charset="0"/>
                          </a:rPr>
                          <m:t>4</m:t>
                        </m:r>
                        <m:r>
                          <a:rPr lang="en-US" sz="3600" i="1">
                            <a:latin typeface="Cambria Math" panose="02040503050406030204" pitchFamily="18" charset="0"/>
                          </a:rPr>
                          <m:t>,1</m:t>
                        </m:r>
                      </m:e>
                    </m:d>
                    <m:r>
                      <a:rPr lang="en-US" sz="3600" b="0" i="1" smtClean="0">
                        <a:latin typeface="Cambria Math" panose="02040503050406030204" pitchFamily="18" charset="0"/>
                      </a:rPr>
                      <m:t>.</m:t>
                    </m:r>
                  </m:oMath>
                </a14:m>
                <a:endParaRPr lang="en-US" sz="3600" dirty="0">
                  <a:latin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14CBC9BE-B776-D072-B250-9F6030C4D120}"/>
                  </a:ext>
                </a:extLst>
              </p:cNvPr>
              <p:cNvSpPr txBox="1">
                <a:spLocks noRot="1" noChangeAspect="1" noMove="1" noResize="1" noEditPoints="1" noAdjustHandles="1" noChangeArrowheads="1" noChangeShapeType="1" noTextEdit="1"/>
              </p:cNvSpPr>
              <p:nvPr/>
            </p:nvSpPr>
            <p:spPr>
              <a:xfrm>
                <a:off x="533400" y="5313426"/>
                <a:ext cx="17145000" cy="820674"/>
              </a:xfrm>
              <a:prstGeom prst="rect">
                <a:avLst/>
              </a:prstGeom>
              <a:blipFill>
                <a:blip r:embed="rId3"/>
                <a:stretch>
                  <a:fillRect l="-1102" b="-276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DE98DF0E-1F4B-04C3-A32E-9F7304CEC9C1}"/>
                  </a:ext>
                </a:extLst>
              </p:cNvPr>
              <p:cNvSpPr txBox="1"/>
              <p:nvPr/>
            </p:nvSpPr>
            <p:spPr>
              <a:xfrm>
                <a:off x="533400" y="6736259"/>
                <a:ext cx="17145000" cy="820674"/>
              </a:xfrm>
              <a:prstGeom prst="rect">
                <a:avLst/>
              </a:prstGeom>
              <a:solidFill>
                <a:schemeClr val="accent3">
                  <a:lumMod val="40000"/>
                  <a:lumOff val="60000"/>
                </a:schemeClr>
              </a:solidFill>
            </p:spPr>
            <p:txBody>
              <a:bodyPr wrap="square" rtlCol="0">
                <a:spAutoFit/>
              </a:bodyPr>
              <a:lstStyle/>
              <a:p>
                <a:pPr>
                  <a:lnSpc>
                    <a:spcPct val="150000"/>
                  </a:lnSpc>
                </a:pPr>
                <a:r>
                  <a:rPr lang="en-US" sz="3600" dirty="0">
                    <a:latin typeface="Arial" panose="020B0604020202020204" pitchFamily="34" charset="0"/>
                    <a:cs typeface="Arial" panose="020B0604020202020204" pitchFamily="34" charset="0"/>
                  </a:rPr>
                  <a:t>c)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thuận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rPr>
                      <m:t>𝐹</m:t>
                    </m:r>
                  </m:oMath>
                </a14:m>
                <a:r>
                  <a:rPr lang="en-US" sz="3600" dirty="0">
                    <a:latin typeface="Arial" panose="020B0604020202020204" pitchFamily="34" charset="0"/>
                    <a:cs typeface="Arial" panose="020B0604020202020204" pitchFamily="34" charset="0"/>
                  </a:rPr>
                  <a:t> là</a:t>
                </a:r>
                <a14:m>
                  <m:oMath xmlns:m="http://schemas.openxmlformats.org/officeDocument/2006/math">
                    <m:r>
                      <a:rPr lang="en-US" sz="3600" b="0" i="0" smtClean="0">
                        <a:latin typeface="Cambria Math" panose="02040503050406030204" pitchFamily="18" charset="0"/>
                      </a:rPr>
                      <m:t> </m:t>
                    </m:r>
                    <m:d>
                      <m:dPr>
                        <m:ctrlPr>
                          <a:rPr lang="en-US" sz="3600" b="0" i="1" smtClean="0">
                            <a:latin typeface="Cambria Math"/>
                          </a:rPr>
                        </m:ctrlPr>
                      </m:dPr>
                      <m:e>
                        <m:r>
                          <a:rPr lang="en-US" sz="3600" b="0" i="1" smtClean="0">
                            <a:latin typeface="Cambria Math" panose="02040503050406030204" pitchFamily="18" charset="0"/>
                          </a:rPr>
                          <m:t>1,4</m:t>
                        </m:r>
                      </m:e>
                    </m:d>
                    <m:r>
                      <a:rPr lang="en-US" sz="3600" b="0" i="1" smtClean="0">
                        <a:latin typeface="Cambria Math" panose="02040503050406030204" pitchFamily="18" charset="0"/>
                      </a:rPr>
                      <m:t>; </m:t>
                    </m:r>
                    <m:d>
                      <m:dPr>
                        <m:ctrlPr>
                          <a:rPr lang="en-US" sz="3600" b="0" i="1" smtClean="0">
                            <a:latin typeface="Cambria Math"/>
                          </a:rPr>
                        </m:ctrlPr>
                      </m:dPr>
                      <m:e>
                        <m:r>
                          <a:rPr lang="en-US" sz="3600" b="0" i="1" smtClean="0">
                            <a:latin typeface="Cambria Math" panose="02040503050406030204" pitchFamily="18" charset="0"/>
                          </a:rPr>
                          <m:t>2,2</m:t>
                        </m:r>
                      </m:e>
                    </m:d>
                    <m:r>
                      <a:rPr lang="en-US" sz="3600" b="0" i="1" smtClean="0">
                        <a:latin typeface="Cambria Math" panose="02040503050406030204" pitchFamily="18" charset="0"/>
                      </a:rPr>
                      <m:t>;</m:t>
                    </m:r>
                    <m:d>
                      <m:dPr>
                        <m:ctrlPr>
                          <a:rPr lang="en-US" sz="3600" b="0" i="1" smtClean="0">
                            <a:latin typeface="Cambria Math"/>
                          </a:rPr>
                        </m:ctrlPr>
                      </m:dPr>
                      <m:e>
                        <m:r>
                          <a:rPr lang="en-US" sz="3600" b="0" i="1" smtClean="0">
                            <a:latin typeface="Cambria Math" panose="02040503050406030204" pitchFamily="18" charset="0"/>
                          </a:rPr>
                          <m:t>2,4</m:t>
                        </m:r>
                      </m:e>
                    </m:d>
                    <m:r>
                      <a:rPr lang="en-US" sz="3600" b="0" i="1" smtClean="0">
                        <a:latin typeface="Cambria Math" panose="02040503050406030204" pitchFamily="18" charset="0"/>
                      </a:rPr>
                      <m:t>;</m:t>
                    </m:r>
                  </m:oMath>
                </a14:m>
                <a:r>
                  <a:rPr lang="en-US" sz="3600" dirty="0">
                    <a:latin typeface="Arial" panose="020B0604020202020204" pitchFamily="34" charset="0"/>
                    <a:cs typeface="Arial" panose="020B0604020202020204" pitchFamily="34" charset="0"/>
                  </a:rPr>
                  <a:t> </a:t>
                </a:r>
                <a14:m>
                  <m:oMath xmlns:m="http://schemas.openxmlformats.org/officeDocument/2006/math">
                    <m:d>
                      <m:dPr>
                        <m:ctrlPr>
                          <a:rPr lang="en-US" sz="3600" i="1">
                            <a:latin typeface="Cambria Math"/>
                          </a:rPr>
                        </m:ctrlPr>
                      </m:dPr>
                      <m:e>
                        <m:r>
                          <a:rPr lang="en-US" sz="3600" b="0" i="1" smtClean="0">
                            <a:latin typeface="Cambria Math" panose="02040503050406030204" pitchFamily="18" charset="0"/>
                          </a:rPr>
                          <m:t>4</m:t>
                        </m:r>
                        <m:r>
                          <a:rPr lang="en-US" sz="3600" i="1">
                            <a:latin typeface="Cambria Math" panose="02040503050406030204" pitchFamily="18" charset="0"/>
                          </a:rPr>
                          <m:t>,1</m:t>
                        </m:r>
                      </m:e>
                    </m:d>
                    <m:r>
                      <a:rPr lang="en-US" sz="3600" b="0" i="1" smtClean="0">
                        <a:latin typeface="Cambria Math" panose="02040503050406030204" pitchFamily="18" charset="0"/>
                      </a:rPr>
                      <m:t>.</m:t>
                    </m:r>
                  </m:oMath>
                </a14:m>
                <a:endParaRPr lang="en-US" sz="3600" dirty="0">
                  <a:latin typeface="Arial" panose="020B060402020202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DE98DF0E-1F4B-04C3-A32E-9F7304CEC9C1}"/>
                  </a:ext>
                </a:extLst>
              </p:cNvPr>
              <p:cNvSpPr txBox="1">
                <a:spLocks noRot="1" noChangeAspect="1" noMove="1" noResize="1" noEditPoints="1" noAdjustHandles="1" noChangeArrowheads="1" noChangeShapeType="1" noTextEdit="1"/>
              </p:cNvSpPr>
              <p:nvPr/>
            </p:nvSpPr>
            <p:spPr>
              <a:xfrm>
                <a:off x="533400" y="6736259"/>
                <a:ext cx="17145000" cy="820674"/>
              </a:xfrm>
              <a:prstGeom prst="rect">
                <a:avLst/>
              </a:prstGeom>
              <a:blipFill>
                <a:blip r:embed="rId4"/>
                <a:stretch>
                  <a:fillRect l="-1102" b="-26667"/>
                </a:stretch>
              </a:blipFill>
            </p:spPr>
            <p:txBody>
              <a:bodyPr/>
              <a:lstStyle/>
              <a:p>
                <a:r>
                  <a:rPr lang="en-US">
                    <a:noFill/>
                  </a:rPr>
                  <a:t> </a:t>
                </a:r>
              </a:p>
            </p:txBody>
          </p:sp>
        </mc:Fallback>
      </mc:AlternateContent>
    </p:spTree>
    <p:extLst>
      <p:ext uri="{BB962C8B-B14F-4D97-AF65-F5344CB8AC3E}">
        <p14:creationId xmlns:p14="http://schemas.microsoft.com/office/powerpoint/2010/main" val="340272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516461" y="154738"/>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err="1">
                <a:solidFill>
                  <a:schemeClr val="lt1"/>
                </a:solidFill>
                <a:latin typeface="Arial"/>
                <a:ea typeface="Arial"/>
                <a:cs typeface="Arial"/>
                <a:sym typeface="Arial"/>
              </a:rPr>
              <a:t>Luyện</a:t>
            </a:r>
            <a:r>
              <a:rPr lang="en-US" sz="4000" b="1" dirty="0">
                <a:solidFill>
                  <a:schemeClr val="lt1"/>
                </a:solidFill>
                <a:latin typeface="Arial"/>
                <a:ea typeface="Arial"/>
                <a:cs typeface="Arial"/>
                <a:sym typeface="Arial"/>
              </a:rPr>
              <a:t> </a:t>
            </a:r>
            <a:r>
              <a:rPr lang="en-US" sz="4000" b="1" dirty="0" err="1">
                <a:solidFill>
                  <a:schemeClr val="lt1"/>
                </a:solidFill>
                <a:latin typeface="Arial"/>
                <a:ea typeface="Arial"/>
                <a:cs typeface="Arial"/>
                <a:sym typeface="Arial"/>
              </a:rPr>
              <a:t>tập</a:t>
            </a:r>
            <a:r>
              <a:rPr lang="en-US" sz="4000" b="1" dirty="0">
                <a:solidFill>
                  <a:schemeClr val="lt1"/>
                </a:solidFill>
                <a:latin typeface="Arial"/>
                <a:ea typeface="Arial"/>
                <a:cs typeface="Arial"/>
                <a:sym typeface="Arial"/>
              </a:rPr>
              <a:t> 1:</a:t>
            </a:r>
            <a:endParaRPr sz="4000" b="1" dirty="0">
              <a:solidFill>
                <a:schemeClr val="lt1"/>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516462" y="289809"/>
                <a:ext cx="17107802" cy="367158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ea typeface="Times New Roman" panose="02020603050405020304" pitchFamily="18" charset="0"/>
                    <a:cs typeface="Arial" panose="020B0604020202020204" pitchFamily="34" charset="0"/>
                  </a:rPr>
                  <a:t>Bạn Hoàng lấy ngẫu nhiên một quả cầu từ một túi đựng 2 quả cầu gồm một quả màu đen và một quả màu trắng, có cùng khối lượng và kích thước. Bạn Hải rút ngẫu nhiên một tấm thẻ từ một hộp đựng 3 tấm thẻ </a:t>
                </a:r>
                <a14:m>
                  <m:oMath xmlns:m="http://schemas.openxmlformats.org/officeDocument/2006/math">
                    <m:r>
                      <a:rPr lang="en-US" sz="4000" b="0" i="1" kern="100" smtClean="0">
                        <a:latin typeface="Cambria Math" panose="02040503050406030204" pitchFamily="18" charset="0"/>
                        <a:ea typeface="Times New Roman" panose="02020603050405020304" pitchFamily="18" charset="0"/>
                        <a:cs typeface="Arial" panose="020B0604020202020204" pitchFamily="34" charset="0"/>
                      </a:rPr>
                      <m:t>𝐴</m:t>
                    </m:r>
                    <m:r>
                      <a:rPr lang="en-US" sz="4000" b="0" i="1" kern="100" smtClean="0">
                        <a:latin typeface="Cambria Math" panose="02040503050406030204" pitchFamily="18" charset="0"/>
                        <a:ea typeface="Times New Roman" panose="02020603050405020304" pitchFamily="18" charset="0"/>
                        <a:cs typeface="Arial" panose="020B0604020202020204" pitchFamily="34" charset="0"/>
                      </a:rPr>
                      <m:t>,</m:t>
                    </m:r>
                    <m:r>
                      <a:rPr lang="en-US" sz="4000" b="0" i="1" kern="100" smtClean="0">
                        <a:latin typeface="Cambria Math" panose="02040503050406030204" pitchFamily="18" charset="0"/>
                        <a:ea typeface="Times New Roman" panose="02020603050405020304" pitchFamily="18" charset="0"/>
                        <a:cs typeface="Arial" panose="020B0604020202020204" pitchFamily="34" charset="0"/>
                      </a:rPr>
                      <m:t>𝐵</m:t>
                    </m:r>
                    <m:r>
                      <a:rPr lang="en-US" sz="4000" b="0" i="1" kern="100" smtClean="0">
                        <a:latin typeface="Cambria Math" panose="02040503050406030204" pitchFamily="18" charset="0"/>
                        <a:ea typeface="Times New Roman" panose="02020603050405020304" pitchFamily="18" charset="0"/>
                        <a:cs typeface="Arial" panose="020B0604020202020204" pitchFamily="34" charset="0"/>
                      </a:rPr>
                      <m:t>, </m:t>
                    </m:r>
                    <m:r>
                      <a:rPr lang="en-US" sz="4000" b="0" i="1" kern="100" smtClean="0">
                        <a:latin typeface="Cambria Math" panose="02040503050406030204" pitchFamily="18" charset="0"/>
                        <a:ea typeface="Times New Roman" panose="02020603050405020304" pitchFamily="18" charset="0"/>
                        <a:cs typeface="Arial" panose="020B0604020202020204" pitchFamily="34" charset="0"/>
                      </a:rPr>
                      <m:t>𝐶</m:t>
                    </m:r>
                  </m:oMath>
                </a14:m>
                <a:r>
                  <a:rPr lang="vi-VN" sz="4000" kern="100" dirty="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516462" y="289809"/>
                <a:ext cx="17107802" cy="3671583"/>
              </a:xfrm>
              <a:prstGeom prst="rect">
                <a:avLst/>
              </a:prstGeom>
              <a:blipFill>
                <a:blip r:embed="rId4"/>
                <a:stretch>
                  <a:fillRect l="-1283" r="-36" b="-6312"/>
                </a:stretch>
              </a:blipFill>
            </p:spPr>
            <p:txBody>
              <a:bodyPr/>
              <a:lstStyle/>
              <a:p>
                <a:r>
                  <a:rPr lang="en-US">
                    <a:noFill/>
                  </a:rPr>
                  <a:t> </a:t>
                </a:r>
              </a:p>
            </p:txBody>
          </p:sp>
        </mc:Fallback>
      </mc:AlternateContent>
      <p:pic>
        <p:nvPicPr>
          <p:cNvPr id="27" name="Picture 26"/>
          <p:cNvPicPr>
            <a:picLocks noChangeAspect="1"/>
          </p:cNvPicPr>
          <p:nvPr/>
        </p:nvPicPr>
        <p:blipFill>
          <a:blip r:embed="rId5"/>
          <a:stretch>
            <a:fillRect/>
          </a:stretch>
        </p:blipFill>
        <p:spPr>
          <a:xfrm rot="21128703">
            <a:off x="16729032" y="-1199348"/>
            <a:ext cx="2085013" cy="1774090"/>
          </a:xfrm>
          <a:prstGeom prst="rect">
            <a:avLst/>
          </a:prstGeom>
        </p:spPr>
      </p:pic>
      <p:sp>
        <p:nvSpPr>
          <p:cNvPr id="2" name="Rectangle 1">
            <a:extLst>
              <a:ext uri="{FF2B5EF4-FFF2-40B4-BE49-F238E27FC236}">
                <a16:creationId xmlns:a16="http://schemas.microsoft.com/office/drawing/2014/main" xmlns="" id="{9F9A711B-875E-274C-3A4D-1C696C2B0023}"/>
              </a:ext>
            </a:extLst>
          </p:cNvPr>
          <p:cNvSpPr/>
          <p:nvPr/>
        </p:nvSpPr>
        <p:spPr>
          <a:xfrm>
            <a:off x="533400" y="4204121"/>
            <a:ext cx="17107802" cy="90159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ea typeface="Times New Roman" panose="02020603050405020304" pitchFamily="18" charset="0"/>
                <a:cs typeface="Arial" panose="020B0604020202020204" pitchFamily="34" charset="0"/>
              </a:rPr>
              <a:t>.a) Mô tả không gian mẫu của phép thử.</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xmlns="" id="{693563B7-7FC0-0698-31F5-15E55B495665}"/>
                  </a:ext>
                </a:extLst>
              </p:cNvPr>
              <p:cNvSpPr/>
              <p:nvPr/>
            </p:nvSpPr>
            <p:spPr>
              <a:xfrm>
                <a:off x="228600" y="5347121"/>
                <a:ext cx="18059400" cy="4917372"/>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ea typeface="Times New Roman" panose="02020603050405020304" pitchFamily="18" charset="0"/>
                    <a:cs typeface="Arial" panose="020B0604020202020204" pitchFamily="34" charset="0"/>
                  </a:rPr>
                  <a:t>b) Xét các biến cố sau:</a:t>
                </a:r>
                <a:endParaRPr lang="en-US" sz="4000" kern="100" dirty="0">
                  <a:ea typeface="Times New Roman" panose="02020603050405020304" pitchFamily="18" charset="0"/>
                  <a:cs typeface="Arial" panose="020B0604020202020204" pitchFamily="34" charset="0"/>
                </a:endParaRPr>
              </a:p>
              <a:p>
                <a:pPr>
                  <a:lnSpc>
                    <a:spcPct val="150000"/>
                  </a:lnSpc>
                  <a:spcAft>
                    <a:spcPts val="800"/>
                  </a:spcAft>
                </a:pPr>
                <a14:m>
                  <m:oMath xmlns:m="http://schemas.openxmlformats.org/officeDocument/2006/math">
                    <m:r>
                      <a:rPr lang="en-US" sz="4000" b="0" i="1" kern="100" smtClean="0">
                        <a:latin typeface="Cambria Math" panose="02040503050406030204" pitchFamily="18" charset="0"/>
                        <a:ea typeface="Times New Roman" panose="02020603050405020304" pitchFamily="18" charset="0"/>
                        <a:cs typeface="Arial" panose="020B0604020202020204" pitchFamily="34" charset="0"/>
                      </a:rPr>
                      <m:t>𝐸</m:t>
                    </m:r>
                  </m:oMath>
                </a14:m>
                <a:r>
                  <a:rPr lang="vi-VN" sz="4000" kern="100" dirty="0">
                    <a:ea typeface="Times New Roman" panose="02020603050405020304" pitchFamily="18" charset="0"/>
                    <a:cs typeface="Arial" panose="020B0604020202020204" pitchFamily="34" charset="0"/>
                  </a:rPr>
                  <a:t>: “Bạn Hoàng lấy được quả cầu màu đen”.</a:t>
                </a:r>
                <a:endParaRPr lang="en-US" sz="4000" kern="100" dirty="0">
                  <a:ea typeface="Times New Roman" panose="02020603050405020304" pitchFamily="18" charset="0"/>
                  <a:cs typeface="Arial" panose="020B0604020202020204" pitchFamily="34" charset="0"/>
                </a:endParaRPr>
              </a:p>
              <a:p>
                <a:pPr>
                  <a:lnSpc>
                    <a:spcPct val="150000"/>
                  </a:lnSpc>
                  <a:spcAft>
                    <a:spcPts val="800"/>
                  </a:spcAft>
                </a:pPr>
                <a:r>
                  <a:rPr lang="en-US" sz="4000" kern="100" dirty="0">
                    <a:ea typeface="Times New Roman" panose="02020603050405020304" pitchFamily="18" charset="0"/>
                    <a:cs typeface="Arial" panose="020B0604020202020204" pitchFamily="34" charset="0"/>
                  </a:rPr>
                  <a:t>F</a:t>
                </a:r>
                <a14:m>
                  <m:oMath xmlns:m="http://schemas.openxmlformats.org/officeDocument/2006/math">
                    <m:r>
                      <a:rPr lang="en-US" sz="4000" i="1" kern="100">
                        <a:latin typeface="Cambria Math" panose="02040503050406030204" pitchFamily="18" charset="0"/>
                        <a:ea typeface="Times New Roman" panose="02020603050405020304" pitchFamily="18" charset="0"/>
                        <a:cs typeface="Arial" panose="020B0604020202020204" pitchFamily="34" charset="0"/>
                      </a:rPr>
                      <m:t> </m:t>
                    </m:r>
                  </m:oMath>
                </a14:m>
                <a:r>
                  <a:rPr lang="vi-VN" sz="4000" kern="100" dirty="0">
                    <a:ea typeface="Times New Roman" panose="02020603050405020304" pitchFamily="18" charset="0"/>
                    <a:cs typeface="Arial" panose="020B0604020202020204" pitchFamily="34" charset="0"/>
                  </a:rPr>
                  <a:t>: “Bạn Hoàng lấy được quả cầu màu trắng và bạn Hải không rút được tấm thẻ A”.</a:t>
                </a:r>
                <a:endParaRPr lang="en-US" sz="4000" kern="100" dirty="0">
                  <a:ea typeface="Times New Roman" panose="02020603050405020304" pitchFamily="18" charset="0"/>
                  <a:cs typeface="Arial" panose="020B0604020202020204" pitchFamily="34" charset="0"/>
                </a:endParaRPr>
              </a:p>
              <a:p>
                <a:pPr>
                  <a:lnSpc>
                    <a:spcPct val="150000"/>
                  </a:lnSpc>
                  <a:spcAft>
                    <a:spcPts val="800"/>
                  </a:spcAft>
                </a:pPr>
                <a:r>
                  <a:rPr lang="vi-VN" sz="4000" kern="100" dirty="0">
                    <a:ea typeface="Times New Roman" panose="02020603050405020304" pitchFamily="18" charset="0"/>
                    <a:cs typeface="Arial" panose="020B0604020202020204" pitchFamily="34" charset="0"/>
                  </a:rPr>
                  <a:t>Hãy mô tả các kết quả thuận lợi cho hai biến cố </a:t>
                </a:r>
                <a14:m>
                  <m:oMath xmlns:m="http://schemas.openxmlformats.org/officeDocument/2006/math">
                    <m:r>
                      <a:rPr lang="en-US" sz="4000" i="1" kern="100">
                        <a:latin typeface="Cambria Math" panose="02040503050406030204" pitchFamily="18" charset="0"/>
                        <a:ea typeface="Times New Roman" panose="02020603050405020304" pitchFamily="18" charset="0"/>
                        <a:cs typeface="Arial" panose="020B0604020202020204" pitchFamily="34" charset="0"/>
                      </a:rPr>
                      <m:t>𝐸</m:t>
                    </m:r>
                  </m:oMath>
                </a14:m>
                <a:r>
                  <a:rPr lang="vi-VN" sz="4000" kern="100" dirty="0">
                    <a:ea typeface="Times New Roman" panose="02020603050405020304" pitchFamily="18" charset="0"/>
                    <a:cs typeface="Arial" panose="020B0604020202020204" pitchFamily="34" charset="0"/>
                  </a:rPr>
                  <a:t> và </a:t>
                </a:r>
                <a:r>
                  <a:rPr lang="en-US" sz="4000" kern="100" dirty="0">
                    <a:ea typeface="Times New Roman" panose="02020603050405020304" pitchFamily="18" charset="0"/>
                    <a:cs typeface="Arial" panose="020B0604020202020204" pitchFamily="34" charset="0"/>
                  </a:rPr>
                  <a:t>F</a:t>
                </a:r>
                <a:r>
                  <a:rPr lang="vi-VN" sz="4000" kern="100" dirty="0">
                    <a:ea typeface="Times New Roman" panose="02020603050405020304" pitchFamily="18" charset="0"/>
                    <a:cs typeface="Arial" panose="020B0604020202020204" pitchFamily="34" charset="0"/>
                  </a:rPr>
                  <a:t>.</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a:extLst>
                  <a:ext uri="{FF2B5EF4-FFF2-40B4-BE49-F238E27FC236}">
                    <a16:creationId xmlns:a16="http://schemas.microsoft.com/office/drawing/2014/main" id="{693563B7-7FC0-0698-31F5-15E55B495665}"/>
                  </a:ext>
                </a:extLst>
              </p:cNvPr>
              <p:cNvSpPr>
                <a:spLocks noRot="1" noChangeAspect="1" noMove="1" noResize="1" noEditPoints="1" noAdjustHandles="1" noChangeArrowheads="1" noChangeShapeType="1" noTextEdit="1"/>
              </p:cNvSpPr>
              <p:nvPr/>
            </p:nvSpPr>
            <p:spPr>
              <a:xfrm>
                <a:off x="228600" y="5347121"/>
                <a:ext cx="18059400" cy="4917372"/>
              </a:xfrm>
              <a:prstGeom prst="rect">
                <a:avLst/>
              </a:prstGeom>
              <a:blipFill>
                <a:blip r:embed="rId6"/>
                <a:stretch>
                  <a:fillRect l="-1215" b="-4461"/>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xmlns="" id="{496AD28D-5B57-D13F-9EDE-FA7FB24EE5AD}"/>
              </a:ext>
            </a:extLst>
          </p:cNvPr>
          <p:cNvSpPr txBox="1"/>
          <p:nvPr/>
        </p:nvSpPr>
        <p:spPr>
          <a:xfrm>
            <a:off x="8534400" y="3162300"/>
            <a:ext cx="9753600" cy="923330"/>
          </a:xfrm>
          <a:prstGeom prst="rect">
            <a:avLst/>
          </a:prstGeom>
          <a:solidFill>
            <a:schemeClr val="accent3">
              <a:lumMod val="60000"/>
              <a:lumOff val="40000"/>
            </a:schemeClr>
          </a:solidFill>
        </p:spPr>
        <p:txBody>
          <a:bodyPr wrap="square" rtlCol="0">
            <a:spAutoFit/>
          </a:bodyPr>
          <a:lstStyle/>
          <a:p>
            <a:r>
              <a:rPr lang="en-US" sz="5400" b="1" dirty="0" err="1">
                <a:solidFill>
                  <a:srgbClr val="FF0000"/>
                </a:solidFill>
                <a:latin typeface="Arial" panose="020B0604020202020204" pitchFamily="34" charset="0"/>
                <a:cs typeface="Arial" panose="020B0604020202020204" pitchFamily="34" charset="0"/>
              </a:rPr>
              <a:t>Hoạt</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động</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nhóm</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đôi</a:t>
            </a:r>
            <a:r>
              <a:rPr lang="en-US" sz="5400" b="1" dirty="0">
                <a:solidFill>
                  <a:srgbClr val="FF0000"/>
                </a:solidFill>
                <a:latin typeface="Arial" panose="020B0604020202020204" pitchFamily="34" charset="0"/>
                <a:cs typeface="Arial" panose="020B0604020202020204" pitchFamily="34" charset="0"/>
              </a:rPr>
              <a:t>: 3 </a:t>
            </a:r>
            <a:r>
              <a:rPr lang="en-US" sz="5400" b="1" dirty="0" err="1">
                <a:solidFill>
                  <a:srgbClr val="FF0000"/>
                </a:solidFill>
                <a:latin typeface="Arial" panose="020B0604020202020204" pitchFamily="34" charset="0"/>
                <a:cs typeface="Arial" panose="020B0604020202020204" pitchFamily="34" charset="0"/>
              </a:rPr>
              <a:t>phút</a:t>
            </a:r>
            <a:endParaRPr lang="en-US" sz="5400" b="1" dirty="0">
              <a:solidFill>
                <a:srgbClr val="FF0000"/>
              </a:solidFill>
              <a:latin typeface="Arial" panose="020B0604020202020204" pitchFamily="34" charset="0"/>
              <a:cs typeface="Arial" panose="020B0604020202020204" pitchFamily="34" charset="0"/>
            </a:endParaRPr>
          </a:p>
        </p:txBody>
      </p:sp>
      <p:pic>
        <p:nvPicPr>
          <p:cNvPr id="4" name="Đồng hồ đếm ngược 3 phút gây sốc 3 Minutes">
            <a:hlinkClick r:id="" action="ppaction://media"/>
            <a:extLst>
              <a:ext uri="{FF2B5EF4-FFF2-40B4-BE49-F238E27FC236}">
                <a16:creationId xmlns:a16="http://schemas.microsoft.com/office/drawing/2014/main" xmlns="" id="{22CC7868-81F5-6C89-8DAA-DB908AFC52F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3677900" y="4381500"/>
            <a:ext cx="2705100" cy="1524000"/>
          </a:xfrm>
          <a:prstGeom prst="rect">
            <a:avLst/>
          </a:prstGeom>
        </p:spPr>
      </p:pic>
      <p:pic>
        <p:nvPicPr>
          <p:cNvPr id="5" name="Picture 4">
            <a:extLst>
              <a:ext uri="{FF2B5EF4-FFF2-40B4-BE49-F238E27FC236}">
                <a16:creationId xmlns:a16="http://schemas.microsoft.com/office/drawing/2014/main" xmlns="" id="{CE03DAA2-513A-D982-7BBE-C0D71643BDAE}"/>
              </a:ext>
            </a:extLst>
          </p:cNvPr>
          <p:cNvPicPr>
            <a:picLocks noChangeAspect="1"/>
          </p:cNvPicPr>
          <p:nvPr/>
        </p:nvPicPr>
        <p:blipFill>
          <a:blip r:embed="rId8"/>
          <a:stretch>
            <a:fillRect/>
          </a:stretch>
        </p:blipFill>
        <p:spPr>
          <a:xfrm>
            <a:off x="10896599" y="4762499"/>
            <a:ext cx="2766309" cy="1728943"/>
          </a:xfrm>
          <a:prstGeom prst="rect">
            <a:avLst/>
          </a:prstGeom>
        </p:spPr>
      </p:pic>
    </p:spTree>
    <p:extLst>
      <p:ext uri="{BB962C8B-B14F-4D97-AF65-F5344CB8AC3E}">
        <p14:creationId xmlns:p14="http://schemas.microsoft.com/office/powerpoint/2010/main" val="1185007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strVal val="0"/>
                                          </p:val>
                                        </p:tav>
                                        <p:tav tm="100000">
                                          <p:val>
                                            <p:strVal val="#ppt_w"/>
                                          </p:val>
                                        </p:tav>
                                      </p:tavLst>
                                    </p:anim>
                                    <p:anim calcmode="lin" valueType="num">
                                      <p:cBhvr additive="base">
                                        <p:cTn id="8" dur="500"/>
                                        <p:tgtEl>
                                          <p:spTgt spid="1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4"/>
                </p:tgtEl>
              </p:cMediaNode>
            </p:video>
          </p:childTnLst>
        </p:cTn>
      </p:par>
    </p:tnLst>
    <p:bldLst>
      <p:bldP spid="17" grpId="0"/>
      <p:bldP spid="2" grpId="0"/>
      <p:bldP spid="6"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xmlns="" id="{5E275598-8D34-C94D-66F0-081B737A348A}"/>
                  </a:ext>
                </a:extLst>
              </p:cNvPr>
              <p:cNvSpPr txBox="1"/>
              <p:nvPr/>
            </p:nvSpPr>
            <p:spPr>
              <a:xfrm>
                <a:off x="609600" y="2324100"/>
                <a:ext cx="17145000" cy="3316742"/>
              </a:xfrm>
              <a:prstGeom prst="rect">
                <a:avLst/>
              </a:prstGeom>
              <a:solidFill>
                <a:schemeClr val="accent3">
                  <a:lumMod val="40000"/>
                  <a:lumOff val="60000"/>
                </a:schemeClr>
              </a:solidFill>
            </p:spPr>
            <p:txBody>
              <a:bodyPr wrap="square" rtlCol="0">
                <a:spAutoFit/>
              </a:bodyPr>
              <a:lstStyle/>
              <a:p>
                <a:pPr>
                  <a:lnSpc>
                    <a:spcPct val="150000"/>
                  </a:lnSpc>
                </a:pPr>
                <a:r>
                  <a:rPr lang="en-US" sz="3600" dirty="0">
                    <a:latin typeface="Arial" panose="020B0604020202020204" pitchFamily="34" charset="0"/>
                    <a:cs typeface="Arial" panose="020B0604020202020204" pitchFamily="34" charset="0"/>
                  </a:rPr>
                  <a:t>a) K</a:t>
                </a:r>
                <a:r>
                  <a:rPr lang="vi-VN" sz="3600" dirty="0">
                    <a:latin typeface="Arial" panose="020B0604020202020204" pitchFamily="34" charset="0"/>
                    <a:cs typeface="Arial" panose="020B0604020202020204" pitchFamily="34" charset="0"/>
                  </a:rPr>
                  <a:t>hông gian mẫu của phép thử là </a:t>
                </a:r>
                <a:endParaRPr lang="en-US" sz="3600" dirty="0">
                  <a:latin typeface="Arial" panose="020B0604020202020204" pitchFamily="34" charset="0"/>
                  <a:cs typeface="Arial" panose="020B0604020202020204" pitchFamily="34" charset="0"/>
                </a:endParaRPr>
              </a:p>
              <a:p>
                <a:pPr>
                  <a:lnSpc>
                    <a:spcPct val="150000"/>
                  </a:lnSpc>
                </a:pPr>
                <a:r>
                  <a:rPr lang="en-US" sz="3600" dirty="0">
                    <a:latin typeface="Arial" panose="020B0604020202020204" pitchFamily="34" charset="0"/>
                    <a:cs typeface="Arial" panose="020B0604020202020204" pitchFamily="34" charset="0"/>
                  </a:rPr>
                  <a:t>Ω </a:t>
                </a:r>
                <a14:m>
                  <m:oMath xmlns:m="http://schemas.openxmlformats.org/officeDocument/2006/math">
                    <m:r>
                      <a:rPr lang="en-US" sz="3600" b="0" i="1" smtClean="0">
                        <a:latin typeface="Cambria Math" panose="02040503050406030204" pitchFamily="18" charset="0"/>
                      </a:rPr>
                      <m:t>={</m:t>
                    </m:r>
                    <m:d>
                      <m:dPr>
                        <m:ctrlPr>
                          <a:rPr lang="en-US" sz="3600" b="0" i="1" smtClean="0">
                            <a:latin typeface="Cambria Math"/>
                          </a:rPr>
                        </m:ctrlPr>
                      </m:dPr>
                      <m:e>
                        <m:r>
                          <a:rPr lang="en-US" sz="3600" b="0" i="1" smtClean="0">
                            <a:latin typeface="Cambria Math" panose="02040503050406030204" pitchFamily="18" charset="0"/>
                          </a:rPr>
                          <m:t>Đ</m:t>
                        </m:r>
                        <m:r>
                          <a:rPr lang="en-US" sz="3600" b="0" i="1" smtClean="0">
                            <a:latin typeface="Cambria Math" panose="02040503050406030204" pitchFamily="18" charset="0"/>
                          </a:rPr>
                          <m:t>𝑒𝑛</m:t>
                        </m:r>
                        <m:r>
                          <a:rPr lang="en-US" sz="3600" b="0" i="1" smtClean="0">
                            <a:latin typeface="Cambria Math" panose="02040503050406030204" pitchFamily="18" charset="0"/>
                          </a:rPr>
                          <m:t>,</m:t>
                        </m:r>
                        <m:r>
                          <a:rPr lang="en-US" sz="3600" b="0" i="1" smtClean="0">
                            <a:latin typeface="Cambria Math" panose="02040503050406030204" pitchFamily="18" charset="0"/>
                          </a:rPr>
                          <m:t>𝐴</m:t>
                        </m:r>
                      </m:e>
                    </m:d>
                    <m:r>
                      <a:rPr lang="en-US" sz="3600" b="0" i="1" smtClean="0">
                        <a:latin typeface="Cambria Math" panose="02040503050406030204" pitchFamily="18" charset="0"/>
                      </a:rPr>
                      <m:t>;</m:t>
                    </m:r>
                    <m:d>
                      <m:dPr>
                        <m:ctrlPr>
                          <a:rPr lang="en-US" sz="3600" b="0" i="1" smtClean="0">
                            <a:latin typeface="Cambria Math"/>
                          </a:rPr>
                        </m:ctrlPr>
                      </m:dPr>
                      <m:e>
                        <m:r>
                          <a:rPr lang="en-US" sz="3600" i="1">
                            <a:latin typeface="Cambria Math" panose="02040503050406030204" pitchFamily="18" charset="0"/>
                          </a:rPr>
                          <m:t>Đ</m:t>
                        </m:r>
                        <m:r>
                          <a:rPr lang="en-US" sz="3600" i="1">
                            <a:latin typeface="Cambria Math" panose="02040503050406030204" pitchFamily="18" charset="0"/>
                          </a:rPr>
                          <m:t>𝑒𝑛</m:t>
                        </m:r>
                        <m:r>
                          <a:rPr lang="en-US" sz="3600" b="0" i="1" smtClean="0">
                            <a:latin typeface="Cambria Math" panose="02040503050406030204" pitchFamily="18" charset="0"/>
                          </a:rPr>
                          <m:t>,</m:t>
                        </m:r>
                        <m:r>
                          <a:rPr lang="en-US" sz="3600" b="0" i="1" smtClean="0">
                            <a:latin typeface="Cambria Math" panose="02040503050406030204" pitchFamily="18" charset="0"/>
                          </a:rPr>
                          <m:t>𝐵</m:t>
                        </m:r>
                      </m:e>
                    </m:d>
                    <m:r>
                      <a:rPr lang="en-US" sz="3600" b="0" i="1" smtClean="0">
                        <a:latin typeface="Cambria Math" panose="02040503050406030204" pitchFamily="18" charset="0"/>
                      </a:rPr>
                      <m:t>;</m:t>
                    </m:r>
                    <m:d>
                      <m:dPr>
                        <m:ctrlPr>
                          <a:rPr lang="en-US" sz="3600" b="0" i="1" smtClean="0">
                            <a:latin typeface="Cambria Math"/>
                          </a:rPr>
                        </m:ctrlPr>
                      </m:dPr>
                      <m:e>
                        <m:r>
                          <a:rPr lang="en-US" sz="3600" i="1">
                            <a:latin typeface="Cambria Math" panose="02040503050406030204" pitchFamily="18" charset="0"/>
                          </a:rPr>
                          <m:t>Đ</m:t>
                        </m:r>
                        <m:r>
                          <a:rPr lang="en-US" sz="3600" i="1">
                            <a:latin typeface="Cambria Math" panose="02040503050406030204" pitchFamily="18" charset="0"/>
                          </a:rPr>
                          <m:t>𝑒𝑛</m:t>
                        </m:r>
                        <m:r>
                          <a:rPr lang="en-US" sz="3600" b="0" i="1" smtClean="0">
                            <a:latin typeface="Cambria Math" panose="02040503050406030204" pitchFamily="18" charset="0"/>
                          </a:rPr>
                          <m:t>,</m:t>
                        </m:r>
                        <m:r>
                          <a:rPr lang="en-US" sz="3600" b="0" i="1" smtClean="0">
                            <a:latin typeface="Cambria Math" panose="02040503050406030204" pitchFamily="18" charset="0"/>
                          </a:rPr>
                          <m:t>𝐶</m:t>
                        </m:r>
                      </m:e>
                    </m:d>
                    <m:r>
                      <a:rPr lang="en-US" sz="3600" b="0" i="1" smtClean="0">
                        <a:latin typeface="Cambria Math" panose="02040503050406030204" pitchFamily="18" charset="0"/>
                      </a:rPr>
                      <m:t>;</m:t>
                    </m:r>
                    <m:d>
                      <m:dPr>
                        <m:ctrlPr>
                          <a:rPr lang="en-US" sz="3600" b="0" i="1" smtClean="0">
                            <a:latin typeface="Cambria Math"/>
                          </a:rPr>
                        </m:ctrlPr>
                      </m:dPr>
                      <m:e>
                        <m:r>
                          <a:rPr lang="en-US" sz="3600" b="0" i="1" smtClean="0">
                            <a:latin typeface="Cambria Math" panose="02040503050406030204" pitchFamily="18" charset="0"/>
                          </a:rPr>
                          <m:t>𝑇𝑟</m:t>
                        </m:r>
                        <m:r>
                          <a:rPr lang="en-US" sz="3600" b="0" i="1" smtClean="0">
                            <a:latin typeface="Cambria Math" panose="02040503050406030204" pitchFamily="18" charset="0"/>
                          </a:rPr>
                          <m:t>ắ</m:t>
                        </m:r>
                        <m:r>
                          <a:rPr lang="en-US" sz="3600" b="0" i="1" smtClean="0">
                            <a:latin typeface="Cambria Math" panose="02040503050406030204" pitchFamily="18" charset="0"/>
                          </a:rPr>
                          <m:t>𝑛𝑔</m:t>
                        </m:r>
                        <m:r>
                          <a:rPr lang="en-US" sz="3600" b="0" i="1" smtClean="0">
                            <a:latin typeface="Cambria Math" panose="02040503050406030204" pitchFamily="18" charset="0"/>
                          </a:rPr>
                          <m:t>,</m:t>
                        </m:r>
                        <m:r>
                          <a:rPr lang="en-US" sz="3600" b="0" i="1" smtClean="0">
                            <a:latin typeface="Cambria Math" panose="02040503050406030204" pitchFamily="18" charset="0"/>
                          </a:rPr>
                          <m:t>𝐴</m:t>
                        </m:r>
                      </m:e>
                    </m:d>
                    <m:r>
                      <a:rPr lang="en-US" sz="3600" b="0" i="1" smtClean="0">
                        <a:latin typeface="Cambria Math" panose="02040503050406030204" pitchFamily="18" charset="0"/>
                      </a:rPr>
                      <m:t>;</m:t>
                    </m:r>
                    <m:d>
                      <m:dPr>
                        <m:ctrlPr>
                          <a:rPr lang="en-US" sz="3600" b="0" i="1" smtClean="0">
                            <a:latin typeface="Cambria Math"/>
                          </a:rPr>
                        </m:ctrlPr>
                      </m:dPr>
                      <m:e>
                        <m:r>
                          <a:rPr lang="en-US" sz="3600" b="0" i="1" smtClean="0">
                            <a:latin typeface="Cambria Math" panose="02040503050406030204" pitchFamily="18" charset="0"/>
                          </a:rPr>
                          <m:t>𝑇𝑟</m:t>
                        </m:r>
                        <m:r>
                          <a:rPr lang="en-US" sz="3600" b="0" i="1" smtClean="0">
                            <a:latin typeface="Cambria Math" panose="02040503050406030204" pitchFamily="18" charset="0"/>
                          </a:rPr>
                          <m:t>ắ</m:t>
                        </m:r>
                        <m:r>
                          <a:rPr lang="en-US" sz="3600" b="0" i="1" smtClean="0">
                            <a:latin typeface="Cambria Math" panose="02040503050406030204" pitchFamily="18" charset="0"/>
                          </a:rPr>
                          <m:t>𝑛𝑔</m:t>
                        </m:r>
                        <m:r>
                          <a:rPr lang="en-US" sz="3600" b="0" i="1" smtClean="0">
                            <a:latin typeface="Cambria Math" panose="02040503050406030204" pitchFamily="18" charset="0"/>
                          </a:rPr>
                          <m:t>,</m:t>
                        </m:r>
                        <m:r>
                          <a:rPr lang="en-US" sz="3600" b="0" i="1" smtClean="0">
                            <a:latin typeface="Cambria Math" panose="02040503050406030204" pitchFamily="18" charset="0"/>
                          </a:rPr>
                          <m:t>𝐵</m:t>
                        </m:r>
                      </m:e>
                    </m:d>
                    <m:r>
                      <a:rPr lang="en-US" sz="3600" b="0" i="1" smtClean="0">
                        <a:latin typeface="Cambria Math" panose="02040503050406030204" pitchFamily="18" charset="0"/>
                      </a:rPr>
                      <m:t>;</m:t>
                    </m:r>
                    <m:d>
                      <m:dPr>
                        <m:ctrlPr>
                          <a:rPr lang="en-US" sz="3600" b="0" i="1" smtClean="0">
                            <a:latin typeface="Cambria Math"/>
                          </a:rPr>
                        </m:ctrlPr>
                      </m:dPr>
                      <m:e>
                        <m:r>
                          <a:rPr lang="en-US" sz="3600" b="0" i="1" smtClean="0">
                            <a:latin typeface="Cambria Math" panose="02040503050406030204" pitchFamily="18" charset="0"/>
                          </a:rPr>
                          <m:t>𝑇𝑟</m:t>
                        </m:r>
                        <m:r>
                          <a:rPr lang="en-US" sz="3600" b="0" i="1" smtClean="0">
                            <a:latin typeface="Cambria Math" panose="02040503050406030204" pitchFamily="18" charset="0"/>
                          </a:rPr>
                          <m:t>ắ</m:t>
                        </m:r>
                        <m:r>
                          <a:rPr lang="en-US" sz="3600" b="0" i="1" smtClean="0">
                            <a:latin typeface="Cambria Math" panose="02040503050406030204" pitchFamily="18" charset="0"/>
                          </a:rPr>
                          <m:t>𝑛𝑔</m:t>
                        </m:r>
                        <m:r>
                          <a:rPr lang="en-US" sz="3600" b="0" i="1" smtClean="0">
                            <a:latin typeface="Cambria Math" panose="02040503050406030204" pitchFamily="18" charset="0"/>
                          </a:rPr>
                          <m:t> ,</m:t>
                        </m:r>
                        <m:r>
                          <a:rPr lang="en-US" sz="3600" b="0" i="1" smtClean="0">
                            <a:latin typeface="Cambria Math" panose="02040503050406030204" pitchFamily="18" charset="0"/>
                          </a:rPr>
                          <m:t>𝐶</m:t>
                        </m:r>
                      </m:e>
                    </m:d>
                    <m:r>
                      <a:rPr lang="en-US" sz="3600" b="0" i="1" smtClean="0">
                        <a:latin typeface="Cambria Math" panose="02040503050406030204" pitchFamily="18" charset="0"/>
                      </a:rPr>
                      <m:t>}</m:t>
                    </m:r>
                  </m:oMath>
                </a14:m>
                <a:endParaRPr lang="en-US" sz="3600" dirty="0">
                  <a:latin typeface="Arial" panose="020B0604020202020204" pitchFamily="34" charset="0"/>
                  <a:cs typeface="Arial" panose="020B0604020202020204" pitchFamily="34" charset="0"/>
                </a:endParaRPr>
              </a:p>
              <a:p>
                <a:pPr>
                  <a:lnSpc>
                    <a:spcPct val="150000"/>
                  </a:lnSpc>
                </a:pPr>
                <a:r>
                  <a:rPr lang="vi-VN" sz="3600" dirty="0">
                    <a:latin typeface="Arial" panose="020B0604020202020204" pitchFamily="34" charset="0"/>
                    <a:cs typeface="Arial" panose="020B0604020202020204" pitchFamily="34" charset="0"/>
                  </a:rPr>
                  <a:t>Vậy không gian mẫu có 6 phần tử.</a:t>
                </a:r>
                <a:endParaRPr lang="en-US" sz="3600" dirty="0">
                  <a:latin typeface="Arial" panose="020B0604020202020204" pitchFamily="34" charset="0"/>
                  <a:cs typeface="Arial" panose="020B0604020202020204" pitchFamily="34" charset="0"/>
                </a:endParaRPr>
              </a:p>
              <a:p>
                <a:pPr>
                  <a:lnSpc>
                    <a:spcPct val="150000"/>
                  </a:lnSpc>
                </a:pPr>
                <a:endParaRPr lang="en-US" sz="3600" dirty="0">
                  <a:latin typeface="Arial" panose="020B0604020202020204" pitchFamily="34" charset="0"/>
                  <a:cs typeface="Arial" panose="020B0604020202020204" pitchFamily="34" charset="0"/>
                </a:endParaRPr>
              </a:p>
            </p:txBody>
          </p:sp>
        </mc:Choice>
        <mc:Fallback xmlns="">
          <p:sp>
            <p:nvSpPr>
              <p:cNvPr id="2" name="TextBox 1">
                <a:extLst>
                  <a:ext uri="{FF2B5EF4-FFF2-40B4-BE49-F238E27FC236}">
                    <a16:creationId xmlns:a16="http://schemas.microsoft.com/office/drawing/2014/main" id="{5E275598-8D34-C94D-66F0-081B737A348A}"/>
                  </a:ext>
                </a:extLst>
              </p:cNvPr>
              <p:cNvSpPr txBox="1">
                <a:spLocks noRot="1" noChangeAspect="1" noMove="1" noResize="1" noEditPoints="1" noAdjustHandles="1" noChangeArrowheads="1" noChangeShapeType="1" noTextEdit="1"/>
              </p:cNvSpPr>
              <p:nvPr/>
            </p:nvSpPr>
            <p:spPr>
              <a:xfrm>
                <a:off x="609600" y="2324100"/>
                <a:ext cx="17145000" cy="3316742"/>
              </a:xfrm>
              <a:prstGeom prst="rect">
                <a:avLst/>
              </a:prstGeom>
              <a:blipFill>
                <a:blip r:embed="rId3"/>
                <a:stretch>
                  <a:fillRect l="-10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14CBC9BE-B776-D072-B250-9F6030C4D120}"/>
                  </a:ext>
                </a:extLst>
              </p:cNvPr>
              <p:cNvSpPr txBox="1"/>
              <p:nvPr/>
            </p:nvSpPr>
            <p:spPr>
              <a:xfrm>
                <a:off x="533400" y="5372100"/>
                <a:ext cx="17145000" cy="820674"/>
              </a:xfrm>
              <a:prstGeom prst="rect">
                <a:avLst/>
              </a:prstGeom>
              <a:solidFill>
                <a:schemeClr val="accent6">
                  <a:lumMod val="40000"/>
                  <a:lumOff val="60000"/>
                </a:schemeClr>
              </a:solidFill>
            </p:spPr>
            <p:txBody>
              <a:bodyPr wrap="square" rtlCol="0">
                <a:spAutoFit/>
              </a:bodyPr>
              <a:lstStyle/>
              <a:p>
                <a:pPr>
                  <a:lnSpc>
                    <a:spcPct val="150000"/>
                  </a:lnSpc>
                </a:pPr>
                <a:r>
                  <a:rPr lang="en-US" sz="3600" dirty="0">
                    <a:latin typeface="Arial" panose="020B0604020202020204" pitchFamily="34" charset="0"/>
                    <a:cs typeface="Arial" panose="020B0604020202020204" pitchFamily="34" charset="0"/>
                  </a:rPr>
                  <a:t>b)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thuận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rPr>
                      <m:t>𝐸</m:t>
                    </m:r>
                  </m:oMath>
                </a14:m>
                <a:r>
                  <a:rPr lang="en-US" sz="3600" dirty="0">
                    <a:latin typeface="Arial" panose="020B0604020202020204" pitchFamily="34" charset="0"/>
                    <a:cs typeface="Arial" panose="020B0604020202020204" pitchFamily="34" charset="0"/>
                  </a:rPr>
                  <a:t> là </a:t>
                </a:r>
                <a14:m>
                  <m:oMath xmlns:m="http://schemas.openxmlformats.org/officeDocument/2006/math">
                    <m:d>
                      <m:dPr>
                        <m:ctrlPr>
                          <a:rPr lang="en-US" sz="3600" i="1">
                            <a:latin typeface="Cambria Math"/>
                          </a:rPr>
                        </m:ctrlPr>
                      </m:dPr>
                      <m:e>
                        <m:r>
                          <a:rPr lang="en-US" sz="3600" i="1">
                            <a:latin typeface="Cambria Math" panose="02040503050406030204" pitchFamily="18" charset="0"/>
                          </a:rPr>
                          <m:t>Đ</m:t>
                        </m:r>
                        <m:r>
                          <a:rPr lang="en-US" sz="3600" i="1">
                            <a:latin typeface="Cambria Math" panose="02040503050406030204" pitchFamily="18" charset="0"/>
                          </a:rPr>
                          <m:t>𝑒𝑛</m:t>
                        </m:r>
                        <m:r>
                          <a:rPr lang="en-US" sz="3600" i="1">
                            <a:latin typeface="Cambria Math" panose="02040503050406030204" pitchFamily="18" charset="0"/>
                          </a:rPr>
                          <m:t>,</m:t>
                        </m:r>
                        <m:r>
                          <a:rPr lang="en-US" sz="3600" i="1">
                            <a:latin typeface="Cambria Math" panose="02040503050406030204" pitchFamily="18" charset="0"/>
                          </a:rPr>
                          <m:t>𝐴</m:t>
                        </m:r>
                      </m:e>
                    </m:d>
                    <m:r>
                      <a:rPr lang="en-US" sz="3600" i="1">
                        <a:latin typeface="Cambria Math" panose="02040503050406030204" pitchFamily="18" charset="0"/>
                      </a:rPr>
                      <m:t>;</m:t>
                    </m:r>
                    <m:d>
                      <m:dPr>
                        <m:ctrlPr>
                          <a:rPr lang="en-US" sz="3600" i="1">
                            <a:latin typeface="Cambria Math"/>
                          </a:rPr>
                        </m:ctrlPr>
                      </m:dPr>
                      <m:e>
                        <m:r>
                          <a:rPr lang="en-US" sz="3600" i="1">
                            <a:latin typeface="Cambria Math" panose="02040503050406030204" pitchFamily="18" charset="0"/>
                          </a:rPr>
                          <m:t>Đ</m:t>
                        </m:r>
                        <m:r>
                          <a:rPr lang="en-US" sz="3600" i="1">
                            <a:latin typeface="Cambria Math" panose="02040503050406030204" pitchFamily="18" charset="0"/>
                          </a:rPr>
                          <m:t>𝑒𝑛</m:t>
                        </m:r>
                        <m:r>
                          <a:rPr lang="en-US" sz="3600" i="1">
                            <a:latin typeface="Cambria Math" panose="02040503050406030204" pitchFamily="18" charset="0"/>
                          </a:rPr>
                          <m:t>,</m:t>
                        </m:r>
                        <m:r>
                          <a:rPr lang="en-US" sz="3600" i="1">
                            <a:latin typeface="Cambria Math" panose="02040503050406030204" pitchFamily="18" charset="0"/>
                          </a:rPr>
                          <m:t>𝐵</m:t>
                        </m:r>
                      </m:e>
                    </m:d>
                    <m:r>
                      <a:rPr lang="en-US" sz="3600" i="1">
                        <a:latin typeface="Cambria Math" panose="02040503050406030204" pitchFamily="18" charset="0"/>
                      </a:rPr>
                      <m:t>;</m:t>
                    </m:r>
                    <m:d>
                      <m:dPr>
                        <m:ctrlPr>
                          <a:rPr lang="en-US" sz="3600" i="1">
                            <a:latin typeface="Cambria Math"/>
                          </a:rPr>
                        </m:ctrlPr>
                      </m:dPr>
                      <m:e>
                        <m:r>
                          <a:rPr lang="en-US" sz="3600" i="1">
                            <a:latin typeface="Cambria Math" panose="02040503050406030204" pitchFamily="18" charset="0"/>
                          </a:rPr>
                          <m:t>Đ</m:t>
                        </m:r>
                        <m:r>
                          <a:rPr lang="en-US" sz="3600" i="1">
                            <a:latin typeface="Cambria Math" panose="02040503050406030204" pitchFamily="18" charset="0"/>
                          </a:rPr>
                          <m:t>𝑒𝑛</m:t>
                        </m:r>
                        <m:r>
                          <a:rPr lang="en-US" sz="3600" i="1">
                            <a:latin typeface="Cambria Math" panose="02040503050406030204" pitchFamily="18" charset="0"/>
                          </a:rPr>
                          <m:t>,</m:t>
                        </m:r>
                        <m:r>
                          <a:rPr lang="en-US" sz="3600" i="1">
                            <a:latin typeface="Cambria Math" panose="02040503050406030204" pitchFamily="18" charset="0"/>
                          </a:rPr>
                          <m:t>𝐶</m:t>
                        </m:r>
                      </m:e>
                    </m:d>
                    <m:r>
                      <a:rPr lang="en-US" sz="3600" b="0" i="1" smtClean="0">
                        <a:latin typeface="Cambria Math" panose="02040503050406030204" pitchFamily="18" charset="0"/>
                      </a:rPr>
                      <m:t>.</m:t>
                    </m:r>
                  </m:oMath>
                </a14:m>
                <a:endParaRPr lang="en-US" sz="3600" dirty="0">
                  <a:latin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14CBC9BE-B776-D072-B250-9F6030C4D120}"/>
                  </a:ext>
                </a:extLst>
              </p:cNvPr>
              <p:cNvSpPr txBox="1">
                <a:spLocks noRot="1" noChangeAspect="1" noMove="1" noResize="1" noEditPoints="1" noAdjustHandles="1" noChangeArrowheads="1" noChangeShapeType="1" noTextEdit="1"/>
              </p:cNvSpPr>
              <p:nvPr/>
            </p:nvSpPr>
            <p:spPr>
              <a:xfrm>
                <a:off x="533400" y="5372100"/>
                <a:ext cx="17145000" cy="820674"/>
              </a:xfrm>
              <a:prstGeom prst="rect">
                <a:avLst/>
              </a:prstGeom>
              <a:blipFill>
                <a:blip r:embed="rId4"/>
                <a:stretch>
                  <a:fillRect l="-1102"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DE98DF0E-1F4B-04C3-A32E-9F7304CEC9C1}"/>
                  </a:ext>
                </a:extLst>
              </p:cNvPr>
              <p:cNvSpPr txBox="1"/>
              <p:nvPr/>
            </p:nvSpPr>
            <p:spPr>
              <a:xfrm>
                <a:off x="533400" y="6210300"/>
                <a:ext cx="17145000" cy="923330"/>
              </a:xfrm>
              <a:prstGeom prst="rect">
                <a:avLst/>
              </a:prstGeom>
              <a:solidFill>
                <a:schemeClr val="accent6">
                  <a:lumMod val="40000"/>
                  <a:lumOff val="60000"/>
                </a:schemeClr>
              </a:solidFill>
            </p:spPr>
            <p:txBody>
              <a:bodyPr wrap="square" rtlCol="0">
                <a:spAutoFit/>
              </a:bodyPr>
              <a:lstStyle/>
              <a:p>
                <a:pPr>
                  <a:lnSpc>
                    <a:spcPct val="150000"/>
                  </a:lnSpc>
                </a:pP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thuận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rPr>
                      <m:t>𝐹</m:t>
                    </m:r>
                  </m:oMath>
                </a14:m>
                <a:r>
                  <a:rPr lang="en-US" sz="3600" dirty="0">
                    <a:latin typeface="Arial" panose="020B0604020202020204" pitchFamily="34" charset="0"/>
                    <a:cs typeface="Arial" panose="020B0604020202020204" pitchFamily="34" charset="0"/>
                  </a:rPr>
                  <a:t> là</a:t>
                </a:r>
                <a14:m>
                  <m:oMath xmlns:m="http://schemas.openxmlformats.org/officeDocument/2006/math">
                    <m:r>
                      <a:rPr lang="en-US" sz="3600" b="0" i="0" smtClean="0">
                        <a:latin typeface="Cambria Math" panose="02040503050406030204" pitchFamily="18" charset="0"/>
                      </a:rPr>
                      <m:t> </m:t>
                    </m:r>
                    <m:d>
                      <m:dPr>
                        <m:ctrlPr>
                          <a:rPr lang="en-US" sz="3600" i="1">
                            <a:latin typeface="Cambria Math"/>
                          </a:rPr>
                        </m:ctrlPr>
                      </m:dPr>
                      <m:e>
                        <m:r>
                          <a:rPr lang="en-US" sz="3600" i="1">
                            <a:latin typeface="Cambria Math" panose="02040503050406030204" pitchFamily="18" charset="0"/>
                          </a:rPr>
                          <m:t>𝑇𝑟</m:t>
                        </m:r>
                        <m:r>
                          <a:rPr lang="en-US" sz="3600" i="1">
                            <a:latin typeface="Cambria Math" panose="02040503050406030204" pitchFamily="18" charset="0"/>
                          </a:rPr>
                          <m:t>ắ</m:t>
                        </m:r>
                        <m:r>
                          <a:rPr lang="en-US" sz="3600" i="1">
                            <a:latin typeface="Cambria Math" panose="02040503050406030204" pitchFamily="18" charset="0"/>
                          </a:rPr>
                          <m:t>𝑛𝑔</m:t>
                        </m:r>
                        <m:r>
                          <a:rPr lang="en-US" sz="3600" i="1">
                            <a:latin typeface="Cambria Math" panose="02040503050406030204" pitchFamily="18" charset="0"/>
                          </a:rPr>
                          <m:t>,</m:t>
                        </m:r>
                        <m:r>
                          <a:rPr lang="en-US" sz="3600" i="1">
                            <a:latin typeface="Cambria Math" panose="02040503050406030204" pitchFamily="18" charset="0"/>
                          </a:rPr>
                          <m:t>𝐵</m:t>
                        </m:r>
                      </m:e>
                    </m:d>
                    <m:r>
                      <a:rPr lang="en-US" sz="3600" i="1">
                        <a:latin typeface="Cambria Math" panose="02040503050406030204" pitchFamily="18" charset="0"/>
                      </a:rPr>
                      <m:t>;</m:t>
                    </m:r>
                    <m:d>
                      <m:dPr>
                        <m:ctrlPr>
                          <a:rPr lang="en-US" sz="3600" i="1">
                            <a:latin typeface="Cambria Math"/>
                          </a:rPr>
                        </m:ctrlPr>
                      </m:dPr>
                      <m:e>
                        <m:r>
                          <a:rPr lang="en-US" sz="3600" i="1">
                            <a:latin typeface="Cambria Math" panose="02040503050406030204" pitchFamily="18" charset="0"/>
                          </a:rPr>
                          <m:t>𝑇𝑟</m:t>
                        </m:r>
                        <m:r>
                          <a:rPr lang="en-US" sz="3600" i="1">
                            <a:latin typeface="Cambria Math" panose="02040503050406030204" pitchFamily="18" charset="0"/>
                          </a:rPr>
                          <m:t>ắ</m:t>
                        </m:r>
                        <m:r>
                          <a:rPr lang="en-US" sz="3600" i="1">
                            <a:latin typeface="Cambria Math" panose="02040503050406030204" pitchFamily="18" charset="0"/>
                          </a:rPr>
                          <m:t>𝑛𝑔</m:t>
                        </m:r>
                        <m:r>
                          <a:rPr lang="en-US" sz="3600" i="1">
                            <a:latin typeface="Cambria Math" panose="02040503050406030204" pitchFamily="18" charset="0"/>
                          </a:rPr>
                          <m:t>,</m:t>
                        </m:r>
                        <m:r>
                          <a:rPr lang="en-US" sz="3600" i="1">
                            <a:latin typeface="Cambria Math" panose="02040503050406030204" pitchFamily="18" charset="0"/>
                          </a:rPr>
                          <m:t>𝐶</m:t>
                        </m:r>
                      </m:e>
                    </m:d>
                    <m:r>
                      <a:rPr lang="en-US" sz="3600" b="0" i="1" smtClean="0">
                        <a:latin typeface="Cambria Math" panose="02040503050406030204" pitchFamily="18" charset="0"/>
                      </a:rPr>
                      <m:t>.</m:t>
                    </m:r>
                  </m:oMath>
                </a14:m>
                <a:endParaRPr lang="en-US" sz="3600" dirty="0">
                  <a:latin typeface="Arial" panose="020B060402020202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DE98DF0E-1F4B-04C3-A32E-9F7304CEC9C1}"/>
                  </a:ext>
                </a:extLst>
              </p:cNvPr>
              <p:cNvSpPr txBox="1">
                <a:spLocks noRot="1" noChangeAspect="1" noMove="1" noResize="1" noEditPoints="1" noAdjustHandles="1" noChangeArrowheads="1" noChangeShapeType="1" noTextEdit="1"/>
              </p:cNvSpPr>
              <p:nvPr/>
            </p:nvSpPr>
            <p:spPr>
              <a:xfrm>
                <a:off x="533400" y="6210300"/>
                <a:ext cx="17145000" cy="923330"/>
              </a:xfrm>
              <a:prstGeom prst="rect">
                <a:avLst/>
              </a:prstGeom>
              <a:blipFill>
                <a:blip r:embed="rId5"/>
                <a:stretch>
                  <a:fillRect l="-356" b="-13245"/>
                </a:stretch>
              </a:blipFill>
            </p:spPr>
            <p:txBody>
              <a:bodyPr/>
              <a:lstStyle/>
              <a:p>
                <a:r>
                  <a:rPr lang="en-US">
                    <a:noFill/>
                  </a:rPr>
                  <a:t> </a:t>
                </a:r>
              </a:p>
            </p:txBody>
          </p:sp>
        </mc:Fallback>
      </mc:AlternateContent>
      <p:grpSp>
        <p:nvGrpSpPr>
          <p:cNvPr id="3" name="Google Shape;305;p14">
            <a:extLst>
              <a:ext uri="{FF2B5EF4-FFF2-40B4-BE49-F238E27FC236}">
                <a16:creationId xmlns:a16="http://schemas.microsoft.com/office/drawing/2014/main" xmlns="" id="{8137F369-ECC0-906C-E2E7-0350FC17E6FB}"/>
              </a:ext>
            </a:extLst>
          </p:cNvPr>
          <p:cNvGrpSpPr/>
          <p:nvPr/>
        </p:nvGrpSpPr>
        <p:grpSpPr>
          <a:xfrm flipH="1">
            <a:off x="1327380" y="501396"/>
            <a:ext cx="2351174" cy="1289304"/>
            <a:chOff x="7837953" y="804641"/>
            <a:chExt cx="2022200" cy="1289304"/>
          </a:xfrm>
        </p:grpSpPr>
        <p:pic>
          <p:nvPicPr>
            <p:cNvPr id="5" name="Google Shape;306;p14">
              <a:extLst>
                <a:ext uri="{FF2B5EF4-FFF2-40B4-BE49-F238E27FC236}">
                  <a16:creationId xmlns:a16="http://schemas.microsoft.com/office/drawing/2014/main" xmlns="" id="{7647441F-9DF6-0A41-BE2A-19140FF7FDD9}"/>
                </a:ext>
              </a:extLst>
            </p:cNvPr>
            <p:cNvPicPr preferRelativeResize="0"/>
            <p:nvPr/>
          </p:nvPicPr>
          <p:blipFill rotWithShape="1">
            <a:blip r:embed="rId6">
              <a:alphaModFix/>
            </a:blip>
            <a:srcRect/>
            <a:stretch/>
          </p:blipFill>
          <p:spPr>
            <a:xfrm>
              <a:off x="7974522" y="804641"/>
              <a:ext cx="1828800" cy="1289304"/>
            </a:xfrm>
            <a:prstGeom prst="rect">
              <a:avLst/>
            </a:prstGeom>
            <a:noFill/>
            <a:ln>
              <a:noFill/>
            </a:ln>
          </p:spPr>
        </p:pic>
        <p:sp>
          <p:nvSpPr>
            <p:cNvPr id="7" name="Google Shape;307;p14">
              <a:extLst>
                <a:ext uri="{FF2B5EF4-FFF2-40B4-BE49-F238E27FC236}">
                  <a16:creationId xmlns:a16="http://schemas.microsoft.com/office/drawing/2014/main" xmlns="" id="{4A295A56-93C2-D769-CF6B-C606DF9725AB}"/>
                </a:ext>
              </a:extLst>
            </p:cNvPr>
            <p:cNvSpPr txBox="1"/>
            <p:nvPr/>
          </p:nvSpPr>
          <p:spPr>
            <a:xfrm>
              <a:off x="7837953" y="873633"/>
              <a:ext cx="2022200" cy="92328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0" name="Rectangle 2">
            <a:extLst>
              <a:ext uri="{FF2B5EF4-FFF2-40B4-BE49-F238E27FC236}">
                <a16:creationId xmlns:a16="http://schemas.microsoft.com/office/drawing/2014/main" xmlns="" id="{3EF169E9-24C1-3D57-4407-7909487CA3D2}"/>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a:extLst>
              <a:ext uri="{FF2B5EF4-FFF2-40B4-BE49-F238E27FC236}">
                <a16:creationId xmlns:a16="http://schemas.microsoft.com/office/drawing/2014/main" xmlns="" id="{51A7CFF4-F72B-148D-72FA-DCF1E7EE961A}"/>
              </a:ext>
            </a:extLst>
          </p:cNvPr>
          <p:cNvGraphicFramePr>
            <a:graphicFrameLocks noChangeAspect="1"/>
          </p:cNvGraphicFramePr>
          <p:nvPr/>
        </p:nvGraphicFramePr>
        <p:xfrm>
          <a:off x="0" y="0"/>
          <a:ext cx="279400" cy="165100"/>
        </p:xfrm>
        <a:graphic>
          <a:graphicData uri="http://schemas.openxmlformats.org/presentationml/2006/ole">
            <mc:AlternateContent xmlns:mc="http://schemas.openxmlformats.org/markup-compatibility/2006">
              <mc:Choice xmlns:v="urn:schemas-microsoft-com:vml" Requires="v">
                <p:oleObj spid="_x0000_s1028" name="Equation" r:id="rId7" imgW="279279" imgH="165028" progId="Equation.DSMT4">
                  <p:embed/>
                </p:oleObj>
              </mc:Choice>
              <mc:Fallback>
                <p:oleObj name="Equation" r:id="rId7" imgW="279279" imgH="165028" progId="Equation.DSMT4">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794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0089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52600" y="1714500"/>
            <a:ext cx="14706601" cy="5693392"/>
            <a:chOff x="1660361" y="2917658"/>
            <a:chExt cx="14706601" cy="5693392"/>
          </a:xfrm>
        </p:grpSpPr>
        <p:grpSp>
          <p:nvGrpSpPr>
            <p:cNvPr id="40" name="Group 4"/>
            <p:cNvGrpSpPr/>
            <p:nvPr/>
          </p:nvGrpSpPr>
          <p:grpSpPr>
            <a:xfrm>
              <a:off x="1660361" y="2917658"/>
              <a:ext cx="14706601" cy="5189622"/>
              <a:chOff x="-671495" y="0"/>
              <a:chExt cx="9257063" cy="4879457"/>
            </a:xfrm>
          </p:grpSpPr>
          <p:sp>
            <p:nvSpPr>
              <p:cNvPr id="42" name="Freeform 5"/>
              <p:cNvSpPr/>
              <p:nvPr/>
            </p:nvSpPr>
            <p:spPr>
              <a:xfrm>
                <a:off x="-671495" y="12700"/>
                <a:ext cx="9257063" cy="4866757"/>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671495" y="0"/>
                <a:ext cx="9257063" cy="4879455"/>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2220973" y="3706951"/>
              <a:ext cx="13334998" cy="4904099"/>
            </a:xfrm>
            <a:prstGeom prst="rect">
              <a:avLst/>
            </a:prstGeom>
          </p:spPr>
          <p:txBody>
            <a:bodyPr wrap="square">
              <a:spAutoFit/>
            </a:bodyPr>
            <a:lstStyle/>
            <a:p>
              <a:pPr algn="ctr">
                <a:lnSpc>
                  <a:spcPct val="150000"/>
                </a:lnSpc>
                <a:tabLst>
                  <a:tab pos="360045" algn="l"/>
                  <a:tab pos="720090" algn="l"/>
                </a:tabLst>
                <a:defRPr/>
              </a:pPr>
              <a:r>
                <a:rPr kumimoji="0" lang="nl-NL" sz="53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a:t>
              </a:r>
              <a:r>
                <a:rPr lang="vi-VN" sz="5400" b="1" dirty="0">
                  <a:latin typeface="+mj-lt"/>
                </a:rPr>
                <a:t>TÍNH XÁC SUẤT CỦA BIẾN CỐ LIÊN QUAN ĐẾN PHÉP THỬ KHI CÁC KẾT QUẢ CỦA PHÉP THỬ ĐỒNG KHẢ NĂNG.</a:t>
              </a:r>
              <a:endParaRPr lang="en-US" sz="5400" b="1" dirty="0">
                <a:latin typeface="+mj-lt"/>
              </a:endParaRPr>
            </a:p>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endParaRPr kumimoji="0" lang="en-US" sz="53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3036921847"/>
      </p:ext>
    </p:extLst>
  </p:cSld>
  <p:clrMapOvr>
    <a:masterClrMapping/>
  </p:clrMapOvr>
  <p:transition spd="med">
    <p:circl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oogle Shape;259;p11"/>
          <p:cNvSpPr/>
          <p:nvPr/>
        </p:nvSpPr>
        <p:spPr>
          <a:xfrm>
            <a:off x="679594" y="2448933"/>
            <a:ext cx="16928811" cy="6988180"/>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p:grpSp>
        <p:nvGrpSpPr>
          <p:cNvPr id="4" name="Group 3"/>
          <p:cNvGrpSpPr/>
          <p:nvPr/>
        </p:nvGrpSpPr>
        <p:grpSpPr>
          <a:xfrm>
            <a:off x="6603332" y="486440"/>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500" b="1" dirty="0">
                  <a:solidFill>
                    <a:srgbClr val="1F497D"/>
                  </a:solidFill>
                  <a:latin typeface="Arial"/>
                  <a:ea typeface="Arial"/>
                  <a:cs typeface="Arial"/>
                  <a:sym typeface="Arial"/>
                </a:rPr>
                <a:t>GHI NHỚ</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711865" y="7121976"/>
            <a:ext cx="1173320" cy="1045322"/>
          </a:xfrm>
          <a:prstGeom prst="rect">
            <a:avLst/>
          </a:prstGeom>
        </p:spPr>
      </p:pic>
      <p:pic>
        <p:nvPicPr>
          <p:cNvPr id="6" name="Picture 5"/>
          <p:cNvPicPr>
            <a:picLocks noChangeAspect="1"/>
          </p:cNvPicPr>
          <p:nvPr/>
        </p:nvPicPr>
        <p:blipFill>
          <a:blip r:embed="rId4"/>
          <a:stretch>
            <a:fillRect/>
          </a:stretch>
        </p:blipFill>
        <p:spPr>
          <a:xfrm>
            <a:off x="1734327" y="482083"/>
            <a:ext cx="2685274" cy="2680217"/>
          </a:xfrm>
          <a:prstGeom prst="rect">
            <a:avLst/>
          </a:prstGeom>
        </p:spPr>
      </p:pic>
      <p:pic>
        <p:nvPicPr>
          <p:cNvPr id="7" name="Picture 6"/>
          <p:cNvPicPr>
            <a:picLocks noChangeAspect="1"/>
          </p:cNvPicPr>
          <p:nvPr/>
        </p:nvPicPr>
        <p:blipFill>
          <a:blip r:embed="rId5"/>
          <a:stretch>
            <a:fillRect/>
          </a:stretch>
        </p:blipFill>
        <p:spPr>
          <a:xfrm>
            <a:off x="16002000" y="288280"/>
            <a:ext cx="2987299" cy="2517866"/>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952500" y="2850379"/>
                <a:ext cx="16383000" cy="4673331"/>
              </a:xfrm>
              <a:prstGeom prst="rect">
                <a:avLst/>
              </a:prstGeom>
            </p:spPr>
            <p:txBody>
              <a:bodyPr wrap="square">
                <a:spAutoFit/>
              </a:bodyPr>
              <a:lstStyle/>
              <a:p>
                <a:pPr algn="just">
                  <a:lnSpc>
                    <a:spcPct val="150000"/>
                  </a:lnSpc>
                  <a:spcBef>
                    <a:spcPts val="300"/>
                  </a:spcBef>
                  <a:spcAft>
                    <a:spcPts val="300"/>
                  </a:spcAft>
                </a:pP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Giả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sử</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rằng</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các</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kết</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quả</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có</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thể</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của</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phép</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thử</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m:rPr>
                        <m:sty m:val="p"/>
                      </m:rPr>
                      <a:rPr lang="en-US" sz="38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T</m:t>
                    </m:r>
                    <m:r>
                      <a:rPr lang="en-US" sz="3800" i="1">
                        <a:solidFill>
                          <a:schemeClr val="bg1"/>
                        </a:solidFill>
                        <a:latin typeface="Cambria Math" panose="02040503050406030204" pitchFamily="18" charset="0"/>
                        <a:ea typeface="Arial" panose="020B0604020202020204" pitchFamily="34" charset="0"/>
                        <a:cs typeface="Times New Roman" panose="02020603050405020304" pitchFamily="18" charset="0"/>
                      </a:rPr>
                      <m:t> </m:t>
                    </m:r>
                  </m:oMath>
                </a14:m>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là</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đồng</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khả</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năng</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Khi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đó</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xác</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suất</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m:rPr>
                        <m:sty m:val="p"/>
                      </m:rPr>
                      <a:rPr lang="en-US" sz="38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P</m:t>
                    </m:r>
                    <m:r>
                      <a:rPr lang="en-US" sz="38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38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E</m:t>
                    </m:r>
                    <m:r>
                      <a:rPr lang="en-US" sz="38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3800" i="1">
                        <a:solidFill>
                          <a:schemeClr val="bg1"/>
                        </a:solidFill>
                        <a:latin typeface="Cambria Math" panose="02040503050406030204" pitchFamily="18" charset="0"/>
                        <a:ea typeface="Arial" panose="020B0604020202020204" pitchFamily="34" charset="0"/>
                        <a:cs typeface="Times New Roman" panose="02020603050405020304" pitchFamily="18" charset="0"/>
                      </a:rPr>
                      <m:t> </m:t>
                    </m:r>
                  </m:oMath>
                </a14:m>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của</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biến</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cố</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800" b="0" i="1" smtClean="0">
                        <a:solidFill>
                          <a:schemeClr val="bg1"/>
                        </a:solidFill>
                        <a:latin typeface="Cambria Math" panose="02040503050406030204" pitchFamily="18" charset="0"/>
                        <a:ea typeface="Arial" panose="020B0604020202020204" pitchFamily="34" charset="0"/>
                        <a:cs typeface="Arial" panose="020B0604020202020204" pitchFamily="34" charset="0"/>
                      </a:rPr>
                      <m:t>𝐸</m:t>
                    </m:r>
                  </m:oMath>
                </a14:m>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bằng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tỉ</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số</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giữa</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số</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kết</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quả</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thuận</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lợi</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cho</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biến</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cố</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800" b="0" i="1" smtClean="0">
                        <a:solidFill>
                          <a:schemeClr val="bg1"/>
                        </a:solidFill>
                        <a:latin typeface="Cambria Math" panose="02040503050406030204" pitchFamily="18" charset="0"/>
                        <a:ea typeface="Arial" panose="020B0604020202020204" pitchFamily="34" charset="0"/>
                        <a:cs typeface="Arial" panose="020B0604020202020204" pitchFamily="34" charset="0"/>
                      </a:rPr>
                      <m:t>𝐸</m:t>
                    </m:r>
                  </m:oMath>
                </a14:m>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và</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số</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phần</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tử</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của</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tập</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ea typeface="Arial" panose="020B0604020202020204" pitchFamily="34" charset="0"/>
                    <a:cs typeface="Arial" panose="020B0604020202020204" pitchFamily="34" charset="0"/>
                  </a:rPr>
                  <a:t>hợp</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a:solidFill>
                      <a:schemeClr val="bg1"/>
                    </a:solidFill>
                    <a:latin typeface="Arial" panose="020B0604020202020204" pitchFamily="34" charset="0"/>
                    <a:cs typeface="Arial" panose="020B0604020202020204" pitchFamily="34" charset="0"/>
                  </a:rPr>
                  <a:t>Ω</a:t>
                </a:r>
                <a:r>
                  <a:rPr lang="en-US" sz="3800" dirty="0">
                    <a:solidFill>
                      <a:schemeClr val="bg1"/>
                    </a:solidFill>
                    <a:latin typeface="Arial" panose="020B0604020202020204" pitchFamily="34" charset="0"/>
                    <a:ea typeface="Arial" panose="020B0604020202020204" pitchFamily="34" charset="0"/>
                    <a:cs typeface="Arial" panose="020B0604020202020204" pitchFamily="34" charset="0"/>
                  </a:rPr>
                  <a:t>:</a:t>
                </a: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sty m:val="p"/>
                        </m:rPr>
                        <a:rPr lang="en-US" sz="3800">
                          <a:solidFill>
                            <a:schemeClr val="bg1"/>
                          </a:solidFill>
                          <a:latin typeface="Cambria Math" panose="02040503050406030204" pitchFamily="18" charset="0"/>
                          <a:ea typeface="Arial" panose="020B0604020202020204" pitchFamily="34" charset="0"/>
                          <a:cs typeface="Times New Roman" panose="02020603050405020304" pitchFamily="18" charset="0"/>
                        </a:rPr>
                        <m:t>P</m:t>
                      </m:r>
                      <m:d>
                        <m:dPr>
                          <m:ctrlPr>
                            <a:rPr lang="en-US" sz="3800" i="1">
                              <a:solidFill>
                                <a:schemeClr val="bg1"/>
                              </a:solidFill>
                              <a:latin typeface="Cambria Math"/>
                              <a:ea typeface="Arial" panose="020B0604020202020204" pitchFamily="34" charset="0"/>
                              <a:cs typeface="Times New Roman" panose="02020603050405020304" pitchFamily="18" charset="0"/>
                            </a:rPr>
                          </m:ctrlPr>
                        </m:dPr>
                        <m:e>
                          <m:r>
                            <m:rPr>
                              <m:sty m:val="p"/>
                            </m:rPr>
                            <a:rPr lang="en-US" sz="38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E</m:t>
                          </m:r>
                        </m:e>
                      </m:d>
                      <m:r>
                        <a:rPr lang="en-US" sz="38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800" i="1">
                              <a:solidFill>
                                <a:schemeClr val="bg1"/>
                              </a:solidFill>
                              <a:latin typeface="Cambria Math"/>
                              <a:ea typeface="Arial" panose="020B0604020202020204" pitchFamily="34" charset="0"/>
                              <a:cs typeface="Times New Roman" panose="02020603050405020304" pitchFamily="18" charset="0"/>
                            </a:rPr>
                          </m:ctrlPr>
                        </m:fPr>
                        <m:num>
                          <m:r>
                            <m:rPr>
                              <m:sty m:val="p"/>
                            </m:rPr>
                            <a:rPr lang="en-US" sz="38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n</m:t>
                          </m:r>
                          <m:r>
                            <a:rPr lang="en-US" sz="38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3800" b="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𝐸</m:t>
                          </m:r>
                          <m:r>
                            <a:rPr lang="en-US" sz="3800" b="0"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num>
                        <m:den>
                          <m:r>
                            <m:rPr>
                              <m:sty m:val="p"/>
                            </m:rPr>
                            <a:rPr lang="en-US" sz="38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n</m:t>
                          </m:r>
                          <m:r>
                            <a:rPr lang="en-US" sz="38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nor/>
                            </m:rPr>
                            <a:rPr lang="en-US" sz="4000" dirty="0">
                              <a:solidFill>
                                <a:schemeClr val="bg1"/>
                              </a:solidFill>
                              <a:latin typeface="Arial" panose="020B0604020202020204" pitchFamily="34" charset="0"/>
                              <a:cs typeface="Arial" panose="020B0604020202020204" pitchFamily="34" charset="0"/>
                            </a:rPr>
                            <m:t>Ω</m:t>
                          </m:r>
                          <m:r>
                            <a:rPr lang="en-US" sz="4000" b="0" i="1" dirty="0" smtClean="0">
                              <a:solidFill>
                                <a:schemeClr val="bg1"/>
                              </a:solidFill>
                              <a:latin typeface="Cambria Math" panose="02040503050406030204" pitchFamily="18" charset="0"/>
                              <a:cs typeface="Arial" panose="020B0604020202020204" pitchFamily="34" charset="0"/>
                            </a:rPr>
                            <m:t>)</m:t>
                          </m:r>
                        </m:den>
                      </m:f>
                    </m:oMath>
                  </m:oMathPara>
                </a14:m>
                <a:endParaRPr lang="en-US" sz="38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52500" y="2850379"/>
                <a:ext cx="16383000" cy="4673331"/>
              </a:xfrm>
              <a:prstGeom prst="rect">
                <a:avLst/>
              </a:prstGeom>
              <a:blipFill>
                <a:blip r:embed="rId6"/>
                <a:stretch>
                  <a:fillRect l="-1228" r="-11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01699070-B738-44A8-D9B0-853AD80F24C7}"/>
                  </a:ext>
                </a:extLst>
              </p:cNvPr>
              <p:cNvSpPr txBox="1"/>
              <p:nvPr/>
            </p:nvSpPr>
            <p:spPr>
              <a:xfrm>
                <a:off x="1524000" y="7608314"/>
                <a:ext cx="15355275" cy="1824923"/>
              </a:xfrm>
              <a:prstGeom prst="rect">
                <a:avLst/>
              </a:prstGeom>
              <a:noFill/>
            </p:spPr>
            <p:txBody>
              <a:bodyPr wrap="square">
                <a:spAutoFit/>
              </a:bodyPr>
              <a:lstStyle/>
              <a:p>
                <a:pPr algn="just">
                  <a:lnSpc>
                    <a:spcPct val="150000"/>
                  </a:lnSpc>
                  <a:spcBef>
                    <a:spcPts val="300"/>
                  </a:spcBef>
                  <a:spcAft>
                    <a:spcPts val="300"/>
                  </a:spcAft>
                </a:pPr>
                <a:r>
                  <a:rPr lang="en-US" sz="3800" b="1" dirty="0">
                    <a:solidFill>
                      <a:srgbClr val="FFFF00"/>
                    </a:solidFill>
                    <a:effectLst/>
                    <a:latin typeface="Arial" panose="020B0604020202020204" pitchFamily="34" charset="0"/>
                    <a:ea typeface="Arial" panose="020B0604020202020204" pitchFamily="34" charset="0"/>
                    <a:cs typeface="Arial" panose="020B0604020202020204" pitchFamily="34" charset="0"/>
                  </a:rPr>
                  <a:t>Trong </a:t>
                </a:r>
                <a:r>
                  <a:rPr lang="en-US" sz="3800" b="1" dirty="0" err="1">
                    <a:solidFill>
                      <a:srgbClr val="FFFF00"/>
                    </a:solidFill>
                    <a:effectLst/>
                    <a:latin typeface="Arial" panose="020B0604020202020204" pitchFamily="34" charset="0"/>
                    <a:ea typeface="Arial" panose="020B0604020202020204" pitchFamily="34" charset="0"/>
                    <a:cs typeface="Arial" panose="020B0604020202020204" pitchFamily="34" charset="0"/>
                  </a:rPr>
                  <a:t>đó</a:t>
                </a:r>
                <a:r>
                  <a:rPr lang="en-US" sz="3800" b="1" dirty="0">
                    <a:solidFill>
                      <a:srgbClr val="FFFF00"/>
                    </a:solidFill>
                    <a:effectLst/>
                    <a:latin typeface="Arial" panose="020B0604020202020204" pitchFamily="34" charset="0"/>
                    <a:ea typeface="Arial" panose="020B0604020202020204" pitchFamily="34" charset="0"/>
                    <a:cs typeface="Arial" panose="020B0604020202020204" pitchFamily="34" charset="0"/>
                  </a:rPr>
                  <a:t> </a:t>
                </a:r>
                <a:r>
                  <a:rPr lang="en-US" sz="4000" dirty="0">
                    <a:solidFill>
                      <a:schemeClr val="bg1"/>
                    </a:solidFill>
                    <a:latin typeface="Arial" panose="020B0604020202020204" pitchFamily="34" charset="0"/>
                    <a:cs typeface="Arial" panose="020B0604020202020204" pitchFamily="34" charset="0"/>
                  </a:rPr>
                  <a:t>Ω </a:t>
                </a:r>
                <a:r>
                  <a:rPr lang="en-US" sz="4000" dirty="0" err="1">
                    <a:solidFill>
                      <a:schemeClr val="bg1"/>
                    </a:solidFill>
                    <a:latin typeface="Arial" panose="020B0604020202020204" pitchFamily="34" charset="0"/>
                    <a:cs typeface="Arial" panose="020B0604020202020204" pitchFamily="34" charset="0"/>
                  </a:rPr>
                  <a:t>là</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không</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gian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mẫu</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của</a:t>
                </a:r>
                <a:r>
                  <a:rPr lang="en-US" sz="4000" dirty="0">
                    <a:solidFill>
                      <a:schemeClr val="bg1"/>
                    </a:solidFill>
                    <a:latin typeface="Arial" panose="020B0604020202020204" pitchFamily="34" charset="0"/>
                    <a:cs typeface="Arial" panose="020B0604020202020204" pitchFamily="34" charset="0"/>
                  </a:rPr>
                  <a:t> </a:t>
                </a:r>
                <a14:m>
                  <m:oMath xmlns:m="http://schemas.openxmlformats.org/officeDocument/2006/math">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T</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 </m:t>
                    </m:r>
                  </m:oMath>
                </a14:m>
                <a:r>
                  <a:rPr lang="en-US" sz="4000" dirty="0">
                    <a:solidFill>
                      <a:schemeClr val="bg1"/>
                    </a:solidFill>
                    <a:latin typeface="Arial" panose="020B0604020202020204" pitchFamily="34" charset="0"/>
                    <a:cs typeface="Arial" panose="020B0604020202020204" pitchFamily="34" charset="0"/>
                  </a:rPr>
                  <a:t>; </a:t>
                </a:r>
                <a14:m>
                  <m:oMath xmlns:m="http://schemas.openxmlformats.org/officeDocument/2006/math">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n</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𝐸</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 </m:t>
                    </m:r>
                  </m:oMath>
                </a14:m>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số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kết</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quả</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thuận</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lợi</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cho</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biến</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cố</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4000" i="1">
                        <a:solidFill>
                          <a:schemeClr val="bg1"/>
                        </a:solidFill>
                        <a:latin typeface="Cambria Math" panose="02040503050406030204" pitchFamily="18" charset="0"/>
                        <a:ea typeface="Arial" panose="020B0604020202020204" pitchFamily="34" charset="0"/>
                        <a:cs typeface="Arial" panose="020B0604020202020204" pitchFamily="34" charset="0"/>
                      </a:rPr>
                      <m:t>𝐸</m:t>
                    </m:r>
                  </m:oMath>
                </a14:m>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và </a:t>
                </a:r>
                <a14:m>
                  <m:oMath xmlns:m="http://schemas.openxmlformats.org/officeDocument/2006/math">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n</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nor/>
                      </m:rPr>
                      <a:rPr lang="en-US" sz="4400" dirty="0">
                        <a:solidFill>
                          <a:schemeClr val="bg1"/>
                        </a:solidFill>
                        <a:latin typeface="Arial" panose="020B0604020202020204" pitchFamily="34" charset="0"/>
                        <a:cs typeface="Arial" panose="020B0604020202020204" pitchFamily="34" charset="0"/>
                      </a:rPr>
                      <m:t>Ω</m:t>
                    </m:r>
                    <m:r>
                      <a:rPr lang="en-US" sz="4400" i="1" dirty="0">
                        <a:solidFill>
                          <a:schemeClr val="bg1"/>
                        </a:solidFill>
                        <a:latin typeface="Cambria Math" panose="02040503050406030204" pitchFamily="18" charset="0"/>
                        <a:cs typeface="Arial" panose="020B0604020202020204" pitchFamily="34" charset="0"/>
                      </a:rPr>
                      <m:t>)</m:t>
                    </m:r>
                  </m:oMath>
                </a14:m>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là</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số</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phần</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tử</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của</a:t>
                </a:r>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tập</a:t>
                </a:r>
                <a:r>
                  <a:rPr lang="en-US" sz="4000" dirty="0">
                    <a:solidFill>
                      <a:schemeClr val="bg1"/>
                    </a:solidFill>
                    <a:latin typeface="Arial" panose="020B0604020202020204" pitchFamily="34" charset="0"/>
                    <a:cs typeface="Arial" panose="020B0604020202020204" pitchFamily="34" charset="0"/>
                  </a:rPr>
                  <a:t> Ω</a:t>
                </a:r>
                <a:endParaRPr lang="en-US" sz="38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01699070-B738-44A8-D9B0-853AD80F24C7}"/>
                  </a:ext>
                </a:extLst>
              </p:cNvPr>
              <p:cNvSpPr txBox="1">
                <a:spLocks noRot="1" noChangeAspect="1" noMove="1" noResize="1" noEditPoints="1" noAdjustHandles="1" noChangeArrowheads="1" noChangeShapeType="1" noTextEdit="1"/>
              </p:cNvSpPr>
              <p:nvPr/>
            </p:nvSpPr>
            <p:spPr>
              <a:xfrm>
                <a:off x="1524000" y="7608314"/>
                <a:ext cx="15355275" cy="1824923"/>
              </a:xfrm>
              <a:prstGeom prst="rect">
                <a:avLst/>
              </a:prstGeom>
              <a:blipFill>
                <a:blip r:embed="rId7"/>
                <a:stretch>
                  <a:fillRect l="-1389" r="-1389" b="-13712"/>
                </a:stretch>
              </a:blipFill>
            </p:spPr>
            <p:txBody>
              <a:bodyPr/>
              <a:lstStyle/>
              <a:p>
                <a:r>
                  <a:rPr lang="en-US">
                    <a:noFill/>
                  </a:rPr>
                  <a:t> </a:t>
                </a:r>
              </a:p>
            </p:txBody>
          </p:sp>
        </mc:Fallback>
      </mc:AlternateContent>
    </p:spTree>
    <p:extLst>
      <p:ext uri="{BB962C8B-B14F-4D97-AF65-F5344CB8AC3E}">
        <p14:creationId xmlns:p14="http://schemas.microsoft.com/office/powerpoint/2010/main" val="13016433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305;p14"/>
          <p:cNvGrpSpPr/>
          <p:nvPr/>
        </p:nvGrpSpPr>
        <p:grpSpPr>
          <a:xfrm flipH="1">
            <a:off x="946477" y="241720"/>
            <a:ext cx="17112922" cy="1255693"/>
            <a:chOff x="7890477" y="787864"/>
            <a:chExt cx="2022200" cy="1289304"/>
          </a:xfrm>
        </p:grpSpPr>
        <p:pic>
          <p:nvPicPr>
            <p:cNvPr id="19"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20" name="Google Shape;307;p14"/>
            <p:cNvSpPr txBox="1"/>
            <p:nvPr/>
          </p:nvSpPr>
          <p:spPr>
            <a:xfrm>
              <a:off x="7890477" y="870543"/>
              <a:ext cx="2022200" cy="94800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dirty="0" err="1">
                  <a:solidFill>
                    <a:srgbClr val="C00000"/>
                  </a:solidFill>
                  <a:latin typeface="Arial" panose="020B0604020202020204" pitchFamily="34" charset="0"/>
                  <a:ea typeface="Arial"/>
                  <a:cs typeface="Arial" panose="020B0604020202020204" pitchFamily="34" charset="0"/>
                  <a:sym typeface="Arial"/>
                </a:rPr>
                <a:t>Cách</a:t>
              </a:r>
              <a:r>
                <a:rPr lang="en-US" sz="3600" b="1" dirty="0">
                  <a:solidFill>
                    <a:srgbClr val="C00000"/>
                  </a:solidFill>
                  <a:latin typeface="Arial" panose="020B0604020202020204" pitchFamily="34" charset="0"/>
                  <a:ea typeface="Arial"/>
                  <a:cs typeface="Arial" panose="020B0604020202020204" pitchFamily="34" charset="0"/>
                  <a:sym typeface="Arial"/>
                </a:rPr>
                <a:t> </a:t>
              </a:r>
              <a:r>
                <a:rPr lang="en-US" sz="3600" b="1" dirty="0" err="1">
                  <a:solidFill>
                    <a:srgbClr val="C00000"/>
                  </a:solidFill>
                  <a:latin typeface="Arial" panose="020B0604020202020204" pitchFamily="34" charset="0"/>
                  <a:ea typeface="Arial"/>
                  <a:cs typeface="Arial" panose="020B0604020202020204" pitchFamily="34" charset="0"/>
                  <a:sym typeface="Arial"/>
                </a:rPr>
                <a:t>tính</a:t>
              </a:r>
              <a:r>
                <a:rPr lang="en-US" sz="3600" b="1" dirty="0">
                  <a:solidFill>
                    <a:srgbClr val="C00000"/>
                  </a:solidFill>
                  <a:latin typeface="Arial" panose="020B0604020202020204" pitchFamily="34" charset="0"/>
                  <a:ea typeface="Arial"/>
                  <a:cs typeface="Arial" panose="020B0604020202020204" pitchFamily="34" charset="0"/>
                  <a:sym typeface="Arial"/>
                </a:rPr>
                <a:t> </a:t>
              </a:r>
              <a:r>
                <a:rPr lang="en-US" sz="3600" b="1" dirty="0" err="1">
                  <a:solidFill>
                    <a:srgbClr val="C00000"/>
                  </a:solidFill>
                  <a:latin typeface="Arial" panose="020B0604020202020204" pitchFamily="34" charset="0"/>
                  <a:ea typeface="Arial"/>
                  <a:cs typeface="Arial" panose="020B0604020202020204" pitchFamily="34" charset="0"/>
                  <a:sym typeface="Arial"/>
                </a:rPr>
                <a:t>xác</a:t>
              </a:r>
              <a:r>
                <a:rPr lang="en-US" sz="3600" b="1" dirty="0">
                  <a:solidFill>
                    <a:srgbClr val="C00000"/>
                  </a:solidFill>
                  <a:latin typeface="Arial" panose="020B0604020202020204" pitchFamily="34" charset="0"/>
                  <a:ea typeface="Arial"/>
                  <a:cs typeface="Arial" panose="020B0604020202020204" pitchFamily="34" charset="0"/>
                  <a:sym typeface="Arial"/>
                </a:rPr>
                <a:t> </a:t>
              </a:r>
              <a:r>
                <a:rPr lang="en-US" sz="3600" b="1" dirty="0" err="1">
                  <a:solidFill>
                    <a:srgbClr val="C00000"/>
                  </a:solidFill>
                  <a:latin typeface="Arial" panose="020B0604020202020204" pitchFamily="34" charset="0"/>
                  <a:ea typeface="Arial"/>
                  <a:cs typeface="Arial" panose="020B0604020202020204" pitchFamily="34" charset="0"/>
                  <a:sym typeface="Arial"/>
                </a:rPr>
                <a:t>suất</a:t>
              </a:r>
              <a:r>
                <a:rPr lang="en-US" sz="3600" b="1" dirty="0">
                  <a:solidFill>
                    <a:srgbClr val="C00000"/>
                  </a:solidFill>
                  <a:latin typeface="Arial" panose="020B0604020202020204" pitchFamily="34" charset="0"/>
                  <a:ea typeface="Arial"/>
                  <a:cs typeface="Arial" panose="020B0604020202020204" pitchFamily="34" charset="0"/>
                  <a:sym typeface="Arial"/>
                </a:rPr>
                <a:t> </a:t>
              </a:r>
              <a:r>
                <a:rPr lang="en-US" sz="3600" b="1" dirty="0" err="1">
                  <a:solidFill>
                    <a:srgbClr val="C00000"/>
                  </a:solidFill>
                  <a:latin typeface="Arial" panose="020B0604020202020204" pitchFamily="34" charset="0"/>
                  <a:ea typeface="Arial"/>
                  <a:cs typeface="Arial" panose="020B0604020202020204" pitchFamily="34" charset="0"/>
                  <a:sym typeface="Arial"/>
                </a:rPr>
                <a:t>của</a:t>
              </a:r>
              <a:r>
                <a:rPr lang="en-US" sz="3600" b="1" dirty="0">
                  <a:solidFill>
                    <a:srgbClr val="C00000"/>
                  </a:solidFill>
                  <a:latin typeface="Arial" panose="020B0604020202020204" pitchFamily="34" charset="0"/>
                  <a:ea typeface="Arial"/>
                  <a:cs typeface="Arial" panose="020B0604020202020204" pitchFamily="34" charset="0"/>
                  <a:sym typeface="Arial"/>
                </a:rPr>
                <a:t> </a:t>
              </a:r>
              <a:r>
                <a:rPr lang="en-US" sz="3600" b="1" dirty="0" err="1">
                  <a:solidFill>
                    <a:srgbClr val="C00000"/>
                  </a:solidFill>
                  <a:latin typeface="Arial" panose="020B0604020202020204" pitchFamily="34" charset="0"/>
                  <a:ea typeface="Arial"/>
                  <a:cs typeface="Arial" panose="020B0604020202020204" pitchFamily="34" charset="0"/>
                  <a:sym typeface="Arial"/>
                </a:rPr>
                <a:t>một</a:t>
              </a:r>
              <a:r>
                <a:rPr lang="en-US" sz="3600" b="1" dirty="0">
                  <a:solidFill>
                    <a:srgbClr val="C00000"/>
                  </a:solidFill>
                  <a:latin typeface="Arial" panose="020B0604020202020204" pitchFamily="34" charset="0"/>
                  <a:ea typeface="Arial"/>
                  <a:cs typeface="Arial" panose="020B0604020202020204" pitchFamily="34" charset="0"/>
                  <a:sym typeface="Arial"/>
                </a:rPr>
                <a:t> </a:t>
              </a:r>
              <a:r>
                <a:rPr lang="en-US" sz="3600" b="1" dirty="0" err="1">
                  <a:solidFill>
                    <a:srgbClr val="C00000"/>
                  </a:solidFill>
                  <a:latin typeface="Arial" panose="020B0604020202020204" pitchFamily="34" charset="0"/>
                  <a:ea typeface="Arial"/>
                  <a:cs typeface="Arial" panose="020B0604020202020204" pitchFamily="34" charset="0"/>
                  <a:sym typeface="Arial"/>
                </a:rPr>
                <a:t>biến</a:t>
              </a:r>
              <a:r>
                <a:rPr lang="en-US" sz="3600" b="1" dirty="0">
                  <a:solidFill>
                    <a:srgbClr val="C00000"/>
                  </a:solidFill>
                  <a:latin typeface="Arial" panose="020B0604020202020204" pitchFamily="34" charset="0"/>
                  <a:ea typeface="Arial"/>
                  <a:cs typeface="Arial" panose="020B0604020202020204" pitchFamily="34" charset="0"/>
                  <a:sym typeface="Arial"/>
                </a:rPr>
                <a:t> </a:t>
              </a:r>
              <a:r>
                <a:rPr lang="en-US" sz="3600" b="1" dirty="0" err="1">
                  <a:solidFill>
                    <a:srgbClr val="C00000"/>
                  </a:solidFill>
                  <a:latin typeface="Arial" panose="020B0604020202020204" pitchFamily="34" charset="0"/>
                  <a:ea typeface="Arial"/>
                  <a:cs typeface="Arial" panose="020B0604020202020204" pitchFamily="34" charset="0"/>
                  <a:sym typeface="Arial"/>
                </a:rPr>
                <a:t>cố</a:t>
              </a:r>
              <a:endParaRPr kumimoji="0" sz="3600" b="1" i="0" u="none" strike="noStrike" kern="1200" cap="none" spc="0" normalizeH="0" baseline="0" noProof="0" dirty="0">
                <a:ln>
                  <a:noFill/>
                </a:ln>
                <a:solidFill>
                  <a:srgbClr val="C00000"/>
                </a:solidFill>
                <a:effectLst/>
                <a:uLnTx/>
                <a:uFillTx/>
                <a:latin typeface="Arial" panose="020B0604020202020204" pitchFamily="34" charset="0"/>
                <a:ea typeface="Arial"/>
                <a:cs typeface="Arial" panose="020B0604020202020204" pitchFamily="34" charset="0"/>
                <a:sym typeface="Arial"/>
              </a:endParaRPr>
            </a:p>
          </p:txBody>
        </p:sp>
      </p:grpSp>
      <p:pic>
        <p:nvPicPr>
          <p:cNvPr id="27" name="Picture 26"/>
          <p:cNvPicPr>
            <a:picLocks noChangeAspect="1"/>
          </p:cNvPicPr>
          <p:nvPr/>
        </p:nvPicPr>
        <p:blipFill>
          <a:blip r:embed="rId3"/>
          <a:stretch>
            <a:fillRect/>
          </a:stretch>
        </p:blipFill>
        <p:spPr>
          <a:xfrm rot="21128703">
            <a:off x="16729032" y="-1427948"/>
            <a:ext cx="2085013" cy="1774090"/>
          </a:xfrm>
          <a:prstGeom prst="rect">
            <a:avLst/>
          </a:prstGeom>
        </p:spPr>
      </p:pic>
      <p:sp>
        <p:nvSpPr>
          <p:cNvPr id="8" name="Rectangle 3">
            <a:extLst>
              <a:ext uri="{FF2B5EF4-FFF2-40B4-BE49-F238E27FC236}">
                <a16:creationId xmlns:a16="http://schemas.microsoft.com/office/drawing/2014/main" xmlns="" id="{1B1267A4-A03C-7CD8-3028-DBA98AD7223F}"/>
              </a:ext>
            </a:extLst>
          </p:cNvPr>
          <p:cNvSpPr>
            <a:spLocks noChangeArrowheads="1"/>
          </p:cNvSpPr>
          <p:nvPr/>
        </p:nvSpPr>
        <p:spPr bwMode="auto">
          <a:xfrm>
            <a:off x="593756" y="1793629"/>
            <a:ext cx="17465644" cy="1651671"/>
          </a:xfrm>
          <a:prstGeom prst="rect">
            <a:avLst/>
          </a:prstGeom>
          <a:solidFill>
            <a:schemeClr val="accent6">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eaLnBrk="0" fontAlgn="base" hangingPunct="0">
              <a:lnSpc>
                <a:spcPct val="150000"/>
              </a:lnSpc>
              <a:spcBef>
                <a:spcPct val="0"/>
              </a:spcBef>
              <a:spcAft>
                <a:spcPct val="0"/>
              </a:spcAft>
            </a:pPr>
            <a:r>
              <a:rPr kumimoji="0" lang="en-US" altLang="en-US" sz="3600" b="1" i="1" u="none" strike="noStrike" cap="none" normalizeH="0" baseline="0" dirty="0" err="1">
                <a:ln>
                  <a:noFill/>
                </a:ln>
                <a:solidFill>
                  <a:srgbClr val="00B050"/>
                </a:solidFill>
                <a:effectLst/>
                <a:latin typeface="Arial" panose="020B0604020202020204" pitchFamily="34" charset="0"/>
                <a:ea typeface="SimSun" panose="02010600030101010101" pitchFamily="2" charset="-122"/>
                <a:cs typeface="Arial" panose="020B0604020202020204" pitchFamily="34" charset="0"/>
              </a:rPr>
              <a:t>Bước</a:t>
            </a:r>
            <a:r>
              <a:rPr kumimoji="0" lang="en-US" altLang="en-US" sz="3600" b="1" i="1" u="none" strike="noStrike" cap="none" normalizeH="0" dirty="0">
                <a:ln>
                  <a:noFill/>
                </a:ln>
                <a:solidFill>
                  <a:srgbClr val="00B050"/>
                </a:solidFill>
                <a:effectLst/>
                <a:latin typeface="Arial" panose="020B0604020202020204" pitchFamily="34" charset="0"/>
                <a:ea typeface="SimSun" panose="02010600030101010101" pitchFamily="2" charset="-122"/>
                <a:cs typeface="Arial" panose="020B0604020202020204" pitchFamily="34" charset="0"/>
              </a:rPr>
              <a:t> 1:</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Mô</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tả</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không</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gian</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mẫu</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của</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phép</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thử</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Từ</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đó</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xác</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định</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số</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phần</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tử</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của</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không</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gian</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mẫu</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3600" dirty="0">
                <a:latin typeface="Arial" panose="020B0604020202020204" pitchFamily="34" charset="0"/>
                <a:cs typeface="Arial" panose="020B0604020202020204" pitchFamily="34" charset="0"/>
              </a:rPr>
              <a:t>Ω.</a:t>
            </a:r>
            <a:endParaRPr kumimoji="0" lang="en-US" altLang="en-US" sz="3600" b="0" i="0" u="none" strike="noStrike" cap="none" normalizeH="0" baseline="0" dirty="0">
              <a:ln>
                <a:noFill/>
              </a:ln>
              <a:effectLst/>
              <a:latin typeface="Arial" panose="020B0604020202020204" pitchFamily="34" charset="0"/>
              <a:cs typeface="Arial" panose="020B0604020202020204" pitchFamily="34" charset="0"/>
            </a:endParaRPr>
          </a:p>
        </p:txBody>
      </p:sp>
      <p:sp>
        <p:nvSpPr>
          <p:cNvPr id="9" name="Rectangle 3">
            <a:extLst>
              <a:ext uri="{FF2B5EF4-FFF2-40B4-BE49-F238E27FC236}">
                <a16:creationId xmlns:a16="http://schemas.microsoft.com/office/drawing/2014/main" xmlns="" id="{6EED9443-564A-FEBE-6C0E-3CAE0E6E5AAD}"/>
              </a:ext>
            </a:extLst>
          </p:cNvPr>
          <p:cNvSpPr>
            <a:spLocks noChangeArrowheads="1"/>
          </p:cNvSpPr>
          <p:nvPr/>
        </p:nvSpPr>
        <p:spPr bwMode="auto">
          <a:xfrm>
            <a:off x="593756" y="4294329"/>
            <a:ext cx="17465644" cy="820674"/>
          </a:xfrm>
          <a:prstGeom prst="rect">
            <a:avLst/>
          </a:prstGeom>
          <a:solidFill>
            <a:schemeClr val="accent6">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lvl="0" eaLnBrk="0" fontAlgn="base" hangingPunct="0">
              <a:lnSpc>
                <a:spcPct val="150000"/>
              </a:lnSpc>
              <a:spcBef>
                <a:spcPct val="0"/>
              </a:spcBef>
              <a:spcAft>
                <a:spcPct val="0"/>
              </a:spcAft>
            </a:pPr>
            <a:r>
              <a:rPr kumimoji="0" lang="en-US" altLang="en-US" sz="3600" b="1" i="1" u="none" strike="noStrike" cap="none" normalizeH="0" baseline="0" dirty="0" err="1">
                <a:ln>
                  <a:noFill/>
                </a:ln>
                <a:solidFill>
                  <a:srgbClr val="00B050"/>
                </a:solidFill>
                <a:effectLst/>
                <a:latin typeface="Arial" panose="020B0604020202020204" pitchFamily="34" charset="0"/>
                <a:ea typeface="SimSun" panose="02010600030101010101" pitchFamily="2" charset="-122"/>
                <a:cs typeface="Arial" panose="020B0604020202020204" pitchFamily="34" charset="0"/>
              </a:rPr>
              <a:t>Bước</a:t>
            </a:r>
            <a:r>
              <a:rPr kumimoji="0" lang="en-US" altLang="en-US" sz="3600" b="1" i="1" u="none" strike="noStrike" cap="none" normalizeH="0" dirty="0">
                <a:ln>
                  <a:noFill/>
                </a:ln>
                <a:solidFill>
                  <a:srgbClr val="00B050"/>
                </a:solidFill>
                <a:effectLst/>
                <a:latin typeface="Arial" panose="020B0604020202020204" pitchFamily="34" charset="0"/>
                <a:ea typeface="SimSun" panose="02010600030101010101" pitchFamily="2" charset="-122"/>
                <a:cs typeface="Arial" panose="020B0604020202020204" pitchFamily="34" charset="0"/>
              </a:rPr>
              <a:t> 2: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Chứng</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tỏ</a:t>
            </a:r>
            <a:r>
              <a:rPr kumimoji="0" lang="vi-VN" altLang="en-US" sz="3600" b="0" i="0" u="none" strike="noStrike" cap="none" normalizeH="0" baseline="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baseline="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c</a:t>
            </a:r>
            <a:r>
              <a:rPr kumimoji="0" lang="vi-VN" altLang="en-US" sz="3600" b="0" i="0" u="none" strike="noStrike" cap="none" normalizeH="0" baseline="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ác kết quả </a:t>
            </a:r>
            <a:r>
              <a:rPr kumimoji="0" lang="en-US" altLang="en-US" sz="3600" b="0" i="0" u="none" strike="noStrike" cap="none" normalizeH="0" baseline="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có</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thể</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của</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phép</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thử</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là</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đồng</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khả</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năng</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a:t>
            </a:r>
            <a:endParaRPr kumimoji="0" lang="en-US" altLang="en-US" sz="3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3">
                <a:extLst>
                  <a:ext uri="{FF2B5EF4-FFF2-40B4-BE49-F238E27FC236}">
                    <a16:creationId xmlns:a16="http://schemas.microsoft.com/office/drawing/2014/main" xmlns="" id="{B15C35A7-5256-3B69-1BC1-8E9E0E3EB115}"/>
                  </a:ext>
                </a:extLst>
              </p:cNvPr>
              <p:cNvSpPr>
                <a:spLocks noChangeArrowheads="1"/>
              </p:cNvSpPr>
              <p:nvPr/>
            </p:nvSpPr>
            <p:spPr bwMode="auto">
              <a:xfrm>
                <a:off x="593756" y="5984629"/>
                <a:ext cx="17465644" cy="1651671"/>
              </a:xfrm>
              <a:prstGeom prst="rect">
                <a:avLst/>
              </a:prstGeom>
              <a:solidFill>
                <a:schemeClr val="accent6">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lvl="0" eaLnBrk="0" fontAlgn="base" hangingPunct="0">
                  <a:lnSpc>
                    <a:spcPct val="150000"/>
                  </a:lnSpc>
                  <a:spcBef>
                    <a:spcPct val="0"/>
                  </a:spcBef>
                  <a:spcAft>
                    <a:spcPct val="0"/>
                  </a:spcAft>
                </a:pPr>
                <a:r>
                  <a:rPr kumimoji="0" lang="en-US" altLang="en-US" sz="3600" b="1" i="1" u="none" strike="noStrike" cap="none" normalizeH="0" baseline="0" dirty="0">
                    <a:ln>
                      <a:noFill/>
                    </a:ln>
                    <a:solidFill>
                      <a:srgbClr val="00B050"/>
                    </a:solidFill>
                    <a:effectLst/>
                    <a:latin typeface="Arial" panose="020B0604020202020204" pitchFamily="34" charset="0"/>
                    <a:ea typeface="SimSun" panose="02010600030101010101" pitchFamily="2" charset="-122"/>
                    <a:cs typeface="Arial" panose="020B0604020202020204" pitchFamily="34" charset="0"/>
                  </a:rPr>
                  <a:t>Bước</a:t>
                </a:r>
                <a:r>
                  <a:rPr kumimoji="0" lang="en-US" altLang="en-US" sz="3600" b="1" i="1" u="none" strike="noStrike" cap="none" normalizeH="0" dirty="0">
                    <a:ln>
                      <a:noFill/>
                    </a:ln>
                    <a:solidFill>
                      <a:srgbClr val="00B050"/>
                    </a:solidFill>
                    <a:effectLst/>
                    <a:latin typeface="Arial" panose="020B0604020202020204" pitchFamily="34" charset="0"/>
                    <a:ea typeface="SimSun" panose="02010600030101010101" pitchFamily="2" charset="-122"/>
                    <a:cs typeface="Arial" panose="020B0604020202020204" pitchFamily="34" charset="0"/>
                  </a:rPr>
                  <a:t> 3: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Mô</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tả</a:t>
                </a:r>
                <a:r>
                  <a:rPr kumimoji="0" lang="vi-VN" altLang="en-US" sz="3600" b="0" i="0" u="none" strike="noStrike" cap="none" normalizeH="0" baseline="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baseline="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c</a:t>
                </a:r>
                <a:r>
                  <a:rPr kumimoji="0" lang="vi-VN" altLang="en-US" sz="3600" b="0" i="0" u="none" strike="noStrike" cap="none" normalizeH="0" baseline="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ác kết quả </a:t>
                </a:r>
                <a:r>
                  <a:rPr kumimoji="0" lang="en-US" altLang="en-US" sz="3600" b="0" i="0" u="none" strike="noStrike" cap="none" normalizeH="0" baseline="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thuận</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lợi</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cho</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biến</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cố</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14:m>
                  <m:oMath xmlns:m="http://schemas.openxmlformats.org/officeDocument/2006/math">
                    <m:r>
                      <a:rPr kumimoji="0" lang="en-US" altLang="en-US" sz="3600" b="0" i="1" u="none" strike="noStrike" cap="none" normalizeH="0" smtClean="0">
                        <a:ln>
                          <a:noFill/>
                        </a:ln>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𝐸</m:t>
                    </m:r>
                    <m:r>
                      <a:rPr kumimoji="0" lang="en-US" altLang="en-US" sz="3600" b="0" i="0" u="none" strike="noStrike" cap="none" normalizeH="0" smtClean="0">
                        <a:ln>
                          <a:noFill/>
                        </a:ln>
                        <a:solidFill>
                          <a:srgbClr val="000000"/>
                        </a:solidFill>
                        <a:effectLst/>
                        <a:latin typeface="Cambria Math" panose="02040503050406030204" pitchFamily="18" charset="0"/>
                        <a:ea typeface="SimSun" panose="02010600030101010101" pitchFamily="2" charset="-122"/>
                        <a:cs typeface="Times New Roman" panose="02020603050405020304" pitchFamily="18" charset="0"/>
                      </a:rPr>
                      <m:t>. </m:t>
                    </m:r>
                  </m:oMath>
                </a14:m>
                <a:r>
                  <a:rPr kumimoji="0" lang="en-US" altLang="en-US" sz="3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Từ</a:t>
                </a:r>
                <a:r>
                  <a:rPr kumimoji="0" lang="en-US" altLang="en-US" sz="3600" b="0" i="0" u="none" strike="noStrike" cap="none" normalizeH="0" dirty="0">
                    <a:ln>
                      <a:noFill/>
                    </a:ln>
                    <a:solidFill>
                      <a:schemeClr val="tx1"/>
                    </a:solidFill>
                    <a:effectLst/>
                    <a:latin typeface="Arial" panose="020B0604020202020204" pitchFamily="34" charset="0"/>
                    <a:cs typeface="Arial" panose="020B0604020202020204" pitchFamily="34" charset="0"/>
                  </a:rPr>
                  <a:t> </a:t>
                </a:r>
                <a:r>
                  <a:rPr kumimoji="0" lang="en-US" altLang="en-US" sz="3600" b="0" i="0" u="none" strike="noStrike" cap="none" normalizeH="0" dirty="0" err="1">
                    <a:ln>
                      <a:noFill/>
                    </a:ln>
                    <a:solidFill>
                      <a:schemeClr val="tx1"/>
                    </a:solidFill>
                    <a:effectLst/>
                    <a:latin typeface="Arial" panose="020B0604020202020204" pitchFamily="34" charset="0"/>
                    <a:cs typeface="Arial" panose="020B0604020202020204" pitchFamily="34" charset="0"/>
                  </a:rPr>
                  <a:t>đó</a:t>
                </a:r>
                <a:r>
                  <a:rPr kumimoji="0" lang="en-US" altLang="en-US" sz="3600" b="0" i="0" u="none" strike="noStrike" cap="none" normalizeH="0" dirty="0">
                    <a:ln>
                      <a:noFill/>
                    </a:ln>
                    <a:solidFill>
                      <a:schemeClr val="tx1"/>
                    </a:solidFill>
                    <a:effectLst/>
                    <a:latin typeface="Arial" panose="020B0604020202020204" pitchFamily="34" charset="0"/>
                    <a:cs typeface="Arial" panose="020B0604020202020204" pitchFamily="34" charset="0"/>
                  </a:rPr>
                  <a:t> </a:t>
                </a:r>
                <a:r>
                  <a:rPr kumimoji="0" lang="en-US" altLang="en-US" sz="3600" b="0" i="0" u="none" strike="noStrike" cap="none" normalizeH="0" dirty="0" err="1">
                    <a:ln>
                      <a:noFill/>
                    </a:ln>
                    <a:solidFill>
                      <a:schemeClr val="tx1"/>
                    </a:solidFill>
                    <a:effectLst/>
                    <a:latin typeface="Arial" panose="020B0604020202020204" pitchFamily="34" charset="0"/>
                    <a:cs typeface="Arial" panose="020B0604020202020204" pitchFamily="34" charset="0"/>
                  </a:rPr>
                  <a:t>xác</a:t>
                </a:r>
                <a:r>
                  <a:rPr kumimoji="0" lang="en-US" altLang="en-US" sz="3600" b="0" i="0" u="none" strike="noStrike" cap="none" normalizeH="0" dirty="0">
                    <a:ln>
                      <a:noFill/>
                    </a:ln>
                    <a:solidFill>
                      <a:schemeClr val="tx1"/>
                    </a:solidFill>
                    <a:effectLst/>
                    <a:latin typeface="Arial" panose="020B0604020202020204" pitchFamily="34" charset="0"/>
                    <a:cs typeface="Arial" panose="020B0604020202020204" pitchFamily="34" charset="0"/>
                  </a:rPr>
                  <a:t> </a:t>
                </a:r>
                <a:r>
                  <a:rPr kumimoji="0" lang="en-US" altLang="en-US" sz="3600" b="0" i="0" u="none" strike="noStrike" cap="none" normalizeH="0" dirty="0" err="1">
                    <a:ln>
                      <a:noFill/>
                    </a:ln>
                    <a:solidFill>
                      <a:schemeClr val="tx1"/>
                    </a:solidFill>
                    <a:effectLst/>
                    <a:latin typeface="Arial" panose="020B0604020202020204" pitchFamily="34" charset="0"/>
                    <a:cs typeface="Arial" panose="020B0604020202020204" pitchFamily="34" charset="0"/>
                  </a:rPr>
                  <a:t>định</a:t>
                </a:r>
                <a:r>
                  <a:rPr kumimoji="0" lang="en-US" altLang="en-US" sz="3600" b="0" i="0" u="none" strike="noStrike" cap="none" normalizeH="0" dirty="0">
                    <a:ln>
                      <a:noFill/>
                    </a:ln>
                    <a:solidFill>
                      <a:schemeClr val="tx1"/>
                    </a:solidFill>
                    <a:effectLst/>
                    <a:latin typeface="Arial" panose="020B0604020202020204" pitchFamily="34" charset="0"/>
                    <a:cs typeface="Arial" panose="020B0604020202020204" pitchFamily="34" charset="0"/>
                  </a:rPr>
                  <a:t> </a:t>
                </a:r>
                <a:r>
                  <a:rPr kumimoji="0" lang="en-US" altLang="en-US" sz="3600" b="0" i="0" u="none" strike="noStrike" cap="none" normalizeH="0" dirty="0" err="1">
                    <a:ln>
                      <a:noFill/>
                    </a:ln>
                    <a:solidFill>
                      <a:schemeClr val="tx1"/>
                    </a:solidFill>
                    <a:effectLst/>
                    <a:latin typeface="Arial" panose="020B0604020202020204" pitchFamily="34" charset="0"/>
                    <a:cs typeface="Arial" panose="020B0604020202020204" pitchFamily="34" charset="0"/>
                  </a:rPr>
                  <a:t>số</a:t>
                </a:r>
                <a:r>
                  <a:rPr kumimoji="0" lang="en-US" altLang="en-US" sz="3600" b="0" i="0" u="none" strike="noStrike" cap="none" normalizeH="0" dirty="0">
                    <a:ln>
                      <a:noFill/>
                    </a:ln>
                    <a:solidFill>
                      <a:schemeClr val="tx1"/>
                    </a:solidFill>
                    <a:effectLst/>
                    <a:latin typeface="Arial" panose="020B0604020202020204" pitchFamily="34" charset="0"/>
                    <a:cs typeface="Arial" panose="020B0604020202020204" pitchFamily="34" charset="0"/>
                  </a:rPr>
                  <a:t> </a:t>
                </a:r>
                <a:r>
                  <a:rPr kumimoji="0" lang="en-US" altLang="en-US" sz="3600" b="0" i="0" u="none" strike="noStrike" cap="none" normalizeH="0" dirty="0" err="1">
                    <a:ln>
                      <a:noFill/>
                    </a:ln>
                    <a:solidFill>
                      <a:schemeClr val="tx1"/>
                    </a:solidFill>
                    <a:effectLst/>
                    <a:latin typeface="Arial" panose="020B0604020202020204" pitchFamily="34" charset="0"/>
                    <a:cs typeface="Arial" panose="020B0604020202020204" pitchFamily="34" charset="0"/>
                  </a:rPr>
                  <a:t>kết</a:t>
                </a:r>
                <a:r>
                  <a:rPr kumimoji="0" lang="en-US" altLang="en-US" sz="3600" b="0" i="0" u="none" strike="noStrike" cap="none" normalizeH="0" dirty="0">
                    <a:ln>
                      <a:noFill/>
                    </a:ln>
                    <a:solidFill>
                      <a:schemeClr val="tx1"/>
                    </a:solidFill>
                    <a:effectLst/>
                    <a:latin typeface="Arial" panose="020B0604020202020204" pitchFamily="34" charset="0"/>
                    <a:cs typeface="Arial" panose="020B0604020202020204" pitchFamily="34" charset="0"/>
                  </a:rPr>
                  <a:t> </a:t>
                </a:r>
                <a:r>
                  <a:rPr kumimoji="0" lang="en-US" altLang="en-US" sz="3600" b="0" i="0" u="none" strike="noStrike" cap="none" normalizeH="0" dirty="0" err="1">
                    <a:ln>
                      <a:noFill/>
                    </a:ln>
                    <a:solidFill>
                      <a:schemeClr val="tx1"/>
                    </a:solidFill>
                    <a:effectLst/>
                    <a:latin typeface="Arial" panose="020B0604020202020204" pitchFamily="34" charset="0"/>
                    <a:cs typeface="Arial" panose="020B0604020202020204" pitchFamily="34" charset="0"/>
                  </a:rPr>
                  <a:t>quả</a:t>
                </a:r>
                <a:r>
                  <a:rPr kumimoji="0" lang="en-US" altLang="en-US" sz="3600" b="0" i="0" u="none" strike="noStrike" cap="none" normalizeH="0" dirty="0">
                    <a:ln>
                      <a:noFill/>
                    </a:ln>
                    <a:solidFill>
                      <a:schemeClr val="tx1"/>
                    </a:solidFill>
                    <a:effectLst/>
                    <a:latin typeface="Arial" panose="020B0604020202020204" pitchFamily="34" charset="0"/>
                    <a:cs typeface="Arial" panose="020B0604020202020204" pitchFamily="34" charset="0"/>
                  </a:rPr>
                  <a:t> </a:t>
                </a:r>
                <a:r>
                  <a:rPr kumimoji="0" lang="en-US" altLang="en-US" sz="3600" b="0" i="0" u="none" strike="noStrike" cap="none" normalizeH="0" dirty="0" err="1">
                    <a:ln>
                      <a:noFill/>
                    </a:ln>
                    <a:solidFill>
                      <a:schemeClr val="tx1"/>
                    </a:solidFill>
                    <a:effectLst/>
                    <a:latin typeface="Arial" panose="020B0604020202020204" pitchFamily="34" charset="0"/>
                    <a:cs typeface="Arial" panose="020B0604020202020204" pitchFamily="34" charset="0"/>
                  </a:rPr>
                  <a:t>thuận</a:t>
                </a:r>
                <a:r>
                  <a:rPr kumimoji="0" lang="en-US" altLang="en-US" sz="3600" b="0" i="0" u="none" strike="noStrike" cap="none" normalizeH="0" dirty="0">
                    <a:ln>
                      <a:noFill/>
                    </a:ln>
                    <a:solidFill>
                      <a:schemeClr val="tx1"/>
                    </a:solidFill>
                    <a:effectLst/>
                    <a:latin typeface="Arial" panose="020B0604020202020204" pitchFamily="34" charset="0"/>
                    <a:cs typeface="Arial" panose="020B0604020202020204" pitchFamily="34" charset="0"/>
                  </a:rPr>
                  <a:t> </a:t>
                </a:r>
                <a:r>
                  <a:rPr kumimoji="0" lang="en-US" altLang="en-US" sz="3600" b="0" i="0" u="none" strike="noStrike" cap="none" normalizeH="0" dirty="0" err="1">
                    <a:ln>
                      <a:noFill/>
                    </a:ln>
                    <a:solidFill>
                      <a:schemeClr val="tx1"/>
                    </a:solidFill>
                    <a:effectLst/>
                    <a:latin typeface="Arial" panose="020B0604020202020204" pitchFamily="34" charset="0"/>
                    <a:cs typeface="Arial" panose="020B0604020202020204" pitchFamily="34" charset="0"/>
                  </a:rPr>
                  <a:t>cho</a:t>
                </a:r>
                <a:r>
                  <a:rPr kumimoji="0" lang="en-US" altLang="en-US" sz="3600" b="0" i="0" u="none" strike="noStrike" cap="none" normalizeH="0" dirty="0">
                    <a:ln>
                      <a:noFill/>
                    </a:ln>
                    <a:solidFill>
                      <a:schemeClr val="tx1"/>
                    </a:solidFill>
                    <a:effectLst/>
                    <a:latin typeface="Arial" panose="020B0604020202020204" pitchFamily="34" charset="0"/>
                    <a:cs typeface="Arial" panose="020B0604020202020204" pitchFamily="34" charset="0"/>
                  </a:rPr>
                  <a:t> </a:t>
                </a:r>
                <a:r>
                  <a:rPr lang="en-US" altLang="en-US" sz="3600" dirty="0">
                    <a:solidFill>
                      <a:srgbClr val="000000"/>
                    </a:solidFill>
                    <a:latin typeface="Arial" panose="020B0604020202020204" pitchFamily="34" charset="0"/>
                    <a:ea typeface="SimSun" panose="02010600030101010101" pitchFamily="2" charset="-122"/>
                    <a:cs typeface="Arial" panose="020B0604020202020204" pitchFamily="34" charset="0"/>
                  </a:rPr>
                  <a:t>biến </a:t>
                </a:r>
                <a:r>
                  <a:rPr lang="en-US" altLang="en-US" sz="3600" dirty="0" err="1">
                    <a:solidFill>
                      <a:srgbClr val="000000"/>
                    </a:solidFill>
                    <a:latin typeface="Arial" panose="020B0604020202020204" pitchFamily="34" charset="0"/>
                    <a:ea typeface="SimSun" panose="02010600030101010101" pitchFamily="2" charset="-122"/>
                    <a:cs typeface="Arial" panose="020B0604020202020204" pitchFamily="34" charset="0"/>
                  </a:rPr>
                  <a:t>cố</a:t>
                </a:r>
                <a:r>
                  <a:rPr lang="en-US" altLang="en-US" sz="3600" dirty="0">
                    <a:solidFill>
                      <a:srgbClr val="000000"/>
                    </a:solidFill>
                    <a:latin typeface="Arial" panose="020B0604020202020204" pitchFamily="34" charset="0"/>
                    <a:ea typeface="SimSun" panose="02010600030101010101" pitchFamily="2" charset="-122"/>
                    <a:cs typeface="Arial" panose="020B0604020202020204" pitchFamily="34" charset="0"/>
                  </a:rPr>
                  <a:t> </a:t>
                </a:r>
                <a14:m>
                  <m:oMath xmlns:m="http://schemas.openxmlformats.org/officeDocument/2006/math">
                    <m:r>
                      <a:rPr lang="en-US" altLang="en-US" sz="3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𝐸</m:t>
                    </m:r>
                    <m:r>
                      <a:rPr lang="en-US" altLang="en-US" sz="3600">
                        <a:solidFill>
                          <a:srgbClr val="000000"/>
                        </a:solidFill>
                        <a:latin typeface="Cambria Math" panose="02040503050406030204" pitchFamily="18" charset="0"/>
                        <a:ea typeface="SimSun" panose="02010600030101010101" pitchFamily="2" charset="-122"/>
                        <a:cs typeface="Times New Roman" panose="02020603050405020304" pitchFamily="18" charset="0"/>
                      </a:rPr>
                      <m:t>. </m:t>
                    </m:r>
                  </m:oMath>
                </a14:m>
                <a:endParaRPr kumimoji="0" lang="en-US" altLang="en-US" sz="3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mc:Choice>
        <mc:Fallback xmlns="">
          <p:sp>
            <p:nvSpPr>
              <p:cNvPr id="2" name="Rectangle 3">
                <a:extLst>
                  <a:ext uri="{FF2B5EF4-FFF2-40B4-BE49-F238E27FC236}">
                    <a16:creationId xmlns:a16="http://schemas.microsoft.com/office/drawing/2014/main" id="{B15C35A7-5256-3B69-1BC1-8E9E0E3EB115}"/>
                  </a:ext>
                </a:extLst>
              </p:cNvPr>
              <p:cNvSpPr>
                <a:spLocks noRot="1" noChangeAspect="1" noMove="1" noResize="1" noEditPoints="1" noAdjustHandles="1" noChangeArrowheads="1" noChangeShapeType="1" noTextEdit="1"/>
              </p:cNvSpPr>
              <p:nvPr/>
            </p:nvSpPr>
            <p:spPr bwMode="auto">
              <a:xfrm>
                <a:off x="593756" y="5984629"/>
                <a:ext cx="17465644" cy="1651671"/>
              </a:xfrm>
              <a:prstGeom prst="rect">
                <a:avLst/>
              </a:prstGeom>
              <a:blipFill>
                <a:blip r:embed="rId4"/>
                <a:stretch>
                  <a:fillRect l="-1047" b="-13284"/>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3">
                <a:extLst>
                  <a:ext uri="{FF2B5EF4-FFF2-40B4-BE49-F238E27FC236}">
                    <a16:creationId xmlns:a16="http://schemas.microsoft.com/office/drawing/2014/main" xmlns="" id="{F553D84C-690D-AEF4-39E0-8DE969205CDE}"/>
                  </a:ext>
                </a:extLst>
              </p:cNvPr>
              <p:cNvSpPr>
                <a:spLocks noChangeArrowheads="1"/>
              </p:cNvSpPr>
              <p:nvPr/>
            </p:nvSpPr>
            <p:spPr bwMode="auto">
              <a:xfrm>
                <a:off x="593756" y="8390573"/>
                <a:ext cx="17465644" cy="1754326"/>
              </a:xfrm>
              <a:prstGeom prst="rect">
                <a:avLst/>
              </a:prstGeom>
              <a:solidFill>
                <a:schemeClr val="accent6">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p>
                <a:pPr lvl="0" eaLnBrk="0" fontAlgn="base" hangingPunct="0">
                  <a:lnSpc>
                    <a:spcPct val="150000"/>
                  </a:lnSpc>
                  <a:spcBef>
                    <a:spcPct val="0"/>
                  </a:spcBef>
                  <a:spcAft>
                    <a:spcPct val="0"/>
                  </a:spcAft>
                </a:pPr>
                <a:r>
                  <a:rPr kumimoji="0" lang="en-US" altLang="en-US" sz="3600" b="1" i="1" u="none" strike="noStrike" cap="none" normalizeH="0" baseline="0" dirty="0" err="1">
                    <a:ln>
                      <a:noFill/>
                    </a:ln>
                    <a:solidFill>
                      <a:srgbClr val="00B050"/>
                    </a:solidFill>
                    <a:effectLst/>
                    <a:latin typeface="Arial" panose="020B0604020202020204" pitchFamily="34" charset="0"/>
                    <a:ea typeface="SimSun" panose="02010600030101010101" pitchFamily="2" charset="-122"/>
                    <a:cs typeface="Arial" panose="020B0604020202020204" pitchFamily="34" charset="0"/>
                  </a:rPr>
                  <a:t>Bước</a:t>
                </a:r>
                <a:r>
                  <a:rPr kumimoji="0" lang="en-US" altLang="en-US" sz="3600" b="1" i="1" u="none" strike="noStrike" cap="none" normalizeH="0" dirty="0">
                    <a:ln>
                      <a:noFill/>
                    </a:ln>
                    <a:solidFill>
                      <a:srgbClr val="00B050"/>
                    </a:solidFill>
                    <a:effectLst/>
                    <a:latin typeface="Arial" panose="020B0604020202020204" pitchFamily="34" charset="0"/>
                    <a:ea typeface="SimSun" panose="02010600030101010101" pitchFamily="2" charset="-122"/>
                    <a:cs typeface="Arial" panose="020B0604020202020204" pitchFamily="34" charset="0"/>
                  </a:rPr>
                  <a:t> 4: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Lập</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tỉ</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số</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kết</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quả</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altLang="en-US" sz="3600" dirty="0" err="1">
                    <a:solidFill>
                      <a:srgbClr val="000000"/>
                    </a:solidFill>
                    <a:latin typeface="Arial" panose="020B0604020202020204" pitchFamily="34" charset="0"/>
                    <a:ea typeface="SimSun" panose="02010600030101010101" pitchFamily="2" charset="-122"/>
                    <a:cs typeface="Arial" panose="020B0604020202020204" pitchFamily="34" charset="0"/>
                  </a:rPr>
                  <a:t>thuận</a:t>
                </a:r>
                <a:r>
                  <a:rPr lang="en-US" altLang="en-US" sz="3600" dirty="0">
                    <a:solidFill>
                      <a:srgbClr val="000000"/>
                    </a:solidFill>
                    <a:latin typeface="Arial" panose="020B0604020202020204" pitchFamily="34" charset="0"/>
                    <a:ea typeface="SimSun" panose="02010600030101010101" pitchFamily="2" charset="-122"/>
                    <a:cs typeface="Arial" panose="020B0604020202020204" pitchFamily="34" charset="0"/>
                  </a:rPr>
                  <a:t> </a:t>
                </a:r>
                <a:r>
                  <a:rPr lang="en-US" altLang="en-US" sz="3600" dirty="0" err="1">
                    <a:solidFill>
                      <a:srgbClr val="000000"/>
                    </a:solidFill>
                    <a:latin typeface="Arial" panose="020B0604020202020204" pitchFamily="34" charset="0"/>
                    <a:ea typeface="SimSun" panose="02010600030101010101" pitchFamily="2" charset="-122"/>
                    <a:cs typeface="Arial" panose="020B0604020202020204" pitchFamily="34" charset="0"/>
                  </a:rPr>
                  <a:t>lợi</a:t>
                </a:r>
                <a:r>
                  <a:rPr lang="en-US" altLang="en-US" sz="3600" dirty="0">
                    <a:solidFill>
                      <a:srgbClr val="000000"/>
                    </a:solidFill>
                    <a:latin typeface="Arial" panose="020B0604020202020204" pitchFamily="34" charset="0"/>
                    <a:ea typeface="SimSun" panose="02010600030101010101" pitchFamily="2" charset="-122"/>
                    <a:cs typeface="Arial" panose="020B0604020202020204" pitchFamily="34" charset="0"/>
                  </a:rPr>
                  <a:t> </a:t>
                </a:r>
                <a:r>
                  <a:rPr lang="en-US" altLang="en-US" sz="3600" dirty="0" err="1">
                    <a:solidFill>
                      <a:srgbClr val="000000"/>
                    </a:solidFill>
                    <a:latin typeface="Arial" panose="020B0604020202020204" pitchFamily="34" charset="0"/>
                    <a:ea typeface="SimSun" panose="02010600030101010101" pitchFamily="2" charset="-122"/>
                    <a:cs typeface="Arial" panose="020B0604020202020204" pitchFamily="34" charset="0"/>
                  </a:rPr>
                  <a:t>cho</a:t>
                </a:r>
                <a:r>
                  <a:rPr lang="en-US" altLang="en-US" sz="3600" dirty="0">
                    <a:solidFill>
                      <a:srgbClr val="000000"/>
                    </a:solidFill>
                    <a:latin typeface="Arial" panose="020B0604020202020204" pitchFamily="34" charset="0"/>
                    <a:ea typeface="SimSun" panose="02010600030101010101" pitchFamily="2" charset="-122"/>
                    <a:cs typeface="Arial" panose="020B0604020202020204" pitchFamily="34" charset="0"/>
                  </a:rPr>
                  <a:t> </a:t>
                </a:r>
                <a:r>
                  <a:rPr lang="en-US" altLang="en-US" sz="3600" dirty="0" err="1">
                    <a:solidFill>
                      <a:srgbClr val="000000"/>
                    </a:solidFill>
                    <a:latin typeface="Arial" panose="020B0604020202020204" pitchFamily="34" charset="0"/>
                    <a:ea typeface="SimSun" panose="02010600030101010101" pitchFamily="2" charset="-122"/>
                    <a:cs typeface="Arial" panose="020B0604020202020204" pitchFamily="34" charset="0"/>
                  </a:rPr>
                  <a:t>biến</a:t>
                </a:r>
                <a:r>
                  <a:rPr lang="en-US" altLang="en-US" sz="3600" dirty="0">
                    <a:solidFill>
                      <a:srgbClr val="000000"/>
                    </a:solidFill>
                    <a:latin typeface="Arial" panose="020B0604020202020204" pitchFamily="34" charset="0"/>
                    <a:ea typeface="SimSun" panose="02010600030101010101" pitchFamily="2" charset="-122"/>
                    <a:cs typeface="Arial" panose="020B0604020202020204" pitchFamily="34" charset="0"/>
                  </a:rPr>
                  <a:t> </a:t>
                </a:r>
                <a:r>
                  <a:rPr lang="en-US" altLang="en-US" sz="3600" dirty="0" err="1">
                    <a:solidFill>
                      <a:srgbClr val="000000"/>
                    </a:solidFill>
                    <a:latin typeface="Arial" panose="020B0604020202020204" pitchFamily="34" charset="0"/>
                    <a:ea typeface="SimSun" panose="02010600030101010101" pitchFamily="2" charset="-122"/>
                    <a:cs typeface="Arial" panose="020B0604020202020204" pitchFamily="34" charset="0"/>
                  </a:rPr>
                  <a:t>cố</a:t>
                </a:r>
                <a:r>
                  <a:rPr lang="en-US" altLang="en-US" sz="3600" dirty="0">
                    <a:solidFill>
                      <a:srgbClr val="000000"/>
                    </a:solidFill>
                    <a:latin typeface="Arial" panose="020B0604020202020204" pitchFamily="34" charset="0"/>
                    <a:ea typeface="SimSun" panose="02010600030101010101" pitchFamily="2" charset="-122"/>
                    <a:cs typeface="Arial" panose="020B0604020202020204" pitchFamily="34" charset="0"/>
                  </a:rPr>
                  <a:t> </a:t>
                </a:r>
                <a14:m>
                  <m:oMath xmlns:m="http://schemas.openxmlformats.org/officeDocument/2006/math">
                    <m:r>
                      <a:rPr lang="en-US" altLang="en-US" sz="3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𝐸</m:t>
                    </m:r>
                    <m:r>
                      <a:rPr lang="en-US" altLang="en-US" sz="3600">
                        <a:solidFill>
                          <a:srgbClr val="000000"/>
                        </a:solidFill>
                        <a:latin typeface="Cambria Math" panose="02040503050406030204" pitchFamily="18" charset="0"/>
                        <a:ea typeface="SimSun" panose="02010600030101010101" pitchFamily="2" charset="-122"/>
                        <a:cs typeface="Times New Roman" panose="02020603050405020304" pitchFamily="18" charset="0"/>
                      </a:rPr>
                      <m:t> </m:t>
                    </m:r>
                  </m:oMath>
                </a14:m>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với</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số</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phần</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tử</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của</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không</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gian</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3600" b="0" i="0" u="none" strike="noStrike" cap="none" normalizeH="0" dirty="0" err="1">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mẫu</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en-US" sz="3600" dirty="0">
                    <a:latin typeface="Arial" panose="020B0604020202020204" pitchFamily="34" charset="0"/>
                    <a:cs typeface="Arial" panose="020B0604020202020204" pitchFamily="34" charset="0"/>
                  </a:rPr>
                  <a:t>Ω</a:t>
                </a:r>
                <a:r>
                  <a:rPr kumimoji="0" lang="en-US" altLang="en-US" sz="3600" b="0" i="0" u="none" strike="noStrike" cap="none" normalizeH="0" dirty="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rPr>
                  <a:t>.</a:t>
                </a:r>
                <a:endParaRPr kumimoji="0" lang="en-US" altLang="en-US" sz="3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mc:Choice>
        <mc:Fallback xmlns="">
          <p:sp>
            <p:nvSpPr>
              <p:cNvPr id="3" name="Rectangle 3">
                <a:extLst>
                  <a:ext uri="{FF2B5EF4-FFF2-40B4-BE49-F238E27FC236}">
                    <a16:creationId xmlns:a16="http://schemas.microsoft.com/office/drawing/2014/main" id="{F553D84C-690D-AEF4-39E0-8DE969205CDE}"/>
                  </a:ext>
                </a:extLst>
              </p:cNvPr>
              <p:cNvSpPr>
                <a:spLocks noRot="1" noChangeAspect="1" noMove="1" noResize="1" noEditPoints="1" noAdjustHandles="1" noChangeArrowheads="1" noChangeShapeType="1" noTextEdit="1"/>
              </p:cNvSpPr>
              <p:nvPr/>
            </p:nvSpPr>
            <p:spPr bwMode="auto">
              <a:xfrm>
                <a:off x="593756" y="8390573"/>
                <a:ext cx="17465644" cy="1754326"/>
              </a:xfrm>
              <a:prstGeom prst="rect">
                <a:avLst/>
              </a:prstGeom>
              <a:blipFill>
                <a:blip r:embed="rId5"/>
                <a:stretch>
                  <a:fillRect l="-1047" b="-6944"/>
                </a:stretch>
              </a:blipFill>
              <a:ln>
                <a:noFill/>
              </a:ln>
              <a:effectLst/>
            </p:spPr>
            <p:txBody>
              <a:bodyPr/>
              <a:lstStyle/>
              <a:p>
                <a:r>
                  <a:rPr lang="en-US">
                    <a:noFill/>
                  </a:rPr>
                  <a:t> </a:t>
                </a:r>
              </a:p>
            </p:txBody>
          </p:sp>
        </mc:Fallback>
      </mc:AlternateContent>
      <p:sp>
        <p:nvSpPr>
          <p:cNvPr id="5" name="Arrow: Down 4">
            <a:extLst>
              <a:ext uri="{FF2B5EF4-FFF2-40B4-BE49-F238E27FC236}">
                <a16:creationId xmlns:a16="http://schemas.microsoft.com/office/drawing/2014/main" xmlns="" id="{37226E75-9B4F-C694-D8EF-A493B1DBE506}"/>
              </a:ext>
            </a:extLst>
          </p:cNvPr>
          <p:cNvSpPr/>
          <p:nvPr/>
        </p:nvSpPr>
        <p:spPr>
          <a:xfrm>
            <a:off x="8534400" y="3467100"/>
            <a:ext cx="609600" cy="80329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sp>
        <p:nvSpPr>
          <p:cNvPr id="6" name="Arrow: Down 5">
            <a:extLst>
              <a:ext uri="{FF2B5EF4-FFF2-40B4-BE49-F238E27FC236}">
                <a16:creationId xmlns:a16="http://schemas.microsoft.com/office/drawing/2014/main" xmlns="" id="{901372B5-C790-CBF5-73FA-142D687A7566}"/>
              </a:ext>
            </a:extLst>
          </p:cNvPr>
          <p:cNvSpPr/>
          <p:nvPr/>
        </p:nvSpPr>
        <p:spPr>
          <a:xfrm>
            <a:off x="8534400" y="5254605"/>
            <a:ext cx="609600" cy="80329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sp>
        <p:nvSpPr>
          <p:cNvPr id="7" name="Arrow: Down 6">
            <a:extLst>
              <a:ext uri="{FF2B5EF4-FFF2-40B4-BE49-F238E27FC236}">
                <a16:creationId xmlns:a16="http://schemas.microsoft.com/office/drawing/2014/main" xmlns="" id="{7AC29E03-E396-8646-E507-CA4D380865CD}"/>
              </a:ext>
            </a:extLst>
          </p:cNvPr>
          <p:cNvSpPr/>
          <p:nvPr/>
        </p:nvSpPr>
        <p:spPr>
          <a:xfrm>
            <a:off x="8534400" y="7658100"/>
            <a:ext cx="609600" cy="80329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p>
        </p:txBody>
      </p:sp>
    </p:spTree>
    <p:extLst>
      <p:ext uri="{BB962C8B-B14F-4D97-AF65-F5344CB8AC3E}">
        <p14:creationId xmlns:p14="http://schemas.microsoft.com/office/powerpoint/2010/main" val="13394304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 grpId="0" animBg="1"/>
      <p:bldP spid="3" grpId="0" animBg="1"/>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sp>
        <p:nvSpPr>
          <p:cNvPr id="15" name="Google Shape;304;p14"/>
          <p:cNvSpPr/>
          <p:nvPr/>
        </p:nvSpPr>
        <p:spPr>
          <a:xfrm>
            <a:off x="1485900" y="837677"/>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2</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5" name="Rectangle 4"/>
          <p:cNvSpPr/>
          <p:nvPr/>
        </p:nvSpPr>
        <p:spPr>
          <a:xfrm>
            <a:off x="4097759" y="837677"/>
            <a:ext cx="12611100" cy="274825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Ba </a:t>
            </a:r>
            <a:r>
              <a:rPr lang="en-US" sz="4000" kern="100" dirty="0" err="1">
                <a:latin typeface="Arial" panose="020B0604020202020204" pitchFamily="34" charset="0"/>
                <a:ea typeface="Times New Roman" panose="02020603050405020304" pitchFamily="18" charset="0"/>
                <a:cs typeface="Arial" panose="020B0604020202020204" pitchFamily="34" charset="0"/>
              </a:rPr>
              <a:t>bạn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Bảo</a:t>
            </a:r>
            <a:r>
              <a:rPr lang="en-US" sz="4000" kern="100" dirty="0">
                <a:latin typeface="Arial" panose="020B0604020202020204" pitchFamily="34" charset="0"/>
                <a:ea typeface="Times New Roman" panose="02020603050405020304" pitchFamily="18" charset="0"/>
                <a:cs typeface="Arial" panose="020B0604020202020204" pitchFamily="34" charset="0"/>
              </a:rPr>
              <a:t>, Châu, </a:t>
            </a:r>
            <a:r>
              <a:rPr lang="en-US" sz="4000" kern="100" dirty="0" err="1">
                <a:latin typeface="Arial" panose="020B0604020202020204" pitchFamily="34" charset="0"/>
                <a:ea typeface="Times New Roman" panose="02020603050405020304" pitchFamily="18" charset="0"/>
                <a:cs typeface="Arial" panose="020B0604020202020204" pitchFamily="34" charset="0"/>
              </a:rPr>
              <a:t>Dương</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được</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xếp</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ngẫu</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nhiên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trên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cùng</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một</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hàng</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ghế</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có</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ba</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chỗ</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ngồi</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Tính</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xác</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suất</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của</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các</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biến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cố</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sau</a:t>
            </a:r>
            <a:r>
              <a:rPr lang="en-US" sz="4000" kern="100" dirty="0">
                <a:latin typeface="Arial" panose="020B0604020202020204" pitchFamily="34" charset="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pic>
        <p:nvPicPr>
          <p:cNvPr id="25" name="Picture 24"/>
          <p:cNvPicPr>
            <a:picLocks noChangeAspect="1"/>
          </p:cNvPicPr>
          <p:nvPr/>
        </p:nvPicPr>
        <p:blipFill>
          <a:blip r:embed="rId3"/>
          <a:stretch>
            <a:fillRect/>
          </a:stretch>
        </p:blipFill>
        <p:spPr>
          <a:xfrm>
            <a:off x="16078200" y="8879553"/>
            <a:ext cx="2057400" cy="1216947"/>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xmlns="" id="{EBE62AE3-29BE-E95B-253F-46C84003FC54}"/>
                  </a:ext>
                </a:extLst>
              </p:cNvPr>
              <p:cNvSpPr/>
              <p:nvPr/>
            </p:nvSpPr>
            <p:spPr>
              <a:xfrm>
                <a:off x="640350" y="4457700"/>
                <a:ext cx="15818850" cy="707886"/>
              </a:xfrm>
              <a:prstGeom prst="rect">
                <a:avLst/>
              </a:prstGeom>
            </p:spPr>
            <p:txBody>
              <a:bodyPr wrap="square">
                <a:spAutoFit/>
              </a:bodyPr>
              <a:lstStyle/>
              <a:p>
                <a:r>
                  <a:rPr lang="en-US" sz="4000" dirty="0">
                    <a:latin typeface="Arial" panose="020B0604020202020204" pitchFamily="34" charset="0"/>
                    <a:cs typeface="Arial" panose="020B0604020202020204" pitchFamily="34" charset="0"/>
                  </a:rPr>
                  <a:t>a) </a:t>
                </a:r>
                <a14:m>
                  <m:oMath xmlns:m="http://schemas.openxmlformats.org/officeDocument/2006/math">
                    <m:r>
                      <a:rPr lang="en-US" sz="4000" b="0" i="1" dirty="0" smtClean="0">
                        <a:latin typeface="Cambria Math" panose="02040503050406030204" pitchFamily="18" charset="0"/>
                        <a:cs typeface="Arial" panose="020B0604020202020204" pitchFamily="34" charset="0"/>
                      </a:rPr>
                      <m:t>𝐸</m:t>
                    </m:r>
                    <m:r>
                      <a:rPr lang="en-US" sz="4000" b="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ngồi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ngoài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p>
            </p:txBody>
          </p:sp>
        </mc:Choice>
        <mc:Fallback xmlns="">
          <p:sp>
            <p:nvSpPr>
              <p:cNvPr id="8" name="Rectangle 7">
                <a:extLst>
                  <a:ext uri="{FF2B5EF4-FFF2-40B4-BE49-F238E27FC236}">
                    <a16:creationId xmlns:a16="http://schemas.microsoft.com/office/drawing/2014/main" id="{EBE62AE3-29BE-E95B-253F-46C84003FC54}"/>
                  </a:ext>
                </a:extLst>
              </p:cNvPr>
              <p:cNvSpPr>
                <a:spLocks noRot="1" noChangeAspect="1" noMove="1" noResize="1" noEditPoints="1" noAdjustHandles="1" noChangeArrowheads="1" noChangeShapeType="1" noTextEdit="1"/>
              </p:cNvSpPr>
              <p:nvPr/>
            </p:nvSpPr>
            <p:spPr>
              <a:xfrm>
                <a:off x="640350" y="4457700"/>
                <a:ext cx="15818850" cy="707886"/>
              </a:xfrm>
              <a:prstGeom prst="rect">
                <a:avLst/>
              </a:prstGeom>
              <a:blipFill>
                <a:blip r:embed="rId4"/>
                <a:stretch>
                  <a:fillRect l="-1349" t="-15517" b="-36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xmlns="" id="{5BC4F4DA-7637-EB05-0FE5-D6DC61EEEF5B}"/>
                  </a:ext>
                </a:extLst>
              </p:cNvPr>
              <p:cNvSpPr txBox="1"/>
              <p:nvPr/>
            </p:nvSpPr>
            <p:spPr>
              <a:xfrm>
                <a:off x="609601" y="5219700"/>
                <a:ext cx="16382999" cy="901593"/>
              </a:xfrm>
              <a:prstGeom prst="rect">
                <a:avLst/>
              </a:prstGeom>
              <a:noFill/>
            </p:spPr>
            <p:txBody>
              <a:bodyPr wrap="square">
                <a:spAutoFit/>
              </a:bodyPr>
              <a:lstStyle/>
              <a:p>
                <a:pPr algn="just">
                  <a:lnSpc>
                    <a:spcPct val="150000"/>
                  </a:lnSpc>
                </a:pPr>
                <a:r>
                  <a:rPr lang="en-US" sz="4000" dirty="0">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r>
                      <a:rPr lang="en-US" sz="4000" b="0" i="1" smtClean="0">
                        <a:latin typeface="Cambria Math" panose="02040503050406030204" pitchFamily="18" charset="0"/>
                        <a:cs typeface="Arial" panose="020B0604020202020204" pitchFamily="34" charset="0"/>
                      </a:rPr>
                      <m:t>𝐹</m:t>
                    </m:r>
                  </m:oMath>
                </a14:m>
                <a:r>
                  <a:rPr lang="en-US" sz="4000" kern="100" dirty="0">
                    <a:latin typeface="Arial" panose="020B0604020202020204" pitchFamily="34" charset="0"/>
                    <a:ea typeface="Times New Roman" panose="02020603050405020304" pitchFamily="18" charset="0"/>
                    <a:cs typeface="Arial" panose="020B0604020202020204" pitchFamily="34" charset="0"/>
                  </a:rPr>
                  <a:t>: “Châu </a:t>
                </a:r>
                <a:r>
                  <a:rPr lang="en-US" sz="4000" kern="100" dirty="0" err="1">
                    <a:latin typeface="Arial" panose="020B0604020202020204" pitchFamily="34" charset="0"/>
                    <a:ea typeface="Times New Roman" panose="02020603050405020304" pitchFamily="18" charset="0"/>
                    <a:cs typeface="Arial" panose="020B0604020202020204" pitchFamily="34" charset="0"/>
                  </a:rPr>
                  <a:t>và</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Dương</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không</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ngồi</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cạnh</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nhau</a:t>
                </a:r>
                <a:r>
                  <a:rPr lang="en-US" sz="4000" kern="100" dirty="0">
                    <a:latin typeface="Arial" panose="020B0604020202020204" pitchFamily="34" charset="0"/>
                    <a:ea typeface="Times New Roman" panose="02020603050405020304" pitchFamily="18"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5BC4F4DA-7637-EB05-0FE5-D6DC61EEEF5B}"/>
                  </a:ext>
                </a:extLst>
              </p:cNvPr>
              <p:cNvSpPr txBox="1">
                <a:spLocks noRot="1" noChangeAspect="1" noMove="1" noResize="1" noEditPoints="1" noAdjustHandles="1" noChangeArrowheads="1" noChangeShapeType="1" noTextEdit="1"/>
              </p:cNvSpPr>
              <p:nvPr/>
            </p:nvSpPr>
            <p:spPr>
              <a:xfrm>
                <a:off x="609601" y="5219700"/>
                <a:ext cx="16382999" cy="901593"/>
              </a:xfrm>
              <a:prstGeom prst="rect">
                <a:avLst/>
              </a:prstGeom>
              <a:blipFill>
                <a:blip r:embed="rId5"/>
                <a:stretch>
                  <a:fillRect l="-1302" b="-28378"/>
                </a:stretch>
              </a:blipFill>
            </p:spPr>
            <p:txBody>
              <a:bodyPr/>
              <a:lstStyle/>
              <a:p>
                <a:r>
                  <a:rPr lang="en-US">
                    <a:noFill/>
                  </a:rPr>
                  <a:t> </a:t>
                </a:r>
              </a:p>
            </p:txBody>
          </p:sp>
        </mc:Fallback>
      </mc:AlternateContent>
    </p:spTree>
    <p:extLst>
      <p:ext uri="{BB962C8B-B14F-4D97-AF65-F5344CB8AC3E}">
        <p14:creationId xmlns:p14="http://schemas.microsoft.com/office/powerpoint/2010/main" val="360533733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118976"/>
            <a:ext cx="1255654" cy="1068792"/>
          </a:xfrm>
          <a:prstGeom prst="rect">
            <a:avLst/>
          </a:prstGeom>
        </p:spPr>
      </p:pic>
      <p:pic>
        <p:nvPicPr>
          <p:cNvPr id="25" name="Picture 24"/>
          <p:cNvPicPr>
            <a:picLocks noChangeAspect="1"/>
          </p:cNvPicPr>
          <p:nvPr/>
        </p:nvPicPr>
        <p:blipFill>
          <a:blip r:embed="rId3"/>
          <a:stretch>
            <a:fillRect/>
          </a:stretch>
        </p:blipFill>
        <p:spPr>
          <a:xfrm>
            <a:off x="15621000" y="8091517"/>
            <a:ext cx="2136666" cy="1000451"/>
          </a:xfrm>
          <a:prstGeom prst="rect">
            <a:avLst/>
          </a:prstGeom>
        </p:spPr>
      </p:pic>
      <p:grpSp>
        <p:nvGrpSpPr>
          <p:cNvPr id="2" name="Google Shape;305;p14">
            <a:extLst>
              <a:ext uri="{FF2B5EF4-FFF2-40B4-BE49-F238E27FC236}">
                <a16:creationId xmlns:a16="http://schemas.microsoft.com/office/drawing/2014/main" xmlns="" id="{1575B06D-149C-03EC-121C-32AD587ED8E4}"/>
              </a:ext>
            </a:extLst>
          </p:cNvPr>
          <p:cNvGrpSpPr/>
          <p:nvPr/>
        </p:nvGrpSpPr>
        <p:grpSpPr>
          <a:xfrm flipH="1">
            <a:off x="1327380" y="44964"/>
            <a:ext cx="2269856" cy="1059936"/>
            <a:chOff x="7837953" y="804641"/>
            <a:chExt cx="2022200" cy="1289304"/>
          </a:xfrm>
        </p:grpSpPr>
        <p:pic>
          <p:nvPicPr>
            <p:cNvPr id="3" name="Google Shape;306;p14">
              <a:extLst>
                <a:ext uri="{FF2B5EF4-FFF2-40B4-BE49-F238E27FC236}">
                  <a16:creationId xmlns:a16="http://schemas.microsoft.com/office/drawing/2014/main" xmlns="" id="{F9BD363C-D864-F042-FDEE-183221802A87}"/>
                </a:ext>
              </a:extLst>
            </p:cNvPr>
            <p:cNvPicPr preferRelativeResize="0"/>
            <p:nvPr/>
          </p:nvPicPr>
          <p:blipFill rotWithShape="1">
            <a:blip r:embed="rId4">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xmlns="" id="{8CA80994-8679-1817-998E-54D502BA3EBD}"/>
                </a:ext>
              </a:extLst>
            </p:cNvPr>
            <p:cNvSpPr txBox="1"/>
            <p:nvPr/>
          </p:nvSpPr>
          <p:spPr>
            <a:xfrm>
              <a:off x="7837953" y="873633"/>
              <a:ext cx="2022200" cy="92328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6" name="Rectangle 5">
            <a:extLst>
              <a:ext uri="{FF2B5EF4-FFF2-40B4-BE49-F238E27FC236}">
                <a16:creationId xmlns:a16="http://schemas.microsoft.com/office/drawing/2014/main" xmlns="" id="{A980CF7D-C470-2974-A76B-6D28060BDA8C}"/>
              </a:ext>
            </a:extLst>
          </p:cNvPr>
          <p:cNvSpPr/>
          <p:nvPr/>
        </p:nvSpPr>
        <p:spPr>
          <a:xfrm>
            <a:off x="716550" y="800100"/>
            <a:ext cx="16733250" cy="923330"/>
          </a:xfrm>
          <a:prstGeom prst="rect">
            <a:avLst/>
          </a:prstGeom>
        </p:spPr>
        <p:txBody>
          <a:bodyPr wrap="square">
            <a:spAutoFit/>
          </a:bodyPr>
          <a:lstStyle/>
          <a:p>
            <a:pPr>
              <a:lnSpc>
                <a:spcPct val="150000"/>
              </a:lnSpc>
            </a:pPr>
            <a:r>
              <a:rPr lang="en-US" sz="3600" dirty="0" err="1">
                <a:latin typeface="Arial" panose="020B0604020202020204" pitchFamily="34" charset="0"/>
                <a:cs typeface="Arial" panose="020B0604020202020204" pitchFamily="34" charset="0"/>
              </a:rPr>
              <a:t>Kí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hiệu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Bảo</a:t>
            </a:r>
            <a:r>
              <a:rPr lang="en-US" sz="3600" dirty="0">
                <a:latin typeface="Arial" panose="020B0604020202020204" pitchFamily="34" charset="0"/>
                <a:cs typeface="Arial" panose="020B0604020202020204" pitchFamily="34" charset="0"/>
              </a:rPr>
              <a:t>, Châu, </a:t>
            </a:r>
            <a:r>
              <a:rPr lang="en-US" sz="3600" dirty="0" err="1">
                <a:latin typeface="Arial" panose="020B0604020202020204" pitchFamily="34" charset="0"/>
                <a:cs typeface="Arial" panose="020B0604020202020204" pitchFamily="34" charset="0"/>
              </a:rPr>
              <a:t>Dương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B,C,D.</a:t>
            </a:r>
          </a:p>
        </p:txBody>
      </p:sp>
      <p:cxnSp>
        <p:nvCxnSpPr>
          <p:cNvPr id="11" name="Straight Connector 10">
            <a:extLst>
              <a:ext uri="{FF2B5EF4-FFF2-40B4-BE49-F238E27FC236}">
                <a16:creationId xmlns:a16="http://schemas.microsoft.com/office/drawing/2014/main" xmlns="" id="{571AECB2-697B-A732-4DAD-3B8786EB8DFE}"/>
              </a:ext>
            </a:extLst>
          </p:cNvPr>
          <p:cNvCxnSpPr>
            <a:cxnSpLocks/>
          </p:cNvCxnSpPr>
          <p:nvPr/>
        </p:nvCxnSpPr>
        <p:spPr>
          <a:xfrm>
            <a:off x="1618614" y="4713604"/>
            <a:ext cx="2724786" cy="20802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xmlns="" id="{F6220FC0-C71F-5D60-C31F-D452A5C66A59}"/>
                  </a:ext>
                </a:extLst>
              </p:cNvPr>
              <p:cNvSpPr/>
              <p:nvPr/>
            </p:nvSpPr>
            <p:spPr>
              <a:xfrm>
                <a:off x="792750" y="4610101"/>
                <a:ext cx="16733250" cy="1651671"/>
              </a:xfrm>
              <a:prstGeom prst="rect">
                <a:avLst/>
              </a:prstGeom>
            </p:spPr>
            <p:txBody>
              <a:bodyPr wrap="square">
                <a:spAutoFit/>
              </a:bodyPr>
              <a:lstStyle/>
              <a:p>
                <a:pPr>
                  <a:lnSpc>
                    <a:spcPct val="150000"/>
                  </a:lnSpc>
                </a:pPr>
                <a:r>
                  <a:rPr lang="en-US" sz="3600" dirty="0">
                    <a:latin typeface="Arial" panose="020B0604020202020204" pitchFamily="34" charset="0"/>
                    <a:cs typeface="Arial" panose="020B0604020202020204" pitchFamily="34" charset="0"/>
                  </a:rPr>
                  <a:t>Vậy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gian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mẫu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phép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Ω </a:t>
                </a:r>
                <a14:m>
                  <m:oMath xmlns:m="http://schemas.openxmlformats.org/officeDocument/2006/math">
                    <m:r>
                      <a:rPr lang="en-US" sz="3600" b="0" i="1" smtClean="0">
                        <a:latin typeface="Cambria Math" panose="02040503050406030204" pitchFamily="18" charset="0"/>
                        <a:cs typeface="Arial" panose="020B0604020202020204" pitchFamily="34" charset="0"/>
                      </a:rPr>
                      <m:t>={</m:t>
                    </m:r>
                  </m:oMath>
                </a14:m>
                <a:r>
                  <a:rPr lang="en-US" sz="3600" dirty="0">
                    <a:latin typeface="Arial" panose="020B0604020202020204" pitchFamily="34" charset="0"/>
                    <a:cs typeface="Arial" panose="020B0604020202020204" pitchFamily="34" charset="0"/>
                  </a:rPr>
                  <a:t>BCD; BDC; CBD; DBC; CDB; DCB} . </a:t>
                </a:r>
                <a:r>
                  <a:rPr lang="en-US" sz="3600" dirty="0" err="1">
                    <a:latin typeface="Arial" panose="020B0604020202020204" pitchFamily="34" charset="0"/>
                    <a:cs typeface="Arial" panose="020B0604020202020204" pitchFamily="34" charset="0"/>
                  </a:rPr>
                  <a:t>Tập</a:t>
                </a:r>
                <a:r>
                  <a:rPr lang="en-US" sz="3600" dirty="0">
                    <a:latin typeface="Arial" panose="020B0604020202020204" pitchFamily="34" charset="0"/>
                    <a:cs typeface="Arial" panose="020B0604020202020204" pitchFamily="34" charset="0"/>
                  </a:rPr>
                  <a:t> Ω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6 </a:t>
                </a:r>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tử</a:t>
                </a:r>
                <a:r>
                  <a:rPr lang="en-US" sz="3600" dirty="0">
                    <a:latin typeface="Arial" panose="020B0604020202020204" pitchFamily="34" charset="0"/>
                    <a:cs typeface="Arial" panose="020B0604020202020204" pitchFamily="34" charset="0"/>
                  </a:rPr>
                  <a:t>. </a:t>
                </a:r>
              </a:p>
            </p:txBody>
          </p:sp>
        </mc:Choice>
        <mc:Fallback xmlns="">
          <p:sp>
            <p:nvSpPr>
              <p:cNvPr id="5" name="Rectangle 4">
                <a:extLst>
                  <a:ext uri="{FF2B5EF4-FFF2-40B4-BE49-F238E27FC236}">
                    <a16:creationId xmlns:a16="http://schemas.microsoft.com/office/drawing/2014/main" id="{F6220FC0-C71F-5D60-C31F-D452A5C66A59}"/>
                  </a:ext>
                </a:extLst>
              </p:cNvPr>
              <p:cNvSpPr>
                <a:spLocks noRot="1" noChangeAspect="1" noMove="1" noResize="1" noEditPoints="1" noAdjustHandles="1" noChangeArrowheads="1" noChangeShapeType="1" noTextEdit="1"/>
              </p:cNvSpPr>
              <p:nvPr/>
            </p:nvSpPr>
            <p:spPr>
              <a:xfrm>
                <a:off x="792750" y="4610101"/>
                <a:ext cx="16733250" cy="1651671"/>
              </a:xfrm>
              <a:prstGeom prst="rect">
                <a:avLst/>
              </a:prstGeom>
              <a:blipFill>
                <a:blip r:embed="rId5"/>
                <a:stretch>
                  <a:fillRect l="-1093" b="-12915"/>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xmlns="" id="{D227466E-9827-2A90-40BD-924F96C2077B}"/>
              </a:ext>
            </a:extLst>
          </p:cNvPr>
          <p:cNvSpPr/>
          <p:nvPr/>
        </p:nvSpPr>
        <p:spPr>
          <a:xfrm>
            <a:off x="609600" y="1485900"/>
            <a:ext cx="16733250" cy="3416320"/>
          </a:xfrm>
          <a:prstGeom prst="rect">
            <a:avLst/>
          </a:prstGeom>
        </p:spPr>
        <p:txBody>
          <a:bodyPr wrap="square">
            <a:spAutoFit/>
          </a:bodyPr>
          <a:lstStyle/>
          <a:p>
            <a:pPr>
              <a:lnSpc>
                <a:spcPct val="150000"/>
              </a:lnSpc>
            </a:pPr>
            <a:r>
              <a:rPr lang="en-US" sz="3600" dirty="0">
                <a:latin typeface="Arial" panose="020B0604020202020204" pitchFamily="34" charset="0"/>
                <a:cs typeface="Arial" panose="020B0604020202020204" pitchFamily="34" charset="0"/>
              </a:rPr>
              <a:t>Ta </a:t>
            </a:r>
            <a:r>
              <a:rPr lang="en-US" sz="3600" dirty="0" err="1">
                <a:latin typeface="Arial" panose="020B0604020202020204" pitchFamily="34" charset="0"/>
                <a:cs typeface="Arial" panose="020B0604020202020204" pitchFamily="34" charset="0"/>
              </a:rPr>
              <a:t>liệt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kê</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xảy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ra</a:t>
            </a:r>
            <a:r>
              <a:rPr lang="en-US" sz="3600" dirty="0">
                <a:latin typeface="Arial" panose="020B0604020202020204" pitchFamily="34" charset="0"/>
                <a:cs typeface="Arial" panose="020B0604020202020204" pitchFamily="34" charset="0"/>
              </a:rPr>
              <a:t>:</a:t>
            </a:r>
          </a:p>
          <a:p>
            <a:pPr>
              <a:lnSpc>
                <a:spcPct val="150000"/>
              </a:lnSpc>
            </a:pP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ngồi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ngoài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cùng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2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xếp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BCD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BDC.</a:t>
            </a:r>
          </a:p>
          <a:p>
            <a:pPr>
              <a:lnSpc>
                <a:spcPct val="150000"/>
              </a:lnSpc>
            </a:pP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ngồi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giữa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2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xếp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CBD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DBC</a:t>
            </a:r>
          </a:p>
          <a:p>
            <a:pPr>
              <a:lnSpc>
                <a:spcPct val="150000"/>
              </a:lnSpc>
            </a:pP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ngồi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ngoài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cùng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2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xếp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CDB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DCB</a:t>
            </a:r>
          </a:p>
        </p:txBody>
      </p:sp>
      <p:sp>
        <p:nvSpPr>
          <p:cNvPr id="10" name="Rectangle 9">
            <a:extLst>
              <a:ext uri="{FF2B5EF4-FFF2-40B4-BE49-F238E27FC236}">
                <a16:creationId xmlns:a16="http://schemas.microsoft.com/office/drawing/2014/main" xmlns="" id="{8BF7F1B4-E6AD-E575-C729-4EF21CAC00EB}"/>
              </a:ext>
            </a:extLst>
          </p:cNvPr>
          <p:cNvSpPr/>
          <p:nvPr/>
        </p:nvSpPr>
        <p:spPr>
          <a:xfrm>
            <a:off x="945150" y="5981700"/>
            <a:ext cx="17331544" cy="820674"/>
          </a:xfrm>
          <a:prstGeom prst="rect">
            <a:avLst/>
          </a:prstGeom>
        </p:spPr>
        <p:txBody>
          <a:bodyPr wrap="square">
            <a:spAutoFit/>
          </a:bodyPr>
          <a:lstStyle/>
          <a:p>
            <a:pPr>
              <a:lnSpc>
                <a:spcPct val="150000"/>
              </a:lnSpc>
            </a:pPr>
            <a:r>
              <a:rPr lang="en-US" sz="3600" dirty="0" err="1">
                <a:latin typeface="Arial" panose="020B0604020202020204" pitchFamily="34" charset="0"/>
                <a:cs typeface="Arial" panose="020B0604020202020204" pitchFamily="34" charset="0"/>
              </a:rPr>
              <a:t>Vì</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việc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xếp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chỗ</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ngồi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ngẫu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nhiên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đồng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năng</a:t>
            </a:r>
            <a:r>
              <a:rPr lang="en-US" sz="36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xmlns="" id="{41D1DA7A-32E5-9D15-E2B3-07801DF28D98}"/>
                  </a:ext>
                </a:extLst>
              </p:cNvPr>
              <p:cNvSpPr/>
              <p:nvPr/>
            </p:nvSpPr>
            <p:spPr>
              <a:xfrm>
                <a:off x="685800" y="6591300"/>
                <a:ext cx="17331544" cy="2005293"/>
              </a:xfrm>
              <a:prstGeom prst="rect">
                <a:avLst/>
              </a:prstGeom>
            </p:spPr>
            <p:txBody>
              <a:bodyPr wrap="square">
                <a:spAutoFit/>
              </a:bodyPr>
              <a:lstStyle/>
              <a:p>
                <a:pPr marL="742950" indent="-742950">
                  <a:lnSpc>
                    <a:spcPct val="150000"/>
                  </a:lnSpc>
                  <a:buAutoNum type="alphaLcParenR"/>
                </a:pP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4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thuận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𝐸</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BCD; BDC; CBD; DBC. </a:t>
                </a:r>
              </a:p>
              <a:p>
                <a:pPr>
                  <a:lnSpc>
                    <a:spcPct val="150000"/>
                  </a:lnSpc>
                </a:pPr>
                <a:r>
                  <a:rPr lang="en-US" sz="3600" dirty="0" err="1">
                    <a:latin typeface="Arial" panose="020B0604020202020204" pitchFamily="34" charset="0"/>
                    <a:cs typeface="Arial" panose="020B0604020202020204" pitchFamily="34" charset="0"/>
                  </a:rPr>
                  <a:t>Vậy</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𝑃</m:t>
                    </m:r>
                    <m:d>
                      <m:dPr>
                        <m:ctrlPr>
                          <a:rPr lang="en-US" sz="3600" b="0" i="1" smtClean="0">
                            <a:latin typeface="Cambria Math"/>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𝐸</m:t>
                        </m:r>
                      </m:e>
                    </m:d>
                    <m:r>
                      <a:rPr lang="en-US" sz="3600" b="0" i="1" smtClean="0">
                        <a:latin typeface="Cambria Math" panose="02040503050406030204" pitchFamily="18" charset="0"/>
                        <a:cs typeface="Arial" panose="020B0604020202020204" pitchFamily="34" charset="0"/>
                      </a:rPr>
                      <m:t>=</m:t>
                    </m:r>
                    <m:f>
                      <m:fPr>
                        <m:ctrlPr>
                          <a:rPr lang="en-US" sz="3600" b="0" i="1" smtClean="0">
                            <a:latin typeface="Cambria Math"/>
                            <a:cs typeface="Arial" panose="020B0604020202020204" pitchFamily="34" charset="0"/>
                          </a:rPr>
                        </m:ctrlPr>
                      </m:fPr>
                      <m:num>
                        <m:r>
                          <a:rPr lang="en-US" sz="3600" b="0" i="1" smtClean="0">
                            <a:latin typeface="Cambria Math" panose="02040503050406030204" pitchFamily="18" charset="0"/>
                            <a:cs typeface="Arial" panose="020B0604020202020204" pitchFamily="34" charset="0"/>
                          </a:rPr>
                          <m:t>4</m:t>
                        </m:r>
                      </m:num>
                      <m:den>
                        <m:r>
                          <a:rPr lang="en-US" sz="3600" b="0" i="1" smtClean="0">
                            <a:latin typeface="Cambria Math" panose="02040503050406030204" pitchFamily="18" charset="0"/>
                            <a:cs typeface="Arial" panose="020B0604020202020204" pitchFamily="34" charset="0"/>
                          </a:rPr>
                          <m:t>6</m:t>
                        </m:r>
                      </m:den>
                    </m:f>
                    <m:r>
                      <a:rPr lang="en-US" sz="3600" b="0" i="1" smtClean="0">
                        <a:latin typeface="Cambria Math" panose="02040503050406030204" pitchFamily="18" charset="0"/>
                        <a:cs typeface="Arial" panose="020B0604020202020204" pitchFamily="34" charset="0"/>
                      </a:rPr>
                      <m:t>=</m:t>
                    </m:r>
                    <m:f>
                      <m:fPr>
                        <m:ctrlPr>
                          <a:rPr lang="en-US" sz="3600" i="1">
                            <a:latin typeface="Cambria Math"/>
                            <a:cs typeface="Arial" panose="020B0604020202020204" pitchFamily="34" charset="0"/>
                          </a:rPr>
                        </m:ctrlPr>
                      </m:fPr>
                      <m:num>
                        <m:r>
                          <a:rPr lang="en-US" sz="3600" b="0" i="1" smtClean="0">
                            <a:latin typeface="Cambria Math" panose="02040503050406030204" pitchFamily="18" charset="0"/>
                            <a:cs typeface="Arial" panose="020B0604020202020204" pitchFamily="34" charset="0"/>
                          </a:rPr>
                          <m:t>2</m:t>
                        </m:r>
                      </m:num>
                      <m:den>
                        <m:r>
                          <a:rPr lang="en-US" sz="3600" b="0" i="1" smtClean="0">
                            <a:latin typeface="Cambria Math" panose="02040503050406030204" pitchFamily="18" charset="0"/>
                            <a:cs typeface="Arial" panose="020B0604020202020204" pitchFamily="34" charset="0"/>
                          </a:rPr>
                          <m:t>3</m:t>
                        </m:r>
                      </m:den>
                    </m:f>
                  </m:oMath>
                </a14:m>
                <a:r>
                  <a:rPr lang="en-US" sz="3600" dirty="0">
                    <a:latin typeface="Arial" panose="020B0604020202020204" pitchFamily="34" charset="0"/>
                    <a:cs typeface="Arial" panose="020B0604020202020204" pitchFamily="34" charset="0"/>
                  </a:rPr>
                  <a:t>.</a:t>
                </a:r>
              </a:p>
            </p:txBody>
          </p:sp>
        </mc:Choice>
        <mc:Fallback xmlns="">
          <p:sp>
            <p:nvSpPr>
              <p:cNvPr id="13" name="Rectangle 12">
                <a:extLst>
                  <a:ext uri="{FF2B5EF4-FFF2-40B4-BE49-F238E27FC236}">
                    <a16:creationId xmlns:a16="http://schemas.microsoft.com/office/drawing/2014/main" id="{41D1DA7A-32E5-9D15-E2B3-07801DF28D98}"/>
                  </a:ext>
                </a:extLst>
              </p:cNvPr>
              <p:cNvSpPr>
                <a:spLocks noRot="1" noChangeAspect="1" noMove="1" noResize="1" noEditPoints="1" noAdjustHandles="1" noChangeArrowheads="1" noChangeShapeType="1" noTextEdit="1"/>
              </p:cNvSpPr>
              <p:nvPr/>
            </p:nvSpPr>
            <p:spPr>
              <a:xfrm>
                <a:off x="685800" y="6591300"/>
                <a:ext cx="17331544" cy="2005293"/>
              </a:xfrm>
              <a:prstGeom prst="rect">
                <a:avLst/>
              </a:prstGeom>
              <a:blipFill>
                <a:blip r:embed="rId6"/>
                <a:stretch>
                  <a:fillRect l="-1090" b="-39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xmlns="" id="{DC08ACD3-5060-7B3D-B829-9E92040BC9D8}"/>
                  </a:ext>
                </a:extLst>
              </p:cNvPr>
              <p:cNvSpPr/>
              <p:nvPr/>
            </p:nvSpPr>
            <p:spPr>
              <a:xfrm>
                <a:off x="716550" y="8267700"/>
                <a:ext cx="17331544" cy="2005293"/>
              </a:xfrm>
              <a:prstGeom prst="rect">
                <a:avLst/>
              </a:prstGeom>
            </p:spPr>
            <p:txBody>
              <a:bodyPr wrap="square">
                <a:spAutoFit/>
              </a:bodyPr>
              <a:lstStyle/>
              <a:p>
                <a:pPr>
                  <a:lnSpc>
                    <a:spcPct val="150000"/>
                  </a:lnSpc>
                </a:pPr>
                <a:r>
                  <a:rPr lang="en-US" sz="3600" dirty="0">
                    <a:latin typeface="Arial" panose="020B0604020202020204" pitchFamily="34" charset="0"/>
                    <a:cs typeface="Arial" panose="020B0604020202020204" pitchFamily="34" charset="0"/>
                  </a:rPr>
                  <a:t>b)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2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thuận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𝐸</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CBD; DBC. </a:t>
                </a:r>
              </a:p>
              <a:p>
                <a:pPr>
                  <a:lnSpc>
                    <a:spcPct val="150000"/>
                  </a:lnSpc>
                </a:pPr>
                <a:r>
                  <a:rPr lang="en-US" sz="3600" dirty="0" err="1">
                    <a:latin typeface="Arial" panose="020B0604020202020204" pitchFamily="34" charset="0"/>
                    <a:cs typeface="Arial" panose="020B0604020202020204" pitchFamily="34" charset="0"/>
                  </a:rPr>
                  <a:t>Vậy</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𝑃</m:t>
                    </m:r>
                    <m:d>
                      <m:dPr>
                        <m:ctrlPr>
                          <a:rPr lang="en-US" sz="3600" b="0" i="1" smtClean="0">
                            <a:latin typeface="Cambria Math"/>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𝐸</m:t>
                        </m:r>
                      </m:e>
                    </m:d>
                    <m:r>
                      <a:rPr lang="en-US" sz="3600" b="0" i="1" smtClean="0">
                        <a:latin typeface="Cambria Math" panose="02040503050406030204" pitchFamily="18" charset="0"/>
                        <a:cs typeface="Arial" panose="020B0604020202020204" pitchFamily="34" charset="0"/>
                      </a:rPr>
                      <m:t>=</m:t>
                    </m:r>
                    <m:f>
                      <m:fPr>
                        <m:ctrlPr>
                          <a:rPr lang="en-US" sz="3600" b="0" i="1" smtClean="0">
                            <a:latin typeface="Cambria Math"/>
                            <a:cs typeface="Arial" panose="020B0604020202020204" pitchFamily="34" charset="0"/>
                          </a:rPr>
                        </m:ctrlPr>
                      </m:fPr>
                      <m:num>
                        <m:r>
                          <a:rPr lang="en-US" sz="3600" b="0" i="1" smtClean="0">
                            <a:latin typeface="Cambria Math" panose="02040503050406030204" pitchFamily="18" charset="0"/>
                            <a:cs typeface="Arial" panose="020B0604020202020204" pitchFamily="34" charset="0"/>
                          </a:rPr>
                          <m:t>2</m:t>
                        </m:r>
                      </m:num>
                      <m:den>
                        <m:r>
                          <a:rPr lang="en-US" sz="3600" b="0" i="1" smtClean="0">
                            <a:latin typeface="Cambria Math" panose="02040503050406030204" pitchFamily="18" charset="0"/>
                            <a:cs typeface="Arial" panose="020B0604020202020204" pitchFamily="34" charset="0"/>
                          </a:rPr>
                          <m:t>6</m:t>
                        </m:r>
                      </m:den>
                    </m:f>
                    <m:r>
                      <a:rPr lang="en-US" sz="3600" b="0" i="1" smtClean="0">
                        <a:latin typeface="Cambria Math" panose="02040503050406030204" pitchFamily="18" charset="0"/>
                        <a:cs typeface="Arial" panose="020B0604020202020204" pitchFamily="34" charset="0"/>
                      </a:rPr>
                      <m:t>=</m:t>
                    </m:r>
                    <m:f>
                      <m:fPr>
                        <m:ctrlPr>
                          <a:rPr lang="en-US" sz="3600" i="1">
                            <a:latin typeface="Cambria Math"/>
                            <a:cs typeface="Arial" panose="020B0604020202020204" pitchFamily="34" charset="0"/>
                          </a:rPr>
                        </m:ctrlPr>
                      </m:fPr>
                      <m:num>
                        <m:r>
                          <a:rPr lang="en-US" sz="3600" b="0" i="1" smtClean="0">
                            <a:latin typeface="Cambria Math" panose="02040503050406030204" pitchFamily="18" charset="0"/>
                            <a:cs typeface="Arial" panose="020B0604020202020204" pitchFamily="34" charset="0"/>
                          </a:rPr>
                          <m:t>1</m:t>
                        </m:r>
                      </m:num>
                      <m:den>
                        <m:r>
                          <a:rPr lang="en-US" sz="3600" b="0" i="1" smtClean="0">
                            <a:latin typeface="Cambria Math" panose="02040503050406030204" pitchFamily="18" charset="0"/>
                            <a:cs typeface="Arial" panose="020B0604020202020204" pitchFamily="34" charset="0"/>
                          </a:rPr>
                          <m:t>3</m:t>
                        </m:r>
                      </m:den>
                    </m:f>
                  </m:oMath>
                </a14:m>
                <a:r>
                  <a:rPr lang="en-US" sz="3600" dirty="0">
                    <a:latin typeface="Arial" panose="020B0604020202020204" pitchFamily="34" charset="0"/>
                    <a:cs typeface="Arial" panose="020B0604020202020204" pitchFamily="34" charset="0"/>
                  </a:rPr>
                  <a:t>.</a:t>
                </a:r>
              </a:p>
            </p:txBody>
          </p:sp>
        </mc:Choice>
        <mc:Fallback xmlns="">
          <p:sp>
            <p:nvSpPr>
              <p:cNvPr id="14" name="Rectangle 13">
                <a:extLst>
                  <a:ext uri="{FF2B5EF4-FFF2-40B4-BE49-F238E27FC236}">
                    <a16:creationId xmlns:a16="http://schemas.microsoft.com/office/drawing/2014/main" id="{DC08ACD3-5060-7B3D-B829-9E92040BC9D8}"/>
                  </a:ext>
                </a:extLst>
              </p:cNvPr>
              <p:cNvSpPr>
                <a:spLocks noRot="1" noChangeAspect="1" noMove="1" noResize="1" noEditPoints="1" noAdjustHandles="1" noChangeArrowheads="1" noChangeShapeType="1" noTextEdit="1"/>
              </p:cNvSpPr>
              <p:nvPr/>
            </p:nvSpPr>
            <p:spPr>
              <a:xfrm>
                <a:off x="716550" y="8267700"/>
                <a:ext cx="17331544" cy="2005293"/>
              </a:xfrm>
              <a:prstGeom prst="rect">
                <a:avLst/>
              </a:prstGeom>
              <a:blipFill>
                <a:blip r:embed="rId7"/>
                <a:stretch>
                  <a:fillRect l="-1090" b="-3951"/>
                </a:stretch>
              </a:blipFill>
            </p:spPr>
            <p:txBody>
              <a:bodyPr/>
              <a:lstStyle/>
              <a:p>
                <a:r>
                  <a:rPr lang="en-US">
                    <a:noFill/>
                  </a:rPr>
                  <a:t> </a:t>
                </a:r>
              </a:p>
            </p:txBody>
          </p:sp>
        </mc:Fallback>
      </mc:AlternateContent>
    </p:spTree>
    <p:extLst>
      <p:ext uri="{BB962C8B-B14F-4D97-AF65-F5344CB8AC3E}">
        <p14:creationId xmlns:p14="http://schemas.microsoft.com/office/powerpoint/2010/main" val="379933130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8" grpId="0"/>
      <p:bldP spid="10"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2C6B6332-67B8-945B-60CD-EEC95CF8B508}"/>
              </a:ext>
            </a:extLst>
          </p:cNvPr>
          <p:cNvSpPr/>
          <p:nvPr/>
        </p:nvSpPr>
        <p:spPr>
          <a:xfrm>
            <a:off x="381000" y="1714500"/>
            <a:ext cx="5410200" cy="1323439"/>
          </a:xfrm>
          <a:prstGeom prst="rect">
            <a:avLst/>
          </a:prstGeom>
          <a:noFill/>
        </p:spPr>
        <p:txBody>
          <a:bodyPr wrap="square" lIns="91440" tIns="45720" rIns="91440" bIns="45720">
            <a:spAutoFit/>
          </a:bodyPr>
          <a:lstStyle/>
          <a:p>
            <a:pPr algn="ctr"/>
            <a:endParaRPr lang="en-US" sz="8000" b="0" cap="none" spc="0" dirty="0">
              <a:ln w="0"/>
              <a:solidFill>
                <a:schemeClr val="accent1"/>
              </a:solidFill>
              <a:effectLst>
                <a:outerShdw blurRad="38100" dist="25400" dir="5400000" algn="ctr" rotWithShape="0">
                  <a:srgbClr val="6E747A">
                    <a:alpha val="43000"/>
                  </a:srgbClr>
                </a:outerShdw>
              </a:effectLst>
            </a:endParaRPr>
          </a:p>
        </p:txBody>
      </p:sp>
      <p:pic>
        <p:nvPicPr>
          <p:cNvPr id="2" name="5CNGDNGTUYTVICAUHLANVMTSLUKHISDNG-Trim-Trim-Trim-ezgif.com-video-to-gif-converter">
            <a:hlinkClick r:id="" action="ppaction://media"/>
            <a:extLst>
              <a:ext uri="{FF2B5EF4-FFF2-40B4-BE49-F238E27FC236}">
                <a16:creationId xmlns:a16="http://schemas.microsoft.com/office/drawing/2014/main" xmlns="" id="{95E48A19-7A0F-0BAD-549D-92301C63D90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97000" y="1943100"/>
            <a:ext cx="14528800" cy="8172450"/>
          </a:xfrm>
          <a:prstGeom prst="rect">
            <a:avLst/>
          </a:prstGeom>
        </p:spPr>
      </p:pic>
      <p:grpSp>
        <p:nvGrpSpPr>
          <p:cNvPr id="3" name="Group 2">
            <a:extLst>
              <a:ext uri="{FF2B5EF4-FFF2-40B4-BE49-F238E27FC236}">
                <a16:creationId xmlns:a16="http://schemas.microsoft.com/office/drawing/2014/main" xmlns="" id="{5A91D656-50FC-520A-1F1D-2C868812A02F}"/>
              </a:ext>
            </a:extLst>
          </p:cNvPr>
          <p:cNvGrpSpPr/>
          <p:nvPr/>
        </p:nvGrpSpPr>
        <p:grpSpPr>
          <a:xfrm>
            <a:off x="838200" y="205301"/>
            <a:ext cx="15240000" cy="2271199"/>
            <a:chOff x="5420131" y="29787"/>
            <a:chExt cx="5765227" cy="3145674"/>
          </a:xfrm>
        </p:grpSpPr>
        <p:sp>
          <p:nvSpPr>
            <p:cNvPr id="5" name="Rounded Rectangle 20">
              <a:extLst>
                <a:ext uri="{FF2B5EF4-FFF2-40B4-BE49-F238E27FC236}">
                  <a16:creationId xmlns:a16="http://schemas.microsoft.com/office/drawing/2014/main" xmlns="" id="{EBCC2256-5107-9AF0-5392-46D52F5E4352}"/>
                </a:ext>
              </a:extLst>
            </p:cNvPr>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6" name="TextBox 5">
              <a:extLst>
                <a:ext uri="{FF2B5EF4-FFF2-40B4-BE49-F238E27FC236}">
                  <a16:creationId xmlns:a16="http://schemas.microsoft.com/office/drawing/2014/main" xmlns="" id="{80E76460-8DD4-1A34-B1DC-8D0382BE60E5}"/>
                </a:ext>
              </a:extLst>
            </p:cNvPr>
            <p:cNvSpPr txBox="1"/>
            <p:nvPr/>
          </p:nvSpPr>
          <p:spPr>
            <a:xfrm>
              <a:off x="5638801" y="29787"/>
              <a:ext cx="5334000" cy="3145674"/>
            </a:xfrm>
            <a:prstGeom prst="rect">
              <a:avLst/>
            </a:prstGeom>
          </p:spPr>
          <p:txBody>
            <a:bodyPr wrap="square" lIns="0" tIns="0" rIns="0" bIns="0" rtlCol="0" anchor="t">
              <a:spAutoFit/>
            </a:bodyPr>
            <a:lstStyle/>
            <a:p>
              <a:pPr algn="ctr">
                <a:lnSpc>
                  <a:spcPts val="9600"/>
                </a:lnSpc>
              </a:pPr>
              <a:r>
                <a:rPr lang="en-US" sz="4000" b="1" dirty="0">
                  <a:solidFill>
                    <a:srgbClr val="FF0000"/>
                  </a:solidFill>
                  <a:latin typeface="Arial" panose="020B0604020202020204" pitchFamily="34" charset="0"/>
                  <a:cs typeface="Arial" panose="020B0604020202020204" pitchFamily="34" charset="0"/>
                </a:rPr>
                <a:t>CÙNG TÌM HIỂU VỀ CÁC TÁC DỤNG CỦA ĐẬU HÀ LAN</a:t>
              </a:r>
            </a:p>
          </p:txBody>
        </p:sp>
      </p:grpSp>
    </p:spTree>
    <p:extLst>
      <p:ext uri="{BB962C8B-B14F-4D97-AF65-F5344CB8AC3E}">
        <p14:creationId xmlns:p14="http://schemas.microsoft.com/office/powerpoint/2010/main" val="33829928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22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204656" y="114300"/>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err="1">
                <a:solidFill>
                  <a:schemeClr val="lt1"/>
                </a:solidFill>
                <a:latin typeface="Arial" panose="020B0604020202020204" pitchFamily="34" charset="0"/>
                <a:ea typeface="Arial"/>
                <a:cs typeface="Arial" panose="020B0604020202020204" pitchFamily="34" charset="0"/>
                <a:sym typeface="Arial"/>
              </a:rPr>
              <a:t>Luyện</a:t>
            </a:r>
            <a:r>
              <a:rPr lang="en-US" sz="4000" b="1" dirty="0">
                <a:solidFill>
                  <a:schemeClr val="lt1"/>
                </a:solidFill>
                <a:latin typeface="Arial" panose="020B0604020202020204" pitchFamily="34" charset="0"/>
                <a:ea typeface="Arial"/>
                <a:cs typeface="Arial" panose="020B0604020202020204" pitchFamily="34" charset="0"/>
                <a:sym typeface="Arial"/>
              </a:rPr>
              <a:t> </a:t>
            </a:r>
            <a:r>
              <a:rPr lang="en-US" sz="4000" b="1" dirty="0" err="1">
                <a:solidFill>
                  <a:schemeClr val="lt1"/>
                </a:solidFill>
                <a:latin typeface="Arial" panose="020B0604020202020204" pitchFamily="34" charset="0"/>
                <a:ea typeface="Arial"/>
                <a:cs typeface="Arial" panose="020B0604020202020204" pitchFamily="34" charset="0"/>
                <a:sym typeface="Arial"/>
              </a:rPr>
              <a:t>tập</a:t>
            </a:r>
            <a:r>
              <a:rPr lang="en-US" sz="4000" b="1" dirty="0">
                <a:solidFill>
                  <a:schemeClr val="lt1"/>
                </a:solidFill>
                <a:latin typeface="Arial" panose="020B0604020202020204" pitchFamily="34" charset="0"/>
                <a:ea typeface="Arial"/>
                <a:cs typeface="Arial" panose="020B0604020202020204" pitchFamily="34" charset="0"/>
                <a:sym typeface="Arial"/>
              </a:rPr>
              <a:t> 2:</a:t>
            </a:r>
            <a:endParaRPr sz="4000" b="1" dirty="0">
              <a:solidFill>
                <a:schemeClr val="lt1"/>
              </a:solidFill>
              <a:latin typeface="Arial" panose="020B0604020202020204" pitchFamily="34" charset="0"/>
              <a:ea typeface="Arial"/>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516462" y="2042409"/>
                <a:ext cx="17107802" cy="3785652"/>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dirty="0">
                    <a:latin typeface="Arial" panose="020B0604020202020204" pitchFamily="34" charset="0"/>
                    <a:cs typeface="Arial" panose="020B0604020202020204" pitchFamily="34" charset="0"/>
                  </a:rPr>
                  <a:t>Cho hai túi I và II, mỗi túi chứa ba tấm thẻ được ghi các số </a:t>
                </a:r>
                <a14:m>
                  <m:oMath xmlns:m="http://schemas.openxmlformats.org/officeDocument/2006/math">
                    <m:r>
                      <a:rPr lang="vi-VN" sz="4000" i="1" dirty="0" smtClean="0">
                        <a:latin typeface="Cambria Math" panose="02040503050406030204" pitchFamily="18" charset="0"/>
                        <a:cs typeface="Arial" panose="020B0604020202020204" pitchFamily="34" charset="0"/>
                      </a:rPr>
                      <m:t>2; 3; 7</m:t>
                    </m:r>
                  </m:oMath>
                </a14:m>
                <a:r>
                  <a:rPr lang="vi-VN" sz="4000" dirty="0">
                    <a:latin typeface="Arial" panose="020B0604020202020204" pitchFamily="34" charset="0"/>
                    <a:cs typeface="Arial" panose="020B0604020202020204" pitchFamily="34" charset="0"/>
                  </a:rPr>
                  <a:t>. Rút ngẫu nhiên từ mỗi túi ra một tấm thẻ và ghép thành số có hai chữ số với chữ số trên tấm thẻ rút từ túi I là chữ số hàng chục. Tính xác suất của các biến cố sau:</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516462" y="2042409"/>
                <a:ext cx="17107802" cy="3785652"/>
              </a:xfrm>
              <a:prstGeom prst="rect">
                <a:avLst/>
              </a:prstGeom>
              <a:blipFill>
                <a:blip r:embed="rId2"/>
                <a:stretch>
                  <a:fillRect l="-1283" r="-535" b="-3060"/>
                </a:stretch>
              </a:blipFill>
            </p:spPr>
            <p:txBody>
              <a:bodyPr/>
              <a:lstStyle/>
              <a:p>
                <a:r>
                  <a:rPr lang="en-US">
                    <a:noFill/>
                  </a:rPr>
                  <a:t> </a:t>
                </a:r>
              </a:p>
            </p:txBody>
          </p:sp>
        </mc:Fallback>
      </mc:AlternateContent>
      <p:pic>
        <p:nvPicPr>
          <p:cNvPr id="27" name="Picture 26"/>
          <p:cNvPicPr>
            <a:picLocks noChangeAspect="1"/>
          </p:cNvPicPr>
          <p:nvPr/>
        </p:nvPicPr>
        <p:blipFill>
          <a:blip r:embed="rId3"/>
          <a:stretch>
            <a:fillRect/>
          </a:stretch>
        </p:blipFill>
        <p:spPr>
          <a:xfrm rot="21128703">
            <a:off x="16729032" y="553252"/>
            <a:ext cx="2085013" cy="1774090"/>
          </a:xfrm>
          <a:prstGeom prst="rect">
            <a:avLst/>
          </a:prstGeom>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xmlns="" id="{9F9A711B-875E-274C-3A4D-1C696C2B0023}"/>
                  </a:ext>
                </a:extLst>
              </p:cNvPr>
              <p:cNvSpPr/>
              <p:nvPr/>
            </p:nvSpPr>
            <p:spPr>
              <a:xfrm>
                <a:off x="457200" y="5956721"/>
                <a:ext cx="17107802" cy="90159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a:t>
                </a:r>
                <a:r>
                  <a:rPr lang="en-US" sz="4000" dirty="0">
                    <a:latin typeface="Arial" panose="020B0604020202020204" pitchFamily="34" charset="0"/>
                    <a:cs typeface="Arial" panose="020B0604020202020204" pitchFamily="34" charset="0"/>
                  </a:rPr>
                  <a:t> a) </a:t>
                </a:r>
                <a14:m>
                  <m:oMath xmlns:m="http://schemas.openxmlformats.org/officeDocument/2006/math">
                    <m:r>
                      <a:rPr lang="en-US" sz="4000" b="0" i="1" smtClean="0">
                        <a:latin typeface="Cambria Math" panose="02040503050406030204" pitchFamily="18" charset="0"/>
                        <a:cs typeface="Arial" panose="020B0604020202020204" pitchFamily="34" charset="0"/>
                      </a:rPr>
                      <m:t>𝐴</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4</m:t>
                    </m:r>
                  </m:oMath>
                </a14:m>
                <a:r>
                  <a:rPr lang="en-US" sz="4000" dirty="0">
                    <a:latin typeface="Arial" panose="020B0604020202020204" pitchFamily="34" charset="0"/>
                    <a:cs typeface="Arial" panose="020B0604020202020204" pitchFamily="34" charset="0"/>
                  </a:rPr>
                  <a:t>”</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a:extLst>
                  <a:ext uri="{FF2B5EF4-FFF2-40B4-BE49-F238E27FC236}">
                    <a16:creationId xmlns:a16="http://schemas.microsoft.com/office/drawing/2014/main" id="{9F9A711B-875E-274C-3A4D-1C696C2B0023}"/>
                  </a:ext>
                </a:extLst>
              </p:cNvPr>
              <p:cNvSpPr>
                <a:spLocks noRot="1" noChangeAspect="1" noMove="1" noResize="1" noEditPoints="1" noAdjustHandles="1" noChangeArrowheads="1" noChangeShapeType="1" noTextEdit="1"/>
              </p:cNvSpPr>
              <p:nvPr/>
            </p:nvSpPr>
            <p:spPr>
              <a:xfrm>
                <a:off x="457200" y="5956721"/>
                <a:ext cx="17107802" cy="901593"/>
              </a:xfrm>
              <a:prstGeom prst="rect">
                <a:avLst/>
              </a:prstGeom>
              <a:blipFill>
                <a:blip r:embed="rId4"/>
                <a:stretch>
                  <a:fillRect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xmlns="" id="{693563B7-7FC0-0698-31F5-15E55B495665}"/>
                  </a:ext>
                </a:extLst>
              </p:cNvPr>
              <p:cNvSpPr/>
              <p:nvPr/>
            </p:nvSpPr>
            <p:spPr>
              <a:xfrm>
                <a:off x="228600" y="7099721"/>
                <a:ext cx="18059400" cy="90159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dirty="0">
                    <a:latin typeface="Arial" panose="020B0604020202020204" pitchFamily="34" charset="0"/>
                    <a:cs typeface="Arial" panose="020B0604020202020204" pitchFamily="34" charset="0"/>
                  </a:rPr>
                  <a:t>b) </a:t>
                </a:r>
                <a14:m>
                  <m:oMath xmlns:m="http://schemas.openxmlformats.org/officeDocument/2006/math">
                    <m:r>
                      <a:rPr lang="en-US" sz="4000" b="0" i="1" smtClean="0">
                        <a:latin typeface="Cambria Math" panose="02040503050406030204" pitchFamily="18" charset="0"/>
                        <a:cs typeface="Arial" panose="020B0604020202020204" pitchFamily="34" charset="0"/>
                      </a:rPr>
                      <m:t>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a:extLst>
                  <a:ext uri="{FF2B5EF4-FFF2-40B4-BE49-F238E27FC236}">
                    <a16:creationId xmlns:a16="http://schemas.microsoft.com/office/drawing/2014/main" id="{693563B7-7FC0-0698-31F5-15E55B495665}"/>
                  </a:ext>
                </a:extLst>
              </p:cNvPr>
              <p:cNvSpPr>
                <a:spLocks noRot="1" noChangeAspect="1" noMove="1" noResize="1" noEditPoints="1" noAdjustHandles="1" noChangeArrowheads="1" noChangeShapeType="1" noTextEdit="1"/>
              </p:cNvSpPr>
              <p:nvPr/>
            </p:nvSpPr>
            <p:spPr>
              <a:xfrm>
                <a:off x="228600" y="7099721"/>
                <a:ext cx="18059400" cy="901593"/>
              </a:xfrm>
              <a:prstGeom prst="rect">
                <a:avLst/>
              </a:prstGeom>
              <a:blipFill>
                <a:blip r:embed="rId5"/>
                <a:stretch>
                  <a:fillRect b="-28378"/>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xmlns="" id="{496AD28D-5B57-D13F-9EDE-FA7FB24EE5AD}"/>
              </a:ext>
            </a:extLst>
          </p:cNvPr>
          <p:cNvSpPr txBox="1"/>
          <p:nvPr/>
        </p:nvSpPr>
        <p:spPr>
          <a:xfrm>
            <a:off x="5334000" y="92214"/>
            <a:ext cx="5029200" cy="707886"/>
          </a:xfrm>
          <a:prstGeom prst="rect">
            <a:avLst/>
          </a:prstGeom>
          <a:solidFill>
            <a:schemeClr val="accent3">
              <a:lumMod val="60000"/>
              <a:lumOff val="40000"/>
            </a:schemeClr>
          </a:solidFill>
        </p:spPr>
        <p:txBody>
          <a:bodyPr wrap="square" rtlCol="0">
            <a:spAutoFit/>
          </a:bodyPr>
          <a:lstStyle/>
          <a:p>
            <a:r>
              <a:rPr lang="en-US" sz="4000" b="1" dirty="0" err="1">
                <a:solidFill>
                  <a:srgbClr val="FF0000"/>
                </a:solidFill>
                <a:latin typeface="Arial" panose="020B0604020202020204" pitchFamily="34" charset="0"/>
                <a:cs typeface="Arial" panose="020B0604020202020204" pitchFamily="34" charset="0"/>
              </a:rPr>
              <a:t>Hoạt</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động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cá</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nhân</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209580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strVal val="0"/>
                                          </p:val>
                                        </p:tav>
                                        <p:tav tm="100000">
                                          <p:val>
                                            <p:strVal val="#ppt_w"/>
                                          </p:val>
                                        </p:tav>
                                      </p:tavLst>
                                    </p:anim>
                                    <p:anim calcmode="lin" valueType="num">
                                      <p:cBhvr additive="base">
                                        <p:cTn id="8" dur="500"/>
                                        <p:tgtEl>
                                          <p:spTgt spid="1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6"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204656" y="114300"/>
            <a:ext cx="4291144" cy="820674"/>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err="1">
                <a:solidFill>
                  <a:schemeClr val="lt1"/>
                </a:solidFill>
                <a:latin typeface="Arial" panose="020B0604020202020204" pitchFamily="34" charset="0"/>
                <a:ea typeface="Arial"/>
                <a:cs typeface="Arial" panose="020B0604020202020204" pitchFamily="34" charset="0"/>
                <a:sym typeface="Arial"/>
              </a:rPr>
              <a:t>Luyện</a:t>
            </a:r>
            <a:r>
              <a:rPr lang="en-US" sz="3600" b="1" dirty="0">
                <a:solidFill>
                  <a:schemeClr val="lt1"/>
                </a:solidFill>
                <a:latin typeface="Arial" panose="020B0604020202020204" pitchFamily="34" charset="0"/>
                <a:ea typeface="Arial"/>
                <a:cs typeface="Arial" panose="020B0604020202020204" pitchFamily="34" charset="0"/>
                <a:sym typeface="Arial"/>
              </a:rPr>
              <a:t> </a:t>
            </a:r>
            <a:r>
              <a:rPr lang="en-US" sz="3600" b="1" dirty="0" err="1">
                <a:solidFill>
                  <a:schemeClr val="lt1"/>
                </a:solidFill>
                <a:latin typeface="Arial" panose="020B0604020202020204" pitchFamily="34" charset="0"/>
                <a:ea typeface="Arial"/>
                <a:cs typeface="Arial" panose="020B0604020202020204" pitchFamily="34" charset="0"/>
                <a:sym typeface="Arial"/>
              </a:rPr>
              <a:t>tập</a:t>
            </a:r>
            <a:r>
              <a:rPr lang="en-US" sz="3600" b="1" dirty="0">
                <a:solidFill>
                  <a:schemeClr val="lt1"/>
                </a:solidFill>
                <a:latin typeface="Arial" panose="020B0604020202020204" pitchFamily="34" charset="0"/>
                <a:ea typeface="Arial"/>
                <a:cs typeface="Arial" panose="020B0604020202020204" pitchFamily="34" charset="0"/>
                <a:sym typeface="Arial"/>
              </a:rPr>
              <a:t> 2:</a:t>
            </a:r>
            <a:endParaRPr sz="3600" b="1" dirty="0">
              <a:solidFill>
                <a:schemeClr val="lt1"/>
              </a:solidFill>
              <a:latin typeface="Arial" panose="020B0604020202020204" pitchFamily="34" charset="0"/>
              <a:ea typeface="Arial"/>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516462" y="24117"/>
                <a:ext cx="17107802" cy="3416320"/>
              </a:xfrm>
              <a:prstGeom prst="rect">
                <a:avLst/>
              </a:prstGeom>
            </p:spPr>
            <p:txBody>
              <a:bodyPr wrap="square">
                <a:spAutoFit/>
              </a:bodyPr>
              <a:lstStyle/>
              <a:p>
                <a:pPr>
                  <a:lnSpc>
                    <a:spcPct val="150000"/>
                  </a:lnSpc>
                  <a:spcAft>
                    <a:spcPts val="800"/>
                  </a:spcAft>
                </a:pP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vi-VN" sz="3600" dirty="0">
                    <a:latin typeface="Arial" panose="020B0604020202020204" pitchFamily="34" charset="0"/>
                    <a:cs typeface="Arial" panose="020B0604020202020204" pitchFamily="34" charset="0"/>
                  </a:rPr>
                  <a:t>Cho hai túi I và II, mỗi túi chứa ba tấm thẻ được ghi các số </a:t>
                </a:r>
                <a14:m>
                  <m:oMath xmlns:m="http://schemas.openxmlformats.org/officeDocument/2006/math">
                    <m:r>
                      <a:rPr lang="vi-VN" sz="3600" i="1" dirty="0" smtClean="0">
                        <a:latin typeface="Cambria Math" panose="02040503050406030204" pitchFamily="18" charset="0"/>
                        <a:cs typeface="Arial" panose="020B0604020202020204" pitchFamily="34" charset="0"/>
                      </a:rPr>
                      <m:t>2; 3; 7</m:t>
                    </m:r>
                  </m:oMath>
                </a14:m>
                <a:r>
                  <a:rPr lang="vi-VN" sz="3600" dirty="0">
                    <a:latin typeface="Arial" panose="020B0604020202020204" pitchFamily="34" charset="0"/>
                    <a:cs typeface="Arial" panose="020B0604020202020204" pitchFamily="34" charset="0"/>
                  </a:rPr>
                  <a:t>. Rút ngẫu nhiên từ mỗi túi ra một tấm thẻ và ghép thành số có hai chữ số với chữ số trên tấm thẻ rút từ túi I là chữ số hàng chục. Tính xác suất của các biến cố sau:</a:t>
                </a:r>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516462" y="24117"/>
                <a:ext cx="17107802" cy="3416320"/>
              </a:xfrm>
              <a:prstGeom prst="rect">
                <a:avLst/>
              </a:prstGeom>
              <a:blipFill>
                <a:blip r:embed="rId2"/>
                <a:stretch>
                  <a:fillRect l="-1105" r="-677" b="-2857"/>
                </a:stretch>
              </a:blipFill>
            </p:spPr>
            <p:txBody>
              <a:bodyPr/>
              <a:lstStyle/>
              <a:p>
                <a:r>
                  <a:rPr lang="en-US">
                    <a:noFill/>
                  </a:rPr>
                  <a:t> </a:t>
                </a:r>
              </a:p>
            </p:txBody>
          </p:sp>
        </mc:Fallback>
      </mc:AlternateContent>
      <p:pic>
        <p:nvPicPr>
          <p:cNvPr id="27" name="Picture 26"/>
          <p:cNvPicPr>
            <a:picLocks noChangeAspect="1"/>
          </p:cNvPicPr>
          <p:nvPr/>
        </p:nvPicPr>
        <p:blipFill>
          <a:blip r:embed="rId3"/>
          <a:stretch>
            <a:fillRect/>
          </a:stretch>
        </p:blipFill>
        <p:spPr>
          <a:xfrm rot="21128703">
            <a:off x="16729032" y="553252"/>
            <a:ext cx="2085013" cy="1774090"/>
          </a:xfrm>
          <a:prstGeom prst="rect">
            <a:avLst/>
          </a:prstGeom>
        </p:spPr>
      </p:pic>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xmlns="" id="{9F9A711B-875E-274C-3A4D-1C696C2B0023}"/>
                  </a:ext>
                </a:extLst>
              </p:cNvPr>
              <p:cNvSpPr/>
              <p:nvPr/>
            </p:nvSpPr>
            <p:spPr>
              <a:xfrm>
                <a:off x="457200" y="3009900"/>
                <a:ext cx="17107802" cy="820674"/>
              </a:xfrm>
              <a:prstGeom prst="rect">
                <a:avLst/>
              </a:prstGeom>
            </p:spPr>
            <p:txBody>
              <a:bodyPr wrap="square">
                <a:spAutoFit/>
              </a:bodyPr>
              <a:lstStyle/>
              <a:p>
                <a:pPr>
                  <a:lnSpc>
                    <a:spcPct val="150000"/>
                  </a:lnSpc>
                  <a:spcAft>
                    <a:spcPts val="800"/>
                  </a:spcAft>
                </a:pP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vi-VN" sz="3600" kern="100" dirty="0">
                    <a:latin typeface="Arial" panose="020B0604020202020204" pitchFamily="34" charset="0"/>
                    <a:ea typeface="Times New Roman" panose="02020603050405020304" pitchFamily="18" charset="0"/>
                    <a:cs typeface="Arial" panose="020B0604020202020204" pitchFamily="34" charset="0"/>
                  </a:rPr>
                  <a:t>.</a:t>
                </a:r>
                <a:r>
                  <a:rPr lang="en-US" sz="3600" dirty="0">
                    <a:latin typeface="Arial" panose="020B0604020202020204" pitchFamily="34" charset="0"/>
                    <a:cs typeface="Arial" panose="020B0604020202020204" pitchFamily="34" charset="0"/>
                  </a:rPr>
                  <a:t> a) </a:t>
                </a:r>
                <a14:m>
                  <m:oMath xmlns:m="http://schemas.openxmlformats.org/officeDocument/2006/math">
                    <m:r>
                      <a:rPr lang="en-US" sz="3600" b="0" i="1" smtClean="0">
                        <a:latin typeface="Cambria Math" panose="02040503050406030204" pitchFamily="18" charset="0"/>
                        <a:cs typeface="Arial" panose="020B0604020202020204" pitchFamily="34" charset="0"/>
                      </a:rPr>
                      <m:t>𝐴</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tạo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thành</a:t>
                </a:r>
                <a:r>
                  <a:rPr lang="en-US" sz="3600" dirty="0">
                    <a:latin typeface="Arial" panose="020B0604020202020204" pitchFamily="34" charset="0"/>
                    <a:cs typeface="Arial" panose="020B0604020202020204" pitchFamily="34" charset="0"/>
                  </a:rPr>
                  <a:t> chia </a:t>
                </a:r>
                <a:r>
                  <a:rPr lang="en-US" sz="3600" dirty="0" err="1">
                    <a:latin typeface="Arial" panose="020B0604020202020204" pitchFamily="34" charset="0"/>
                    <a:cs typeface="Arial" panose="020B0604020202020204" pitchFamily="34" charset="0"/>
                  </a:rPr>
                  <a:t>hết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4</m:t>
                    </m:r>
                  </m:oMath>
                </a14:m>
                <a:r>
                  <a:rPr lang="en-US" sz="3600" dirty="0">
                    <a:latin typeface="Arial" panose="020B0604020202020204" pitchFamily="34" charset="0"/>
                    <a:cs typeface="Arial" panose="020B0604020202020204" pitchFamily="34" charset="0"/>
                  </a:rPr>
                  <a:t>”</a:t>
                </a:r>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a:extLst>
                  <a:ext uri="{FF2B5EF4-FFF2-40B4-BE49-F238E27FC236}">
                    <a16:creationId xmlns:a16="http://schemas.microsoft.com/office/drawing/2014/main" id="{9F9A711B-875E-274C-3A4D-1C696C2B0023}"/>
                  </a:ext>
                </a:extLst>
              </p:cNvPr>
              <p:cNvSpPr>
                <a:spLocks noRot="1" noChangeAspect="1" noMove="1" noResize="1" noEditPoints="1" noAdjustHandles="1" noChangeArrowheads="1" noChangeShapeType="1" noTextEdit="1"/>
              </p:cNvSpPr>
              <p:nvPr/>
            </p:nvSpPr>
            <p:spPr>
              <a:xfrm>
                <a:off x="457200" y="3009900"/>
                <a:ext cx="17107802" cy="820674"/>
              </a:xfrm>
              <a:prstGeom prst="rect">
                <a:avLst/>
              </a:prstGeom>
              <a:blipFill>
                <a:blip r:embed="rId4"/>
                <a:stretch>
                  <a:fillRect b="-276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xmlns="" id="{09A92118-EEB1-B60B-180C-AA77D77C4C17}"/>
                  </a:ext>
                </a:extLst>
              </p:cNvPr>
              <p:cNvSpPr/>
              <p:nvPr/>
            </p:nvSpPr>
            <p:spPr>
              <a:xfrm>
                <a:off x="304800" y="4076700"/>
                <a:ext cx="17830800" cy="2585323"/>
              </a:xfrm>
              <a:prstGeom prst="rect">
                <a:avLst/>
              </a:prstGeom>
              <a:solidFill>
                <a:schemeClr val="accent3">
                  <a:lumMod val="40000"/>
                  <a:lumOff val="60000"/>
                </a:schemeClr>
              </a:solidFill>
            </p:spPr>
            <p:txBody>
              <a:bodyPr wrap="square">
                <a:spAutoFit/>
              </a:bodyPr>
              <a:lstStyle/>
              <a:p>
                <a:pPr>
                  <a:lnSpc>
                    <a:spcPct val="150000"/>
                  </a:lnSpc>
                </a:pPr>
                <a:r>
                  <a:rPr lang="en-US" sz="3600" dirty="0" err="1">
                    <a:latin typeface="Arial" panose="020B0604020202020204" pitchFamily="34" charset="0"/>
                    <a:cs typeface="Arial" panose="020B0604020202020204" pitchFamily="34" charset="0"/>
                  </a:rPr>
                  <a:t>Mỗi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túi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3 </a:t>
                </a:r>
                <a:r>
                  <a:rPr lang="en-US" sz="3600" dirty="0" err="1">
                    <a:latin typeface="Arial" panose="020B0604020202020204" pitchFamily="34" charset="0"/>
                    <a:cs typeface="Arial" panose="020B0604020202020204" pitchFamily="34" charset="0"/>
                  </a:rPr>
                  <a:t>thẻ</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14:m>
                  <m:oMath xmlns:m="http://schemas.openxmlformats.org/officeDocument/2006/math">
                    <m:r>
                      <m:rPr>
                        <m:nor/>
                      </m:rPr>
                      <a:rPr lang="en-US" sz="3600" dirty="0">
                        <a:latin typeface="Arial" panose="020B0604020202020204" pitchFamily="34" charset="0"/>
                        <a:cs typeface="Arial" panose="020B0604020202020204" pitchFamily="34" charset="0"/>
                      </a:rPr>
                      <m:t>3. 3 = 9</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xảy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rút</a:t>
                </a:r>
                <a:r>
                  <a:rPr lang="en-US" sz="3600" dirty="0">
                    <a:latin typeface="Arial" panose="020B0604020202020204" pitchFamily="34" charset="0"/>
                    <a:cs typeface="Arial" panose="020B0604020202020204" pitchFamily="34" charset="0"/>
                  </a:rPr>
                  <a:t>. </a:t>
                </a:r>
              </a:p>
              <a:p>
                <a:pPr>
                  <a:lnSpc>
                    <a:spcPct val="150000"/>
                  </a:lnSpc>
                </a:pPr>
                <a:r>
                  <a:rPr lang="en-US" sz="3600" dirty="0" err="1">
                    <a:latin typeface="Arial" panose="020B0604020202020204" pitchFamily="34" charset="0"/>
                    <a:cs typeface="Arial" panose="020B0604020202020204" pitchFamily="34" charset="0"/>
                  </a:rPr>
                  <a:t>Vậy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gian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mẫu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9 </a:t>
                </a:r>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tử</a:t>
                </a:r>
                <a:r>
                  <a:rPr lang="en-US" sz="3600" dirty="0">
                    <a:latin typeface="Arial" panose="020B0604020202020204" pitchFamily="34" charset="0"/>
                    <a:cs typeface="Arial" panose="020B0604020202020204" pitchFamily="34" charset="0"/>
                  </a:rPr>
                  <a:t>. </a:t>
                </a:r>
              </a:p>
              <a:p>
                <a:pPr>
                  <a:lnSpc>
                    <a:spcPct val="150000"/>
                  </a:lnSpc>
                </a:pPr>
                <a14:m>
                  <m:oMathPara xmlns:m="http://schemas.openxmlformats.org/officeDocument/2006/math">
                    <m:oMathParaPr>
                      <m:jc m:val="centerGroup"/>
                    </m:oMathParaPr>
                    <m:oMath xmlns:m="http://schemas.openxmlformats.org/officeDocument/2006/math">
                      <m:r>
                        <m:rPr>
                          <m:nor/>
                        </m:rPr>
                        <a:rPr lang="el-GR" sz="3600" dirty="0">
                          <a:latin typeface="Arial" panose="020B0604020202020204" pitchFamily="34" charset="0"/>
                          <a:cs typeface="Arial" panose="020B0604020202020204" pitchFamily="34" charset="0"/>
                        </a:rPr>
                        <m:t>Ω = {22; 23; </m:t>
                      </m:r>
                      <m:r>
                        <m:rPr>
                          <m:nor/>
                        </m:rPr>
                        <a:rPr lang="en-US" sz="3600" b="0" i="0" dirty="0" smtClean="0">
                          <a:latin typeface="Arial" panose="020B0604020202020204" pitchFamily="34" charset="0"/>
                          <a:cs typeface="Arial" panose="020B0604020202020204" pitchFamily="34" charset="0"/>
                        </a:rPr>
                        <m:t>27; 32; 33; 37; 72; 73; 77</m:t>
                      </m:r>
                      <m:r>
                        <m:rPr>
                          <m:nor/>
                        </m:rPr>
                        <a:rPr lang="el-GR" sz="3600" dirty="0">
                          <a:latin typeface="Arial" panose="020B0604020202020204" pitchFamily="34" charset="0"/>
                          <a:cs typeface="Arial" panose="020B0604020202020204" pitchFamily="34" charset="0"/>
                        </a:rPr>
                        <m:t>}</m:t>
                      </m:r>
                    </m:oMath>
                  </m:oMathPara>
                </a14:m>
                <a:endParaRPr lang="en-US" sz="3600" dirty="0">
                  <a:latin typeface="Arial" panose="020B0604020202020204" pitchFamily="34" charset="0"/>
                  <a:cs typeface="Arial" panose="020B0604020202020204" pitchFamily="34" charset="0"/>
                </a:endParaRPr>
              </a:p>
            </p:txBody>
          </p:sp>
        </mc:Choice>
        <mc:Fallback xmlns="">
          <p:sp>
            <p:nvSpPr>
              <p:cNvPr id="9" name="Rectangle 8">
                <a:extLst>
                  <a:ext uri="{FF2B5EF4-FFF2-40B4-BE49-F238E27FC236}">
                    <a16:creationId xmlns:a16="http://schemas.microsoft.com/office/drawing/2014/main" id="{09A92118-EEB1-B60B-180C-AA77D77C4C17}"/>
                  </a:ext>
                </a:extLst>
              </p:cNvPr>
              <p:cNvSpPr>
                <a:spLocks noRot="1" noChangeAspect="1" noMove="1" noResize="1" noEditPoints="1" noAdjustHandles="1" noChangeArrowheads="1" noChangeShapeType="1" noTextEdit="1"/>
              </p:cNvSpPr>
              <p:nvPr/>
            </p:nvSpPr>
            <p:spPr>
              <a:xfrm>
                <a:off x="304800" y="4076700"/>
                <a:ext cx="17830800" cy="2585323"/>
              </a:xfrm>
              <a:prstGeom prst="rect">
                <a:avLst/>
              </a:prstGeom>
              <a:blipFill>
                <a:blip r:embed="rId5"/>
                <a:stretch>
                  <a:fillRect l="-1026"/>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xmlns="" id="{9A42453E-34F5-989C-8ADF-995D35FC3094}"/>
              </a:ext>
            </a:extLst>
          </p:cNvPr>
          <p:cNvCxnSpPr>
            <a:cxnSpLocks/>
          </p:cNvCxnSpPr>
          <p:nvPr/>
        </p:nvCxnSpPr>
        <p:spPr>
          <a:xfrm>
            <a:off x="1618614" y="9666604"/>
            <a:ext cx="2724786" cy="20802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 name="Google Shape;305;p14">
            <a:extLst>
              <a:ext uri="{FF2B5EF4-FFF2-40B4-BE49-F238E27FC236}">
                <a16:creationId xmlns:a16="http://schemas.microsoft.com/office/drawing/2014/main" xmlns="" id="{E8D982CA-F086-813D-2E11-EFB44F06C8FE}"/>
              </a:ext>
            </a:extLst>
          </p:cNvPr>
          <p:cNvGrpSpPr/>
          <p:nvPr/>
        </p:nvGrpSpPr>
        <p:grpSpPr>
          <a:xfrm>
            <a:off x="11101206" y="2781300"/>
            <a:ext cx="1700394" cy="1188276"/>
            <a:chOff x="7890477" y="787864"/>
            <a:chExt cx="2022200" cy="1289304"/>
          </a:xfrm>
        </p:grpSpPr>
        <p:pic>
          <p:nvPicPr>
            <p:cNvPr id="6" name="Google Shape;306;p14">
              <a:extLst>
                <a:ext uri="{FF2B5EF4-FFF2-40B4-BE49-F238E27FC236}">
                  <a16:creationId xmlns:a16="http://schemas.microsoft.com/office/drawing/2014/main" xmlns="" id="{DC430347-AF5B-D138-59A9-24659DF7CAE6}"/>
                </a:ext>
              </a:extLst>
            </p:cNvPr>
            <p:cNvPicPr preferRelativeResize="0"/>
            <p:nvPr/>
          </p:nvPicPr>
          <p:blipFill rotWithShape="1">
            <a:blip r:embed="rId6">
              <a:alphaModFix/>
            </a:blip>
            <a:srcRect/>
            <a:stretch/>
          </p:blipFill>
          <p:spPr>
            <a:xfrm>
              <a:off x="7934187" y="787864"/>
              <a:ext cx="1912845" cy="1289304"/>
            </a:xfrm>
            <a:prstGeom prst="rect">
              <a:avLst/>
            </a:prstGeom>
            <a:noFill/>
            <a:ln>
              <a:noFill/>
            </a:ln>
          </p:spPr>
        </p:pic>
        <p:sp>
          <p:nvSpPr>
            <p:cNvPr id="12" name="Google Shape;307;p14">
              <a:extLst>
                <a:ext uri="{FF2B5EF4-FFF2-40B4-BE49-F238E27FC236}">
                  <a16:creationId xmlns:a16="http://schemas.microsoft.com/office/drawing/2014/main" xmlns="" id="{4E9906B3-7A4B-7376-50EB-C6EBB93E70E6}"/>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xmlns="" id="{5001388F-D855-E43E-9F36-7527F720D93F}"/>
                  </a:ext>
                </a:extLst>
              </p:cNvPr>
              <p:cNvSpPr/>
              <p:nvPr/>
            </p:nvSpPr>
            <p:spPr>
              <a:xfrm>
                <a:off x="304800" y="6972300"/>
                <a:ext cx="17830800" cy="2835713"/>
              </a:xfrm>
              <a:prstGeom prst="rect">
                <a:avLst/>
              </a:prstGeom>
              <a:solidFill>
                <a:schemeClr val="accent2">
                  <a:lumMod val="20000"/>
                  <a:lumOff val="80000"/>
                </a:schemeClr>
              </a:solidFill>
            </p:spPr>
            <p:txBody>
              <a:bodyPr wrap="square">
                <a:spAutoFit/>
              </a:bodyPr>
              <a:lstStyle/>
              <a:p>
                <a:pPr>
                  <a:lnSpc>
                    <a:spcPct val="150000"/>
                  </a:lnSpc>
                </a:pPr>
                <a:r>
                  <a:rPr lang="en-US" sz="3600" dirty="0">
                    <a:latin typeface="Arial" panose="020B0604020202020204" pitchFamily="34" charset="0"/>
                    <a:cs typeface="Arial" panose="020B0604020202020204" pitchFamily="34" charset="0"/>
                  </a:rPr>
                  <a:t>a) </a:t>
                </a:r>
                <a14:m>
                  <m:oMath xmlns:m="http://schemas.openxmlformats.org/officeDocument/2006/math">
                    <m:r>
                      <m:rPr>
                        <m:sty m:val="p"/>
                      </m:rPr>
                      <a:rPr lang="en-US" sz="3600" b="0" i="0" smtClean="0">
                        <a:latin typeface="Cambria Math" panose="02040503050406030204" pitchFamily="18" charset="0"/>
                        <a:cs typeface="Arial" panose="020B0604020202020204" pitchFamily="34" charset="0"/>
                      </a:rPr>
                      <m:t>A</m:t>
                    </m:r>
                    <m:r>
                      <a:rPr lang="en-US" sz="3600" i="1">
                        <a:latin typeface="Cambria Math" panose="02040503050406030204" pitchFamily="18" charset="0"/>
                        <a:cs typeface="Arial" panose="020B0604020202020204" pitchFamily="34" charset="0"/>
                      </a:rPr>
                      <m:t> </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tạo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thành</a:t>
                </a:r>
                <a:r>
                  <a:rPr lang="en-US" sz="3600" dirty="0">
                    <a:latin typeface="Arial" panose="020B0604020202020204" pitchFamily="34" charset="0"/>
                    <a:cs typeface="Arial" panose="020B0604020202020204" pitchFamily="34" charset="0"/>
                  </a:rPr>
                  <a:t> chia </a:t>
                </a:r>
                <a:r>
                  <a:rPr lang="en-US" sz="3600" dirty="0" err="1">
                    <a:latin typeface="Arial" panose="020B0604020202020204" pitchFamily="34" charset="0"/>
                    <a:cs typeface="Arial" panose="020B0604020202020204" pitchFamily="34" charset="0"/>
                  </a:rPr>
                  <a:t>hết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4”</a:t>
                </a:r>
              </a:p>
              <a:p>
                <a:pPr>
                  <a:lnSpc>
                    <a:spcPct val="150000"/>
                  </a:lnSpc>
                </a:pPr>
                <a:r>
                  <a:rPr lang="en-US" sz="3600" dirty="0">
                    <a:latin typeface="Arial" panose="020B0604020202020204" pitchFamily="34" charset="0"/>
                    <a:cs typeface="Arial" panose="020B0604020202020204" pitchFamily="34" charset="0"/>
                  </a:rPr>
                  <a:t>Trong 9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xảy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2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thỏa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mãn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điều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a:t>
                </a:r>
                <a14:m>
                  <m:oMath xmlns:m="http://schemas.openxmlformats.org/officeDocument/2006/math">
                    <m:r>
                      <a:rPr lang="en-US" sz="3600" b="0" i="0" dirty="0" smtClean="0">
                        <a:latin typeface="Cambria Math" panose="02040503050406030204" pitchFamily="18" charset="0"/>
                        <a:cs typeface="Arial" panose="020B0604020202020204" pitchFamily="34" charset="0"/>
                      </a:rPr>
                      <m:t>3</m:t>
                    </m:r>
                    <m:r>
                      <m:rPr>
                        <m:nor/>
                      </m:rPr>
                      <a:rPr lang="en-US" sz="3600" b="0" i="0" dirty="0" smtClean="0">
                        <a:latin typeface="Cambria Math" panose="02040503050406030204" pitchFamily="18" charset="0"/>
                        <a:cs typeface="Arial" panose="020B0604020202020204" pitchFamily="34" charset="0"/>
                      </a:rPr>
                      <m:t>2, 72</m:t>
                    </m:r>
                  </m:oMath>
                </a14:m>
                <a:endParaRPr lang="en-US" sz="3600" dirty="0">
                  <a:latin typeface="Arial" panose="020B0604020202020204" pitchFamily="34" charset="0"/>
                  <a:cs typeface="Arial" panose="020B0604020202020204" pitchFamily="34" charset="0"/>
                </a:endParaRPr>
              </a:p>
              <a:p>
                <a:pPr>
                  <a:lnSpc>
                    <a:spcPct val="150000"/>
                  </a:lnSpc>
                </a:pPr>
                <a:r>
                  <a:rPr lang="en-US" sz="3600" dirty="0" err="1">
                    <a:latin typeface="Arial" panose="020B0604020202020204" pitchFamily="34" charset="0"/>
                    <a:cs typeface="Arial" panose="020B0604020202020204" pitchFamily="34" charset="0"/>
                  </a:rPr>
                  <a:t>Xác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suất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14:m>
                  <m:oMath xmlns:m="http://schemas.openxmlformats.org/officeDocument/2006/math">
                    <m:r>
                      <m:rPr>
                        <m:sty m:val="p"/>
                      </m:rPr>
                      <a:rPr lang="en-US" sz="3600">
                        <a:latin typeface="Cambria Math" panose="02040503050406030204" pitchFamily="18" charset="0"/>
                        <a:cs typeface="Arial" panose="020B0604020202020204" pitchFamily="34" charset="0"/>
                      </a:rPr>
                      <m:t>A</m:t>
                    </m:r>
                    <m:r>
                      <a:rPr lang="en-US" sz="3600" i="1">
                        <a:latin typeface="Cambria Math" panose="02040503050406030204" pitchFamily="18" charset="0"/>
                        <a:cs typeface="Arial" panose="020B0604020202020204" pitchFamily="34" charset="0"/>
                      </a:rPr>
                      <m:t> </m:t>
                    </m:r>
                  </m:oMath>
                </a14:m>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𝑃</m:t>
                    </m:r>
                    <m:d>
                      <m:dPr>
                        <m:ctrlPr>
                          <a:rPr lang="en-US" sz="3600" b="0" i="1" smtClean="0">
                            <a:latin typeface="Cambria Math"/>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m:t>
                        </m:r>
                      </m:e>
                    </m:d>
                    <m:r>
                      <a:rPr lang="en-US" sz="3600" b="0" i="1" smtClean="0">
                        <a:latin typeface="Cambria Math" panose="02040503050406030204" pitchFamily="18" charset="0"/>
                        <a:cs typeface="Arial" panose="020B0604020202020204" pitchFamily="34" charset="0"/>
                      </a:rPr>
                      <m:t>=</m:t>
                    </m:r>
                    <m:f>
                      <m:fPr>
                        <m:ctrlPr>
                          <a:rPr lang="en-US" sz="3600" b="0" i="1" smtClean="0">
                            <a:latin typeface="Cambria Math"/>
                            <a:cs typeface="Arial" panose="020B0604020202020204" pitchFamily="34" charset="0"/>
                          </a:rPr>
                        </m:ctrlPr>
                      </m:fPr>
                      <m:num>
                        <m:r>
                          <a:rPr lang="en-US" sz="3600" b="0" i="1" smtClean="0">
                            <a:latin typeface="Cambria Math" panose="02040503050406030204" pitchFamily="18" charset="0"/>
                            <a:cs typeface="Arial" panose="020B0604020202020204" pitchFamily="34" charset="0"/>
                          </a:rPr>
                          <m:t>2</m:t>
                        </m:r>
                      </m:num>
                      <m:den>
                        <m:r>
                          <a:rPr lang="en-US" sz="3600" b="0" i="1" smtClean="0">
                            <a:latin typeface="Cambria Math" panose="02040503050406030204" pitchFamily="18" charset="0"/>
                            <a:cs typeface="Arial" panose="020B0604020202020204" pitchFamily="34" charset="0"/>
                          </a:rPr>
                          <m:t>9</m:t>
                        </m:r>
                      </m:den>
                    </m:f>
                  </m:oMath>
                </a14:m>
                <a:endParaRPr lang="en-US" sz="3600" dirty="0">
                  <a:latin typeface="Arial" panose="020B060402020202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5001388F-D855-E43E-9F36-7527F720D93F}"/>
                  </a:ext>
                </a:extLst>
              </p:cNvPr>
              <p:cNvSpPr>
                <a:spLocks noRot="1" noChangeAspect="1" noMove="1" noResize="1" noEditPoints="1" noAdjustHandles="1" noChangeArrowheads="1" noChangeShapeType="1" noTextEdit="1"/>
              </p:cNvSpPr>
              <p:nvPr/>
            </p:nvSpPr>
            <p:spPr>
              <a:xfrm>
                <a:off x="304800" y="6972300"/>
                <a:ext cx="17830800" cy="2835713"/>
              </a:xfrm>
              <a:prstGeom prst="rect">
                <a:avLst/>
              </a:prstGeom>
              <a:blipFill>
                <a:blip r:embed="rId7"/>
                <a:stretch>
                  <a:fillRect l="-1026" b="-2581"/>
                </a:stretch>
              </a:blipFill>
            </p:spPr>
            <p:txBody>
              <a:bodyPr/>
              <a:lstStyle/>
              <a:p>
                <a:r>
                  <a:rPr lang="en-US">
                    <a:noFill/>
                  </a:rPr>
                  <a:t> </a:t>
                </a:r>
              </a:p>
            </p:txBody>
          </p:sp>
        </mc:Fallback>
      </mc:AlternateContent>
    </p:spTree>
    <p:extLst>
      <p:ext uri="{BB962C8B-B14F-4D97-AF65-F5344CB8AC3E}">
        <p14:creationId xmlns:p14="http://schemas.microsoft.com/office/powerpoint/2010/main" val="395929171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204656" y="114300"/>
            <a:ext cx="4291144" cy="820674"/>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3600" b="1" dirty="0" err="1">
                <a:solidFill>
                  <a:schemeClr val="lt1"/>
                </a:solidFill>
                <a:latin typeface="Arial" panose="020B0604020202020204" pitchFamily="34" charset="0"/>
                <a:ea typeface="Arial"/>
                <a:cs typeface="Arial" panose="020B0604020202020204" pitchFamily="34" charset="0"/>
                <a:sym typeface="Arial"/>
              </a:rPr>
              <a:t>Luyện</a:t>
            </a:r>
            <a:r>
              <a:rPr lang="en-US" sz="3600" b="1" dirty="0">
                <a:solidFill>
                  <a:schemeClr val="lt1"/>
                </a:solidFill>
                <a:latin typeface="Arial" panose="020B0604020202020204" pitchFamily="34" charset="0"/>
                <a:ea typeface="Arial"/>
                <a:cs typeface="Arial" panose="020B0604020202020204" pitchFamily="34" charset="0"/>
                <a:sym typeface="Arial"/>
              </a:rPr>
              <a:t> </a:t>
            </a:r>
            <a:r>
              <a:rPr lang="en-US" sz="3600" b="1" dirty="0" err="1">
                <a:solidFill>
                  <a:schemeClr val="lt1"/>
                </a:solidFill>
                <a:latin typeface="Arial" panose="020B0604020202020204" pitchFamily="34" charset="0"/>
                <a:ea typeface="Arial"/>
                <a:cs typeface="Arial" panose="020B0604020202020204" pitchFamily="34" charset="0"/>
                <a:sym typeface="Arial"/>
              </a:rPr>
              <a:t>tập</a:t>
            </a:r>
            <a:r>
              <a:rPr lang="en-US" sz="3600" b="1" dirty="0">
                <a:solidFill>
                  <a:schemeClr val="lt1"/>
                </a:solidFill>
                <a:latin typeface="Arial" panose="020B0604020202020204" pitchFamily="34" charset="0"/>
                <a:ea typeface="Arial"/>
                <a:cs typeface="Arial" panose="020B0604020202020204" pitchFamily="34" charset="0"/>
                <a:sym typeface="Arial"/>
              </a:rPr>
              <a:t> 2:</a:t>
            </a:r>
            <a:endParaRPr sz="3600" b="1" dirty="0">
              <a:solidFill>
                <a:schemeClr val="lt1"/>
              </a:solidFill>
              <a:latin typeface="Arial" panose="020B0604020202020204" pitchFamily="34" charset="0"/>
              <a:ea typeface="Arial"/>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516462" y="-38100"/>
                <a:ext cx="17107802" cy="3416320"/>
              </a:xfrm>
              <a:prstGeom prst="rect">
                <a:avLst/>
              </a:prstGeom>
            </p:spPr>
            <p:txBody>
              <a:bodyPr wrap="square">
                <a:spAutoFit/>
              </a:bodyPr>
              <a:lstStyle/>
              <a:p>
                <a:pPr>
                  <a:lnSpc>
                    <a:spcPct val="150000"/>
                  </a:lnSpc>
                  <a:spcAft>
                    <a:spcPts val="800"/>
                  </a:spcAft>
                </a:pP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vi-VN" sz="3600" dirty="0">
                    <a:latin typeface="Arial" panose="020B0604020202020204" pitchFamily="34" charset="0"/>
                    <a:cs typeface="Arial" panose="020B0604020202020204" pitchFamily="34" charset="0"/>
                  </a:rPr>
                  <a:t>Cho hai túi I và II, mỗi túi chứa ba tấm thẻ được ghi các số </a:t>
                </a:r>
                <a14:m>
                  <m:oMath xmlns:m="http://schemas.openxmlformats.org/officeDocument/2006/math">
                    <m:r>
                      <a:rPr lang="vi-VN" sz="3600" i="1" dirty="0" smtClean="0">
                        <a:latin typeface="Cambria Math" panose="02040503050406030204" pitchFamily="18" charset="0"/>
                        <a:cs typeface="Arial" panose="020B0604020202020204" pitchFamily="34" charset="0"/>
                      </a:rPr>
                      <m:t>2; 3; 7</m:t>
                    </m:r>
                  </m:oMath>
                </a14:m>
                <a:r>
                  <a:rPr lang="vi-VN" sz="3600" dirty="0">
                    <a:latin typeface="Arial" panose="020B0604020202020204" pitchFamily="34" charset="0"/>
                    <a:cs typeface="Arial" panose="020B0604020202020204" pitchFamily="34" charset="0"/>
                  </a:rPr>
                  <a:t>. Rút ngẫu nhiên từ mỗi túi ra một tấm thẻ và ghép thành số có hai chữ số với chữ số trên tấm thẻ rút từ túi I là chữ số hàng chục. Tính xác suất của các biến cố sau:</a:t>
                </a:r>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516462" y="-38100"/>
                <a:ext cx="17107802" cy="3416320"/>
              </a:xfrm>
              <a:prstGeom prst="rect">
                <a:avLst/>
              </a:prstGeom>
              <a:blipFill>
                <a:blip r:embed="rId2"/>
                <a:stretch>
                  <a:fillRect l="-1105" r="-677" b="-2857"/>
                </a:stretch>
              </a:blipFill>
            </p:spPr>
            <p:txBody>
              <a:bodyPr/>
              <a:lstStyle/>
              <a:p>
                <a:r>
                  <a:rPr lang="en-US">
                    <a:noFill/>
                  </a:rPr>
                  <a:t> </a:t>
                </a:r>
              </a:p>
            </p:txBody>
          </p:sp>
        </mc:Fallback>
      </mc:AlternateContent>
      <p:pic>
        <p:nvPicPr>
          <p:cNvPr id="27" name="Picture 26"/>
          <p:cNvPicPr>
            <a:picLocks noChangeAspect="1"/>
          </p:cNvPicPr>
          <p:nvPr/>
        </p:nvPicPr>
        <p:blipFill>
          <a:blip r:embed="rId3"/>
          <a:stretch>
            <a:fillRect/>
          </a:stretch>
        </p:blipFill>
        <p:spPr>
          <a:xfrm rot="21128703">
            <a:off x="16729032" y="553252"/>
            <a:ext cx="2085013" cy="1774090"/>
          </a:xfrm>
          <a:prstGeom prst="rect">
            <a:avLst/>
          </a:prstGeom>
        </p:spPr>
      </p:pic>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xmlns="" id="{09A92118-EEB1-B60B-180C-AA77D77C4C17}"/>
                  </a:ext>
                </a:extLst>
              </p:cNvPr>
              <p:cNvSpPr/>
              <p:nvPr/>
            </p:nvSpPr>
            <p:spPr>
              <a:xfrm>
                <a:off x="304800" y="4000500"/>
                <a:ext cx="17332722" cy="2585323"/>
              </a:xfrm>
              <a:prstGeom prst="rect">
                <a:avLst/>
              </a:prstGeom>
              <a:solidFill>
                <a:schemeClr val="accent3">
                  <a:lumMod val="40000"/>
                  <a:lumOff val="60000"/>
                </a:schemeClr>
              </a:solidFill>
            </p:spPr>
            <p:txBody>
              <a:bodyPr wrap="square">
                <a:spAutoFit/>
              </a:bodyPr>
              <a:lstStyle/>
              <a:p>
                <a:pPr>
                  <a:lnSpc>
                    <a:spcPct val="150000"/>
                  </a:lnSpc>
                </a:pPr>
                <a:r>
                  <a:rPr lang="en-US" sz="3600" dirty="0" err="1">
                    <a:latin typeface="Arial" panose="020B0604020202020204" pitchFamily="34" charset="0"/>
                    <a:cs typeface="Arial" panose="020B0604020202020204" pitchFamily="34" charset="0"/>
                  </a:rPr>
                  <a:t>Mỗi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túi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3 </a:t>
                </a:r>
                <a:r>
                  <a:rPr lang="en-US" sz="3600" dirty="0" err="1">
                    <a:latin typeface="Arial" panose="020B0604020202020204" pitchFamily="34" charset="0"/>
                    <a:cs typeface="Arial" panose="020B0604020202020204" pitchFamily="34" charset="0"/>
                  </a:rPr>
                  <a:t>thẻ</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14:m>
                  <m:oMath xmlns:m="http://schemas.openxmlformats.org/officeDocument/2006/math">
                    <m:r>
                      <m:rPr>
                        <m:nor/>
                      </m:rPr>
                      <a:rPr lang="en-US" sz="3600" dirty="0">
                        <a:latin typeface="Arial" panose="020B0604020202020204" pitchFamily="34" charset="0"/>
                        <a:cs typeface="Arial" panose="020B0604020202020204" pitchFamily="34" charset="0"/>
                      </a:rPr>
                      <m:t>3. 3 = 9</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xảy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rút</a:t>
                </a:r>
                <a:r>
                  <a:rPr lang="en-US" sz="3600" dirty="0">
                    <a:latin typeface="Arial" panose="020B0604020202020204" pitchFamily="34" charset="0"/>
                    <a:cs typeface="Arial" panose="020B0604020202020204" pitchFamily="34" charset="0"/>
                  </a:rPr>
                  <a:t>. </a:t>
                </a:r>
              </a:p>
              <a:p>
                <a:pPr>
                  <a:lnSpc>
                    <a:spcPct val="150000"/>
                  </a:lnSpc>
                </a:pPr>
                <a:r>
                  <a:rPr lang="en-US" sz="3600" dirty="0" err="1">
                    <a:latin typeface="Arial" panose="020B0604020202020204" pitchFamily="34" charset="0"/>
                    <a:cs typeface="Arial" panose="020B0604020202020204" pitchFamily="34" charset="0"/>
                  </a:rPr>
                  <a:t>Vậy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gian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mẫu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9 </a:t>
                </a:r>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tử</a:t>
                </a:r>
                <a:r>
                  <a:rPr lang="en-US" sz="3600" dirty="0">
                    <a:latin typeface="Arial" panose="020B0604020202020204" pitchFamily="34" charset="0"/>
                    <a:cs typeface="Arial" panose="020B0604020202020204" pitchFamily="34" charset="0"/>
                  </a:rPr>
                  <a:t>. </a:t>
                </a:r>
              </a:p>
              <a:p>
                <a:pPr>
                  <a:lnSpc>
                    <a:spcPct val="150000"/>
                  </a:lnSpc>
                </a:pPr>
                <a14:m>
                  <m:oMathPara xmlns:m="http://schemas.openxmlformats.org/officeDocument/2006/math">
                    <m:oMathParaPr>
                      <m:jc m:val="centerGroup"/>
                    </m:oMathParaPr>
                    <m:oMath xmlns:m="http://schemas.openxmlformats.org/officeDocument/2006/math">
                      <m:r>
                        <m:rPr>
                          <m:nor/>
                        </m:rPr>
                        <a:rPr lang="el-GR" sz="3600" dirty="0">
                          <a:latin typeface="Arial" panose="020B0604020202020204" pitchFamily="34" charset="0"/>
                          <a:cs typeface="Arial" panose="020B0604020202020204" pitchFamily="34" charset="0"/>
                        </a:rPr>
                        <m:t>Ω = {22; 23; </m:t>
                      </m:r>
                      <m:r>
                        <m:rPr>
                          <m:nor/>
                        </m:rPr>
                        <a:rPr lang="en-US" sz="3600" dirty="0">
                          <a:latin typeface="Arial" panose="020B0604020202020204" pitchFamily="34" charset="0"/>
                          <a:cs typeface="Arial" panose="020B0604020202020204" pitchFamily="34" charset="0"/>
                        </a:rPr>
                        <m:t>27; 32; 33; 37; 72; 73; 77</m:t>
                      </m:r>
                      <m:r>
                        <m:rPr>
                          <m:nor/>
                        </m:rPr>
                        <a:rPr lang="el-GR" sz="3600" dirty="0">
                          <a:latin typeface="Arial" panose="020B0604020202020204" pitchFamily="34" charset="0"/>
                          <a:cs typeface="Arial" panose="020B0604020202020204" pitchFamily="34" charset="0"/>
                        </a:rPr>
                        <m:t>}</m:t>
                      </m:r>
                    </m:oMath>
                  </m:oMathPara>
                </a14:m>
                <a:endParaRPr lang="en-US" sz="3600" dirty="0">
                  <a:latin typeface="Arial" panose="020B0604020202020204" pitchFamily="34" charset="0"/>
                  <a:cs typeface="Arial" panose="020B0604020202020204" pitchFamily="34" charset="0"/>
                </a:endParaRPr>
              </a:p>
            </p:txBody>
          </p:sp>
        </mc:Choice>
        <mc:Fallback xmlns="">
          <p:sp>
            <p:nvSpPr>
              <p:cNvPr id="9" name="Rectangle 8">
                <a:extLst>
                  <a:ext uri="{FF2B5EF4-FFF2-40B4-BE49-F238E27FC236}">
                    <a16:creationId xmlns:a16="http://schemas.microsoft.com/office/drawing/2014/main" id="{09A92118-EEB1-B60B-180C-AA77D77C4C17}"/>
                  </a:ext>
                </a:extLst>
              </p:cNvPr>
              <p:cNvSpPr>
                <a:spLocks noRot="1" noChangeAspect="1" noMove="1" noResize="1" noEditPoints="1" noAdjustHandles="1" noChangeArrowheads="1" noChangeShapeType="1" noTextEdit="1"/>
              </p:cNvSpPr>
              <p:nvPr/>
            </p:nvSpPr>
            <p:spPr>
              <a:xfrm>
                <a:off x="304800" y="4000500"/>
                <a:ext cx="17332722" cy="2585323"/>
              </a:xfrm>
              <a:prstGeom prst="rect">
                <a:avLst/>
              </a:prstGeom>
              <a:blipFill>
                <a:blip r:embed="rId4"/>
                <a:stretch>
                  <a:fillRect l="-1055"/>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xmlns="" id="{9A42453E-34F5-989C-8ADF-995D35FC3094}"/>
              </a:ext>
            </a:extLst>
          </p:cNvPr>
          <p:cNvCxnSpPr>
            <a:cxnSpLocks/>
          </p:cNvCxnSpPr>
          <p:nvPr/>
        </p:nvCxnSpPr>
        <p:spPr>
          <a:xfrm>
            <a:off x="1618614" y="9666604"/>
            <a:ext cx="2724786" cy="20802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xmlns="" id="{B1A50C57-6191-1F21-59AB-417BAF6457E3}"/>
                  </a:ext>
                </a:extLst>
              </p:cNvPr>
              <p:cNvSpPr/>
              <p:nvPr/>
            </p:nvSpPr>
            <p:spPr>
              <a:xfrm>
                <a:off x="304800" y="6591300"/>
                <a:ext cx="17332722" cy="2903167"/>
              </a:xfrm>
              <a:prstGeom prst="rect">
                <a:avLst/>
              </a:prstGeom>
              <a:solidFill>
                <a:schemeClr val="accent2">
                  <a:lumMod val="20000"/>
                  <a:lumOff val="80000"/>
                </a:schemeClr>
              </a:solidFill>
            </p:spPr>
            <p:txBody>
              <a:bodyPr wrap="square">
                <a:spAutoFit/>
              </a:bodyPr>
              <a:lstStyle/>
              <a:p>
                <a:pPr>
                  <a:lnSpc>
                    <a:spcPct val="150000"/>
                  </a:lnSpc>
                </a:pPr>
                <a:r>
                  <a:rPr lang="en-US" sz="3600" dirty="0">
                    <a:latin typeface="Arial" panose="020B0604020202020204" pitchFamily="34" charset="0"/>
                    <a:cs typeface="Arial" panose="020B0604020202020204" pitchFamily="34" charset="0"/>
                  </a:rPr>
                  <a:t>b) </a:t>
                </a:r>
                <a14:m>
                  <m:oMath xmlns:m="http://schemas.openxmlformats.org/officeDocument/2006/math">
                    <m:r>
                      <a:rPr lang="en-US" sz="3600" i="1">
                        <a:latin typeface="Cambria Math" panose="02040503050406030204" pitchFamily="18" charset="0"/>
                        <a:cs typeface="Arial" panose="020B0604020202020204" pitchFamily="34" charset="0"/>
                      </a:rPr>
                      <m:t>𝐵</m:t>
                    </m:r>
                    <m:r>
                      <a:rPr lang="en-US" sz="3600" i="1">
                        <a:latin typeface="Cambria Math" panose="02040503050406030204" pitchFamily="18" charset="0"/>
                        <a:cs typeface="Arial" panose="020B0604020202020204" pitchFamily="34" charset="0"/>
                      </a:rPr>
                      <m:t> </m:t>
                    </m:r>
                  </m:oMath>
                </a14:m>
                <a:r>
                  <a:rPr lang="en-US" sz="3600" dirty="0">
                    <a:latin typeface="Arial" panose="020B0604020202020204" pitchFamily="34" charset="0"/>
                    <a:cs typeface="Arial" panose="020B0604020202020204" pitchFamily="34" charset="0"/>
                  </a:rPr>
                  <a:t>:”Số </a:t>
                </a:r>
                <a:r>
                  <a:rPr lang="en-US" sz="3600" dirty="0" err="1">
                    <a:latin typeface="Arial" panose="020B0604020202020204" pitchFamily="34" charset="0"/>
                    <a:cs typeface="Arial" panose="020B0604020202020204" pitchFamily="34" charset="0"/>
                  </a:rPr>
                  <a:t>tạo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thành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nguyên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a:t>
                </a:r>
                <a:r>
                  <a:rPr lang="en-US" sz="3600" dirty="0">
                    <a:latin typeface="Arial" panose="020B0604020202020204" pitchFamily="34" charset="0"/>
                    <a:cs typeface="Arial" panose="020B0604020202020204" pitchFamily="34" charset="0"/>
                  </a:rPr>
                  <a:t>”</a:t>
                </a:r>
              </a:p>
              <a:p>
                <a:pPr>
                  <a:lnSpc>
                    <a:spcPct val="150000"/>
                  </a:lnSpc>
                </a:pPr>
                <a:r>
                  <a:rPr lang="en-US" sz="3600" dirty="0">
                    <a:latin typeface="Arial" panose="020B0604020202020204" pitchFamily="34" charset="0"/>
                    <a:cs typeface="Arial" panose="020B0604020202020204" pitchFamily="34" charset="0"/>
                  </a:rPr>
                  <a:t>Trong 9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xảy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3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thỏa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mãn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điều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23</m:t>
                    </m:r>
                    <m:r>
                      <a:rPr lang="en-US" sz="3600" b="0" i="1" dirty="0" smtClean="0">
                        <a:latin typeface="Cambria Math" panose="02040503050406030204" pitchFamily="18" charset="0"/>
                        <a:cs typeface="Arial" panose="020B0604020202020204" pitchFamily="34" charset="0"/>
                      </a:rPr>
                      <m:t>;37;73</m:t>
                    </m:r>
                  </m:oMath>
                </a14:m>
                <a:endParaRPr lang="en-US" sz="3600" dirty="0">
                  <a:latin typeface="Arial" panose="020B0604020202020204" pitchFamily="34" charset="0"/>
                  <a:cs typeface="Arial" panose="020B0604020202020204" pitchFamily="34" charset="0"/>
                </a:endParaRPr>
              </a:p>
              <a:p>
                <a:pPr>
                  <a:lnSpc>
                    <a:spcPct val="150000"/>
                  </a:lnSpc>
                </a:pPr>
                <a:r>
                  <a:rPr lang="en-US" sz="3600" dirty="0" err="1">
                    <a:latin typeface="Arial" panose="020B0604020202020204" pitchFamily="34" charset="0"/>
                    <a:cs typeface="Arial" panose="020B0604020202020204" pitchFamily="34" charset="0"/>
                  </a:rPr>
                  <a:t>Xác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suất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a:latin typeface="Cambria Math" panose="02040503050406030204" pitchFamily="18" charset="0"/>
                        <a:cs typeface="Arial" panose="020B0604020202020204" pitchFamily="34" charset="0"/>
                      </a:rPr>
                      <m:t>𝐵</m:t>
                    </m:r>
                    <m:r>
                      <a:rPr lang="en-US" sz="3600" i="1">
                        <a:latin typeface="Cambria Math" panose="02040503050406030204" pitchFamily="18" charset="0"/>
                        <a:cs typeface="Arial" panose="020B0604020202020204" pitchFamily="34" charset="0"/>
                      </a:rPr>
                      <m:t> </m:t>
                    </m:r>
                  </m:oMath>
                </a14:m>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a:latin typeface="Cambria Math" panose="02040503050406030204" pitchFamily="18" charset="0"/>
                        <a:cs typeface="Arial" panose="020B0604020202020204" pitchFamily="34" charset="0"/>
                      </a:rPr>
                      <m:t>𝑃</m:t>
                    </m:r>
                    <m:d>
                      <m:dPr>
                        <m:ctrlPr>
                          <a:rPr lang="en-US" sz="3600" i="1">
                            <a:latin typeface="Cambria Math"/>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𝐵</m:t>
                        </m:r>
                      </m:e>
                    </m:d>
                    <m:r>
                      <a:rPr lang="en-US" sz="3600" i="1">
                        <a:latin typeface="Cambria Math" panose="02040503050406030204" pitchFamily="18" charset="0"/>
                        <a:cs typeface="Arial" panose="020B0604020202020204" pitchFamily="34" charset="0"/>
                      </a:rPr>
                      <m:t>=</m:t>
                    </m:r>
                    <m:f>
                      <m:fPr>
                        <m:ctrlPr>
                          <a:rPr lang="en-US" sz="3600" i="1">
                            <a:latin typeface="Cambria Math"/>
                            <a:cs typeface="Arial" panose="020B0604020202020204" pitchFamily="34" charset="0"/>
                          </a:rPr>
                        </m:ctrlPr>
                      </m:fPr>
                      <m:num>
                        <m:r>
                          <a:rPr lang="en-US" sz="3600" b="0" i="1" smtClean="0">
                            <a:latin typeface="Cambria Math" panose="02040503050406030204" pitchFamily="18" charset="0"/>
                            <a:cs typeface="Arial" panose="020B0604020202020204" pitchFamily="34" charset="0"/>
                          </a:rPr>
                          <m:t>1</m:t>
                        </m:r>
                      </m:num>
                      <m:den>
                        <m:r>
                          <a:rPr lang="en-US" sz="3600" b="0" i="1" smtClean="0">
                            <a:latin typeface="Cambria Math" panose="02040503050406030204" pitchFamily="18" charset="0"/>
                            <a:cs typeface="Arial" panose="020B0604020202020204" pitchFamily="34" charset="0"/>
                          </a:rPr>
                          <m:t>3</m:t>
                        </m:r>
                      </m:den>
                    </m:f>
                  </m:oMath>
                </a14:m>
                <a:endParaRPr lang="en-US" sz="3600" dirty="0">
                  <a:latin typeface="Arial" panose="020B0604020202020204" pitchFamily="34" charset="0"/>
                  <a:cs typeface="Arial" panose="020B0604020202020204" pitchFamily="34" charset="0"/>
                </a:endParaRPr>
              </a:p>
            </p:txBody>
          </p:sp>
        </mc:Choice>
        <mc:Fallback xmlns="">
          <p:sp>
            <p:nvSpPr>
              <p:cNvPr id="3" name="Rectangle 2">
                <a:extLst>
                  <a:ext uri="{FF2B5EF4-FFF2-40B4-BE49-F238E27FC236}">
                    <a16:creationId xmlns:a16="http://schemas.microsoft.com/office/drawing/2014/main" id="{B1A50C57-6191-1F21-59AB-417BAF6457E3}"/>
                  </a:ext>
                </a:extLst>
              </p:cNvPr>
              <p:cNvSpPr>
                <a:spLocks noRot="1" noChangeAspect="1" noMove="1" noResize="1" noEditPoints="1" noAdjustHandles="1" noChangeArrowheads="1" noChangeShapeType="1" noTextEdit="1"/>
              </p:cNvSpPr>
              <p:nvPr/>
            </p:nvSpPr>
            <p:spPr>
              <a:xfrm>
                <a:off x="304800" y="6591300"/>
                <a:ext cx="17332722" cy="2903167"/>
              </a:xfrm>
              <a:prstGeom prst="rect">
                <a:avLst/>
              </a:prstGeom>
              <a:blipFill>
                <a:blip r:embed="rId5"/>
                <a:stretch>
                  <a:fillRect l="-1055" b="-210"/>
                </a:stretch>
              </a:blipFill>
            </p:spPr>
            <p:txBody>
              <a:bodyPr/>
              <a:lstStyle/>
              <a:p>
                <a:r>
                  <a:rPr lang="en-US">
                    <a:noFill/>
                  </a:rPr>
                  <a:t> </a:t>
                </a:r>
              </a:p>
            </p:txBody>
          </p:sp>
        </mc:Fallback>
      </mc:AlternateContent>
      <p:grpSp>
        <p:nvGrpSpPr>
          <p:cNvPr id="4" name="Google Shape;305;p14">
            <a:extLst>
              <a:ext uri="{FF2B5EF4-FFF2-40B4-BE49-F238E27FC236}">
                <a16:creationId xmlns:a16="http://schemas.microsoft.com/office/drawing/2014/main" xmlns="" id="{E8D982CA-F086-813D-2E11-EFB44F06C8FE}"/>
              </a:ext>
            </a:extLst>
          </p:cNvPr>
          <p:cNvGrpSpPr/>
          <p:nvPr/>
        </p:nvGrpSpPr>
        <p:grpSpPr>
          <a:xfrm>
            <a:off x="10744200" y="3009900"/>
            <a:ext cx="1700394" cy="1188276"/>
            <a:chOff x="7890477" y="787864"/>
            <a:chExt cx="2022200" cy="1289304"/>
          </a:xfrm>
        </p:grpSpPr>
        <p:pic>
          <p:nvPicPr>
            <p:cNvPr id="6" name="Google Shape;306;p14">
              <a:extLst>
                <a:ext uri="{FF2B5EF4-FFF2-40B4-BE49-F238E27FC236}">
                  <a16:creationId xmlns:a16="http://schemas.microsoft.com/office/drawing/2014/main" xmlns="" id="{DC430347-AF5B-D138-59A9-24659DF7CAE6}"/>
                </a:ext>
              </a:extLst>
            </p:cNvPr>
            <p:cNvPicPr preferRelativeResize="0"/>
            <p:nvPr/>
          </p:nvPicPr>
          <p:blipFill rotWithShape="1">
            <a:blip r:embed="rId6">
              <a:alphaModFix/>
            </a:blip>
            <a:srcRect/>
            <a:stretch/>
          </p:blipFill>
          <p:spPr>
            <a:xfrm>
              <a:off x="7934187" y="787864"/>
              <a:ext cx="1912845" cy="1289304"/>
            </a:xfrm>
            <a:prstGeom prst="rect">
              <a:avLst/>
            </a:prstGeom>
            <a:noFill/>
            <a:ln>
              <a:noFill/>
            </a:ln>
          </p:spPr>
        </p:pic>
        <p:sp>
          <p:nvSpPr>
            <p:cNvPr id="12" name="Google Shape;307;p14">
              <a:extLst>
                <a:ext uri="{FF2B5EF4-FFF2-40B4-BE49-F238E27FC236}">
                  <a16:creationId xmlns:a16="http://schemas.microsoft.com/office/drawing/2014/main" xmlns="" id="{4E9906B3-7A4B-7376-50EB-C6EBB93E70E6}"/>
                </a:ext>
              </a:extLst>
            </p:cNvPr>
            <p:cNvSpPr txBox="1"/>
            <p:nvPr/>
          </p:nvSpPr>
          <p:spPr>
            <a:xfrm>
              <a:off x="7890477" y="870543"/>
              <a:ext cx="2022200" cy="10017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36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xmlns="" id="{CCF9C05B-8049-09F6-7955-D2D68A978F57}"/>
                  </a:ext>
                </a:extLst>
              </p:cNvPr>
              <p:cNvSpPr/>
              <p:nvPr/>
            </p:nvSpPr>
            <p:spPr>
              <a:xfrm>
                <a:off x="-76200" y="3086100"/>
                <a:ext cx="18059400" cy="820674"/>
              </a:xfrm>
              <a:prstGeom prst="rect">
                <a:avLst/>
              </a:prstGeom>
            </p:spPr>
            <p:txBody>
              <a:bodyPr wrap="square">
                <a:spAutoFit/>
              </a:bodyPr>
              <a:lstStyle/>
              <a:p>
                <a:pPr>
                  <a:lnSpc>
                    <a:spcPct val="150000"/>
                  </a:lnSpc>
                  <a:spcAft>
                    <a:spcPts val="800"/>
                  </a:spcAft>
                </a:pPr>
                <a:r>
                  <a:rPr lang="en-US" sz="3600" kern="100" dirty="0">
                    <a:latin typeface="Arial" panose="020B0604020202020204" pitchFamily="34" charset="0"/>
                    <a:ea typeface="Times New Roman" panose="02020603050405020304" pitchFamily="18" charset="0"/>
                    <a:cs typeface="Arial" panose="020B0604020202020204" pitchFamily="34" charset="0"/>
                  </a:rPr>
                  <a:t>		</a:t>
                </a:r>
                <a:r>
                  <a:rPr lang="en-US" sz="3600" dirty="0">
                    <a:latin typeface="Arial" panose="020B0604020202020204" pitchFamily="34" charset="0"/>
                    <a:cs typeface="Arial" panose="020B0604020202020204" pitchFamily="34" charset="0"/>
                  </a:rPr>
                  <a:t>b) </a:t>
                </a:r>
                <a14:m>
                  <m:oMath xmlns:m="http://schemas.openxmlformats.org/officeDocument/2006/math">
                    <m:r>
                      <a:rPr lang="en-US" sz="3600" b="0" i="1" smtClean="0">
                        <a:latin typeface="Cambria Math" panose="02040503050406030204" pitchFamily="18" charset="0"/>
                        <a:cs typeface="Arial" panose="020B0604020202020204" pitchFamily="34" charset="0"/>
                      </a:rPr>
                      <m:t>𝐵</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tạo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thành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nguyên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a:t>
                </a:r>
                <a:r>
                  <a:rPr lang="en-US" sz="3600" dirty="0">
                    <a:latin typeface="Arial" panose="020B0604020202020204" pitchFamily="34" charset="0"/>
                    <a:cs typeface="Arial" panose="020B0604020202020204" pitchFamily="34" charset="0"/>
                  </a:rPr>
                  <a:t>”</a:t>
                </a:r>
                <a:endParaRPr lang="en-US" sz="36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 name="Rectangle 12">
                <a:extLst>
                  <a:ext uri="{FF2B5EF4-FFF2-40B4-BE49-F238E27FC236}">
                    <a16:creationId xmlns:a16="http://schemas.microsoft.com/office/drawing/2014/main" id="{CCF9C05B-8049-09F6-7955-D2D68A978F57}"/>
                  </a:ext>
                </a:extLst>
              </p:cNvPr>
              <p:cNvSpPr>
                <a:spLocks noRot="1" noChangeAspect="1" noMove="1" noResize="1" noEditPoints="1" noAdjustHandles="1" noChangeArrowheads="1" noChangeShapeType="1" noTextEdit="1"/>
              </p:cNvSpPr>
              <p:nvPr/>
            </p:nvSpPr>
            <p:spPr>
              <a:xfrm>
                <a:off x="-76200" y="3086100"/>
                <a:ext cx="18059400" cy="820674"/>
              </a:xfrm>
              <a:prstGeom prst="rect">
                <a:avLst/>
              </a:prstGeom>
              <a:blipFill>
                <a:blip r:embed="rId7"/>
                <a:stretch>
                  <a:fillRect b="-26667"/>
                </a:stretch>
              </a:blipFill>
            </p:spPr>
            <p:txBody>
              <a:bodyPr/>
              <a:lstStyle/>
              <a:p>
                <a:r>
                  <a:rPr lang="en-US">
                    <a:noFill/>
                  </a:rPr>
                  <a:t> </a:t>
                </a:r>
              </a:p>
            </p:txBody>
          </p:sp>
        </mc:Fallback>
      </mc:AlternateContent>
    </p:spTree>
    <p:extLst>
      <p:ext uri="{BB962C8B-B14F-4D97-AF65-F5344CB8AC3E}">
        <p14:creationId xmlns:p14="http://schemas.microsoft.com/office/powerpoint/2010/main" val="186196226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990600" y="326858"/>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3</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4" name="Rectangle 13"/>
          <p:cNvSpPr/>
          <p:nvPr/>
        </p:nvSpPr>
        <p:spPr>
          <a:xfrm>
            <a:off x="1190082" y="430843"/>
            <a:ext cx="15344299" cy="789235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vi-VN" sz="38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Màu hạt của đậu Hà Lan có hai kiểu hình là vàng và xanh. Có hai gene ứng với hai kiểu hình này là allele trội A và allele lặn a. Hình dạng của hạt đậu Hà Lan có hai kiểu hình là hạt trơn và hạt nhăn. Có hai gene ứng với hai kiểu hình này là allele trội B và allele lặn b. Khi cho lai hai cây đầu Hà Lan,  cặp gene của cây con được lấy ngẫu nhiên một gene từ cây bố và một gene từ cây mẹ. Phép thử là cho lai hai cây đậu Hà Lan, trong đó cây bố và cây mẹ có kiểu hình là “hạt vàng và trơn”. Hỏi xác suất để cây con có kiểu hình như cây bố và cây mẹ là bao nhiêu?</a:t>
            </a:r>
            <a:endParaRPr kumimoji="0" lang="en-US" sz="3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2" name="Group 2"/>
          <p:cNvGrpSpPr/>
          <p:nvPr/>
        </p:nvGrpSpPr>
        <p:grpSpPr>
          <a:xfrm>
            <a:off x="-228600" y="8711176"/>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2"/>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3"/>
          <a:stretch>
            <a:fillRect/>
          </a:stretch>
        </p:blipFill>
        <p:spPr>
          <a:xfrm>
            <a:off x="-533400" y="3430792"/>
            <a:ext cx="1408298" cy="1371719"/>
          </a:xfrm>
          <a:prstGeom prst="rect">
            <a:avLst/>
          </a:prstGeom>
        </p:spPr>
      </p:pic>
      <p:pic>
        <p:nvPicPr>
          <p:cNvPr id="27" name="Picture 26"/>
          <p:cNvPicPr>
            <a:picLocks noChangeAspect="1"/>
          </p:cNvPicPr>
          <p:nvPr/>
        </p:nvPicPr>
        <p:blipFill>
          <a:blip r:embed="rId4"/>
          <a:stretch>
            <a:fillRect/>
          </a:stretch>
        </p:blipFill>
        <p:spPr>
          <a:xfrm rot="481536">
            <a:off x="16379105" y="128744"/>
            <a:ext cx="1981200" cy="1952112"/>
          </a:xfrm>
          <a:prstGeom prst="rect">
            <a:avLst/>
          </a:prstGeom>
        </p:spPr>
      </p:pic>
    </p:spTree>
    <p:extLst>
      <p:ext uri="{BB962C8B-B14F-4D97-AF65-F5344CB8AC3E}">
        <p14:creationId xmlns:p14="http://schemas.microsoft.com/office/powerpoint/2010/main" val="1161099492"/>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rot="21128703">
            <a:off x="16729032" y="553252"/>
            <a:ext cx="2085013" cy="1774090"/>
          </a:xfrm>
          <a:prstGeom prst="rect">
            <a:avLst/>
          </a:prstGeom>
        </p:spPr>
      </p:pic>
      <p:cxnSp>
        <p:nvCxnSpPr>
          <p:cNvPr id="10" name="Straight Connector 9">
            <a:extLst>
              <a:ext uri="{FF2B5EF4-FFF2-40B4-BE49-F238E27FC236}">
                <a16:creationId xmlns:a16="http://schemas.microsoft.com/office/drawing/2014/main" xmlns="" id="{9A42453E-34F5-989C-8ADF-995D35FC3094}"/>
              </a:ext>
            </a:extLst>
          </p:cNvPr>
          <p:cNvCxnSpPr>
            <a:cxnSpLocks/>
          </p:cNvCxnSpPr>
          <p:nvPr/>
        </p:nvCxnSpPr>
        <p:spPr>
          <a:xfrm>
            <a:off x="1618614" y="9666604"/>
            <a:ext cx="2724786" cy="20802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xmlns="" id="{B1A50C57-6191-1F21-59AB-417BAF6457E3}"/>
                  </a:ext>
                </a:extLst>
              </p:cNvPr>
              <p:cNvSpPr/>
              <p:nvPr/>
            </p:nvSpPr>
            <p:spPr>
              <a:xfrm>
                <a:off x="2808375" y="114300"/>
                <a:ext cx="15403425" cy="2482667"/>
              </a:xfrm>
              <a:prstGeom prst="rect">
                <a:avLst/>
              </a:prstGeom>
              <a:solidFill>
                <a:schemeClr val="accent3">
                  <a:lumMod val="20000"/>
                  <a:lumOff val="80000"/>
                </a:schemeClr>
              </a:solidFill>
            </p:spPr>
            <p:txBody>
              <a:bodyPr wrap="square">
                <a:spAutoFit/>
              </a:bodyPr>
              <a:lstStyle/>
              <a:p>
                <a:pPr>
                  <a:lnSpc>
                    <a:spcPct val="150000"/>
                  </a:lnSpc>
                </a:pPr>
                <a:r>
                  <a:rPr lang="en-US" sz="3600" dirty="0">
                    <a:latin typeface="Arial" panose="020B0604020202020204" pitchFamily="34" charset="0"/>
                    <a:cs typeface="Arial" panose="020B0604020202020204" pitchFamily="34" charset="0"/>
                  </a:rPr>
                  <a:t>Ta </a:t>
                </a:r>
                <a:r>
                  <a:rPr lang="en-US" sz="3600" dirty="0" err="1">
                    <a:latin typeface="Arial" panose="020B0604020202020204" pitchFamily="34" charset="0"/>
                    <a:cs typeface="Arial" panose="020B0604020202020204" pitchFamily="34" charset="0"/>
                  </a:rPr>
                  <a:t>chú</a:t>
                </a:r>
                <a:r>
                  <a:rPr lang="en-US" sz="3600" dirty="0">
                    <a:latin typeface="Arial" panose="020B0604020202020204" pitchFamily="34" charset="0"/>
                    <a:cs typeface="Arial" panose="020B0604020202020204" pitchFamily="34" charset="0"/>
                  </a:rPr>
                  <a:t> ý </a:t>
                </a:r>
                <a:r>
                  <a:rPr lang="en-US" sz="3600" dirty="0" err="1">
                    <a:latin typeface="Arial" panose="020B0604020202020204" pitchFamily="34" charset="0"/>
                    <a:cs typeface="Arial" panose="020B0604020202020204" pitchFamily="34" charset="0"/>
                  </a:rPr>
                  <a:t>kiểu</a:t>
                </a:r>
                <a:r>
                  <a:rPr lang="en-US" sz="3600" dirty="0">
                    <a:latin typeface="Arial" panose="020B0604020202020204" pitchFamily="34" charset="0"/>
                    <a:cs typeface="Arial" panose="020B0604020202020204" pitchFamily="34" charset="0"/>
                  </a:rPr>
                  <a:t> gene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mẹ</a:t>
                </a:r>
                <a:r>
                  <a:rPr lang="en-US" sz="3600" dirty="0">
                    <a:latin typeface="Arial" panose="020B0604020202020204" pitchFamily="34" charset="0"/>
                    <a:cs typeface="Arial" panose="020B0604020202020204" pitchFamily="34" charset="0"/>
                  </a:rPr>
                  <a:t>.</a:t>
                </a:r>
              </a:p>
              <a:p>
                <a:pPr>
                  <a:lnSpc>
                    <a:spcPct val="150000"/>
                  </a:lnSpc>
                </a:pPr>
                <a:r>
                  <a:rPr lang="en-US" sz="3600" dirty="0" err="1">
                    <a:latin typeface="Arial" panose="020B0604020202020204" pitchFamily="34" charset="0"/>
                    <a:cs typeface="Arial" panose="020B0604020202020204" pitchFamily="34" charset="0"/>
                  </a:rPr>
                  <a:t>Giả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kiểu</a:t>
                </a:r>
                <a:r>
                  <a:rPr lang="en-US" sz="3600" dirty="0">
                    <a:latin typeface="Arial" panose="020B0604020202020204" pitchFamily="34" charset="0"/>
                    <a:cs typeface="Arial" panose="020B0604020202020204" pitchFamily="34" charset="0"/>
                  </a:rPr>
                  <a:t> gene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𝐴𝐴</m:t>
                    </m:r>
                    <m:r>
                      <a:rPr lang="en-US" sz="3600" b="0" i="1" smtClean="0">
                        <a:latin typeface="Cambria Math" panose="02040503050406030204" pitchFamily="18" charset="0"/>
                        <a:cs typeface="Arial" panose="020B0604020202020204" pitchFamily="34" charset="0"/>
                      </a:rPr>
                      <m:t>, </m:t>
                    </m:r>
                    <m:r>
                      <a:rPr lang="en-US" sz="3600" b="0" i="1" smtClean="0">
                        <a:latin typeface="Cambria Math" panose="02040503050406030204" pitchFamily="18" charset="0"/>
                        <a:cs typeface="Arial" panose="020B0604020202020204" pitchFamily="34" charset="0"/>
                      </a:rPr>
                      <m:t>𝐵𝑏</m:t>
                    </m:r>
                    <m:r>
                      <a:rPr lang="en-US" sz="3600" b="0" i="1" smtClean="0">
                        <a:latin typeface="Cambria Math" panose="02040503050406030204" pitchFamily="18" charset="0"/>
                        <a:cs typeface="Arial" panose="020B0604020202020204" pitchFamily="34" charset="0"/>
                      </a:rPr>
                      <m:t>)</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kiểu</a:t>
                </a:r>
                <a:r>
                  <a:rPr lang="en-US" sz="3600" dirty="0">
                    <a:latin typeface="Arial" panose="020B0604020202020204" pitchFamily="34" charset="0"/>
                    <a:cs typeface="Arial" panose="020B0604020202020204" pitchFamily="34" charset="0"/>
                  </a:rPr>
                  <a:t> gene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d>
                      <m:dPr>
                        <m:ctrlPr>
                          <a:rPr lang="en-US" sz="3600" i="1">
                            <a:latin typeface="Cambria Math"/>
                            <a:cs typeface="Arial" panose="020B0604020202020204" pitchFamily="34" charset="0"/>
                          </a:rPr>
                        </m:ctrlPr>
                      </m:dPr>
                      <m:e>
                        <m:r>
                          <a:rPr lang="en-US" sz="3600" i="1">
                            <a:latin typeface="Cambria Math" panose="02040503050406030204" pitchFamily="18" charset="0"/>
                            <a:cs typeface="Arial" panose="020B0604020202020204" pitchFamily="34" charset="0"/>
                          </a:rPr>
                          <m:t>𝐴𝑎</m:t>
                        </m:r>
                        <m:r>
                          <a:rPr lang="en-US" sz="3600" i="1">
                            <a:latin typeface="Cambria Math" panose="02040503050406030204" pitchFamily="18" charset="0"/>
                            <a:cs typeface="Arial" panose="020B0604020202020204" pitchFamily="34" charset="0"/>
                          </a:rPr>
                          <m:t>, </m:t>
                        </m:r>
                        <m:r>
                          <a:rPr lang="en-US" sz="3600" i="1">
                            <a:latin typeface="Cambria Math" panose="02040503050406030204" pitchFamily="18" charset="0"/>
                            <a:cs typeface="Arial" panose="020B0604020202020204" pitchFamily="34" charset="0"/>
                          </a:rPr>
                          <m:t>𝐵𝑏</m:t>
                        </m:r>
                      </m:e>
                    </m:d>
                    <m:r>
                      <a:rPr lang="en-US" sz="3600" b="0" i="0" smtClean="0">
                        <a:latin typeface="Cambria Math" panose="02040503050406030204" pitchFamily="18" charset="0"/>
                        <a:cs typeface="Arial" panose="020B0604020202020204" pitchFamily="34" charset="0"/>
                      </a:rPr>
                      <m:t>.</m:t>
                    </m:r>
                  </m:oMath>
                </a14:m>
                <a:endParaRPr lang="en-US" sz="3600" dirty="0">
                  <a:latin typeface="Arial" panose="020B0604020202020204" pitchFamily="34" charset="0"/>
                  <a:cs typeface="Arial" panose="020B0604020202020204" pitchFamily="34" charset="0"/>
                </a:endParaRPr>
              </a:p>
              <a:p>
                <a:pPr>
                  <a:lnSpc>
                    <a:spcPct val="150000"/>
                  </a:lnSpc>
                </a:pPr>
                <a:r>
                  <a:rPr lang="en-US" sz="3600" dirty="0">
                    <a:latin typeface="Arial" panose="020B0604020202020204" pitchFamily="34" charset="0"/>
                    <a:cs typeface="Arial" panose="020B0604020202020204" pitchFamily="34" charset="0"/>
                  </a:rPr>
                  <a:t>Khi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toán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trở</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thành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suất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cây</a:t>
                </a:r>
                <a:r>
                  <a:rPr lang="en-US" sz="3600" dirty="0">
                    <a:latin typeface="Arial" panose="020B0604020202020204" pitchFamily="34" charset="0"/>
                    <a:cs typeface="Arial" panose="020B0604020202020204" pitchFamily="34" charset="0"/>
                  </a:rPr>
                  <a:t> con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trơn</a:t>
                </a:r>
                <a:r>
                  <a:rPr lang="en-US" sz="3600" dirty="0">
                    <a:latin typeface="Arial" panose="020B0604020202020204" pitchFamily="34" charset="0"/>
                    <a:cs typeface="Arial" panose="020B0604020202020204" pitchFamily="34" charset="0"/>
                  </a:rPr>
                  <a:t>. </a:t>
                </a:r>
              </a:p>
            </p:txBody>
          </p:sp>
        </mc:Choice>
        <mc:Fallback xmlns="">
          <p:sp>
            <p:nvSpPr>
              <p:cNvPr id="3" name="Rectangle 2">
                <a:extLst>
                  <a:ext uri="{FF2B5EF4-FFF2-40B4-BE49-F238E27FC236}">
                    <a16:creationId xmlns:a16="http://schemas.microsoft.com/office/drawing/2014/main" id="{B1A50C57-6191-1F21-59AB-417BAF6457E3}"/>
                  </a:ext>
                </a:extLst>
              </p:cNvPr>
              <p:cNvSpPr>
                <a:spLocks noRot="1" noChangeAspect="1" noMove="1" noResize="1" noEditPoints="1" noAdjustHandles="1" noChangeArrowheads="1" noChangeShapeType="1" noTextEdit="1"/>
              </p:cNvSpPr>
              <p:nvPr/>
            </p:nvSpPr>
            <p:spPr>
              <a:xfrm>
                <a:off x="2808375" y="114300"/>
                <a:ext cx="15403425" cy="2482667"/>
              </a:xfrm>
              <a:prstGeom prst="rect">
                <a:avLst/>
              </a:prstGeom>
              <a:blipFill>
                <a:blip r:embed="rId3"/>
                <a:stretch>
                  <a:fillRect l="-1227" b="-8354"/>
                </a:stretch>
              </a:blipFill>
            </p:spPr>
            <p:txBody>
              <a:bodyPr/>
              <a:lstStyle/>
              <a:p>
                <a:r>
                  <a:rPr lang="en-US">
                    <a:noFill/>
                  </a:rPr>
                  <a:t> </a:t>
                </a:r>
              </a:p>
            </p:txBody>
          </p:sp>
        </mc:Fallback>
      </mc:AlternateContent>
      <p:grpSp>
        <p:nvGrpSpPr>
          <p:cNvPr id="4" name="Google Shape;305;p14">
            <a:extLst>
              <a:ext uri="{FF2B5EF4-FFF2-40B4-BE49-F238E27FC236}">
                <a16:creationId xmlns:a16="http://schemas.microsoft.com/office/drawing/2014/main" xmlns="" id="{E8D982CA-F086-813D-2E11-EFB44F06C8FE}"/>
              </a:ext>
            </a:extLst>
          </p:cNvPr>
          <p:cNvGrpSpPr/>
          <p:nvPr/>
        </p:nvGrpSpPr>
        <p:grpSpPr>
          <a:xfrm>
            <a:off x="327239" y="2324100"/>
            <a:ext cx="1700394" cy="1188276"/>
            <a:chOff x="7890478" y="787864"/>
            <a:chExt cx="2022200" cy="1289304"/>
          </a:xfrm>
        </p:grpSpPr>
        <p:pic>
          <p:nvPicPr>
            <p:cNvPr id="6" name="Google Shape;306;p14">
              <a:extLst>
                <a:ext uri="{FF2B5EF4-FFF2-40B4-BE49-F238E27FC236}">
                  <a16:creationId xmlns:a16="http://schemas.microsoft.com/office/drawing/2014/main" xmlns="" id="{DC430347-AF5B-D138-59A9-24659DF7CAE6}"/>
                </a:ext>
              </a:extLst>
            </p:cNvPr>
            <p:cNvPicPr preferRelativeResize="0"/>
            <p:nvPr/>
          </p:nvPicPr>
          <p:blipFill rotWithShape="1">
            <a:blip r:embed="rId4">
              <a:alphaModFix/>
            </a:blip>
            <a:srcRect/>
            <a:stretch/>
          </p:blipFill>
          <p:spPr>
            <a:xfrm>
              <a:off x="7934187" y="787864"/>
              <a:ext cx="1912845" cy="1289304"/>
            </a:xfrm>
            <a:prstGeom prst="rect">
              <a:avLst/>
            </a:prstGeom>
            <a:noFill/>
            <a:ln>
              <a:noFill/>
            </a:ln>
          </p:spPr>
        </p:pic>
        <p:sp>
          <p:nvSpPr>
            <p:cNvPr id="12" name="Google Shape;307;p14">
              <a:extLst>
                <a:ext uri="{FF2B5EF4-FFF2-40B4-BE49-F238E27FC236}">
                  <a16:creationId xmlns:a16="http://schemas.microsoft.com/office/drawing/2014/main" xmlns="" id="{4E9906B3-7A4B-7376-50EB-C6EBB93E70E6}"/>
                </a:ext>
              </a:extLst>
            </p:cNvPr>
            <p:cNvSpPr txBox="1"/>
            <p:nvPr/>
          </p:nvSpPr>
          <p:spPr>
            <a:xfrm>
              <a:off x="7890478" y="870542"/>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2" name="Google Shape;304;p14">
            <a:extLst>
              <a:ext uri="{FF2B5EF4-FFF2-40B4-BE49-F238E27FC236}">
                <a16:creationId xmlns:a16="http://schemas.microsoft.com/office/drawing/2014/main" xmlns="" id="{1434DF60-E05B-9984-9EDA-B156BEBEF265}"/>
              </a:ext>
            </a:extLst>
          </p:cNvPr>
          <p:cNvSpPr/>
          <p:nvPr/>
        </p:nvSpPr>
        <p:spPr>
          <a:xfrm>
            <a:off x="304800" y="266700"/>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Lưu</a:t>
            </a:r>
            <a:r>
              <a:rPr kumimoji="0" lang="en-US" sz="4000" b="1" i="0" u="none" strike="noStrike" kern="1200" cap="none" spc="0" normalizeH="0" noProof="0" dirty="0">
                <a:ln>
                  <a:noFill/>
                </a:ln>
                <a:solidFill>
                  <a:prstClr val="white"/>
                </a:solidFill>
                <a:effectLst/>
                <a:uLnTx/>
                <a:uFillTx/>
                <a:latin typeface="Arial"/>
                <a:ea typeface="Arial"/>
                <a:cs typeface="Arial"/>
                <a:sym typeface="Arial"/>
              </a:rPr>
              <a:t> ý:</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xmlns="" id="{817529A3-8F7D-2390-8863-BDAF9BED3DC3}"/>
                  </a:ext>
                </a:extLst>
              </p:cNvPr>
              <p:cNvSpPr/>
              <p:nvPr/>
            </p:nvSpPr>
            <p:spPr>
              <a:xfrm>
                <a:off x="363992" y="3390900"/>
                <a:ext cx="17695408" cy="6637651"/>
              </a:xfrm>
              <a:prstGeom prst="rect">
                <a:avLst/>
              </a:prstGeom>
              <a:solidFill>
                <a:schemeClr val="accent2">
                  <a:lumMod val="20000"/>
                  <a:lumOff val="80000"/>
                </a:schemeClr>
              </a:solidFill>
            </p:spPr>
            <p:txBody>
              <a:bodyPr wrap="square">
                <a:spAutoFit/>
              </a:bodyPr>
              <a:lstStyle/>
              <a:p>
                <a:pPr>
                  <a:lnSpc>
                    <a:spcPct val="150000"/>
                  </a:lnSpc>
                </a:pPr>
                <a:r>
                  <a:rPr lang="en-US" sz="3600" dirty="0">
                    <a:latin typeface="Arial" panose="020B0604020202020204" pitchFamily="34" charset="0"/>
                    <a:cs typeface="Arial" panose="020B0604020202020204" pitchFamily="34" charset="0"/>
                  </a:rPr>
                  <a:t>Không </a:t>
                </a:r>
                <a:r>
                  <a:rPr lang="en-US" sz="3600" dirty="0" err="1">
                    <a:latin typeface="Arial" panose="020B0604020202020204" pitchFamily="34" charset="0"/>
                    <a:cs typeface="Arial" panose="020B0604020202020204" pitchFamily="34" charset="0"/>
                  </a:rPr>
                  <a:t>gian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mẫu</a:t>
                </a:r>
                <a:r>
                  <a:rPr lang="en-US" sz="3600" dirty="0">
                    <a:latin typeface="Arial" panose="020B0604020202020204" pitchFamily="34" charset="0"/>
                    <a:cs typeface="Arial" panose="020B0604020202020204" pitchFamily="34" charset="0"/>
                  </a:rPr>
                  <a:t>: </a:t>
                </a:r>
              </a:p>
              <a:p>
                <a:pPr>
                  <a:lnSpc>
                    <a:spcPct val="150000"/>
                  </a:lnSpc>
                </a:pPr>
                <a:r>
                  <a:rPr lang="el-GR" sz="3600" dirty="0">
                    <a:latin typeface="Arial" panose="020B0604020202020204" pitchFamily="34" charset="0"/>
                    <a:cs typeface="Arial" panose="020B0604020202020204" pitchFamily="34" charset="0"/>
                  </a:rPr>
                  <a:t>Ω =</a:t>
                </a:r>
                <a:r>
                  <a:rPr lang="en-US" sz="3600" dirty="0">
                    <a:latin typeface="Arial" panose="020B0604020202020204" pitchFamily="34" charset="0"/>
                    <a:cs typeface="Arial" panose="020B0604020202020204" pitchFamily="34" charset="0"/>
                  </a:rPr>
                  <a:t> </a:t>
                </a:r>
                <a:r>
                  <a:rPr lang="el-GR" sz="3600" dirty="0">
                    <a:latin typeface="Arial" panose="020B0604020202020204" pitchFamily="34" charset="0"/>
                    <a:cs typeface="Arial" panose="020B0604020202020204" pitchFamily="34" charset="0"/>
                  </a:rPr>
                  <a:t>{</a:t>
                </a:r>
                <a14:m>
                  <m:oMath xmlns:m="http://schemas.openxmlformats.org/officeDocument/2006/math">
                    <m:d>
                      <m:dPr>
                        <m:ctrlPr>
                          <a:rPr lang="en-US" sz="3600" b="0" i="1" smtClean="0">
                            <a:latin typeface="Cambria Math"/>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𝐴𝐴</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𝐵𝐵</m:t>
                        </m:r>
                      </m:e>
                    </m:d>
                    <m:r>
                      <a:rPr lang="en-US" sz="3600" b="0" i="1" smtClean="0">
                        <a:latin typeface="Cambria Math" panose="02040503050406030204" pitchFamily="18" charset="0"/>
                        <a:cs typeface="Arial" panose="020B0604020202020204" pitchFamily="34" charset="0"/>
                      </a:rPr>
                      <m:t>; </m:t>
                    </m:r>
                    <m:d>
                      <m:dPr>
                        <m:ctrlPr>
                          <a:rPr lang="en-US" sz="3600" b="0" i="1" smtClean="0">
                            <a:latin typeface="Cambria Math"/>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𝐴𝐴</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𝐵𝑏</m:t>
                        </m:r>
                      </m:e>
                    </m:d>
                    <m:r>
                      <a:rPr lang="en-US" sz="3600" b="0" i="1" smtClean="0">
                        <a:latin typeface="Cambria Math" panose="02040503050406030204" pitchFamily="18" charset="0"/>
                        <a:cs typeface="Arial" panose="020B0604020202020204" pitchFamily="34" charset="0"/>
                      </a:rPr>
                      <m:t>;</m:t>
                    </m:r>
                    <m:d>
                      <m:dPr>
                        <m:ctrlPr>
                          <a:rPr lang="en-US" sz="3600" b="0" i="1" smtClean="0">
                            <a:latin typeface="Cambria Math"/>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𝐴𝐴</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𝑏𝐵</m:t>
                        </m:r>
                      </m:e>
                    </m:d>
                    <m:r>
                      <a:rPr lang="en-US" sz="3600" b="0" i="1" smtClean="0">
                        <a:latin typeface="Cambria Math" panose="02040503050406030204" pitchFamily="18" charset="0"/>
                        <a:cs typeface="Arial" panose="020B0604020202020204" pitchFamily="34" charset="0"/>
                      </a:rPr>
                      <m:t>; </m:t>
                    </m:r>
                    <m:d>
                      <m:dPr>
                        <m:ctrlPr>
                          <a:rPr lang="en-US" sz="3600" b="0" i="1" smtClean="0">
                            <a:latin typeface="Cambria Math"/>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𝐴𝐴</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𝑏𝑏</m:t>
                        </m:r>
                      </m:e>
                    </m:d>
                    <m:r>
                      <a:rPr lang="en-US" sz="3600" b="0" i="1" smtClean="0">
                        <a:latin typeface="Cambria Math" panose="02040503050406030204" pitchFamily="18" charset="0"/>
                        <a:cs typeface="Arial" panose="020B0604020202020204" pitchFamily="34" charset="0"/>
                      </a:rPr>
                      <m:t>;</m:t>
                    </m:r>
                    <m:d>
                      <m:dPr>
                        <m:ctrlPr>
                          <a:rPr lang="en-US" sz="3600" b="0" i="1" smtClean="0">
                            <a:latin typeface="Cambria Math"/>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𝐴𝑎</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𝐵𝐵</m:t>
                        </m:r>
                      </m:e>
                    </m:d>
                    <m:r>
                      <a:rPr lang="en-US" sz="3600" b="0" i="1" smtClean="0">
                        <a:latin typeface="Cambria Math" panose="02040503050406030204" pitchFamily="18" charset="0"/>
                        <a:cs typeface="Arial" panose="020B0604020202020204" pitchFamily="34" charset="0"/>
                      </a:rPr>
                      <m:t>;</m:t>
                    </m:r>
                    <m:d>
                      <m:dPr>
                        <m:ctrlPr>
                          <a:rPr lang="en-US" sz="3600" b="0" i="1" smtClean="0">
                            <a:latin typeface="Cambria Math"/>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𝐴𝑎</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𝐵𝑏</m:t>
                        </m:r>
                      </m:e>
                    </m:d>
                    <m:r>
                      <a:rPr lang="en-US" sz="3600" b="0" i="1" smtClean="0">
                        <a:latin typeface="Cambria Math" panose="02040503050406030204" pitchFamily="18" charset="0"/>
                        <a:cs typeface="Arial" panose="020B0604020202020204" pitchFamily="34" charset="0"/>
                      </a:rPr>
                      <m:t>; </m:t>
                    </m:r>
                    <m:d>
                      <m:dPr>
                        <m:ctrlPr>
                          <a:rPr lang="en-US" sz="3600" b="0" i="1" smtClean="0">
                            <a:latin typeface="Cambria Math"/>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 </m:t>
                        </m:r>
                        <m:r>
                          <a:rPr lang="en-US" sz="3600" b="0" i="1" smtClean="0">
                            <a:latin typeface="Cambria Math" panose="02040503050406030204" pitchFamily="18" charset="0"/>
                            <a:cs typeface="Arial" panose="020B0604020202020204" pitchFamily="34" charset="0"/>
                          </a:rPr>
                          <m:t>𝐴𝑎</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𝑏𝐵</m:t>
                        </m:r>
                      </m:e>
                    </m:d>
                    <m:r>
                      <a:rPr lang="en-US" sz="3600" b="0" i="1" smtClean="0">
                        <a:latin typeface="Cambria Math" panose="02040503050406030204" pitchFamily="18" charset="0"/>
                        <a:cs typeface="Arial" panose="020B0604020202020204" pitchFamily="34" charset="0"/>
                      </a:rPr>
                      <m:t>, </m:t>
                    </m:r>
                    <m:d>
                      <m:dPr>
                        <m:ctrlPr>
                          <a:rPr lang="en-US" sz="3600" b="0" i="1" smtClean="0">
                            <a:latin typeface="Cambria Math"/>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𝐴𝑎</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𝑏𝑏</m:t>
                        </m:r>
                      </m:e>
                    </m:d>
                    <m:r>
                      <a:rPr lang="en-US" sz="3600" b="0" i="0" smtClean="0">
                        <a:latin typeface="Cambria Math" panose="02040503050406030204" pitchFamily="18" charset="0"/>
                        <a:cs typeface="Arial" panose="020B0604020202020204" pitchFamily="34" charset="0"/>
                      </a:rPr>
                      <m:t>}</m:t>
                    </m:r>
                  </m:oMath>
                </a14:m>
                <a:r>
                  <a:rPr lang="en-US" sz="3600" dirty="0">
                    <a:latin typeface="Arial" panose="020B0604020202020204" pitchFamily="34" charset="0"/>
                    <a:cs typeface="Arial" panose="020B0604020202020204" pitchFamily="34" charset="0"/>
                  </a:rPr>
                  <a:t>.</a:t>
                </a:r>
              </a:p>
              <a:p>
                <a:pPr>
                  <a:lnSpc>
                    <a:spcPct val="150000"/>
                  </a:lnSpc>
                </a:pPr>
                <a:r>
                  <a:rPr lang="en-US" sz="3600" dirty="0" err="1">
                    <a:latin typeface="Arial" panose="020B0604020202020204" pitchFamily="34" charset="0"/>
                    <a:cs typeface="Arial" panose="020B0604020202020204" pitchFamily="34" charset="0"/>
                  </a:rPr>
                  <a:t>Tập</a:t>
                </a:r>
                <a:r>
                  <a:rPr lang="en-US" sz="3600" dirty="0">
                    <a:latin typeface="Arial" panose="020B0604020202020204" pitchFamily="34" charset="0"/>
                    <a:cs typeface="Arial" panose="020B0604020202020204" pitchFamily="34" charset="0"/>
                  </a:rPr>
                  <a:t> </a:t>
                </a:r>
                <a:r>
                  <a:rPr lang="el-GR" sz="3600" dirty="0">
                    <a:latin typeface="Arial" panose="020B0604020202020204" pitchFamily="34" charset="0"/>
                    <a:cs typeface="Arial" panose="020B0604020202020204" pitchFamily="34" charset="0"/>
                  </a:rPr>
                  <a:t>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8 </a:t>
                </a:r>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tử</a:t>
                </a:r>
                <a:r>
                  <a:rPr lang="en-US" sz="3600" dirty="0">
                    <a:latin typeface="Arial" panose="020B0604020202020204" pitchFamily="34" charset="0"/>
                    <a:cs typeface="Arial" panose="020B0604020202020204" pitchFamily="34" charset="0"/>
                  </a:rPr>
                  <a:t>. </a:t>
                </a:r>
              </a:p>
              <a:p>
                <a:pPr>
                  <a:lnSpc>
                    <a:spcPct val="150000"/>
                  </a:lnSpc>
                </a:pPr>
                <a:r>
                  <a:rPr lang="en-US" sz="3600" dirty="0" err="1">
                    <a:latin typeface="Arial" panose="020B0604020202020204" pitchFamily="34" charset="0"/>
                    <a:cs typeface="Arial" panose="020B0604020202020204" pitchFamily="34" charset="0"/>
                  </a:rPr>
                  <a:t>Gọi</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𝑀</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Cây</a:t>
                </a:r>
                <a:r>
                  <a:rPr lang="en-US" sz="3600" dirty="0">
                    <a:latin typeface="Arial" panose="020B0604020202020204" pitchFamily="34" charset="0"/>
                    <a:cs typeface="Arial" panose="020B0604020202020204" pitchFamily="34" charset="0"/>
                  </a:rPr>
                  <a:t> con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Cây</a:t>
                </a:r>
                <a:r>
                  <a:rPr lang="en-US" sz="3600" dirty="0">
                    <a:latin typeface="Arial" panose="020B0604020202020204" pitchFamily="34" charset="0"/>
                    <a:cs typeface="Arial" panose="020B0604020202020204" pitchFamily="34" charset="0"/>
                  </a:rPr>
                  <a:t> con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kiểu</a:t>
                </a:r>
                <a:r>
                  <a:rPr lang="en-US" sz="3600" dirty="0">
                    <a:latin typeface="Arial" panose="020B0604020202020204" pitchFamily="34" charset="0"/>
                    <a:cs typeface="Arial" panose="020B0604020202020204" pitchFamily="34" charset="0"/>
                  </a:rPr>
                  <a:t> gen </a:t>
                </a:r>
                <a:r>
                  <a:rPr lang="en-US" sz="3600" dirty="0" err="1">
                    <a:latin typeface="Arial" panose="020B0604020202020204" pitchFamily="34" charset="0"/>
                    <a:cs typeface="Arial" panose="020B0604020202020204" pitchFamily="34" charset="0"/>
                  </a:rPr>
                  <a:t>màu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ít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một</a:t>
                </a:r>
                <a:r>
                  <a:rPr lang="en-US" sz="3600" dirty="0">
                    <a:latin typeface="Arial" panose="020B0604020202020204" pitchFamily="34" charset="0"/>
                    <a:cs typeface="Arial" panose="020B0604020202020204" pitchFamily="34" charset="0"/>
                  </a:rPr>
                  <a:t> allele </a:t>
                </a:r>
                <a:r>
                  <a:rPr lang="en-US" sz="3600" dirty="0" err="1">
                    <a:latin typeface="Arial" panose="020B0604020202020204" pitchFamily="34" charset="0"/>
                    <a:cs typeface="Arial" panose="020B0604020202020204" pitchFamily="34" charset="0"/>
                  </a:rPr>
                  <a:t>trội</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cs typeface="Arial" panose="020B0604020202020204" pitchFamily="34" charset="0"/>
                      </a:rPr>
                      <m:t>𝐴</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kiểu</a:t>
                </a:r>
                <a:r>
                  <a:rPr lang="en-US" sz="3600" dirty="0">
                    <a:latin typeface="Arial" panose="020B0604020202020204" pitchFamily="34" charset="0"/>
                    <a:cs typeface="Arial" panose="020B0604020202020204" pitchFamily="34" charset="0"/>
                  </a:rPr>
                  <a:t> gen </a:t>
                </a:r>
                <a:r>
                  <a:rPr lang="en-US" sz="3600" dirty="0" err="1">
                    <a:latin typeface="Arial" panose="020B0604020202020204" pitchFamily="34" charset="0"/>
                    <a:cs typeface="Arial" panose="020B0604020202020204" pitchFamily="34" charset="0"/>
                  </a:rPr>
                  <a:t>hình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ít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một</a:t>
                </a:r>
                <a:r>
                  <a:rPr lang="en-US" sz="3600" dirty="0">
                    <a:latin typeface="Arial" panose="020B0604020202020204" pitchFamily="34" charset="0"/>
                    <a:cs typeface="Arial" panose="020B0604020202020204" pitchFamily="34" charset="0"/>
                  </a:rPr>
                  <a:t> allele </a:t>
                </a:r>
                <a:r>
                  <a:rPr lang="en-US" sz="3600" dirty="0" err="1">
                    <a:latin typeface="Arial" panose="020B0604020202020204" pitchFamily="34" charset="0"/>
                    <a:cs typeface="Arial" panose="020B0604020202020204" pitchFamily="34" charset="0"/>
                  </a:rPr>
                  <a:t>lặn</a:t>
                </a:r>
                <a14:m>
                  <m:oMath xmlns:m="http://schemas.openxmlformats.org/officeDocument/2006/math">
                    <m:r>
                      <a:rPr lang="en-US" sz="3600" b="0" i="0" smtClean="0">
                        <a:latin typeface="Cambria Math" panose="02040503050406030204" pitchFamily="18" charset="0"/>
                        <a:cs typeface="Arial" panose="020B0604020202020204" pitchFamily="34" charset="0"/>
                      </a:rPr>
                      <m:t> </m:t>
                    </m:r>
                    <m:r>
                      <m:rPr>
                        <m:sty m:val="p"/>
                      </m:rPr>
                      <a:rPr lang="en-US" sz="3600" b="0" i="0" smtClean="0">
                        <a:latin typeface="Cambria Math" panose="02040503050406030204" pitchFamily="18" charset="0"/>
                        <a:cs typeface="Arial" panose="020B0604020202020204" pitchFamily="34" charset="0"/>
                      </a:rPr>
                      <m:t>B</m:t>
                    </m:r>
                  </m:oMath>
                </a14:m>
                <a:r>
                  <a:rPr lang="en-US" sz="3600" dirty="0">
                    <a:latin typeface="Arial" panose="020B0604020202020204" pitchFamily="34" charset="0"/>
                    <a:cs typeface="Arial" panose="020B0604020202020204" pitchFamily="34" charset="0"/>
                  </a:rPr>
                  <a:t>. </a:t>
                </a:r>
              </a:p>
              <a:p>
                <a:pPr>
                  <a:lnSpc>
                    <a:spcPct val="150000"/>
                  </a:lnSpc>
                </a:pPr>
                <a:r>
                  <a:rPr lang="en-US" sz="3600" dirty="0">
                    <a:latin typeface="Arial" panose="020B0604020202020204" pitchFamily="34" charset="0"/>
                    <a:cs typeface="Arial" panose="020B0604020202020204" pitchFamily="34" charset="0"/>
                  </a:rPr>
                  <a:t>Do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6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thuận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a:latin typeface="Cambria Math" panose="02040503050406030204" pitchFamily="18" charset="0"/>
                        <a:cs typeface="Arial" panose="020B0604020202020204" pitchFamily="34" charset="0"/>
                      </a:rPr>
                      <m:t>𝑀</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d>
                      <m:dPr>
                        <m:ctrlPr>
                          <a:rPr lang="en-US" sz="3600" i="1">
                            <a:latin typeface="Cambria Math"/>
                            <a:cs typeface="Arial" panose="020B0604020202020204" pitchFamily="34" charset="0"/>
                          </a:rPr>
                        </m:ctrlPr>
                      </m:dPr>
                      <m:e>
                        <m:r>
                          <a:rPr lang="en-US" sz="3600" i="1">
                            <a:latin typeface="Cambria Math" panose="02040503050406030204" pitchFamily="18" charset="0"/>
                            <a:cs typeface="Arial" panose="020B0604020202020204" pitchFamily="34" charset="0"/>
                          </a:rPr>
                          <m:t>𝐴𝐴</m:t>
                        </m:r>
                        <m:r>
                          <a:rPr lang="en-US" sz="3600" i="1">
                            <a:latin typeface="Cambria Math" panose="02040503050406030204" pitchFamily="18" charset="0"/>
                            <a:cs typeface="Arial" panose="020B0604020202020204" pitchFamily="34" charset="0"/>
                          </a:rPr>
                          <m:t>,</m:t>
                        </m:r>
                        <m:r>
                          <a:rPr lang="en-US" sz="3600" i="1">
                            <a:latin typeface="Cambria Math" panose="02040503050406030204" pitchFamily="18" charset="0"/>
                            <a:cs typeface="Arial" panose="020B0604020202020204" pitchFamily="34" charset="0"/>
                          </a:rPr>
                          <m:t>𝐵𝐵</m:t>
                        </m:r>
                      </m:e>
                    </m:d>
                    <m:r>
                      <a:rPr lang="en-US" sz="3600" i="1">
                        <a:latin typeface="Cambria Math" panose="02040503050406030204" pitchFamily="18" charset="0"/>
                        <a:cs typeface="Arial" panose="020B0604020202020204" pitchFamily="34" charset="0"/>
                      </a:rPr>
                      <m:t>; </m:t>
                    </m:r>
                    <m:d>
                      <m:dPr>
                        <m:ctrlPr>
                          <a:rPr lang="en-US" sz="3600" i="1">
                            <a:latin typeface="Cambria Math"/>
                            <a:cs typeface="Arial" panose="020B0604020202020204" pitchFamily="34" charset="0"/>
                          </a:rPr>
                        </m:ctrlPr>
                      </m:dPr>
                      <m:e>
                        <m:r>
                          <a:rPr lang="en-US" sz="3600" i="1">
                            <a:latin typeface="Cambria Math" panose="02040503050406030204" pitchFamily="18" charset="0"/>
                            <a:cs typeface="Arial" panose="020B0604020202020204" pitchFamily="34" charset="0"/>
                          </a:rPr>
                          <m:t>𝐴𝐴</m:t>
                        </m:r>
                        <m:r>
                          <a:rPr lang="en-US" sz="3600" i="1">
                            <a:latin typeface="Cambria Math" panose="02040503050406030204" pitchFamily="18" charset="0"/>
                            <a:cs typeface="Arial" panose="020B0604020202020204" pitchFamily="34" charset="0"/>
                          </a:rPr>
                          <m:t>,</m:t>
                        </m:r>
                        <m:r>
                          <a:rPr lang="en-US" sz="3600" i="1">
                            <a:latin typeface="Cambria Math" panose="02040503050406030204" pitchFamily="18" charset="0"/>
                            <a:cs typeface="Arial" panose="020B0604020202020204" pitchFamily="34" charset="0"/>
                          </a:rPr>
                          <m:t>𝐵𝑏</m:t>
                        </m:r>
                      </m:e>
                    </m:d>
                    <m:r>
                      <a:rPr lang="en-US" sz="3600" i="1">
                        <a:latin typeface="Cambria Math" panose="02040503050406030204" pitchFamily="18" charset="0"/>
                        <a:cs typeface="Arial" panose="020B0604020202020204" pitchFamily="34" charset="0"/>
                      </a:rPr>
                      <m:t>;</m:t>
                    </m:r>
                    <m:d>
                      <m:dPr>
                        <m:ctrlPr>
                          <a:rPr lang="en-US" sz="3600" i="1">
                            <a:latin typeface="Cambria Math"/>
                            <a:cs typeface="Arial" panose="020B0604020202020204" pitchFamily="34" charset="0"/>
                          </a:rPr>
                        </m:ctrlPr>
                      </m:dPr>
                      <m:e>
                        <m:r>
                          <a:rPr lang="en-US" sz="3600" i="1">
                            <a:latin typeface="Cambria Math" panose="02040503050406030204" pitchFamily="18" charset="0"/>
                            <a:cs typeface="Arial" panose="020B0604020202020204" pitchFamily="34" charset="0"/>
                          </a:rPr>
                          <m:t>𝐴𝐴</m:t>
                        </m:r>
                        <m:r>
                          <a:rPr lang="en-US" sz="3600" i="1">
                            <a:latin typeface="Cambria Math" panose="02040503050406030204" pitchFamily="18" charset="0"/>
                            <a:cs typeface="Arial" panose="020B0604020202020204" pitchFamily="34" charset="0"/>
                          </a:rPr>
                          <m:t>,</m:t>
                        </m:r>
                        <m:r>
                          <a:rPr lang="en-US" sz="3600" i="1">
                            <a:latin typeface="Cambria Math" panose="02040503050406030204" pitchFamily="18" charset="0"/>
                            <a:cs typeface="Arial" panose="020B0604020202020204" pitchFamily="34" charset="0"/>
                          </a:rPr>
                          <m:t>𝑏𝐵</m:t>
                        </m:r>
                      </m:e>
                    </m:d>
                    <m:r>
                      <a:rPr lang="en-US" sz="3600" i="1">
                        <a:latin typeface="Cambria Math" panose="02040503050406030204" pitchFamily="18" charset="0"/>
                        <a:cs typeface="Arial" panose="020B0604020202020204" pitchFamily="34" charset="0"/>
                      </a:rPr>
                      <m:t>;</m:t>
                    </m:r>
                    <m:d>
                      <m:dPr>
                        <m:ctrlPr>
                          <a:rPr lang="en-US" sz="3600" i="1">
                            <a:latin typeface="Cambria Math"/>
                            <a:cs typeface="Arial" panose="020B0604020202020204" pitchFamily="34" charset="0"/>
                          </a:rPr>
                        </m:ctrlPr>
                      </m:dPr>
                      <m:e>
                        <m:r>
                          <a:rPr lang="en-US" sz="3600" i="1">
                            <a:latin typeface="Cambria Math" panose="02040503050406030204" pitchFamily="18" charset="0"/>
                            <a:cs typeface="Arial" panose="020B0604020202020204" pitchFamily="34" charset="0"/>
                          </a:rPr>
                          <m:t>𝐴𝑎</m:t>
                        </m:r>
                        <m:r>
                          <a:rPr lang="en-US" sz="3600" i="1">
                            <a:latin typeface="Cambria Math" panose="02040503050406030204" pitchFamily="18" charset="0"/>
                            <a:cs typeface="Arial" panose="020B0604020202020204" pitchFamily="34" charset="0"/>
                          </a:rPr>
                          <m:t>,</m:t>
                        </m:r>
                        <m:r>
                          <a:rPr lang="en-US" sz="3600" i="1">
                            <a:latin typeface="Cambria Math" panose="02040503050406030204" pitchFamily="18" charset="0"/>
                            <a:cs typeface="Arial" panose="020B0604020202020204" pitchFamily="34" charset="0"/>
                          </a:rPr>
                          <m:t>𝐵𝐵</m:t>
                        </m:r>
                      </m:e>
                    </m:d>
                    <m:r>
                      <a:rPr lang="en-US" sz="3600" i="1">
                        <a:latin typeface="Cambria Math" panose="02040503050406030204" pitchFamily="18" charset="0"/>
                        <a:cs typeface="Arial" panose="020B0604020202020204" pitchFamily="34" charset="0"/>
                      </a:rPr>
                      <m:t>;</m:t>
                    </m:r>
                    <m:d>
                      <m:dPr>
                        <m:ctrlPr>
                          <a:rPr lang="en-US" sz="3600" i="1">
                            <a:latin typeface="Cambria Math"/>
                            <a:cs typeface="Arial" panose="020B0604020202020204" pitchFamily="34" charset="0"/>
                          </a:rPr>
                        </m:ctrlPr>
                      </m:dPr>
                      <m:e>
                        <m:r>
                          <a:rPr lang="en-US" sz="3600" i="1">
                            <a:latin typeface="Cambria Math" panose="02040503050406030204" pitchFamily="18" charset="0"/>
                            <a:cs typeface="Arial" panose="020B0604020202020204" pitchFamily="34" charset="0"/>
                          </a:rPr>
                          <m:t>𝐴𝑎</m:t>
                        </m:r>
                        <m:r>
                          <a:rPr lang="en-US" sz="3600" i="1">
                            <a:latin typeface="Cambria Math" panose="02040503050406030204" pitchFamily="18" charset="0"/>
                            <a:cs typeface="Arial" panose="020B0604020202020204" pitchFamily="34" charset="0"/>
                          </a:rPr>
                          <m:t>,</m:t>
                        </m:r>
                        <m:r>
                          <a:rPr lang="en-US" sz="3600" i="1">
                            <a:latin typeface="Cambria Math" panose="02040503050406030204" pitchFamily="18" charset="0"/>
                            <a:cs typeface="Arial" panose="020B0604020202020204" pitchFamily="34" charset="0"/>
                          </a:rPr>
                          <m:t>𝐵𝑏</m:t>
                        </m:r>
                      </m:e>
                    </m:d>
                    <m:r>
                      <a:rPr lang="en-US" sz="3600" i="1">
                        <a:latin typeface="Cambria Math" panose="02040503050406030204" pitchFamily="18" charset="0"/>
                        <a:cs typeface="Arial" panose="020B0604020202020204" pitchFamily="34" charset="0"/>
                      </a:rPr>
                      <m:t>; </m:t>
                    </m:r>
                    <m:d>
                      <m:dPr>
                        <m:ctrlPr>
                          <a:rPr lang="en-US" sz="3600" i="1">
                            <a:latin typeface="Cambria Math"/>
                            <a:cs typeface="Arial" panose="020B0604020202020204" pitchFamily="34" charset="0"/>
                          </a:rPr>
                        </m:ctrlPr>
                      </m:dPr>
                      <m:e>
                        <m:r>
                          <a:rPr lang="en-US" sz="3600" i="1">
                            <a:latin typeface="Cambria Math" panose="02040503050406030204" pitchFamily="18" charset="0"/>
                            <a:cs typeface="Arial" panose="020B0604020202020204" pitchFamily="34" charset="0"/>
                          </a:rPr>
                          <m:t> </m:t>
                        </m:r>
                        <m:r>
                          <a:rPr lang="en-US" sz="3600" i="1">
                            <a:latin typeface="Cambria Math" panose="02040503050406030204" pitchFamily="18" charset="0"/>
                            <a:cs typeface="Arial" panose="020B0604020202020204" pitchFamily="34" charset="0"/>
                          </a:rPr>
                          <m:t>𝐴𝑎</m:t>
                        </m:r>
                        <m:r>
                          <a:rPr lang="en-US" sz="3600" i="1">
                            <a:latin typeface="Cambria Math" panose="02040503050406030204" pitchFamily="18" charset="0"/>
                            <a:cs typeface="Arial" panose="020B0604020202020204" pitchFamily="34" charset="0"/>
                          </a:rPr>
                          <m:t>,</m:t>
                        </m:r>
                        <m:r>
                          <a:rPr lang="en-US" sz="3600" i="1">
                            <a:latin typeface="Cambria Math" panose="02040503050406030204" pitchFamily="18" charset="0"/>
                            <a:cs typeface="Arial" panose="020B0604020202020204" pitchFamily="34" charset="0"/>
                          </a:rPr>
                          <m:t>𝑏𝐵</m:t>
                        </m:r>
                      </m:e>
                    </m:d>
                    <m:r>
                      <a:rPr lang="en-US" sz="3600" b="0" i="1" smtClean="0">
                        <a:latin typeface="Cambria Math" panose="02040503050406030204" pitchFamily="18" charset="0"/>
                        <a:cs typeface="Arial" panose="020B0604020202020204" pitchFamily="34" charset="0"/>
                      </a:rPr>
                      <m:t>.</m:t>
                    </m:r>
                  </m:oMath>
                </a14:m>
                <a:endParaRPr lang="en-US" sz="3600" dirty="0">
                  <a:latin typeface="Arial" panose="020B060402020202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817529A3-8F7D-2390-8863-BDAF9BED3DC3}"/>
                  </a:ext>
                </a:extLst>
              </p:cNvPr>
              <p:cNvSpPr>
                <a:spLocks noRot="1" noChangeAspect="1" noMove="1" noResize="1" noEditPoints="1" noAdjustHandles="1" noChangeArrowheads="1" noChangeShapeType="1" noTextEdit="1"/>
              </p:cNvSpPr>
              <p:nvPr/>
            </p:nvSpPr>
            <p:spPr>
              <a:xfrm>
                <a:off x="363992" y="3390900"/>
                <a:ext cx="17695408" cy="6637651"/>
              </a:xfrm>
              <a:prstGeom prst="rect">
                <a:avLst/>
              </a:prstGeom>
              <a:blipFill>
                <a:blip r:embed="rId5"/>
                <a:stretch>
                  <a:fillRect l="-10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xmlns="" id="{A749430C-4F41-7D73-D15F-A5961D7A336C}"/>
                  </a:ext>
                </a:extLst>
              </p:cNvPr>
              <p:cNvSpPr/>
              <p:nvPr/>
            </p:nvSpPr>
            <p:spPr>
              <a:xfrm>
                <a:off x="12725400" y="8953500"/>
                <a:ext cx="5334000" cy="966996"/>
              </a:xfrm>
              <a:prstGeom prst="rect">
                <a:avLst/>
              </a:prstGeom>
              <a:solidFill>
                <a:schemeClr val="accent3">
                  <a:lumMod val="60000"/>
                  <a:lumOff val="40000"/>
                </a:schemeClr>
              </a:solidFill>
            </p:spPr>
            <p:txBody>
              <a:bodyPr wrap="square">
                <a:spAutoFit/>
              </a:bodyPr>
              <a:lstStyle/>
              <a:p>
                <a:r>
                  <a:rPr lang="en-US" sz="4000" dirty="0">
                    <a:latin typeface="Arial" panose="020B0604020202020204" pitchFamily="34" charset="0"/>
                    <a:cs typeface="Arial" panose="020B0604020202020204" pitchFamily="34" charset="0"/>
                  </a:rPr>
                  <a:t>Vậy </a:t>
                </a:r>
                <a14:m>
                  <m:oMath xmlns:m="http://schemas.openxmlformats.org/officeDocument/2006/math">
                    <m:r>
                      <a:rPr lang="en-US" sz="4000" b="0" i="1" smtClean="0">
                        <a:latin typeface="Cambria Math" panose="02040503050406030204" pitchFamily="18" charset="0"/>
                        <a:cs typeface="Arial" panose="020B0604020202020204" pitchFamily="34" charset="0"/>
                      </a:rPr>
                      <m:t>𝑃</m:t>
                    </m:r>
                    <m:d>
                      <m:dPr>
                        <m:ctrlPr>
                          <a:rPr lang="en-US" sz="4000" b="0" i="1" smtClean="0">
                            <a:latin typeface="Cambria Math"/>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𝑀</m:t>
                        </m:r>
                      </m:e>
                    </m:d>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6</m:t>
                        </m:r>
                      </m:num>
                      <m:den>
                        <m:r>
                          <a:rPr lang="en-US" sz="4000" b="0" i="1" smtClean="0">
                            <a:latin typeface="Cambria Math" panose="02040503050406030204" pitchFamily="18" charset="0"/>
                            <a:cs typeface="Arial" panose="020B0604020202020204" pitchFamily="34" charset="0"/>
                          </a:rPr>
                          <m:t>8</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3</m:t>
                        </m:r>
                      </m:num>
                      <m:den>
                        <m:r>
                          <a:rPr lang="en-US" sz="4000" b="0" i="1" smtClean="0">
                            <a:latin typeface="Cambria Math" panose="02040503050406030204" pitchFamily="18" charset="0"/>
                            <a:cs typeface="Arial" panose="020B0604020202020204" pitchFamily="34" charset="0"/>
                          </a:rPr>
                          <m:t>4</m:t>
                        </m:r>
                      </m:den>
                    </m:f>
                    <m:r>
                      <a:rPr lang="en-US" sz="4000" b="0" i="1" smtClean="0">
                        <a:latin typeface="Cambria Math" panose="02040503050406030204" pitchFamily="18" charset="0"/>
                        <a:cs typeface="Arial" panose="020B0604020202020204" pitchFamily="34" charset="0"/>
                      </a:rPr>
                      <m:t>.</m:t>
                    </m:r>
                  </m:oMath>
                </a14:m>
                <a:endParaRPr lang="en-US" sz="4000" dirty="0">
                  <a:latin typeface="Arial" panose="020B0604020202020204" pitchFamily="34" charset="0"/>
                  <a:cs typeface="Arial" panose="020B0604020202020204" pitchFamily="34" charset="0"/>
                </a:endParaRPr>
              </a:p>
            </p:txBody>
          </p:sp>
        </mc:Choice>
        <mc:Fallback xmlns="">
          <p:sp>
            <p:nvSpPr>
              <p:cNvPr id="7" name="Rectangle 6">
                <a:extLst>
                  <a:ext uri="{FF2B5EF4-FFF2-40B4-BE49-F238E27FC236}">
                    <a16:creationId xmlns:a16="http://schemas.microsoft.com/office/drawing/2014/main" id="{A749430C-4F41-7D73-D15F-A5961D7A336C}"/>
                  </a:ext>
                </a:extLst>
              </p:cNvPr>
              <p:cNvSpPr>
                <a:spLocks noRot="1" noChangeAspect="1" noMove="1" noResize="1" noEditPoints="1" noAdjustHandles="1" noChangeArrowheads="1" noChangeShapeType="1" noTextEdit="1"/>
              </p:cNvSpPr>
              <p:nvPr/>
            </p:nvSpPr>
            <p:spPr>
              <a:xfrm>
                <a:off x="12725400" y="8953500"/>
                <a:ext cx="5334000" cy="966996"/>
              </a:xfrm>
              <a:prstGeom prst="rect">
                <a:avLst/>
              </a:prstGeom>
              <a:blipFill>
                <a:blip r:embed="rId6"/>
                <a:stretch>
                  <a:fillRect l="-4114" b="-12025"/>
                </a:stretch>
              </a:blipFill>
            </p:spPr>
            <p:txBody>
              <a:bodyPr/>
              <a:lstStyle/>
              <a:p>
                <a:r>
                  <a:rPr lang="en-US">
                    <a:noFill/>
                  </a:rPr>
                  <a:t> </a:t>
                </a:r>
              </a:p>
            </p:txBody>
          </p:sp>
        </mc:Fallback>
      </mc:AlternateContent>
    </p:spTree>
    <p:extLst>
      <p:ext uri="{BB962C8B-B14F-4D97-AF65-F5344CB8AC3E}">
        <p14:creationId xmlns:p14="http://schemas.microsoft.com/office/powerpoint/2010/main" val="36544499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204656" y="114300"/>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err="1">
                <a:solidFill>
                  <a:schemeClr val="lt1"/>
                </a:solidFill>
                <a:latin typeface="Arial" panose="020B0604020202020204" pitchFamily="34" charset="0"/>
                <a:ea typeface="Arial"/>
                <a:cs typeface="Arial" panose="020B0604020202020204" pitchFamily="34" charset="0"/>
                <a:sym typeface="Arial"/>
              </a:rPr>
              <a:t>Luyện</a:t>
            </a:r>
            <a:r>
              <a:rPr lang="en-US" sz="4000" b="1" dirty="0">
                <a:solidFill>
                  <a:schemeClr val="lt1"/>
                </a:solidFill>
                <a:latin typeface="Arial" panose="020B0604020202020204" pitchFamily="34" charset="0"/>
                <a:ea typeface="Arial"/>
                <a:cs typeface="Arial" panose="020B0604020202020204" pitchFamily="34" charset="0"/>
                <a:sym typeface="Arial"/>
              </a:rPr>
              <a:t> </a:t>
            </a:r>
            <a:r>
              <a:rPr lang="en-US" sz="4000" b="1" dirty="0" err="1">
                <a:solidFill>
                  <a:schemeClr val="lt1"/>
                </a:solidFill>
                <a:latin typeface="Arial" panose="020B0604020202020204" pitchFamily="34" charset="0"/>
                <a:ea typeface="Arial"/>
                <a:cs typeface="Arial" panose="020B0604020202020204" pitchFamily="34" charset="0"/>
                <a:sym typeface="Arial"/>
              </a:rPr>
              <a:t>tập</a:t>
            </a:r>
            <a:r>
              <a:rPr lang="en-US" sz="4000" b="1" dirty="0">
                <a:solidFill>
                  <a:schemeClr val="lt1"/>
                </a:solidFill>
                <a:latin typeface="Arial" panose="020B0604020202020204" pitchFamily="34" charset="0"/>
                <a:ea typeface="Arial"/>
                <a:cs typeface="Arial" panose="020B0604020202020204" pitchFamily="34" charset="0"/>
                <a:sym typeface="Arial"/>
              </a:rPr>
              <a:t> 3:</a:t>
            </a:r>
            <a:endParaRPr sz="4000" b="1" dirty="0">
              <a:solidFill>
                <a:schemeClr val="lt1"/>
              </a:solidFill>
              <a:latin typeface="Arial" panose="020B0604020202020204" pitchFamily="34" charset="0"/>
              <a:ea typeface="Arial"/>
              <a:cs typeface="Arial" panose="020B0604020202020204" pitchFamily="34" charset="0"/>
              <a:sym typeface="Arial"/>
            </a:endParaRPr>
          </a:p>
        </p:txBody>
      </p:sp>
      <p:sp>
        <p:nvSpPr>
          <p:cNvPr id="17" name="Rectangle 16"/>
          <p:cNvSpPr/>
          <p:nvPr/>
        </p:nvSpPr>
        <p:spPr>
          <a:xfrm>
            <a:off x="4191000" y="190500"/>
            <a:ext cx="17107802" cy="101566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dirty="0">
                <a:latin typeface="Arial" panose="020B0604020202020204" pitchFamily="34" charset="0"/>
                <a:cs typeface="Arial" panose="020B0604020202020204" pitchFamily="34" charset="0"/>
              </a:rPr>
              <a:t>Trong </a:t>
            </a:r>
            <a:r>
              <a:rPr lang="en-US" sz="4000" dirty="0" err="1">
                <a:latin typeface="Arial" panose="020B0604020202020204" pitchFamily="34" charset="0"/>
                <a:cs typeface="Arial" panose="020B0604020202020204" pitchFamily="34" charset="0"/>
              </a:rPr>
              <a:t>ví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a:t>
            </a:r>
            <a:r>
              <a:rPr lang="en-US" sz="4000" dirty="0">
                <a:latin typeface="Arial" panose="020B0604020202020204" pitchFamily="34" charset="0"/>
                <a:cs typeface="Arial" panose="020B0604020202020204" pitchFamily="34" charset="0"/>
              </a:rPr>
              <a:t> 3, 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suất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cây</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nhăn</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pic>
        <p:nvPicPr>
          <p:cNvPr id="27" name="Picture 26"/>
          <p:cNvPicPr>
            <a:picLocks noChangeAspect="1"/>
          </p:cNvPicPr>
          <p:nvPr/>
        </p:nvPicPr>
        <p:blipFill>
          <a:blip r:embed="rId4"/>
          <a:stretch>
            <a:fillRect/>
          </a:stretch>
        </p:blipFill>
        <p:spPr>
          <a:xfrm rot="21128703">
            <a:off x="16729032" y="553252"/>
            <a:ext cx="2085013" cy="1774090"/>
          </a:xfrm>
          <a:prstGeom prst="rect">
            <a:avLst/>
          </a:prstGeom>
        </p:spPr>
      </p:pic>
      <p:cxnSp>
        <p:nvCxnSpPr>
          <p:cNvPr id="10" name="Straight Connector 9">
            <a:extLst>
              <a:ext uri="{FF2B5EF4-FFF2-40B4-BE49-F238E27FC236}">
                <a16:creationId xmlns:a16="http://schemas.microsoft.com/office/drawing/2014/main" xmlns="" id="{9A42453E-34F5-989C-8ADF-995D35FC3094}"/>
              </a:ext>
            </a:extLst>
          </p:cNvPr>
          <p:cNvCxnSpPr>
            <a:cxnSpLocks/>
          </p:cNvCxnSpPr>
          <p:nvPr/>
        </p:nvCxnSpPr>
        <p:spPr>
          <a:xfrm>
            <a:off x="1618614" y="9666604"/>
            <a:ext cx="2724786" cy="20802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 name="Google Shape;305;p14">
            <a:extLst>
              <a:ext uri="{FF2B5EF4-FFF2-40B4-BE49-F238E27FC236}">
                <a16:creationId xmlns:a16="http://schemas.microsoft.com/office/drawing/2014/main" xmlns="" id="{E8D982CA-F086-813D-2E11-EFB44F06C8FE}"/>
              </a:ext>
            </a:extLst>
          </p:cNvPr>
          <p:cNvGrpSpPr/>
          <p:nvPr/>
        </p:nvGrpSpPr>
        <p:grpSpPr>
          <a:xfrm>
            <a:off x="16359006" y="1333500"/>
            <a:ext cx="1700394" cy="1188276"/>
            <a:chOff x="7890477" y="787864"/>
            <a:chExt cx="2022200" cy="1289304"/>
          </a:xfrm>
        </p:grpSpPr>
        <p:pic>
          <p:nvPicPr>
            <p:cNvPr id="6" name="Google Shape;306;p14">
              <a:extLst>
                <a:ext uri="{FF2B5EF4-FFF2-40B4-BE49-F238E27FC236}">
                  <a16:creationId xmlns:a16="http://schemas.microsoft.com/office/drawing/2014/main" xmlns="" id="{DC430347-AF5B-D138-59A9-24659DF7CAE6}"/>
                </a:ext>
              </a:extLst>
            </p:cNvPr>
            <p:cNvPicPr preferRelativeResize="0"/>
            <p:nvPr/>
          </p:nvPicPr>
          <p:blipFill rotWithShape="1">
            <a:blip r:embed="rId5">
              <a:alphaModFix/>
            </a:blip>
            <a:srcRect/>
            <a:stretch/>
          </p:blipFill>
          <p:spPr>
            <a:xfrm>
              <a:off x="7934187" y="787864"/>
              <a:ext cx="1912845" cy="1289304"/>
            </a:xfrm>
            <a:prstGeom prst="rect">
              <a:avLst/>
            </a:prstGeom>
            <a:noFill/>
            <a:ln>
              <a:noFill/>
            </a:ln>
          </p:spPr>
        </p:pic>
        <p:sp>
          <p:nvSpPr>
            <p:cNvPr id="12" name="Google Shape;307;p14">
              <a:extLst>
                <a:ext uri="{FF2B5EF4-FFF2-40B4-BE49-F238E27FC236}">
                  <a16:creationId xmlns:a16="http://schemas.microsoft.com/office/drawing/2014/main" xmlns="" id="{4E9906B3-7A4B-7376-50EB-C6EBB93E70E6}"/>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xmlns="" id="{5AE30252-7DF8-B27E-D186-DA7F25EE2CC3}"/>
                  </a:ext>
                </a:extLst>
              </p:cNvPr>
              <p:cNvSpPr/>
              <p:nvPr/>
            </p:nvSpPr>
            <p:spPr>
              <a:xfrm>
                <a:off x="363992" y="2400300"/>
                <a:ext cx="17695408" cy="6363922"/>
              </a:xfrm>
              <a:prstGeom prst="rect">
                <a:avLst/>
              </a:prstGeom>
              <a:solidFill>
                <a:schemeClr val="accent2">
                  <a:lumMod val="20000"/>
                  <a:lumOff val="80000"/>
                </a:schemeClr>
              </a:solidFill>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Không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mẫu</a:t>
                </a:r>
                <a:r>
                  <a:rPr lang="en-US" sz="4000" dirty="0">
                    <a:latin typeface="Arial" panose="020B0604020202020204" pitchFamily="34" charset="0"/>
                    <a:cs typeface="Arial" panose="020B0604020202020204" pitchFamily="34" charset="0"/>
                  </a:rPr>
                  <a:t>: </a:t>
                </a:r>
              </a:p>
              <a:p>
                <a:pPr>
                  <a:lnSpc>
                    <a:spcPct val="150000"/>
                  </a:lnSpc>
                </a:pPr>
                <a:r>
                  <a:rPr lang="el-GR" sz="3600" dirty="0">
                    <a:latin typeface="Arial" panose="020B0604020202020204" pitchFamily="34" charset="0"/>
                    <a:cs typeface="Arial" panose="020B0604020202020204" pitchFamily="34" charset="0"/>
                  </a:rPr>
                  <a:t>Ω =</a:t>
                </a:r>
                <a:r>
                  <a:rPr lang="en-US" sz="3600" dirty="0">
                    <a:latin typeface="Arial" panose="020B0604020202020204" pitchFamily="34" charset="0"/>
                    <a:cs typeface="Arial" panose="020B0604020202020204" pitchFamily="34" charset="0"/>
                  </a:rPr>
                  <a:t> </a:t>
                </a:r>
                <a:r>
                  <a:rPr lang="el-GR" sz="3600" dirty="0">
                    <a:latin typeface="Arial" panose="020B0604020202020204" pitchFamily="34" charset="0"/>
                    <a:cs typeface="Arial" panose="020B0604020202020204" pitchFamily="34" charset="0"/>
                  </a:rPr>
                  <a:t>{</a:t>
                </a:r>
                <a14:m>
                  <m:oMath xmlns:m="http://schemas.openxmlformats.org/officeDocument/2006/math">
                    <m:d>
                      <m:dPr>
                        <m:ctrlPr>
                          <a:rPr lang="en-US" sz="3600" b="0" i="1" smtClean="0">
                            <a:latin typeface="Cambria Math"/>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𝐴𝐴</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𝐵𝐵</m:t>
                        </m:r>
                      </m:e>
                    </m:d>
                    <m:r>
                      <a:rPr lang="en-US" sz="3600" b="0" i="1" smtClean="0">
                        <a:latin typeface="Cambria Math" panose="02040503050406030204" pitchFamily="18" charset="0"/>
                        <a:cs typeface="Arial" panose="020B0604020202020204" pitchFamily="34" charset="0"/>
                      </a:rPr>
                      <m:t>; </m:t>
                    </m:r>
                    <m:d>
                      <m:dPr>
                        <m:ctrlPr>
                          <a:rPr lang="en-US" sz="3600" b="0" i="1" smtClean="0">
                            <a:latin typeface="Cambria Math"/>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𝐴𝐴</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𝐵𝑏</m:t>
                        </m:r>
                      </m:e>
                    </m:d>
                    <m:r>
                      <a:rPr lang="en-US" sz="3600" b="0" i="1" smtClean="0">
                        <a:latin typeface="Cambria Math" panose="02040503050406030204" pitchFamily="18" charset="0"/>
                        <a:cs typeface="Arial" panose="020B0604020202020204" pitchFamily="34" charset="0"/>
                      </a:rPr>
                      <m:t>;</m:t>
                    </m:r>
                    <m:d>
                      <m:dPr>
                        <m:ctrlPr>
                          <a:rPr lang="en-US" sz="3600" b="0" i="1" smtClean="0">
                            <a:latin typeface="Cambria Math"/>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𝐴𝐴</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𝑏𝐵</m:t>
                        </m:r>
                      </m:e>
                    </m:d>
                    <m:r>
                      <a:rPr lang="en-US" sz="3600" b="0" i="1" smtClean="0">
                        <a:latin typeface="Cambria Math" panose="02040503050406030204" pitchFamily="18" charset="0"/>
                        <a:cs typeface="Arial" panose="020B0604020202020204" pitchFamily="34" charset="0"/>
                      </a:rPr>
                      <m:t>; </m:t>
                    </m:r>
                    <m:d>
                      <m:dPr>
                        <m:ctrlPr>
                          <a:rPr lang="en-US" sz="3600" b="0" i="1" smtClean="0">
                            <a:latin typeface="Cambria Math"/>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𝐴𝐴</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𝑏𝑏</m:t>
                        </m:r>
                      </m:e>
                    </m:d>
                    <m:r>
                      <a:rPr lang="en-US" sz="3600" b="0" i="1" smtClean="0">
                        <a:latin typeface="Cambria Math" panose="02040503050406030204" pitchFamily="18" charset="0"/>
                        <a:cs typeface="Arial" panose="020B0604020202020204" pitchFamily="34" charset="0"/>
                      </a:rPr>
                      <m:t>;</m:t>
                    </m:r>
                    <m:d>
                      <m:dPr>
                        <m:ctrlPr>
                          <a:rPr lang="en-US" sz="3600" b="0" i="1" smtClean="0">
                            <a:latin typeface="Cambria Math"/>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𝐴𝑎</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𝐵𝐵</m:t>
                        </m:r>
                      </m:e>
                    </m:d>
                    <m:r>
                      <a:rPr lang="en-US" sz="3600" b="0" i="1" smtClean="0">
                        <a:latin typeface="Cambria Math" panose="02040503050406030204" pitchFamily="18" charset="0"/>
                        <a:cs typeface="Arial" panose="020B0604020202020204" pitchFamily="34" charset="0"/>
                      </a:rPr>
                      <m:t>;</m:t>
                    </m:r>
                    <m:d>
                      <m:dPr>
                        <m:ctrlPr>
                          <a:rPr lang="en-US" sz="3600" b="0" i="1" smtClean="0">
                            <a:latin typeface="Cambria Math"/>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𝐴𝑎</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𝐵𝑏</m:t>
                        </m:r>
                      </m:e>
                    </m:d>
                    <m:r>
                      <a:rPr lang="en-US" sz="3600" b="0" i="1" smtClean="0">
                        <a:latin typeface="Cambria Math" panose="02040503050406030204" pitchFamily="18" charset="0"/>
                        <a:cs typeface="Arial" panose="020B0604020202020204" pitchFamily="34" charset="0"/>
                      </a:rPr>
                      <m:t>; </m:t>
                    </m:r>
                    <m:d>
                      <m:dPr>
                        <m:ctrlPr>
                          <a:rPr lang="en-US" sz="3600" b="0" i="1" smtClean="0">
                            <a:latin typeface="Cambria Math"/>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 </m:t>
                        </m:r>
                        <m:r>
                          <a:rPr lang="en-US" sz="3600" b="0" i="1" smtClean="0">
                            <a:latin typeface="Cambria Math" panose="02040503050406030204" pitchFamily="18" charset="0"/>
                            <a:cs typeface="Arial" panose="020B0604020202020204" pitchFamily="34" charset="0"/>
                          </a:rPr>
                          <m:t>𝐴𝑎</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𝑏𝐵</m:t>
                        </m:r>
                      </m:e>
                    </m:d>
                    <m:r>
                      <a:rPr lang="en-US" sz="3600" b="0" i="1" smtClean="0">
                        <a:latin typeface="Cambria Math" panose="02040503050406030204" pitchFamily="18" charset="0"/>
                        <a:cs typeface="Arial" panose="020B0604020202020204" pitchFamily="34" charset="0"/>
                      </a:rPr>
                      <m:t>, </m:t>
                    </m:r>
                    <m:d>
                      <m:dPr>
                        <m:ctrlPr>
                          <a:rPr lang="en-US" sz="3600" b="0" i="1" smtClean="0">
                            <a:latin typeface="Cambria Math"/>
                            <a:cs typeface="Arial" panose="020B0604020202020204" pitchFamily="34" charset="0"/>
                          </a:rPr>
                        </m:ctrlPr>
                      </m:dPr>
                      <m:e>
                        <m:r>
                          <a:rPr lang="en-US" sz="3600" b="0" i="1" smtClean="0">
                            <a:latin typeface="Cambria Math" panose="02040503050406030204" pitchFamily="18" charset="0"/>
                            <a:cs typeface="Arial" panose="020B0604020202020204" pitchFamily="34" charset="0"/>
                          </a:rPr>
                          <m:t>𝐴𝑎</m:t>
                        </m:r>
                        <m:r>
                          <a:rPr lang="en-US" sz="3600" b="0" i="1" smtClean="0">
                            <a:latin typeface="Cambria Math" panose="02040503050406030204" pitchFamily="18" charset="0"/>
                            <a:cs typeface="Arial" panose="020B0604020202020204" pitchFamily="34" charset="0"/>
                          </a:rPr>
                          <m:t>,</m:t>
                        </m:r>
                        <m:r>
                          <a:rPr lang="en-US" sz="3600" b="0" i="1" smtClean="0">
                            <a:latin typeface="Cambria Math" panose="02040503050406030204" pitchFamily="18" charset="0"/>
                            <a:cs typeface="Arial" panose="020B0604020202020204" pitchFamily="34" charset="0"/>
                          </a:rPr>
                          <m:t>𝑏𝑏</m:t>
                        </m:r>
                      </m:e>
                    </m:d>
                    <m:r>
                      <a:rPr lang="en-US" sz="3600" b="0" i="0" smtClean="0">
                        <a:latin typeface="Cambria Math" panose="02040503050406030204" pitchFamily="18" charset="0"/>
                        <a:cs typeface="Arial" panose="020B0604020202020204" pitchFamily="34" charset="0"/>
                      </a:rPr>
                      <m:t>}</m:t>
                    </m:r>
                  </m:oMath>
                </a14:m>
                <a:r>
                  <a:rPr lang="en-US" sz="3600" dirty="0">
                    <a:latin typeface="Arial" panose="020B0604020202020204" pitchFamily="34" charset="0"/>
                    <a:cs typeface="Arial" panose="020B0604020202020204" pitchFamily="34" charset="0"/>
                  </a:rPr>
                  <a:t>.</a:t>
                </a:r>
              </a:p>
              <a:p>
                <a:pPr>
                  <a:lnSpc>
                    <a:spcPct val="150000"/>
                  </a:lnSpc>
                </a:pP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l-GR" sz="4000" dirty="0">
                    <a:latin typeface="Arial" panose="020B0604020202020204" pitchFamily="34" charset="0"/>
                    <a:cs typeface="Arial" panose="020B0604020202020204" pitchFamily="34" charset="0"/>
                  </a:rPr>
                  <a:t>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8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p>
              <a:p>
                <a:pPr>
                  <a:lnSpc>
                    <a:spcPct val="150000"/>
                  </a:lnSpc>
                </a:pPr>
                <a:r>
                  <a:rPr lang="en-US" sz="4000" dirty="0" err="1">
                    <a:latin typeface="Arial" panose="020B0604020202020204" pitchFamily="34" charset="0"/>
                    <a:cs typeface="Arial" panose="020B0604020202020204" pitchFamily="34" charset="0"/>
                  </a:rPr>
                  <a:t>Gọi</a:t>
                </a:r>
                <a:r>
                  <a:rPr lang="en-US" sz="4000" dirty="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N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Cây</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Cây</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kiểu</a:t>
                </a:r>
                <a:r>
                  <a:rPr lang="en-US" sz="4000" dirty="0">
                    <a:latin typeface="Arial" panose="020B0604020202020204" pitchFamily="34" charset="0"/>
                    <a:cs typeface="Arial" panose="020B0604020202020204" pitchFamily="34" charset="0"/>
                  </a:rPr>
                  <a:t> gen </a:t>
                </a:r>
                <a:r>
                  <a:rPr lang="en-US" sz="4000" dirty="0" err="1">
                    <a:latin typeface="Arial" panose="020B0604020202020204" pitchFamily="34" charset="0"/>
                    <a:cs typeface="Arial" panose="020B0604020202020204" pitchFamily="34" charset="0"/>
                  </a:rPr>
                  <a:t>màu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allele </a:t>
                </a:r>
                <a:r>
                  <a:rPr lang="en-US" sz="4000" dirty="0" err="1">
                    <a:latin typeface="Arial" panose="020B0604020202020204" pitchFamily="34" charset="0"/>
                    <a:cs typeface="Arial" panose="020B0604020202020204" pitchFamily="34" charset="0"/>
                  </a:rPr>
                  <a:t>trội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𝐴</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kiểu</a:t>
                </a:r>
                <a:r>
                  <a:rPr lang="en-US" sz="4000" dirty="0">
                    <a:latin typeface="Arial" panose="020B0604020202020204" pitchFamily="34" charset="0"/>
                    <a:cs typeface="Arial" panose="020B0604020202020204" pitchFamily="34" charset="0"/>
                  </a:rPr>
                  <a:t> gen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allele </a:t>
                </a:r>
                <a:r>
                  <a:rPr lang="en-US" sz="4000" dirty="0" err="1">
                    <a:latin typeface="Arial" panose="020B0604020202020204" pitchFamily="34" charset="0"/>
                    <a:cs typeface="Arial" panose="020B0604020202020204" pitchFamily="34" charset="0"/>
                  </a:rPr>
                  <a:t>lặn</a:t>
                </a:r>
                <a14:m>
                  <m:oMath xmlns:m="http://schemas.openxmlformats.org/officeDocument/2006/math">
                    <m:r>
                      <a:rPr lang="en-US" sz="4000" b="0" i="0" smtClean="0">
                        <a:latin typeface="Cambria Math" panose="02040503050406030204" pitchFamily="18" charset="0"/>
                        <a:cs typeface="Arial" panose="020B0604020202020204" pitchFamily="34" charset="0"/>
                      </a:rPr>
                      <m:t> </m:t>
                    </m:r>
                    <m:r>
                      <a:rPr lang="en-US" sz="4000" b="0" i="1" smtClean="0">
                        <a:latin typeface="Cambria Math" panose="02040503050406030204" pitchFamily="18" charset="0"/>
                        <a:cs typeface="Arial" panose="020B0604020202020204" pitchFamily="34" charset="0"/>
                      </a:rPr>
                      <m:t>𝑏</m:t>
                    </m:r>
                  </m:oMath>
                </a14:m>
                <a:r>
                  <a:rPr lang="en-US" sz="4000" dirty="0">
                    <a:latin typeface="Arial" panose="020B0604020202020204" pitchFamily="34" charset="0"/>
                    <a:cs typeface="Arial" panose="020B0604020202020204" pitchFamily="34" charset="0"/>
                  </a:rPr>
                  <a:t>. </a:t>
                </a:r>
              </a:p>
              <a:p>
                <a:pPr>
                  <a:lnSpc>
                    <a:spcPct val="150000"/>
                  </a:lnSpc>
                </a:pPr>
                <a:r>
                  <a:rPr lang="en-US" sz="4000" dirty="0">
                    <a:latin typeface="Arial" panose="020B0604020202020204" pitchFamily="34" charset="0"/>
                    <a:cs typeface="Arial" panose="020B0604020202020204" pitchFamily="34" charset="0"/>
                  </a:rPr>
                  <a:t>Do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2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cs typeface="Arial" panose="020B0604020202020204" pitchFamily="34" charset="0"/>
                  </a:rPr>
                  <a:t> </a:t>
                </a:r>
                <a14:m>
                  <m:oMath xmlns:m="http://schemas.openxmlformats.org/officeDocument/2006/math">
                    <m:d>
                      <m:dPr>
                        <m:ctrlPr>
                          <a:rPr lang="en-US" sz="4000" i="1">
                            <a:latin typeface="Cambria Math"/>
                            <a:cs typeface="Arial" panose="020B0604020202020204" pitchFamily="34" charset="0"/>
                          </a:rPr>
                        </m:ctrlPr>
                      </m:dPr>
                      <m:e>
                        <m:r>
                          <a:rPr lang="en-US" sz="4000" i="1">
                            <a:latin typeface="Cambria Math" panose="02040503050406030204" pitchFamily="18" charset="0"/>
                            <a:cs typeface="Arial" panose="020B0604020202020204" pitchFamily="34" charset="0"/>
                          </a:rPr>
                          <m:t>𝐴𝐴</m:t>
                        </m:r>
                        <m:r>
                          <a:rPr lang="en-US" sz="4000" i="1">
                            <a:latin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𝑏𝑏</m:t>
                        </m:r>
                      </m:e>
                    </m:d>
                    <m:r>
                      <a:rPr lang="en-US" sz="4000" i="1">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 </m:t>
                    </m:r>
                    <m:d>
                      <m:dPr>
                        <m:ctrlPr>
                          <a:rPr lang="en-US" sz="4000" i="1">
                            <a:latin typeface="Cambria Math"/>
                            <a:cs typeface="Arial" panose="020B0604020202020204" pitchFamily="34" charset="0"/>
                          </a:rPr>
                        </m:ctrlPr>
                      </m:dPr>
                      <m:e>
                        <m:r>
                          <a:rPr lang="en-US" sz="4000" i="1">
                            <a:latin typeface="Cambria Math" panose="02040503050406030204" pitchFamily="18" charset="0"/>
                            <a:cs typeface="Arial" panose="020B0604020202020204" pitchFamily="34" charset="0"/>
                          </a:rPr>
                          <m:t>𝐴𝑎</m:t>
                        </m:r>
                        <m:r>
                          <a:rPr lang="en-US" sz="4000" i="1">
                            <a:latin typeface="Cambria Math" panose="02040503050406030204" pitchFamily="18" charset="0"/>
                            <a:cs typeface="Arial" panose="020B0604020202020204" pitchFamily="34" charset="0"/>
                          </a:rPr>
                          <m:t>,</m:t>
                        </m:r>
                        <m:r>
                          <a:rPr lang="en-US" sz="4000" i="1">
                            <a:latin typeface="Cambria Math" panose="02040503050406030204" pitchFamily="18" charset="0"/>
                            <a:cs typeface="Arial" panose="020B0604020202020204" pitchFamily="34" charset="0"/>
                          </a:rPr>
                          <m:t>𝑏𝑏</m:t>
                        </m:r>
                      </m:e>
                    </m:d>
                    <m:r>
                      <a:rPr lang="en-US" sz="4000" b="0" i="1" smtClean="0">
                        <a:latin typeface="Cambria Math" panose="02040503050406030204" pitchFamily="18" charset="0"/>
                        <a:cs typeface="Arial" panose="020B0604020202020204" pitchFamily="34" charset="0"/>
                      </a:rPr>
                      <m:t>.</m:t>
                    </m:r>
                  </m:oMath>
                </a14:m>
                <a:endParaRPr lang="en-US" sz="4000" dirty="0">
                  <a:latin typeface="Arial" panose="020B0604020202020204" pitchFamily="34" charset="0"/>
                  <a:cs typeface="Arial" panose="020B0604020202020204" pitchFamily="34" charset="0"/>
                </a:endParaRPr>
              </a:p>
            </p:txBody>
          </p:sp>
        </mc:Choice>
        <mc:Fallback xmlns="">
          <p:sp>
            <p:nvSpPr>
              <p:cNvPr id="3" name="Rectangle 2">
                <a:extLst>
                  <a:ext uri="{FF2B5EF4-FFF2-40B4-BE49-F238E27FC236}">
                    <a16:creationId xmlns:a16="http://schemas.microsoft.com/office/drawing/2014/main" id="{5AE30252-7DF8-B27E-D186-DA7F25EE2CC3}"/>
                  </a:ext>
                </a:extLst>
              </p:cNvPr>
              <p:cNvSpPr>
                <a:spLocks noRot="1" noChangeAspect="1" noMove="1" noResize="1" noEditPoints="1" noAdjustHandles="1" noChangeArrowheads="1" noChangeShapeType="1" noTextEdit="1"/>
              </p:cNvSpPr>
              <p:nvPr/>
            </p:nvSpPr>
            <p:spPr>
              <a:xfrm>
                <a:off x="363992" y="2400300"/>
                <a:ext cx="17695408" cy="6363922"/>
              </a:xfrm>
              <a:prstGeom prst="rect">
                <a:avLst/>
              </a:prstGeom>
              <a:blipFill>
                <a:blip r:embed="rId6"/>
                <a:stretch>
                  <a:fillRect l="-1240" r="-310" b="-29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xmlns="" id="{BD91B424-A00E-4160-A874-8A23A6C8AB11}"/>
                  </a:ext>
                </a:extLst>
              </p:cNvPr>
              <p:cNvSpPr/>
              <p:nvPr/>
            </p:nvSpPr>
            <p:spPr>
              <a:xfrm>
                <a:off x="304800" y="8824704"/>
                <a:ext cx="17695408" cy="966996"/>
              </a:xfrm>
              <a:prstGeom prst="rect">
                <a:avLst/>
              </a:prstGeom>
              <a:solidFill>
                <a:schemeClr val="accent2">
                  <a:lumMod val="20000"/>
                  <a:lumOff val="80000"/>
                </a:schemeClr>
              </a:solidFill>
            </p:spPr>
            <p:txBody>
              <a:bodyPr wrap="square">
                <a:spAutoFit/>
              </a:bodyPr>
              <a:lstStyle/>
              <a:p>
                <a:r>
                  <a:rPr lang="en-US" sz="4000" dirty="0">
                    <a:latin typeface="Arial" panose="020B0604020202020204" pitchFamily="34" charset="0"/>
                    <a:cs typeface="Arial" panose="020B0604020202020204" pitchFamily="34" charset="0"/>
                  </a:rPr>
                  <a:t>Vậy </a:t>
                </a:r>
                <a14:m>
                  <m:oMath xmlns:m="http://schemas.openxmlformats.org/officeDocument/2006/math">
                    <m:r>
                      <a:rPr lang="en-US" sz="4000" b="0" i="1" smtClean="0">
                        <a:latin typeface="Cambria Math" panose="02040503050406030204" pitchFamily="18" charset="0"/>
                        <a:cs typeface="Arial" panose="020B0604020202020204" pitchFamily="34" charset="0"/>
                      </a:rPr>
                      <m:t>𝑃</m:t>
                    </m:r>
                    <m:d>
                      <m:dPr>
                        <m:ctrlPr>
                          <a:rPr lang="en-US" sz="4000" b="0" i="1" smtClean="0">
                            <a:latin typeface="Cambria Math"/>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𝑁</m:t>
                        </m:r>
                      </m:e>
                    </m:d>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2</m:t>
                        </m:r>
                      </m:num>
                      <m:den>
                        <m:r>
                          <a:rPr lang="en-US" sz="4000" b="0" i="1" smtClean="0">
                            <a:latin typeface="Cambria Math" panose="02040503050406030204" pitchFamily="18" charset="0"/>
                            <a:cs typeface="Arial" panose="020B0604020202020204" pitchFamily="34" charset="0"/>
                          </a:rPr>
                          <m:t>8</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m:t>
                        </m:r>
                      </m:num>
                      <m:den>
                        <m:r>
                          <a:rPr lang="en-US" sz="4000" b="0" i="1" smtClean="0">
                            <a:latin typeface="Cambria Math" panose="02040503050406030204" pitchFamily="18" charset="0"/>
                            <a:cs typeface="Arial" panose="020B0604020202020204" pitchFamily="34" charset="0"/>
                          </a:rPr>
                          <m:t>4</m:t>
                        </m:r>
                      </m:den>
                    </m:f>
                    <m:r>
                      <a:rPr lang="en-US" sz="4000" b="0" i="1" smtClean="0">
                        <a:latin typeface="Cambria Math" panose="02040503050406030204" pitchFamily="18" charset="0"/>
                        <a:cs typeface="Arial" panose="020B0604020202020204" pitchFamily="34" charset="0"/>
                      </a:rPr>
                      <m:t>.</m:t>
                    </m:r>
                  </m:oMath>
                </a14:m>
                <a:endParaRPr lang="en-US" sz="4000" dirty="0">
                  <a:latin typeface="Arial" panose="020B0604020202020204" pitchFamily="34" charset="0"/>
                  <a:cs typeface="Arial" panose="020B0604020202020204" pitchFamily="34" charset="0"/>
                </a:endParaRPr>
              </a:p>
            </p:txBody>
          </p:sp>
        </mc:Choice>
        <mc:Fallback xmlns="">
          <p:sp>
            <p:nvSpPr>
              <p:cNvPr id="7" name="Rectangle 6">
                <a:extLst>
                  <a:ext uri="{FF2B5EF4-FFF2-40B4-BE49-F238E27FC236}">
                    <a16:creationId xmlns:a16="http://schemas.microsoft.com/office/drawing/2014/main" id="{BD91B424-A00E-4160-A874-8A23A6C8AB11}"/>
                  </a:ext>
                </a:extLst>
              </p:cNvPr>
              <p:cNvSpPr>
                <a:spLocks noRot="1" noChangeAspect="1" noMove="1" noResize="1" noEditPoints="1" noAdjustHandles="1" noChangeArrowheads="1" noChangeShapeType="1" noTextEdit="1"/>
              </p:cNvSpPr>
              <p:nvPr/>
            </p:nvSpPr>
            <p:spPr>
              <a:xfrm>
                <a:off x="304800" y="8824704"/>
                <a:ext cx="17695408" cy="966996"/>
              </a:xfrm>
              <a:prstGeom prst="rect">
                <a:avLst/>
              </a:prstGeom>
              <a:blipFill>
                <a:blip r:embed="rId7"/>
                <a:stretch>
                  <a:fillRect l="-1206" b="-120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xmlns="" id="{854B4E8E-09B2-8083-B64E-14F15832CB8F}"/>
                  </a:ext>
                </a:extLst>
              </p:cNvPr>
              <p:cNvSpPr/>
              <p:nvPr/>
            </p:nvSpPr>
            <p:spPr>
              <a:xfrm>
                <a:off x="304800" y="8824704"/>
                <a:ext cx="17695408" cy="966996"/>
              </a:xfrm>
              <a:prstGeom prst="rect">
                <a:avLst/>
              </a:prstGeom>
              <a:solidFill>
                <a:schemeClr val="accent2">
                  <a:lumMod val="20000"/>
                  <a:lumOff val="80000"/>
                </a:schemeClr>
              </a:solidFill>
            </p:spPr>
            <p:txBody>
              <a:bodyPr wrap="square">
                <a:spAutoFit/>
              </a:bodyPr>
              <a:lstStyle/>
              <a:p>
                <a:r>
                  <a:rPr lang="en-US" sz="4000" dirty="0">
                    <a:latin typeface="Arial" panose="020B0604020202020204" pitchFamily="34" charset="0"/>
                    <a:cs typeface="Arial" panose="020B0604020202020204" pitchFamily="34" charset="0"/>
                  </a:rPr>
                  <a:t>Vậy </a:t>
                </a:r>
                <a14:m>
                  <m:oMath xmlns:m="http://schemas.openxmlformats.org/officeDocument/2006/math">
                    <m:r>
                      <a:rPr lang="en-US" sz="4000" b="0" i="1" smtClean="0">
                        <a:latin typeface="Cambria Math" panose="02040503050406030204" pitchFamily="18" charset="0"/>
                        <a:cs typeface="Arial" panose="020B0604020202020204" pitchFamily="34" charset="0"/>
                      </a:rPr>
                      <m:t>𝑃</m:t>
                    </m:r>
                    <m:d>
                      <m:dPr>
                        <m:ctrlPr>
                          <a:rPr lang="en-US" sz="4000" b="0" i="1" smtClean="0">
                            <a:latin typeface="Cambria Math"/>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𝑁</m:t>
                        </m:r>
                      </m:e>
                    </m:d>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2</m:t>
                        </m:r>
                      </m:num>
                      <m:den>
                        <m:r>
                          <a:rPr lang="en-US" sz="4000" b="0" i="1" smtClean="0">
                            <a:latin typeface="Cambria Math" panose="02040503050406030204" pitchFamily="18" charset="0"/>
                            <a:cs typeface="Arial" panose="020B0604020202020204" pitchFamily="34" charset="0"/>
                          </a:rPr>
                          <m:t>8</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m:t>
                        </m:r>
                      </m:num>
                      <m:den>
                        <m:r>
                          <a:rPr lang="en-US" sz="4000" b="0" i="1" smtClean="0">
                            <a:latin typeface="Cambria Math" panose="02040503050406030204" pitchFamily="18" charset="0"/>
                            <a:cs typeface="Arial" panose="020B0604020202020204" pitchFamily="34" charset="0"/>
                          </a:rPr>
                          <m:t>4</m:t>
                        </m:r>
                      </m:den>
                    </m:f>
                    <m:r>
                      <a:rPr lang="en-US" sz="4000" b="0" i="1" smtClean="0">
                        <a:latin typeface="Cambria Math" panose="02040503050406030204" pitchFamily="18" charset="0"/>
                        <a:cs typeface="Arial" panose="020B0604020202020204" pitchFamily="34" charset="0"/>
                      </a:rPr>
                      <m:t>.</m:t>
                    </m:r>
                  </m:oMath>
                </a14:m>
                <a:endParaRPr lang="en-US" sz="4000" dirty="0">
                  <a:latin typeface="Arial" panose="020B0604020202020204" pitchFamily="34" charset="0"/>
                  <a:cs typeface="Arial" panose="020B0604020202020204" pitchFamily="34" charset="0"/>
                </a:endParaRPr>
              </a:p>
            </p:txBody>
          </p:sp>
        </mc:Choice>
        <mc:Fallback xmlns="">
          <p:sp>
            <p:nvSpPr>
              <p:cNvPr id="8" name="Rectangle 7">
                <a:extLst>
                  <a:ext uri="{FF2B5EF4-FFF2-40B4-BE49-F238E27FC236}">
                    <a16:creationId xmlns:a16="http://schemas.microsoft.com/office/drawing/2014/main" id="{854B4E8E-09B2-8083-B64E-14F15832CB8F}"/>
                  </a:ext>
                </a:extLst>
              </p:cNvPr>
              <p:cNvSpPr>
                <a:spLocks noRot="1" noChangeAspect="1" noMove="1" noResize="1" noEditPoints="1" noAdjustHandles="1" noChangeArrowheads="1" noChangeShapeType="1" noTextEdit="1"/>
              </p:cNvSpPr>
              <p:nvPr/>
            </p:nvSpPr>
            <p:spPr>
              <a:xfrm>
                <a:off x="304800" y="8824704"/>
                <a:ext cx="17695408" cy="966996"/>
              </a:xfrm>
              <a:prstGeom prst="rect">
                <a:avLst/>
              </a:prstGeom>
              <a:blipFill>
                <a:blip r:embed="rId8"/>
                <a:stretch>
                  <a:fillRect l="-1206" b="-12025"/>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xmlns="" id="{111DB50A-FC1A-EC04-8058-17EBAF917745}"/>
              </a:ext>
            </a:extLst>
          </p:cNvPr>
          <p:cNvSpPr txBox="1"/>
          <p:nvPr/>
        </p:nvSpPr>
        <p:spPr>
          <a:xfrm>
            <a:off x="381000" y="1248370"/>
            <a:ext cx="9753600" cy="923330"/>
          </a:xfrm>
          <a:prstGeom prst="rect">
            <a:avLst/>
          </a:prstGeom>
          <a:solidFill>
            <a:schemeClr val="accent3">
              <a:lumMod val="60000"/>
              <a:lumOff val="40000"/>
            </a:schemeClr>
          </a:solidFill>
        </p:spPr>
        <p:txBody>
          <a:bodyPr wrap="square" rtlCol="0">
            <a:spAutoFit/>
          </a:bodyPr>
          <a:lstStyle/>
          <a:p>
            <a:r>
              <a:rPr lang="en-US" sz="5400" b="1" dirty="0" err="1">
                <a:solidFill>
                  <a:srgbClr val="FF0000"/>
                </a:solidFill>
                <a:latin typeface="Arial" panose="020B0604020202020204" pitchFamily="34" charset="0"/>
                <a:cs typeface="Arial" panose="020B0604020202020204" pitchFamily="34" charset="0"/>
              </a:rPr>
              <a:t>Hoạt</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động</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nhóm</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đôi</a:t>
            </a:r>
            <a:r>
              <a:rPr lang="en-US" sz="5400" b="1" dirty="0">
                <a:solidFill>
                  <a:srgbClr val="FF0000"/>
                </a:solidFill>
                <a:latin typeface="Arial" panose="020B0604020202020204" pitchFamily="34" charset="0"/>
                <a:cs typeface="Arial" panose="020B0604020202020204" pitchFamily="34" charset="0"/>
              </a:rPr>
              <a:t>: 3 </a:t>
            </a:r>
            <a:r>
              <a:rPr lang="en-US" sz="5400" b="1" dirty="0" err="1">
                <a:solidFill>
                  <a:srgbClr val="FF0000"/>
                </a:solidFill>
                <a:latin typeface="Arial" panose="020B0604020202020204" pitchFamily="34" charset="0"/>
                <a:cs typeface="Arial" panose="020B0604020202020204" pitchFamily="34" charset="0"/>
              </a:rPr>
              <a:t>phút</a:t>
            </a:r>
            <a:endParaRPr lang="en-US" sz="5400" b="1" dirty="0">
              <a:solidFill>
                <a:srgbClr val="FF0000"/>
              </a:solidFill>
              <a:latin typeface="Arial" panose="020B0604020202020204" pitchFamily="34" charset="0"/>
              <a:cs typeface="Arial" panose="020B0604020202020204" pitchFamily="34" charset="0"/>
            </a:endParaRPr>
          </a:p>
        </p:txBody>
      </p:sp>
      <p:pic>
        <p:nvPicPr>
          <p:cNvPr id="5" name="Đồng hồ đếm ngược 3 phút gây sốc 3 Minutes">
            <a:hlinkClick r:id="" action="ppaction://media"/>
            <a:extLst>
              <a:ext uri="{FF2B5EF4-FFF2-40B4-BE49-F238E27FC236}">
                <a16:creationId xmlns:a16="http://schemas.microsoft.com/office/drawing/2014/main" xmlns="" id="{DF31993D-4729-0FAE-294E-AC785E166BF1}"/>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1277600" y="1181100"/>
            <a:ext cx="2705100" cy="1524000"/>
          </a:xfrm>
          <a:prstGeom prst="rect">
            <a:avLst/>
          </a:prstGeom>
        </p:spPr>
      </p:pic>
    </p:spTree>
    <p:extLst>
      <p:ext uri="{BB962C8B-B14F-4D97-AF65-F5344CB8AC3E}">
        <p14:creationId xmlns:p14="http://schemas.microsoft.com/office/powerpoint/2010/main" val="63802211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5"/>
                </p:tgtEl>
              </p:cMediaNode>
            </p:video>
          </p:childTnLst>
        </p:cTn>
      </p:par>
    </p:tnLst>
    <p:bldLst>
      <p:bldP spid="3" grpId="0" animBg="1"/>
      <p:bldP spid="7" grpId="0" animBg="1"/>
      <p:bldP spid="8"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grpSp>
        <p:nvGrpSpPr>
          <p:cNvPr id="1887" name="Google Shape;1887;p58"/>
          <p:cNvGrpSpPr/>
          <p:nvPr/>
        </p:nvGrpSpPr>
        <p:grpSpPr>
          <a:xfrm rot="-6966032">
            <a:off x="647810" y="7395593"/>
            <a:ext cx="1756836" cy="2580954"/>
            <a:chOff x="10478963" y="-3477862"/>
            <a:chExt cx="489325" cy="680500"/>
          </a:xfrm>
        </p:grpSpPr>
        <p:sp>
          <p:nvSpPr>
            <p:cNvPr id="1888" name="Google Shape;1888;p58"/>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889" name="Google Shape;1889;p58"/>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890" name="Google Shape;1890;p58"/>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891" name="Google Shape;1891;p58"/>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892" name="Google Shape;1892;p58"/>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893" name="Google Shape;1893;p58"/>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894" name="Google Shape;1894;p58"/>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895" name="Google Shape;1895;p58"/>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896" name="Google Shape;1896;p58"/>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897" name="Google Shape;1897;p58"/>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898" name="Google Shape;1898;p58"/>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899" name="Google Shape;1899;p58"/>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900" name="Google Shape;1900;p58"/>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901" name="Google Shape;1901;p58"/>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902" name="Google Shape;1902;p58"/>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903" name="Google Shape;1903;p58"/>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904" name="Google Shape;1904;p58"/>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81" name="Google Shape;3012;p73"/>
          <p:cNvGrpSpPr/>
          <p:nvPr/>
        </p:nvGrpSpPr>
        <p:grpSpPr>
          <a:xfrm rot="10800000">
            <a:off x="12225468" y="-18288"/>
            <a:ext cx="5148132" cy="4045552"/>
            <a:chOff x="1858956" y="3313704"/>
            <a:chExt cx="1579266" cy="1194823"/>
          </a:xfrm>
        </p:grpSpPr>
        <p:sp>
          <p:nvSpPr>
            <p:cNvPr id="82" name="Google Shape;3013;p73"/>
            <p:cNvSpPr/>
            <p:nvPr/>
          </p:nvSpPr>
          <p:spPr>
            <a:xfrm rot="-1337015">
              <a:off x="1940968" y="3555467"/>
              <a:ext cx="1415241" cy="711297"/>
            </a:xfrm>
            <a:custGeom>
              <a:avLst/>
              <a:gdLst/>
              <a:ahLst/>
              <a:cxnLst/>
              <a:rect l="l" t="t" r="r" b="b"/>
              <a:pathLst>
                <a:path w="31948" h="16057" extrusionOk="0">
                  <a:moveTo>
                    <a:pt x="1765" y="1"/>
                  </a:moveTo>
                  <a:cubicBezTo>
                    <a:pt x="1225" y="1"/>
                    <a:pt x="705" y="267"/>
                    <a:pt x="427" y="765"/>
                  </a:cubicBezTo>
                  <a:cubicBezTo>
                    <a:pt x="406" y="808"/>
                    <a:pt x="384" y="850"/>
                    <a:pt x="363" y="893"/>
                  </a:cubicBezTo>
                  <a:cubicBezTo>
                    <a:pt x="342" y="936"/>
                    <a:pt x="320" y="978"/>
                    <a:pt x="299" y="1021"/>
                  </a:cubicBezTo>
                  <a:cubicBezTo>
                    <a:pt x="1" y="1788"/>
                    <a:pt x="384" y="2661"/>
                    <a:pt x="1130" y="3023"/>
                  </a:cubicBezTo>
                  <a:lnTo>
                    <a:pt x="28263" y="16036"/>
                  </a:lnTo>
                  <a:lnTo>
                    <a:pt x="31947" y="16057"/>
                  </a:lnTo>
                  <a:lnTo>
                    <a:pt x="31947" y="16057"/>
                  </a:lnTo>
                  <a:lnTo>
                    <a:pt x="29626" y="13182"/>
                  </a:lnTo>
                  <a:lnTo>
                    <a:pt x="2493" y="169"/>
                  </a:lnTo>
                  <a:cubicBezTo>
                    <a:pt x="2260" y="56"/>
                    <a:pt x="2011" y="1"/>
                    <a:pt x="1765" y="1"/>
                  </a:cubicBezTo>
                  <a:close/>
                </a:path>
              </a:pathLst>
            </a:custGeom>
            <a:solidFill>
              <a:schemeClr val="accent1"/>
            </a:solidFill>
            <a:ln>
              <a:noFill/>
            </a:ln>
            <a:effectLst>
              <a:outerShdw dist="38100" dir="2820000" algn="bl" rotWithShape="0">
                <a:schemeClr val="dk1"/>
              </a:outerShdw>
            </a:effectLst>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3" name="Google Shape;3014;p73"/>
            <p:cNvSpPr/>
            <p:nvPr/>
          </p:nvSpPr>
          <p:spPr>
            <a:xfrm rot="-1337015">
              <a:off x="1955885" y="3585849"/>
              <a:ext cx="1273708" cy="621770"/>
            </a:xfrm>
            <a:custGeom>
              <a:avLst/>
              <a:gdLst/>
              <a:ahLst/>
              <a:cxnLst/>
              <a:rect l="l" t="t" r="r" b="b"/>
              <a:pathLst>
                <a:path w="28753" h="14036" extrusionOk="0">
                  <a:moveTo>
                    <a:pt x="384" y="1"/>
                  </a:moveTo>
                  <a:cubicBezTo>
                    <a:pt x="235" y="86"/>
                    <a:pt x="107" y="214"/>
                    <a:pt x="1" y="342"/>
                  </a:cubicBezTo>
                  <a:lnTo>
                    <a:pt x="28561" y="14036"/>
                  </a:lnTo>
                  <a:lnTo>
                    <a:pt x="28752" y="13631"/>
                  </a:lnTo>
                  <a:lnTo>
                    <a:pt x="384"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4" name="Google Shape;3015;p73"/>
            <p:cNvSpPr/>
            <p:nvPr/>
          </p:nvSpPr>
          <p:spPr>
            <a:xfrm rot="-1337015">
              <a:off x="1959189" y="3634973"/>
              <a:ext cx="1267108" cy="625536"/>
            </a:xfrm>
            <a:custGeom>
              <a:avLst/>
              <a:gdLst/>
              <a:ahLst/>
              <a:cxnLst/>
              <a:rect l="l" t="t" r="r" b="b"/>
              <a:pathLst>
                <a:path w="28604" h="14121" extrusionOk="0">
                  <a:moveTo>
                    <a:pt x="43" y="0"/>
                  </a:moveTo>
                  <a:cubicBezTo>
                    <a:pt x="1" y="170"/>
                    <a:pt x="1" y="320"/>
                    <a:pt x="22" y="490"/>
                  </a:cubicBezTo>
                  <a:lnTo>
                    <a:pt x="28390" y="14120"/>
                  </a:lnTo>
                  <a:lnTo>
                    <a:pt x="28603" y="13694"/>
                  </a:lnTo>
                  <a:lnTo>
                    <a:pt x="43" y="0"/>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5" name="Google Shape;3016;p73"/>
            <p:cNvSpPr/>
            <p:nvPr/>
          </p:nvSpPr>
          <p:spPr>
            <a:xfrm rot="-1337015">
              <a:off x="3238703" y="3883805"/>
              <a:ext cx="182154" cy="127402"/>
            </a:xfrm>
            <a:custGeom>
              <a:avLst/>
              <a:gdLst/>
              <a:ahLst/>
              <a:cxnLst/>
              <a:rect l="l" t="t" r="r" b="b"/>
              <a:pathLst>
                <a:path w="4112" h="2876" extrusionOk="0">
                  <a:moveTo>
                    <a:pt x="1790" y="1"/>
                  </a:moveTo>
                  <a:cubicBezTo>
                    <a:pt x="1790" y="1"/>
                    <a:pt x="810" y="235"/>
                    <a:pt x="406" y="1087"/>
                  </a:cubicBezTo>
                  <a:cubicBezTo>
                    <a:pt x="1" y="1960"/>
                    <a:pt x="427" y="2855"/>
                    <a:pt x="427" y="2855"/>
                  </a:cubicBezTo>
                  <a:lnTo>
                    <a:pt x="4111" y="2876"/>
                  </a:lnTo>
                  <a:lnTo>
                    <a:pt x="4111" y="2876"/>
                  </a:lnTo>
                  <a:lnTo>
                    <a:pt x="1790" y="1"/>
                  </a:ln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6" name="Google Shape;3017;p73"/>
            <p:cNvSpPr/>
            <p:nvPr/>
          </p:nvSpPr>
          <p:spPr>
            <a:xfrm rot="-1337015">
              <a:off x="3338070" y="3928381"/>
              <a:ext cx="91565" cy="63258"/>
            </a:xfrm>
            <a:custGeom>
              <a:avLst/>
              <a:gdLst/>
              <a:ahLst/>
              <a:cxnLst/>
              <a:rect l="l" t="t" r="r" b="b"/>
              <a:pathLst>
                <a:path w="2067" h="1428" extrusionOk="0">
                  <a:moveTo>
                    <a:pt x="916" y="1"/>
                  </a:moveTo>
                  <a:cubicBezTo>
                    <a:pt x="916" y="1"/>
                    <a:pt x="426" y="107"/>
                    <a:pt x="213" y="533"/>
                  </a:cubicBezTo>
                  <a:cubicBezTo>
                    <a:pt x="0" y="981"/>
                    <a:pt x="235" y="1428"/>
                    <a:pt x="235" y="1428"/>
                  </a:cubicBezTo>
                  <a:lnTo>
                    <a:pt x="2066" y="1428"/>
                  </a:lnTo>
                  <a:lnTo>
                    <a:pt x="916" y="1"/>
                  </a:ln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
        <p:nvSpPr>
          <p:cNvPr id="87" name="Google Shape;997;p41"/>
          <p:cNvSpPr txBox="1">
            <a:spLocks noGrp="1"/>
          </p:cNvSpPr>
          <p:nvPr>
            <p:ph type="title"/>
          </p:nvPr>
        </p:nvSpPr>
        <p:spPr>
          <a:xfrm>
            <a:off x="788141" y="3025574"/>
            <a:ext cx="16753498" cy="3032326"/>
          </a:xfrm>
          <a:prstGeom prst="rect">
            <a:avLst/>
          </a:prstGeom>
          <a:solidFill>
            <a:srgbClr val="DFE2B6"/>
          </a:solidFill>
        </p:spPr>
        <p:txBody>
          <a:bodyPr spcFirstLastPara="1" wrap="square" lIns="182850" tIns="182850" rIns="182850" bIns="182850" anchor="t" anchorCtr="0">
            <a:noAutofit/>
          </a:bodyPr>
          <a:lstStyle/>
          <a:p>
            <a:pPr lvl="0" algn="ctr">
              <a:lnSpc>
                <a:spcPct val="150000"/>
              </a:lnSpc>
            </a:pPr>
            <a:r>
              <a:rPr lang="en-US" sz="13000" b="1">
                <a:latin typeface="+mj-lt"/>
              </a:rPr>
              <a:t>VẬN DỤNG</a:t>
            </a:r>
            <a:endParaRPr sz="13000" b="1" dirty="0">
              <a:latin typeface="+mj-lt"/>
            </a:endParaRPr>
          </a:p>
        </p:txBody>
      </p:sp>
      <p:pic>
        <p:nvPicPr>
          <p:cNvPr id="90" name="Picture 89"/>
          <p:cNvPicPr>
            <a:picLocks noChangeAspect="1"/>
          </p:cNvPicPr>
          <p:nvPr/>
        </p:nvPicPr>
        <p:blipFill>
          <a:blip r:embed="rId3"/>
          <a:stretch>
            <a:fillRect/>
          </a:stretch>
        </p:blipFill>
        <p:spPr>
          <a:xfrm>
            <a:off x="15566270" y="8291855"/>
            <a:ext cx="1641636" cy="919230"/>
          </a:xfrm>
          <a:prstGeom prst="rect">
            <a:avLst/>
          </a:prstGeom>
        </p:spPr>
      </p:pic>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7248" y="1035589"/>
            <a:ext cx="6191476" cy="6169446"/>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567094" y="124628"/>
            <a:ext cx="842332" cy="842332"/>
          </a:xfrm>
          <a:prstGeom prst="rect">
            <a:avLst/>
          </a:prstGeom>
        </p:spPr>
      </p:pic>
    </p:spTree>
    <p:extLst>
      <p:ext uri="{BB962C8B-B14F-4D97-AF65-F5344CB8AC3E}">
        <p14:creationId xmlns:p14="http://schemas.microsoft.com/office/powerpoint/2010/main" val="3039302899"/>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851211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70281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231952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30015" y="555815"/>
            <a:ext cx="16308286" cy="34446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xmlns="" id="{4605F6AC-8356-4661-B6A4-309609CF4CCF}"/>
                  </a:ext>
                </a:extLst>
              </p:cNvPr>
              <p:cNvSpPr txBox="1"/>
              <p:nvPr/>
            </p:nvSpPr>
            <p:spPr>
              <a:xfrm>
                <a:off x="1765860" y="610636"/>
                <a:ext cx="14683128" cy="3313664"/>
              </a:xfrm>
              <a:prstGeom prst="rect">
                <a:avLst/>
              </a:prstGeom>
              <a:noFill/>
            </p:spPr>
            <p:txBody>
              <a:bodyPr wrap="square" rtlCol="0">
                <a:spAutoFit/>
              </a:bodyPr>
              <a:lstStyle/>
              <a:p>
                <a:pPr algn="just" defTabSz="1828800">
                  <a:lnSpc>
                    <a:spcPct val="150000"/>
                  </a:lnSpc>
                  <a:buClr>
                    <a:srgbClr val="000000"/>
                  </a:buClr>
                  <a:tabLst>
                    <a:tab pos="360680" algn="l"/>
                    <a:tab pos="6841490" algn="l"/>
                  </a:tabLst>
                </a:pPr>
                <a:r>
                  <a:rPr kumimoji="0" lang="nl-NL" sz="3600" b="1" i="0" u="none" strike="noStrike" kern="1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sym typeface="Arial"/>
                  </a:rPr>
                  <a:t>Câu 1.</a:t>
                </a:r>
                <a:r>
                  <a:rPr kumimoji="0" lang="nl-NL" sz="36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lang="da-DK" sz="3600" dirty="0">
                    <a:solidFill>
                      <a:schemeClr val="bg1"/>
                    </a:solidFill>
                    <a:latin typeface="Arial" panose="020B0604020202020204" pitchFamily="34" charset="0"/>
                    <a:ea typeface="Times New Roman" panose="02020603050405020304" pitchFamily="18" charset="0"/>
                    <a:cs typeface="Arial" panose="020B0604020202020204" pitchFamily="34" charset="0"/>
                  </a:rPr>
                  <a:t>Cho phép thử </a:t>
                </a:r>
                <a14:m>
                  <m:oMath xmlns:m="http://schemas.openxmlformats.org/officeDocument/2006/math">
                    <m:r>
                      <a:rPr lang="en-US" sz="3600" b="1" i="1">
                        <a:solidFill>
                          <a:schemeClr val="bg1"/>
                        </a:solidFill>
                        <a:latin typeface="Cambria Math" panose="02040503050406030204" pitchFamily="18" charset="0"/>
                        <a:cs typeface="Arial" panose="020B0604020202020204" pitchFamily="34" charset="0"/>
                      </a:rPr>
                      <m:t>𝑻</m:t>
                    </m:r>
                  </m:oMath>
                </a14:m>
                <a:r>
                  <a:rPr lang="da-DK" sz="3600" b="1" dirty="0">
                    <a:solidFill>
                      <a:schemeClr val="bg1"/>
                    </a:solidFill>
                    <a:latin typeface="Arial" panose="020B0604020202020204" pitchFamily="34" charset="0"/>
                    <a:ea typeface="Times New Roman" panose="02020603050405020304" pitchFamily="18" charset="0"/>
                    <a:cs typeface="Arial" panose="020B0604020202020204" pitchFamily="34" charset="0"/>
                  </a:rPr>
                  <a:t>,</a:t>
                </a:r>
                <a:r>
                  <a:rPr lang="da-DK" sz="3600" dirty="0">
                    <a:solidFill>
                      <a:schemeClr val="bg1"/>
                    </a:solidFill>
                    <a:latin typeface="Arial" panose="020B0604020202020204" pitchFamily="34" charset="0"/>
                    <a:ea typeface="Times New Roman" panose="02020603050405020304" pitchFamily="18" charset="0"/>
                    <a:cs typeface="Arial" panose="020B0604020202020204" pitchFamily="34" charset="0"/>
                  </a:rPr>
                  <a:t> xét biến cố </a:t>
                </a:r>
                <a14:m>
                  <m:oMath xmlns:m="http://schemas.openxmlformats.org/officeDocument/2006/math">
                    <m:r>
                      <a:rPr lang="en-US" sz="3600" b="1" i="1">
                        <a:solidFill>
                          <a:schemeClr val="bg1"/>
                        </a:solidFill>
                        <a:latin typeface="Cambria Math" panose="02040503050406030204" pitchFamily="18" charset="0"/>
                        <a:cs typeface="Arial" panose="020B0604020202020204" pitchFamily="34" charset="0"/>
                      </a:rPr>
                      <m:t>𝑬</m:t>
                    </m:r>
                  </m:oMath>
                </a14:m>
                <a:r>
                  <a:rPr lang="da-DK" sz="3600" dirty="0">
                    <a:solidFill>
                      <a:schemeClr val="bg1"/>
                    </a:solidFill>
                    <a:latin typeface="Arial" panose="020B0604020202020204" pitchFamily="34" charset="0"/>
                    <a:ea typeface="Times New Roman" panose="02020603050405020304" pitchFamily="18" charset="0"/>
                    <a:cs typeface="Arial" panose="020B0604020202020204" pitchFamily="34" charset="0"/>
                  </a:rPr>
                  <a:t>, ở đó việc xảy ra hay không xảy ra của </a:t>
                </a:r>
                <a14:m>
                  <m:oMath xmlns:m="http://schemas.openxmlformats.org/officeDocument/2006/math">
                    <m:r>
                      <a:rPr lang="en-US" sz="3600" b="1" i="1">
                        <a:solidFill>
                          <a:schemeClr val="bg1"/>
                        </a:solidFill>
                        <a:latin typeface="Cambria Math" panose="02040503050406030204" pitchFamily="18" charset="0"/>
                        <a:cs typeface="Arial" panose="020B0604020202020204" pitchFamily="34" charset="0"/>
                      </a:rPr>
                      <m:t>𝑬</m:t>
                    </m:r>
                  </m:oMath>
                </a14:m>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tuỳ</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thuộc</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vào</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kết</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quả</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của</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phép</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thử</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600" b="1" i="1">
                        <a:solidFill>
                          <a:schemeClr val="bg1"/>
                        </a:solidFill>
                        <a:latin typeface="Cambria Math" panose="02040503050406030204" pitchFamily="18" charset="0"/>
                        <a:cs typeface="Arial" panose="020B0604020202020204" pitchFamily="34" charset="0"/>
                      </a:rPr>
                      <m:t>𝑻</m:t>
                    </m:r>
                  </m:oMath>
                </a14:m>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Kết</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quả</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của</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phép</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thử</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600" b="1" i="1">
                        <a:solidFill>
                          <a:schemeClr val="bg1"/>
                        </a:solidFill>
                        <a:latin typeface="Cambria Math" panose="02040503050406030204" pitchFamily="18" charset="0"/>
                        <a:cs typeface="Arial" panose="020B0604020202020204" pitchFamily="34" charset="0"/>
                      </a:rPr>
                      <m:t>𝑻</m:t>
                    </m:r>
                  </m:oMath>
                </a14:m>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làm</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cho</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biến</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cố</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600" b="1" i="1">
                        <a:solidFill>
                          <a:schemeClr val="bg1"/>
                        </a:solidFill>
                        <a:latin typeface="Cambria Math" panose="02040503050406030204" pitchFamily="18" charset="0"/>
                        <a:cs typeface="Arial" panose="020B0604020202020204" pitchFamily="34" charset="0"/>
                      </a:rPr>
                      <m:t>𝑬</m:t>
                    </m:r>
                  </m:oMath>
                </a14:m>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xảy</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ra</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gọi</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là</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cho</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600" b="1" i="1">
                        <a:solidFill>
                          <a:schemeClr val="bg1"/>
                        </a:solidFill>
                        <a:latin typeface="Cambria Math" panose="02040503050406030204" pitchFamily="18" charset="0"/>
                        <a:cs typeface="Arial" panose="020B0604020202020204" pitchFamily="34" charset="0"/>
                      </a:rPr>
                      <m:t>𝑬</m:t>
                    </m:r>
                  </m:oMath>
                </a14:m>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a:t>
                </a:r>
              </a:p>
              <a:p>
                <a:pPr marL="0" marR="0" lvl="0" indent="0" algn="just" defTabSz="1828800" rtl="0" eaLnBrk="1" fontAlgn="auto" latinLnBrk="0" hangingPunct="1">
                  <a:lnSpc>
                    <a:spcPct val="150000"/>
                  </a:lnSpc>
                  <a:spcBef>
                    <a:spcPts val="0"/>
                  </a:spcBef>
                  <a:spcAft>
                    <a:spcPts val="0"/>
                  </a:spcAft>
                  <a:buClr>
                    <a:srgbClr val="000000"/>
                  </a:buClr>
                  <a:buSzTx/>
                  <a:buFontTx/>
                  <a:buNone/>
                  <a:tabLst>
                    <a:tab pos="360680" algn="l"/>
                    <a:tab pos="6841490" algn="l"/>
                  </a:tabLst>
                  <a:defRPr/>
                </a:pPr>
                <a:endParaRPr kumimoji="0" lang="en-US" sz="3600" b="0"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765860" y="610636"/>
                <a:ext cx="14683128" cy="3313664"/>
              </a:xfrm>
              <a:prstGeom prst="rect">
                <a:avLst/>
              </a:prstGeom>
              <a:blipFill>
                <a:blip r:embed="rId11"/>
                <a:stretch>
                  <a:fillRect l="-1287" r="-1287"/>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xmlns="" id="{D0E6AFB4-275F-4728-9A13-27E00F9EA3A2}"/>
              </a:ext>
            </a:extLst>
          </p:cNvPr>
          <p:cNvSpPr/>
          <p:nvPr/>
        </p:nvSpPr>
        <p:spPr>
          <a:xfrm flipH="1">
            <a:off x="9084161" y="7596265"/>
            <a:ext cx="8254174" cy="18317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773247" y="4776759"/>
            <a:ext cx="8254174" cy="18418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9555048" y="7991413"/>
            <a:ext cx="9123388" cy="737574"/>
          </a:xfrm>
          <a:prstGeom prst="rect">
            <a:avLst/>
          </a:prstGeom>
          <a:noFill/>
        </p:spPr>
        <p:txBody>
          <a:bodyPr wrap="square" rtlCol="0">
            <a:spAutoFit/>
          </a:bodyPr>
          <a:lstStyle/>
          <a:p>
            <a:pPr marL="514376" lvl="0" indent="-514376" algn="just" defTabSz="1828800">
              <a:lnSpc>
                <a:spcPct val="130000"/>
              </a:lnSpc>
              <a:buClr>
                <a:prstClr val="white"/>
              </a:buClr>
              <a:buFont typeface="Wingdings" panose="05000000000000000000" pitchFamily="2" charset="2"/>
              <a:buChar char="w"/>
              <a:defRPr/>
            </a:pPr>
            <a:r>
              <a:rPr kumimoji="0" lang="en-US" sz="36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kết</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quả</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thuận</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lợi</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1163681" y="5196293"/>
            <a:ext cx="7628295" cy="737574"/>
          </a:xfrm>
          <a:prstGeom prst="rect">
            <a:avLst/>
          </a:prstGeom>
          <a:noFill/>
        </p:spPr>
        <p:txBody>
          <a:bodyPr wrap="square" rtlCol="0">
            <a:spAutoFit/>
          </a:bodyPr>
          <a:lstStyle/>
          <a:p>
            <a:pPr marL="514376" marR="0" lvl="0" indent="-514376" algn="just" defTabSz="1828800" rtl="0" eaLnBrk="1" fontAlgn="auto" latinLnBrk="0" hangingPunct="1">
              <a:lnSpc>
                <a:spcPct val="130000"/>
              </a:lnSpc>
              <a:spcBef>
                <a:spcPts val="0"/>
              </a:spcBef>
              <a:spcAft>
                <a:spcPts val="0"/>
              </a:spcAft>
              <a:buClr>
                <a:prstClr val="white"/>
              </a:buClr>
              <a:buSzTx/>
              <a:buFont typeface="Wingdings" panose="05000000000000000000" pitchFamily="2" charset="2"/>
              <a:buChar char="w"/>
              <a:tabLst/>
              <a:defRPr/>
            </a:pPr>
            <a:r>
              <a:rPr kumimoji="0" lang="en-US" sz="36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lang="en-US" sz="3600" noProof="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600" noProof="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không</a:t>
            </a:r>
            <a:r>
              <a:rPr lang="en-US" sz="3600" noProof="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3600" noProof="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gian</a:t>
            </a:r>
            <a:r>
              <a:rPr lang="en-US" sz="3600" noProof="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3600" noProof="0" dirty="0" err="1">
                <a:solidFill>
                  <a:schemeClr val="bg1"/>
                </a:solidFill>
                <a:latin typeface="Arial" panose="020B0604020202020204" pitchFamily="34" charset="0"/>
                <a:ea typeface="Tahoma" panose="020B0604030504040204" pitchFamily="34" charset="0"/>
                <a:cs typeface="Arial" panose="020B0604020202020204" pitchFamily="34" charset="0"/>
                <a:sym typeface="Arial"/>
              </a:rPr>
              <a:t>mẫu</a:t>
            </a:r>
            <a:endParaRPr kumimoji="0" lang="en-US" sz="3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9084161" y="4768597"/>
            <a:ext cx="8254174" cy="18578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773247" y="7592785"/>
            <a:ext cx="8254174" cy="185906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9555047" y="5207437"/>
            <a:ext cx="7569271" cy="737574"/>
          </a:xfrm>
          <a:prstGeom prst="rect">
            <a:avLst/>
          </a:prstGeom>
          <a:noFill/>
        </p:spPr>
        <p:txBody>
          <a:bodyPr wrap="square" rtlCol="0">
            <a:spAutoFit/>
          </a:bodyPr>
          <a:lstStyle/>
          <a:p>
            <a:pPr marL="514376" lvl="0" indent="-514376" algn="just" defTabSz="1828800">
              <a:lnSpc>
                <a:spcPct val="130000"/>
              </a:lnSpc>
              <a:buClr>
                <a:prstClr val="white"/>
              </a:buClr>
              <a:buFont typeface="Wingdings" panose="05000000000000000000" pitchFamily="2" charset="2"/>
              <a:buChar char="w"/>
              <a:defRPr/>
            </a:pPr>
            <a:r>
              <a:rPr kumimoji="0" lang="en-US" sz="36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vi-VN" sz="36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kết</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quả</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không</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thuận</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lợi</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1163683" y="8063485"/>
            <a:ext cx="7104098" cy="737574"/>
          </a:xfrm>
          <a:prstGeom prst="rect">
            <a:avLst/>
          </a:prstGeom>
          <a:noFill/>
        </p:spPr>
        <p:txBody>
          <a:bodyPr wrap="square" rtlCol="0">
            <a:spAutoFit/>
          </a:bodyPr>
          <a:lstStyle/>
          <a:p>
            <a:pPr marL="514376" marR="0" lvl="0" indent="-514376" algn="just" defTabSz="1828800" rtl="0" eaLnBrk="1" fontAlgn="auto" latinLnBrk="0" hangingPunct="1">
              <a:lnSpc>
                <a:spcPct val="130000"/>
              </a:lnSpc>
              <a:spcBef>
                <a:spcPts val="0"/>
              </a:spcBef>
              <a:spcAft>
                <a:spcPts val="0"/>
              </a:spcAft>
              <a:buClr>
                <a:prstClr val="white"/>
              </a:buClr>
              <a:buSzTx/>
              <a:buFont typeface="Wingdings" panose="05000000000000000000" pitchFamily="2" charset="2"/>
              <a:buChar char="w"/>
              <a:tabLst/>
              <a:defRPr/>
            </a:pPr>
            <a:r>
              <a:rPr kumimoji="0" lang="en-US" sz="36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r>
              <a:rPr kumimoji="0" lang="en-US" sz="3600" b="0" i="0" u="none" strike="noStrike" kern="1200" cap="none" spc="0" normalizeH="0" baseline="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sym typeface="Arial"/>
              </a:rPr>
              <a:t>biến</a:t>
            </a:r>
            <a:r>
              <a:rPr kumimoji="0" lang="en-US" sz="3600" b="0" i="0" u="none" strike="noStrike" kern="1200" cap="none" spc="0" normalizeH="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kumimoji="0" lang="en-US" sz="3600" b="0" i="0" u="none" strike="noStrike" kern="1200" cap="none" spc="0" normalizeH="0" noProof="0" dirty="0" err="1">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sym typeface="Arial"/>
              </a:rPr>
              <a:t>cố</a:t>
            </a:r>
            <a:endParaRPr kumimoji="0" lang="en-US" sz="3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717372" y="1295795"/>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717372" y="2218045"/>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733728" y="3111239"/>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733728" y="4677143"/>
            <a:ext cx="731046" cy="731046"/>
          </a:xfrm>
          <a:prstGeom prst="rect">
            <a:avLst/>
          </a:prstGeom>
        </p:spPr>
      </p:pic>
    </p:spTree>
    <p:extLst>
      <p:ext uri="{BB962C8B-B14F-4D97-AF65-F5344CB8AC3E}">
        <p14:creationId xmlns:p14="http://schemas.microsoft.com/office/powerpoint/2010/main" val="225571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9" presetClass="emph" presetSubtype="0" repeatCount="4000" fill="hold" grpId="2" nodeType="withEffect">
                                  <p:stCondLst>
                                    <p:cond delay="3000"/>
                                  </p:stCondLst>
                                  <p:childTnLst>
                                    <p:animClr clrSpc="rgb" dir="cw">
                                      <p:cBhvr override="childStyle">
                                        <p:cTn id="79" dur="500" fill="hold"/>
                                        <p:tgtEl>
                                          <p:spTgt spid="15"/>
                                        </p:tgtEl>
                                        <p:attrNameLst>
                                          <p:attrName>style.color</p:attrName>
                                        </p:attrNameLst>
                                      </p:cBhvr>
                                      <p:to>
                                        <a:srgbClr val="92D050"/>
                                      </p:to>
                                    </p:animClr>
                                    <p:animClr clrSpc="rgb" dir="cw">
                                      <p:cBhvr>
                                        <p:cTn id="80" dur="500" fill="hold"/>
                                        <p:tgtEl>
                                          <p:spTgt spid="15"/>
                                        </p:tgtEl>
                                        <p:attrNameLst>
                                          <p:attrName>fillcolor</p:attrName>
                                        </p:attrNameLst>
                                      </p:cBhvr>
                                      <p:to>
                                        <a:srgbClr val="92D050"/>
                                      </p:to>
                                    </p:animClr>
                                    <p:set>
                                      <p:cBhvr>
                                        <p:cTn id="81" dur="500" fill="hold"/>
                                        <p:tgtEl>
                                          <p:spTgt spid="15"/>
                                        </p:tgtEl>
                                        <p:attrNameLst>
                                          <p:attrName>fill.type</p:attrName>
                                        </p:attrNameLst>
                                      </p:cBhvr>
                                      <p:to>
                                        <p:strVal val="solid"/>
                                      </p:to>
                                    </p:set>
                                    <p:set>
                                      <p:cBhvr>
                                        <p:cTn id="82" dur="500" fill="hold"/>
                                        <p:tgtEl>
                                          <p:spTgt spid="15"/>
                                        </p:tgtEl>
                                        <p:attrNameLst>
                                          <p:attrName>fill.on</p:attrName>
                                        </p:attrNameLst>
                                      </p:cBhvr>
                                      <p:to>
                                        <p:strVal val="true"/>
                                      </p:to>
                                    </p:set>
                                  </p:childTnLst>
                                </p:cTn>
                              </p:par>
                              <p:par>
                                <p:cTn id="83" presetID="1" presetClass="mediacall" presetSubtype="0" fill="hold" nodeType="withEffect">
                                  <p:stCondLst>
                                    <p:cond delay="3000"/>
                                  </p:stCondLst>
                                  <p:childTnLst>
                                    <p:cmd type="call" cmd="playFrom(0.0)">
                                      <p:cBhvr>
                                        <p:cTn id="84" dur="5903" fill="hold"/>
                                        <p:tgtEl>
                                          <p:spTgt spid="41"/>
                                        </p:tgtEl>
                                      </p:cBhvr>
                                    </p:cmd>
                                  </p:childTnLst>
                                </p:cTn>
                              </p:par>
                              <p:par>
                                <p:cTn id="85" presetID="3" presetClass="mediacall" presetSubtype="0" fill="hold" nodeType="withEffect">
                                  <p:stCondLst>
                                    <p:cond delay="3000"/>
                                  </p:stCondLst>
                                  <p:childTnLst>
                                    <p:cmd type="call" cmd="stop">
                                      <p:cBhvr>
                                        <p:cTn id="86" dur="1" fill="hold"/>
                                        <p:tgtEl>
                                          <p:spTgt spid="39"/>
                                        </p:tgtEl>
                                      </p:cBhvr>
                                    </p:cmd>
                                  </p:childTnLst>
                                </p:cTn>
                              </p:par>
                              <p:par>
                                <p:cTn id="87" presetID="30" presetClass="emph" presetSubtype="0" fill="hold" grpId="2" nodeType="withEffect">
                                  <p:stCondLst>
                                    <p:cond delay="3000"/>
                                  </p:stCondLst>
                                  <p:childTnLst>
                                    <p:animClr clrSpc="hsl" dir="cw">
                                      <p:cBhvr override="childStyle">
                                        <p:cTn id="88" dur="500" fill="hold"/>
                                        <p:tgtEl>
                                          <p:spTgt spid="33"/>
                                        </p:tgtEl>
                                        <p:attrNameLst>
                                          <p:attrName>style.color</p:attrName>
                                        </p:attrNameLst>
                                      </p:cBhvr>
                                      <p:by>
                                        <p:hsl h="0" s="12549" l="25098"/>
                                      </p:by>
                                    </p:animClr>
                                    <p:animClr clrSpc="hsl" dir="cw">
                                      <p:cBhvr>
                                        <p:cTn id="89" dur="500" fill="hold"/>
                                        <p:tgtEl>
                                          <p:spTgt spid="33"/>
                                        </p:tgtEl>
                                        <p:attrNameLst>
                                          <p:attrName>fillcolor</p:attrName>
                                        </p:attrNameLst>
                                      </p:cBhvr>
                                      <p:by>
                                        <p:hsl h="0" s="12549" l="25098"/>
                                      </p:by>
                                    </p:animClr>
                                    <p:animClr clrSpc="hsl" dir="cw">
                                      <p:cBhvr>
                                        <p:cTn id="90" dur="500" fill="hold"/>
                                        <p:tgtEl>
                                          <p:spTgt spid="33"/>
                                        </p:tgtEl>
                                        <p:attrNameLst>
                                          <p:attrName>stroke.color</p:attrName>
                                        </p:attrNameLst>
                                      </p:cBhvr>
                                      <p:by>
                                        <p:hsl h="0" s="12549" l="25098"/>
                                      </p:by>
                                    </p:animClr>
                                    <p:set>
                                      <p:cBhvr>
                                        <p:cTn id="91" dur="500" fill="hold"/>
                                        <p:tgtEl>
                                          <p:spTgt spid="33"/>
                                        </p:tgtEl>
                                        <p:attrNameLst>
                                          <p:attrName>fill.type</p:attrName>
                                        </p:attrNameLst>
                                      </p:cBhvr>
                                      <p:to>
                                        <p:strVal val="solid"/>
                                      </p:to>
                                    </p:set>
                                  </p:childTnLst>
                                </p:cTn>
                              </p:par>
                              <p:par>
                                <p:cTn id="92" presetID="24" presetClass="emph" presetSubtype="0" fill="hold" grpId="3" nodeType="withEffect">
                                  <p:stCondLst>
                                    <p:cond delay="3000"/>
                                  </p:stCondLst>
                                  <p:childTnLst>
                                    <p:animClr clrSpc="hsl" dir="cw">
                                      <p:cBhvr override="childStyle">
                                        <p:cTn id="93" dur="500" fill="hold"/>
                                        <p:tgtEl>
                                          <p:spTgt spid="25"/>
                                        </p:tgtEl>
                                        <p:attrNameLst>
                                          <p:attrName>style.color</p:attrName>
                                        </p:attrNameLst>
                                      </p:cBhvr>
                                      <p:by>
                                        <p:hsl h="0" s="-12549" l="-25098"/>
                                      </p:by>
                                    </p:animClr>
                                    <p:animClr clrSpc="hsl" dir="cw">
                                      <p:cBhvr>
                                        <p:cTn id="94" dur="500" fill="hold"/>
                                        <p:tgtEl>
                                          <p:spTgt spid="25"/>
                                        </p:tgtEl>
                                        <p:attrNameLst>
                                          <p:attrName>fillcolor</p:attrName>
                                        </p:attrNameLst>
                                      </p:cBhvr>
                                      <p:by>
                                        <p:hsl h="0" s="-12549" l="-25098"/>
                                      </p:by>
                                    </p:animClr>
                                    <p:animClr clrSpc="hsl" dir="cw">
                                      <p:cBhvr>
                                        <p:cTn id="95" dur="500" fill="hold"/>
                                        <p:tgtEl>
                                          <p:spTgt spid="25"/>
                                        </p:tgtEl>
                                        <p:attrNameLst>
                                          <p:attrName>stroke.color</p:attrName>
                                        </p:attrNameLst>
                                      </p:cBhvr>
                                      <p:by>
                                        <p:hsl h="0" s="-12549" l="-25098"/>
                                      </p:by>
                                    </p:animClr>
                                    <p:set>
                                      <p:cBhvr>
                                        <p:cTn id="96"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7" restart="whenNotActive" fill="hold" evtFilter="cancelBubble" nodeType="interactiveSeq">
                <p:stCondLst>
                  <p:cond evt="onClick" delay="0">
                    <p:tgtEl>
                      <p:spTgt spid="27"/>
                    </p:tgtEl>
                  </p:cond>
                </p:stCondLst>
                <p:endSync evt="end" delay="0">
                  <p:rtn val="all"/>
                </p:endSync>
                <p:childTnLst>
                  <p:par>
                    <p:cTn id="98" fill="hold">
                      <p:stCondLst>
                        <p:cond delay="0"/>
                      </p:stCondLst>
                      <p:childTnLst>
                        <p:par>
                          <p:cTn id="99" fill="hold">
                            <p:stCondLst>
                              <p:cond delay="0"/>
                            </p:stCondLst>
                            <p:childTnLst>
                              <p:par>
                                <p:cTn id="100" presetID="24" presetClass="emph" presetSubtype="0" fill="hold" grpId="1" nodeType="clickEffect">
                                  <p:stCondLst>
                                    <p:cond delay="0"/>
                                  </p:stCondLst>
                                  <p:childTnLst>
                                    <p:animClr clrSpc="hsl" dir="cw">
                                      <p:cBhvr override="childStyle">
                                        <p:cTn id="101" dur="500" fill="hold"/>
                                        <p:tgtEl>
                                          <p:spTgt spid="27"/>
                                        </p:tgtEl>
                                        <p:attrNameLst>
                                          <p:attrName>style.color</p:attrName>
                                        </p:attrNameLst>
                                      </p:cBhvr>
                                      <p:by>
                                        <p:hsl h="0" s="-12549" l="-25098"/>
                                      </p:by>
                                    </p:animClr>
                                    <p:animClr clrSpc="hsl" dir="cw">
                                      <p:cBhvr>
                                        <p:cTn id="102" dur="500" fill="hold"/>
                                        <p:tgtEl>
                                          <p:spTgt spid="27"/>
                                        </p:tgtEl>
                                        <p:attrNameLst>
                                          <p:attrName>fillcolor</p:attrName>
                                        </p:attrNameLst>
                                      </p:cBhvr>
                                      <p:by>
                                        <p:hsl h="0" s="-12549" l="-25098"/>
                                      </p:by>
                                    </p:animClr>
                                    <p:animClr clrSpc="hsl" dir="cw">
                                      <p:cBhvr>
                                        <p:cTn id="103" dur="500" fill="hold"/>
                                        <p:tgtEl>
                                          <p:spTgt spid="27"/>
                                        </p:tgtEl>
                                        <p:attrNameLst>
                                          <p:attrName>stroke.color</p:attrName>
                                        </p:attrNameLst>
                                      </p:cBhvr>
                                      <p:by>
                                        <p:hsl h="0" s="-12549" l="-25098"/>
                                      </p:by>
                                    </p:animClr>
                                    <p:set>
                                      <p:cBhvr>
                                        <p:cTn id="104" dur="500" fill="hold"/>
                                        <p:tgtEl>
                                          <p:spTgt spid="27"/>
                                        </p:tgtEl>
                                        <p:attrNameLst>
                                          <p:attrName>fill.type</p:attrName>
                                        </p:attrNameLst>
                                      </p:cBhvr>
                                      <p:to>
                                        <p:strVal val="solid"/>
                                      </p:to>
                                    </p:set>
                                  </p:childTnLst>
                                </p:cTn>
                              </p:par>
                              <p:par>
                                <p:cTn id="105" presetID="19" presetClass="emph" presetSubtype="0" fill="hold" grpId="0" nodeType="withEffect">
                                  <p:stCondLst>
                                    <p:cond delay="0"/>
                                  </p:stCondLst>
                                  <p:childTnLst>
                                    <p:animClr clrSpc="rgb" dir="cw">
                                      <p:cBhvr override="childStyle">
                                        <p:cTn id="106" dur="500" fill="hold"/>
                                        <p:tgtEl>
                                          <p:spTgt spid="16"/>
                                        </p:tgtEl>
                                        <p:attrNameLst>
                                          <p:attrName>style.color</p:attrName>
                                        </p:attrNameLst>
                                      </p:cBhvr>
                                      <p:to>
                                        <a:srgbClr val="FFC000"/>
                                      </p:to>
                                    </p:animClr>
                                    <p:animClr clrSpc="rgb" dir="cw">
                                      <p:cBhvr>
                                        <p:cTn id="107" dur="500" fill="hold"/>
                                        <p:tgtEl>
                                          <p:spTgt spid="16"/>
                                        </p:tgtEl>
                                        <p:attrNameLst>
                                          <p:attrName>fillcolor</p:attrName>
                                        </p:attrNameLst>
                                      </p:cBhvr>
                                      <p:to>
                                        <a:srgbClr val="FFC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0"/>
                                  </p:stCondLst>
                                  <p:childTnLst>
                                    <p:cmd type="call" cmd="playFrom(0.0)">
                                      <p:cBhvr>
                                        <p:cTn id="111" dur="20218" fill="hold"/>
                                        <p:tgtEl>
                                          <p:spTgt spid="39"/>
                                        </p:tgtEl>
                                      </p:cBhvr>
                                    </p:cmd>
                                  </p:childTnLst>
                                </p:cTn>
                              </p:par>
                              <p:par>
                                <p:cTn id="112" presetID="3" presetClass="mediacall" presetSubtype="0" fill="hold" nodeType="withEffect">
                                  <p:stCondLst>
                                    <p:cond delay="0"/>
                                  </p:stCondLst>
                                  <p:childTnLst>
                                    <p:cmd type="call" cmd="stop">
                                      <p:cBhvr>
                                        <p:cTn id="113" dur="1" fill="hold"/>
                                        <p:tgtEl>
                                          <p:spTgt spid="38"/>
                                        </p:tgtEl>
                                      </p:cBhvr>
                                    </p:cmd>
                                  </p:childTnLst>
                                </p:cTn>
                              </p:par>
                              <p:par>
                                <p:cTn id="114" presetID="19" presetClass="emph" presetSubtype="0" fill="hold" grpId="1" nodeType="withEffect">
                                  <p:stCondLst>
                                    <p:cond delay="3500"/>
                                  </p:stCondLst>
                                  <p:childTnLst>
                                    <p:animClr clrSpc="rgb" dir="cw">
                                      <p:cBhvr override="childStyle">
                                        <p:cTn id="115" dur="500" fill="hold"/>
                                        <p:tgtEl>
                                          <p:spTgt spid="16"/>
                                        </p:tgtEl>
                                        <p:attrNameLst>
                                          <p:attrName>style.color</p:attrName>
                                        </p:attrNameLst>
                                      </p:cBhvr>
                                      <p:to>
                                        <a:srgbClr val="FF0000"/>
                                      </p:to>
                                    </p:animClr>
                                    <p:animClr clrSpc="rgb" dir="cw">
                                      <p:cBhvr>
                                        <p:cTn id="116" dur="500" fill="hold"/>
                                        <p:tgtEl>
                                          <p:spTgt spid="16"/>
                                        </p:tgtEl>
                                        <p:attrNameLst>
                                          <p:attrName>fillcolor</p:attrName>
                                        </p:attrNameLst>
                                      </p:cBhvr>
                                      <p:to>
                                        <a:srgbClr val="FF0000"/>
                                      </p:to>
                                    </p:animClr>
                                    <p:set>
                                      <p:cBhvr>
                                        <p:cTn id="117" dur="500" fill="hold"/>
                                        <p:tgtEl>
                                          <p:spTgt spid="16"/>
                                        </p:tgtEl>
                                        <p:attrNameLst>
                                          <p:attrName>fill.type</p:attrName>
                                        </p:attrNameLst>
                                      </p:cBhvr>
                                      <p:to>
                                        <p:strVal val="solid"/>
                                      </p:to>
                                    </p:set>
                                    <p:set>
                                      <p:cBhvr>
                                        <p:cTn id="118" dur="500" fill="hold"/>
                                        <p:tgtEl>
                                          <p:spTgt spid="16"/>
                                        </p:tgtEl>
                                        <p:attrNameLst>
                                          <p:attrName>fill.on</p:attrName>
                                        </p:attrNameLst>
                                      </p:cBhvr>
                                      <p:to>
                                        <p:strVal val="true"/>
                                      </p:to>
                                    </p:set>
                                  </p:childTnLst>
                                </p:cTn>
                              </p:par>
                              <p:par>
                                <p:cTn id="119" presetID="19" presetClass="emph" presetSubtype="0" repeatCount="4000" fill="hold" grpId="3" nodeType="withEffect">
                                  <p:stCondLst>
                                    <p:cond delay="3500"/>
                                  </p:stCondLst>
                                  <p:childTnLst>
                                    <p:animClr clrSpc="rgb" dir="cw">
                                      <p:cBhvr override="childStyle">
                                        <p:cTn id="120" dur="500" fill="hold"/>
                                        <p:tgtEl>
                                          <p:spTgt spid="15"/>
                                        </p:tgtEl>
                                        <p:attrNameLst>
                                          <p:attrName>style.color</p:attrName>
                                        </p:attrNameLst>
                                      </p:cBhvr>
                                      <p:to>
                                        <a:srgbClr val="92D050"/>
                                      </p:to>
                                    </p:animClr>
                                    <p:animClr clrSpc="rgb" dir="cw">
                                      <p:cBhvr>
                                        <p:cTn id="121" dur="500" fill="hold"/>
                                        <p:tgtEl>
                                          <p:spTgt spid="15"/>
                                        </p:tgtEl>
                                        <p:attrNameLst>
                                          <p:attrName>fillcolor</p:attrName>
                                        </p:attrNameLst>
                                      </p:cBhvr>
                                      <p:to>
                                        <a:srgbClr val="92D050"/>
                                      </p:to>
                                    </p:animClr>
                                    <p:set>
                                      <p:cBhvr>
                                        <p:cTn id="122" dur="500" fill="hold"/>
                                        <p:tgtEl>
                                          <p:spTgt spid="15"/>
                                        </p:tgtEl>
                                        <p:attrNameLst>
                                          <p:attrName>fill.type</p:attrName>
                                        </p:attrNameLst>
                                      </p:cBhvr>
                                      <p:to>
                                        <p:strVal val="solid"/>
                                      </p:to>
                                    </p:set>
                                    <p:set>
                                      <p:cBhvr>
                                        <p:cTn id="123" dur="500" fill="hold"/>
                                        <p:tgtEl>
                                          <p:spTgt spid="15"/>
                                        </p:tgtEl>
                                        <p:attrNameLst>
                                          <p:attrName>fill.on</p:attrName>
                                        </p:attrNameLst>
                                      </p:cBhvr>
                                      <p:to>
                                        <p:strVal val="true"/>
                                      </p:to>
                                    </p:set>
                                  </p:childTnLst>
                                </p:cTn>
                              </p:par>
                              <p:par>
                                <p:cTn id="124" presetID="1" presetClass="mediacall" presetSubtype="0" fill="hold" nodeType="withEffect">
                                  <p:stCondLst>
                                    <p:cond delay="3500"/>
                                  </p:stCondLst>
                                  <p:childTnLst>
                                    <p:cmd type="call" cmd="playFrom(0.0)">
                                      <p:cBhvr>
                                        <p:cTn id="125" dur="5903" fill="hold"/>
                                        <p:tgtEl>
                                          <p:spTgt spid="41"/>
                                        </p:tgtEl>
                                      </p:cBhvr>
                                    </p:cmd>
                                  </p:childTnLst>
                                </p:cTn>
                              </p:par>
                              <p:par>
                                <p:cTn id="126" presetID="3" presetClass="mediacall" presetSubtype="0" fill="hold" nodeType="withEffect">
                                  <p:stCondLst>
                                    <p:cond delay="3500"/>
                                  </p:stCondLst>
                                  <p:childTnLst>
                                    <p:cmd type="call" cmd="stop">
                                      <p:cBhvr>
                                        <p:cTn id="127" dur="1" fill="hold"/>
                                        <p:tgtEl>
                                          <p:spTgt spid="39"/>
                                        </p:tgtEl>
                                      </p:cBhvr>
                                    </p:cmd>
                                  </p:childTnLst>
                                </p:cTn>
                              </p:par>
                              <p:par>
                                <p:cTn id="128" presetID="30" presetClass="emph" presetSubtype="0" fill="hold" grpId="2" nodeType="withEffect">
                                  <p:stCondLst>
                                    <p:cond delay="3500"/>
                                  </p:stCondLst>
                                  <p:childTnLst>
                                    <p:animClr clrSpc="hsl" dir="cw">
                                      <p:cBhvr override="childStyle">
                                        <p:cTn id="129" dur="500" fill="hold"/>
                                        <p:tgtEl>
                                          <p:spTgt spid="27"/>
                                        </p:tgtEl>
                                        <p:attrNameLst>
                                          <p:attrName>style.color</p:attrName>
                                        </p:attrNameLst>
                                      </p:cBhvr>
                                      <p:by>
                                        <p:hsl h="0" s="12549" l="25098"/>
                                      </p:by>
                                    </p:animClr>
                                    <p:animClr clrSpc="hsl" dir="cw">
                                      <p:cBhvr>
                                        <p:cTn id="130" dur="500" fill="hold"/>
                                        <p:tgtEl>
                                          <p:spTgt spid="27"/>
                                        </p:tgtEl>
                                        <p:attrNameLst>
                                          <p:attrName>fillcolor</p:attrName>
                                        </p:attrNameLst>
                                      </p:cBhvr>
                                      <p:by>
                                        <p:hsl h="0" s="12549" l="25098"/>
                                      </p:by>
                                    </p:animClr>
                                    <p:animClr clrSpc="hsl" dir="cw">
                                      <p:cBhvr>
                                        <p:cTn id="131" dur="500" fill="hold"/>
                                        <p:tgtEl>
                                          <p:spTgt spid="27"/>
                                        </p:tgtEl>
                                        <p:attrNameLst>
                                          <p:attrName>stroke.color</p:attrName>
                                        </p:attrNameLst>
                                      </p:cBhvr>
                                      <p:by>
                                        <p:hsl h="0" s="12549" l="25098"/>
                                      </p:by>
                                    </p:animClr>
                                    <p:set>
                                      <p:cBhvr>
                                        <p:cTn id="132" dur="500" fill="hold"/>
                                        <p:tgtEl>
                                          <p:spTgt spid="27"/>
                                        </p:tgtEl>
                                        <p:attrNameLst>
                                          <p:attrName>fill.type</p:attrName>
                                        </p:attrNameLst>
                                      </p:cBhvr>
                                      <p:to>
                                        <p:strVal val="solid"/>
                                      </p:to>
                                    </p:set>
                                  </p:childTnLst>
                                </p:cTn>
                              </p:par>
                              <p:par>
                                <p:cTn id="133" presetID="24" presetClass="emph" presetSubtype="0" fill="hold" grpId="4" nodeType="withEffect">
                                  <p:stCondLst>
                                    <p:cond delay="3500"/>
                                  </p:stCondLst>
                                  <p:childTnLst>
                                    <p:animClr clrSpc="hsl" dir="cw">
                                      <p:cBhvr override="childStyle">
                                        <p:cTn id="134" dur="500" fill="hold"/>
                                        <p:tgtEl>
                                          <p:spTgt spid="25"/>
                                        </p:tgtEl>
                                        <p:attrNameLst>
                                          <p:attrName>style.color</p:attrName>
                                        </p:attrNameLst>
                                      </p:cBhvr>
                                      <p:by>
                                        <p:hsl h="0" s="-12549" l="-25098"/>
                                      </p:by>
                                    </p:animClr>
                                    <p:animClr clrSpc="hsl" dir="cw">
                                      <p:cBhvr>
                                        <p:cTn id="135" dur="500" fill="hold"/>
                                        <p:tgtEl>
                                          <p:spTgt spid="25"/>
                                        </p:tgtEl>
                                        <p:attrNameLst>
                                          <p:attrName>fillcolor</p:attrName>
                                        </p:attrNameLst>
                                      </p:cBhvr>
                                      <p:by>
                                        <p:hsl h="0" s="-12549" l="-25098"/>
                                      </p:by>
                                    </p:animClr>
                                    <p:animClr clrSpc="hsl" dir="cw">
                                      <p:cBhvr>
                                        <p:cTn id="136" dur="500" fill="hold"/>
                                        <p:tgtEl>
                                          <p:spTgt spid="25"/>
                                        </p:tgtEl>
                                        <p:attrNameLst>
                                          <p:attrName>stroke.color</p:attrName>
                                        </p:attrNameLst>
                                      </p:cBhvr>
                                      <p:by>
                                        <p:hsl h="0" s="-12549" l="-25098"/>
                                      </p:by>
                                    </p:animClr>
                                    <p:set>
                                      <p:cBhvr>
                                        <p:cTn id="137"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8" restart="whenNotActive" fill="hold" evtFilter="cancelBubble" nodeType="interactiveSeq">
                <p:stCondLst>
                  <p:cond evt="onClick" delay="0">
                    <p:tgtEl>
                      <p:spTgt spid="34"/>
                    </p:tgtEl>
                  </p:cond>
                </p:stCondLst>
                <p:endSync evt="end" delay="0">
                  <p:rtn val="all"/>
                </p:endSync>
                <p:childTnLst>
                  <p:par>
                    <p:cTn id="139" fill="hold">
                      <p:stCondLst>
                        <p:cond delay="0"/>
                      </p:stCondLst>
                      <p:childTnLst>
                        <p:par>
                          <p:cTn id="140" fill="hold">
                            <p:stCondLst>
                              <p:cond delay="0"/>
                            </p:stCondLst>
                            <p:childTnLst>
                              <p:par>
                                <p:cTn id="141" presetID="24" presetClass="emph" presetSubtype="0" fill="hold" grpId="1" nodeType="clickEffect">
                                  <p:stCondLst>
                                    <p:cond delay="0"/>
                                  </p:stCondLst>
                                  <p:childTnLst>
                                    <p:animClr clrSpc="hsl" dir="cw">
                                      <p:cBhvr override="childStyle">
                                        <p:cTn id="142" dur="500" fill="hold"/>
                                        <p:tgtEl>
                                          <p:spTgt spid="34"/>
                                        </p:tgtEl>
                                        <p:attrNameLst>
                                          <p:attrName>style.color</p:attrName>
                                        </p:attrNameLst>
                                      </p:cBhvr>
                                      <p:by>
                                        <p:hsl h="0" s="-12549" l="-25098"/>
                                      </p:by>
                                    </p:animClr>
                                    <p:animClr clrSpc="hsl" dir="cw">
                                      <p:cBhvr>
                                        <p:cTn id="143" dur="500" fill="hold"/>
                                        <p:tgtEl>
                                          <p:spTgt spid="34"/>
                                        </p:tgtEl>
                                        <p:attrNameLst>
                                          <p:attrName>fillcolor</p:attrName>
                                        </p:attrNameLst>
                                      </p:cBhvr>
                                      <p:by>
                                        <p:hsl h="0" s="-12549" l="-25098"/>
                                      </p:by>
                                    </p:animClr>
                                    <p:animClr clrSpc="hsl" dir="cw">
                                      <p:cBhvr>
                                        <p:cTn id="144" dur="500" fill="hold"/>
                                        <p:tgtEl>
                                          <p:spTgt spid="34"/>
                                        </p:tgtEl>
                                        <p:attrNameLst>
                                          <p:attrName>stroke.color</p:attrName>
                                        </p:attrNameLst>
                                      </p:cBhvr>
                                      <p:by>
                                        <p:hsl h="0" s="-12549" l="-25098"/>
                                      </p:by>
                                    </p:animClr>
                                    <p:set>
                                      <p:cBhvr>
                                        <p:cTn id="145" dur="500" fill="hold"/>
                                        <p:tgtEl>
                                          <p:spTgt spid="34"/>
                                        </p:tgtEl>
                                        <p:attrNameLst>
                                          <p:attrName>fill.type</p:attrName>
                                        </p:attrNameLst>
                                      </p:cBhvr>
                                      <p:to>
                                        <p:strVal val="solid"/>
                                      </p:to>
                                    </p:set>
                                  </p:childTnLst>
                                </p:cTn>
                              </p:par>
                              <p:par>
                                <p:cTn id="146" presetID="19" presetClass="emph" presetSubtype="0" fill="hold" grpId="0" nodeType="withEffect">
                                  <p:stCondLst>
                                    <p:cond delay="0"/>
                                  </p:stCondLst>
                                  <p:childTnLst>
                                    <p:animClr clrSpc="rgb" dir="cw">
                                      <p:cBhvr override="childStyle">
                                        <p:cTn id="147" dur="500" fill="hold"/>
                                        <p:tgtEl>
                                          <p:spTgt spid="32"/>
                                        </p:tgtEl>
                                        <p:attrNameLst>
                                          <p:attrName>style.color</p:attrName>
                                        </p:attrNameLst>
                                      </p:cBhvr>
                                      <p:to>
                                        <a:schemeClr val="accent2"/>
                                      </p:to>
                                    </p:animClr>
                                    <p:animClr clrSpc="rgb" dir="cw">
                                      <p:cBhvr>
                                        <p:cTn id="148" dur="500" fill="hold"/>
                                        <p:tgtEl>
                                          <p:spTgt spid="32"/>
                                        </p:tgtEl>
                                        <p:attrNameLst>
                                          <p:attrName>fillcolor</p:attrName>
                                        </p:attrNameLst>
                                      </p:cBhvr>
                                      <p:to>
                                        <a:schemeClr val="accent2"/>
                                      </p:to>
                                    </p:animClr>
                                    <p:set>
                                      <p:cBhvr>
                                        <p:cTn id="149" dur="500" fill="hold"/>
                                        <p:tgtEl>
                                          <p:spTgt spid="32"/>
                                        </p:tgtEl>
                                        <p:attrNameLst>
                                          <p:attrName>fill.type</p:attrName>
                                        </p:attrNameLst>
                                      </p:cBhvr>
                                      <p:to>
                                        <p:strVal val="solid"/>
                                      </p:to>
                                    </p:set>
                                    <p:set>
                                      <p:cBhvr>
                                        <p:cTn id="150" dur="500" fill="hold"/>
                                        <p:tgtEl>
                                          <p:spTgt spid="32"/>
                                        </p:tgtEl>
                                        <p:attrNameLst>
                                          <p:attrName>fill.on</p:attrName>
                                        </p:attrNameLst>
                                      </p:cBhvr>
                                      <p:to>
                                        <p:strVal val="true"/>
                                      </p:to>
                                    </p:set>
                                  </p:childTnLst>
                                </p:cTn>
                              </p:par>
                              <p:par>
                                <p:cTn id="151" presetID="1" presetClass="mediacall" presetSubtype="0" fill="hold" nodeType="withEffect">
                                  <p:stCondLst>
                                    <p:cond delay="0"/>
                                  </p:stCondLst>
                                  <p:childTnLst>
                                    <p:cmd type="call" cmd="playFrom(0.0)">
                                      <p:cBhvr>
                                        <p:cTn id="152" dur="20218" fill="hold"/>
                                        <p:tgtEl>
                                          <p:spTgt spid="39"/>
                                        </p:tgtEl>
                                      </p:cBhvr>
                                    </p:cmd>
                                  </p:childTnLst>
                                </p:cTn>
                              </p:par>
                              <p:par>
                                <p:cTn id="153" presetID="3" presetClass="mediacall" presetSubtype="0" fill="hold" nodeType="withEffect">
                                  <p:stCondLst>
                                    <p:cond delay="0"/>
                                  </p:stCondLst>
                                  <p:childTnLst>
                                    <p:cmd type="call" cmd="stop">
                                      <p:cBhvr>
                                        <p:cTn id="154" dur="1" fill="hold"/>
                                        <p:tgtEl>
                                          <p:spTgt spid="38"/>
                                        </p:tgtEl>
                                      </p:cBhvr>
                                    </p:cmd>
                                  </p:childTnLst>
                                </p:cTn>
                              </p:par>
                              <p:par>
                                <p:cTn id="155" presetID="19" presetClass="emph" presetSubtype="0" fill="hold" grpId="1" nodeType="withEffect">
                                  <p:stCondLst>
                                    <p:cond delay="3000"/>
                                  </p:stCondLst>
                                  <p:childTnLst>
                                    <p:animClr clrSpc="rgb" dir="cw">
                                      <p:cBhvr override="childStyle">
                                        <p:cTn id="156" dur="500" fill="hold"/>
                                        <p:tgtEl>
                                          <p:spTgt spid="32"/>
                                        </p:tgtEl>
                                        <p:attrNameLst>
                                          <p:attrName>style.color</p:attrName>
                                        </p:attrNameLst>
                                      </p:cBhvr>
                                      <p:to>
                                        <a:srgbClr val="FF0000"/>
                                      </p:to>
                                    </p:animClr>
                                    <p:animClr clrSpc="rgb" dir="cw">
                                      <p:cBhvr>
                                        <p:cTn id="157" dur="500" fill="hold"/>
                                        <p:tgtEl>
                                          <p:spTgt spid="32"/>
                                        </p:tgtEl>
                                        <p:attrNameLst>
                                          <p:attrName>fillcolor</p:attrName>
                                        </p:attrNameLst>
                                      </p:cBhvr>
                                      <p:to>
                                        <a:srgbClr val="FF0000"/>
                                      </p:to>
                                    </p:animClr>
                                    <p:set>
                                      <p:cBhvr>
                                        <p:cTn id="158" dur="500" fill="hold"/>
                                        <p:tgtEl>
                                          <p:spTgt spid="32"/>
                                        </p:tgtEl>
                                        <p:attrNameLst>
                                          <p:attrName>fill.type</p:attrName>
                                        </p:attrNameLst>
                                      </p:cBhvr>
                                      <p:to>
                                        <p:strVal val="solid"/>
                                      </p:to>
                                    </p:set>
                                    <p:set>
                                      <p:cBhvr>
                                        <p:cTn id="159" dur="500" fill="hold"/>
                                        <p:tgtEl>
                                          <p:spTgt spid="32"/>
                                        </p:tgtEl>
                                        <p:attrNameLst>
                                          <p:attrName>fill.on</p:attrName>
                                        </p:attrNameLst>
                                      </p:cBhvr>
                                      <p:to>
                                        <p:strVal val="true"/>
                                      </p:to>
                                    </p:set>
                                  </p:childTnLst>
                                </p:cTn>
                              </p:par>
                              <p:par>
                                <p:cTn id="160" presetID="19" presetClass="emph" presetSubtype="0" repeatCount="4000" fill="hold" grpId="4" nodeType="withEffect">
                                  <p:stCondLst>
                                    <p:cond delay="3000"/>
                                  </p:stCondLst>
                                  <p:childTnLst>
                                    <p:animClr clrSpc="rgb" dir="cw">
                                      <p:cBhvr override="childStyle">
                                        <p:cTn id="161" dur="500" fill="hold"/>
                                        <p:tgtEl>
                                          <p:spTgt spid="15"/>
                                        </p:tgtEl>
                                        <p:attrNameLst>
                                          <p:attrName>style.color</p:attrName>
                                        </p:attrNameLst>
                                      </p:cBhvr>
                                      <p:to>
                                        <a:srgbClr val="92D050"/>
                                      </p:to>
                                    </p:animClr>
                                    <p:animClr clrSpc="rgb" dir="cw">
                                      <p:cBhvr>
                                        <p:cTn id="162" dur="500" fill="hold"/>
                                        <p:tgtEl>
                                          <p:spTgt spid="15"/>
                                        </p:tgtEl>
                                        <p:attrNameLst>
                                          <p:attrName>fillcolor</p:attrName>
                                        </p:attrNameLst>
                                      </p:cBhvr>
                                      <p:to>
                                        <a:srgbClr val="92D050"/>
                                      </p:to>
                                    </p:animClr>
                                    <p:set>
                                      <p:cBhvr>
                                        <p:cTn id="163" dur="500" fill="hold"/>
                                        <p:tgtEl>
                                          <p:spTgt spid="15"/>
                                        </p:tgtEl>
                                        <p:attrNameLst>
                                          <p:attrName>fill.type</p:attrName>
                                        </p:attrNameLst>
                                      </p:cBhvr>
                                      <p:to>
                                        <p:strVal val="solid"/>
                                      </p:to>
                                    </p:set>
                                    <p:set>
                                      <p:cBhvr>
                                        <p:cTn id="164" dur="500" fill="hold"/>
                                        <p:tgtEl>
                                          <p:spTgt spid="15"/>
                                        </p:tgtEl>
                                        <p:attrNameLst>
                                          <p:attrName>fill.on</p:attrName>
                                        </p:attrNameLst>
                                      </p:cBhvr>
                                      <p:to>
                                        <p:strVal val="true"/>
                                      </p:to>
                                    </p:set>
                                  </p:childTnLst>
                                </p:cTn>
                              </p:par>
                              <p:par>
                                <p:cTn id="165" presetID="1" presetClass="mediacall" presetSubtype="0" fill="hold" nodeType="withEffect">
                                  <p:stCondLst>
                                    <p:cond delay="3000"/>
                                  </p:stCondLst>
                                  <p:childTnLst>
                                    <p:cmd type="call" cmd="playFrom(0.0)">
                                      <p:cBhvr>
                                        <p:cTn id="166" dur="5903" fill="hold"/>
                                        <p:tgtEl>
                                          <p:spTgt spid="41"/>
                                        </p:tgtEl>
                                      </p:cBhvr>
                                    </p:cmd>
                                  </p:childTnLst>
                                </p:cTn>
                              </p:par>
                              <p:par>
                                <p:cTn id="167" presetID="3" presetClass="mediacall" presetSubtype="0" fill="hold" nodeType="withEffect">
                                  <p:stCondLst>
                                    <p:cond delay="3000"/>
                                  </p:stCondLst>
                                  <p:childTnLst>
                                    <p:cmd type="call" cmd="stop">
                                      <p:cBhvr>
                                        <p:cTn id="168" dur="1" fill="hold"/>
                                        <p:tgtEl>
                                          <p:spTgt spid="39"/>
                                        </p:tgtEl>
                                      </p:cBhvr>
                                    </p:cmd>
                                  </p:childTnLst>
                                </p:cTn>
                              </p:par>
                              <p:par>
                                <p:cTn id="169" presetID="30" presetClass="emph" presetSubtype="0" fill="hold" grpId="2" nodeType="withEffect">
                                  <p:stCondLst>
                                    <p:cond delay="3000"/>
                                  </p:stCondLst>
                                  <p:childTnLst>
                                    <p:animClr clrSpc="hsl" dir="cw">
                                      <p:cBhvr override="childStyle">
                                        <p:cTn id="170" dur="500" fill="hold"/>
                                        <p:tgtEl>
                                          <p:spTgt spid="34"/>
                                        </p:tgtEl>
                                        <p:attrNameLst>
                                          <p:attrName>style.color</p:attrName>
                                        </p:attrNameLst>
                                      </p:cBhvr>
                                      <p:by>
                                        <p:hsl h="0" s="12549" l="25098"/>
                                      </p:by>
                                    </p:animClr>
                                    <p:animClr clrSpc="hsl" dir="cw">
                                      <p:cBhvr>
                                        <p:cTn id="171" dur="500" fill="hold"/>
                                        <p:tgtEl>
                                          <p:spTgt spid="34"/>
                                        </p:tgtEl>
                                        <p:attrNameLst>
                                          <p:attrName>fillcolor</p:attrName>
                                        </p:attrNameLst>
                                      </p:cBhvr>
                                      <p:by>
                                        <p:hsl h="0" s="12549" l="25098"/>
                                      </p:by>
                                    </p:animClr>
                                    <p:animClr clrSpc="hsl" dir="cw">
                                      <p:cBhvr>
                                        <p:cTn id="172" dur="500" fill="hold"/>
                                        <p:tgtEl>
                                          <p:spTgt spid="34"/>
                                        </p:tgtEl>
                                        <p:attrNameLst>
                                          <p:attrName>stroke.color</p:attrName>
                                        </p:attrNameLst>
                                      </p:cBhvr>
                                      <p:by>
                                        <p:hsl h="0" s="12549" l="25098"/>
                                      </p:by>
                                    </p:animClr>
                                    <p:set>
                                      <p:cBhvr>
                                        <p:cTn id="173" dur="500" fill="hold"/>
                                        <p:tgtEl>
                                          <p:spTgt spid="34"/>
                                        </p:tgtEl>
                                        <p:attrNameLst>
                                          <p:attrName>fill.type</p:attrName>
                                        </p:attrNameLst>
                                      </p:cBhvr>
                                      <p:to>
                                        <p:strVal val="solid"/>
                                      </p:to>
                                    </p:set>
                                  </p:childTnLst>
                                </p:cTn>
                              </p:par>
                              <p:par>
                                <p:cTn id="174" presetID="24" presetClass="emph" presetSubtype="0" fill="hold" grpId="5" nodeType="withEffect">
                                  <p:stCondLst>
                                    <p:cond delay="3000"/>
                                  </p:stCondLst>
                                  <p:childTnLst>
                                    <p:animClr clrSpc="hsl" dir="cw">
                                      <p:cBhvr override="childStyle">
                                        <p:cTn id="175" dur="500" fill="hold"/>
                                        <p:tgtEl>
                                          <p:spTgt spid="25"/>
                                        </p:tgtEl>
                                        <p:attrNameLst>
                                          <p:attrName>style.color</p:attrName>
                                        </p:attrNameLst>
                                      </p:cBhvr>
                                      <p:by>
                                        <p:hsl h="0" s="-12549" l="-25098"/>
                                      </p:by>
                                    </p:animClr>
                                    <p:animClr clrSpc="hsl" dir="cw">
                                      <p:cBhvr>
                                        <p:cTn id="176" dur="500" fill="hold"/>
                                        <p:tgtEl>
                                          <p:spTgt spid="25"/>
                                        </p:tgtEl>
                                        <p:attrNameLst>
                                          <p:attrName>fillcolor</p:attrName>
                                        </p:attrNameLst>
                                      </p:cBhvr>
                                      <p:by>
                                        <p:hsl h="0" s="-12549" l="-25098"/>
                                      </p:by>
                                    </p:animClr>
                                    <p:animClr clrSpc="hsl" dir="cw">
                                      <p:cBhvr>
                                        <p:cTn id="177" dur="500" fill="hold"/>
                                        <p:tgtEl>
                                          <p:spTgt spid="25"/>
                                        </p:tgtEl>
                                        <p:attrNameLst>
                                          <p:attrName>stroke.color</p:attrName>
                                        </p:attrNameLst>
                                      </p:cBhvr>
                                      <p:by>
                                        <p:hsl h="0" s="-12549" l="-25098"/>
                                      </p:by>
                                    </p:animClr>
                                    <p:set>
                                      <p:cBhvr>
                                        <p:cTn id="178"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9" fill="hold" display="0">
                  <p:stCondLst>
                    <p:cond delay="indefinite"/>
                  </p:stCondLst>
                  <p:endCondLst>
                    <p:cond evt="onStopAudio" delay="0">
                      <p:tgtEl>
                        <p:sldTgt/>
                      </p:tgtEl>
                    </p:cond>
                  </p:endCondLst>
                </p:cTn>
                <p:tgtEl>
                  <p:spTgt spid="39"/>
                </p:tgtEl>
              </p:cMediaNode>
            </p:audio>
            <p:audio>
              <p:cMediaNode vol="80000">
                <p:cTn id="180" fill="hold" display="0">
                  <p:stCondLst>
                    <p:cond delay="indefinite"/>
                  </p:stCondLst>
                  <p:endCondLst>
                    <p:cond evt="onStopAudio" delay="0">
                      <p:tgtEl>
                        <p:sldTgt/>
                      </p:tgtEl>
                    </p:cond>
                  </p:endCondLst>
                </p:cTn>
                <p:tgtEl>
                  <p:spTgt spid="40"/>
                </p:tgtEl>
              </p:cMediaNode>
            </p:audio>
            <p:audio>
              <p:cMediaNode vol="80000">
                <p:cTn id="181"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8921345"/>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1930" y="6285115"/>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458" y="240030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09599" y="603502"/>
            <a:ext cx="17120721" cy="34731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xmlns="" id="{4605F6AC-8356-4661-B6A4-309609CF4CCF}"/>
                  </a:ext>
                </a:extLst>
              </p:cNvPr>
              <p:cNvSpPr txBox="1"/>
              <p:nvPr/>
            </p:nvSpPr>
            <p:spPr>
              <a:xfrm>
                <a:off x="1371601" y="895024"/>
                <a:ext cx="15875364" cy="2495876"/>
              </a:xfrm>
              <a:prstGeom prst="rect">
                <a:avLst/>
              </a:prstGeom>
              <a:noFill/>
            </p:spPr>
            <p:txBody>
              <a:bodyPr wrap="square" rtlCol="0">
                <a:spAutoFit/>
              </a:bodyPr>
              <a:lstStyle/>
              <a:p>
                <a:pPr lvl="0" defTabSz="1828800">
                  <a:lnSpc>
                    <a:spcPct val="150000"/>
                  </a:lnSpc>
                  <a:defRPr/>
                </a:pPr>
                <a:r>
                  <a:rPr kumimoji="0" lang="vi-VN" sz="3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Câu </a:t>
                </a:r>
                <a:r>
                  <a:rPr lang="en-US" sz="3600" b="1" dirty="0">
                    <a:solidFill>
                      <a:srgbClr val="FFFF00"/>
                    </a:solidFill>
                    <a:latin typeface="Arial" panose="020B0604020202020204" pitchFamily="34" charset="0"/>
                    <a:cs typeface="Arial" panose="020B0604020202020204" pitchFamily="34" charset="0"/>
                    <a:sym typeface="Arial"/>
                  </a:rPr>
                  <a:t>2</a:t>
                </a:r>
                <a:r>
                  <a:rPr kumimoji="0" lang="vi-VN" sz="3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Arial"/>
                  </a:rPr>
                  <a:t>.</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a:rPr>
                  <a:t> </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Giả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sử</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rằng</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các</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kết</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quả</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có</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thể</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của</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phép</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thử</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m:rPr>
                        <m:sty m:val="p"/>
                      </m:rPr>
                      <a:rPr lang="en-US" sz="3600">
                        <a:solidFill>
                          <a:schemeClr val="bg1"/>
                        </a:solidFill>
                        <a:latin typeface="Cambria Math" panose="02040503050406030204" pitchFamily="18" charset="0"/>
                        <a:ea typeface="Arial" panose="020B0604020202020204" pitchFamily="34" charset="0"/>
                        <a:cs typeface="Times New Roman" panose="02020603050405020304" pitchFamily="18" charset="0"/>
                      </a:rPr>
                      <m:t>T</m:t>
                    </m:r>
                    <m:r>
                      <a:rPr lang="en-US" sz="3600" i="1">
                        <a:solidFill>
                          <a:schemeClr val="bg1"/>
                        </a:solidFill>
                        <a:latin typeface="Cambria Math" panose="02040503050406030204" pitchFamily="18" charset="0"/>
                        <a:ea typeface="Arial" panose="020B0604020202020204" pitchFamily="34" charset="0"/>
                        <a:cs typeface="Times New Roman" panose="02020603050405020304" pitchFamily="18" charset="0"/>
                      </a:rPr>
                      <m:t> </m:t>
                    </m:r>
                  </m:oMath>
                </a14:m>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là</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đồng</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khả</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năng</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Khi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đó</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xác</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suất</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m:rPr>
                        <m:sty m:val="p"/>
                      </m:rPr>
                      <a:rPr lang="en-US" sz="3600">
                        <a:solidFill>
                          <a:schemeClr val="bg1"/>
                        </a:solidFill>
                        <a:latin typeface="Cambria Math" panose="02040503050406030204" pitchFamily="18" charset="0"/>
                        <a:ea typeface="Arial" panose="020B0604020202020204" pitchFamily="34" charset="0"/>
                        <a:cs typeface="Times New Roman" panose="02020603050405020304" pitchFamily="18" charset="0"/>
                      </a:rPr>
                      <m:t>P</m:t>
                    </m:r>
                    <m:r>
                      <a:rPr lang="en-US" sz="36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3600">
                        <a:solidFill>
                          <a:schemeClr val="bg1"/>
                        </a:solidFill>
                        <a:latin typeface="Cambria Math" panose="02040503050406030204" pitchFamily="18" charset="0"/>
                        <a:ea typeface="Arial" panose="020B0604020202020204" pitchFamily="34" charset="0"/>
                        <a:cs typeface="Times New Roman" panose="02020603050405020304" pitchFamily="18" charset="0"/>
                      </a:rPr>
                      <m:t>E</m:t>
                    </m:r>
                    <m:r>
                      <a:rPr lang="en-US" sz="36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3600" i="1">
                        <a:solidFill>
                          <a:schemeClr val="bg1"/>
                        </a:solidFill>
                        <a:latin typeface="Cambria Math" panose="02040503050406030204" pitchFamily="18" charset="0"/>
                        <a:ea typeface="Arial" panose="020B0604020202020204" pitchFamily="34" charset="0"/>
                        <a:cs typeface="Times New Roman" panose="02020603050405020304" pitchFamily="18" charset="0"/>
                      </a:rPr>
                      <m:t> </m:t>
                    </m:r>
                  </m:oMath>
                </a14:m>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của</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biến</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cố</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600" i="1">
                        <a:solidFill>
                          <a:schemeClr val="bg1"/>
                        </a:solidFill>
                        <a:latin typeface="Cambria Math" panose="02040503050406030204" pitchFamily="18" charset="0"/>
                        <a:ea typeface="Arial" panose="020B0604020202020204" pitchFamily="34" charset="0"/>
                        <a:cs typeface="Arial" panose="020B0604020202020204" pitchFamily="34" charset="0"/>
                      </a:rPr>
                      <m:t>𝐸</m:t>
                    </m:r>
                  </m:oMath>
                </a14:m>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bằng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tỉ</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số</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giữa</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số</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kết</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quả</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thuận</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lợi</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cho</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biến</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cố</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600" i="1">
                        <a:solidFill>
                          <a:schemeClr val="bg1"/>
                        </a:solidFill>
                        <a:latin typeface="Cambria Math" panose="02040503050406030204" pitchFamily="18" charset="0"/>
                        <a:ea typeface="Arial" panose="020B0604020202020204" pitchFamily="34" charset="0"/>
                        <a:cs typeface="Arial" panose="020B0604020202020204" pitchFamily="34" charset="0"/>
                      </a:rPr>
                      <m:t>𝐸</m:t>
                    </m:r>
                  </m:oMath>
                </a14:m>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và</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số</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phần</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tử</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của</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tập</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ea typeface="Arial" panose="020B0604020202020204" pitchFamily="34" charset="0"/>
                    <a:cs typeface="Arial" panose="020B0604020202020204" pitchFamily="34" charset="0"/>
                  </a:rPr>
                  <a:t>hợp</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dirty="0">
                    <a:solidFill>
                      <a:schemeClr val="bg1"/>
                    </a:solidFill>
                    <a:latin typeface="Arial" panose="020B0604020202020204" pitchFamily="34" charset="0"/>
                    <a:cs typeface="Arial" panose="020B0604020202020204" pitchFamily="34" charset="0"/>
                  </a:rPr>
                  <a:t>Ω</a:t>
                </a:r>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 Khi đó: </a:t>
                </a:r>
                <a14:m>
                  <m:oMath xmlns:m="http://schemas.openxmlformats.org/officeDocument/2006/math">
                    <m:r>
                      <m:rPr>
                        <m:sty m:val="p"/>
                      </m:rPr>
                      <a:rPr lang="en-US" sz="3600">
                        <a:solidFill>
                          <a:schemeClr val="bg1"/>
                        </a:solidFill>
                        <a:latin typeface="Cambria Math" panose="02040503050406030204" pitchFamily="18" charset="0"/>
                        <a:ea typeface="Arial" panose="020B0604020202020204" pitchFamily="34" charset="0"/>
                        <a:cs typeface="Times New Roman" panose="02020603050405020304" pitchFamily="18" charset="0"/>
                      </a:rPr>
                      <m:t>P</m:t>
                    </m:r>
                    <m:d>
                      <m:dPr>
                        <m:ctrlPr>
                          <a:rPr lang="en-US" sz="3600" i="1">
                            <a:solidFill>
                              <a:schemeClr val="bg1"/>
                            </a:solidFill>
                            <a:latin typeface="Cambria Math"/>
                            <a:ea typeface="Arial" panose="020B0604020202020204" pitchFamily="34" charset="0"/>
                            <a:cs typeface="Times New Roman" panose="02020603050405020304" pitchFamily="18" charset="0"/>
                          </a:rPr>
                        </m:ctrlPr>
                      </m:dPr>
                      <m:e>
                        <m:r>
                          <m:rPr>
                            <m:sty m:val="p"/>
                          </m:rPr>
                          <a:rPr lang="en-US" sz="3600">
                            <a:solidFill>
                              <a:schemeClr val="bg1"/>
                            </a:solidFill>
                            <a:latin typeface="Cambria Math" panose="02040503050406030204" pitchFamily="18" charset="0"/>
                            <a:ea typeface="Arial" panose="020B0604020202020204" pitchFamily="34" charset="0"/>
                            <a:cs typeface="Times New Roman" panose="02020603050405020304" pitchFamily="18" charset="0"/>
                          </a:rPr>
                          <m:t>E</m:t>
                        </m:r>
                      </m:e>
                    </m:d>
                    <m:r>
                      <a:rPr lang="en-US" sz="36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oMath>
                </a14:m>
                <a:r>
                  <a:rPr lang="en-US" sz="3600" dirty="0">
                    <a:solidFill>
                      <a:schemeClr val="bg1"/>
                    </a:solidFill>
                    <a:latin typeface="Arial" panose="020B0604020202020204" pitchFamily="34" charset="0"/>
                    <a:ea typeface="Arial" panose="020B0604020202020204" pitchFamily="34" charset="0"/>
                    <a:cs typeface="Arial" panose="020B0604020202020204" pitchFamily="34" charset="0"/>
                  </a:rPr>
                  <a:t>………..</a:t>
                </a:r>
                <a:endParaRPr kumimoji="0" lang="en-US" sz="36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371601" y="895024"/>
                <a:ext cx="15875364" cy="2495876"/>
              </a:xfrm>
              <a:prstGeom prst="rect">
                <a:avLst/>
              </a:prstGeom>
              <a:blipFill>
                <a:blip r:embed="rId11"/>
                <a:stretch>
                  <a:fillRect l="-1152" r="-691" b="-7824"/>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xmlns="" id="{D0E6AFB4-275F-4728-9A13-27E00F9EA3A2}"/>
              </a:ext>
            </a:extLst>
          </p:cNvPr>
          <p:cNvSpPr/>
          <p:nvPr/>
        </p:nvSpPr>
        <p:spPr>
          <a:xfrm flipH="1">
            <a:off x="716507" y="8006945"/>
            <a:ext cx="8254174" cy="173996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9027423" y="7930746"/>
            <a:ext cx="8254174" cy="18609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xmlns="" id="{9897B1B9-EB78-41AF-AC33-1E8F7714B11F}"/>
                  </a:ext>
                </a:extLst>
              </p:cNvPr>
              <p:cNvSpPr txBox="1"/>
              <p:nvPr/>
            </p:nvSpPr>
            <p:spPr>
              <a:xfrm>
                <a:off x="1012920" y="8039100"/>
                <a:ext cx="7379020" cy="1395638"/>
              </a:xfrm>
              <a:prstGeom prst="rect">
                <a:avLst/>
              </a:prstGeom>
              <a:noFill/>
            </p:spPr>
            <p:txBody>
              <a:bodyPr wrap="square" rtlCol="0">
                <a:spAutoFit/>
              </a:bodyPr>
              <a:lstStyle/>
              <a:p>
                <a:pPr marL="514376" lvl="0" indent="-514376" algn="just" defTabSz="1828800">
                  <a:lnSpc>
                    <a:spcPct val="130000"/>
                  </a:lnSpc>
                  <a:buClr>
                    <a:prstClr val="white"/>
                  </a:buClr>
                  <a:buFont typeface="Wingdings" panose="05000000000000000000" pitchFamily="2" charset="2"/>
                  <a:buChar char="w"/>
                  <a:defRPr/>
                </a:pPr>
                <a:r>
                  <a:rPr kumimoji="0" lang="en-US" sz="4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Tahoma" panose="020B0604030504040204" pitchFamily="34" charset="0"/>
                        <a:cs typeface="Arial" panose="020B0604020202020204" pitchFamily="34" charset="0"/>
                        <a:sym typeface="Arial"/>
                      </a:rPr>
                      <m:t>𝑃</m:t>
                    </m:r>
                    <m:d>
                      <m:dPr>
                        <m:ctrlPr>
                          <a:rPr kumimoji="0" lang="en-US" sz="4000" b="0" i="1" u="none" strike="noStrike" kern="1200" cap="none" spc="0" normalizeH="0" baseline="0" noProof="0">
                            <a:ln>
                              <a:noFill/>
                            </a:ln>
                            <a:solidFill>
                              <a:prstClr val="white"/>
                            </a:solidFill>
                            <a:effectLst/>
                            <a:uLnTx/>
                            <a:uFillTx/>
                            <a:latin typeface="Cambria Math"/>
                            <a:ea typeface="Tahoma" panose="020B0604030504040204" pitchFamily="34" charset="0"/>
                            <a:cs typeface="Arial" panose="020B0604020202020204" pitchFamily="34" charset="0"/>
                            <a:sym typeface="Arial"/>
                          </a:rPr>
                        </m:ctrlPr>
                      </m:dPr>
                      <m:e>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Tahoma" panose="020B0604030504040204" pitchFamily="34" charset="0"/>
                            <a:cs typeface="Arial" panose="020B0604020202020204" pitchFamily="34" charset="0"/>
                            <a:sym typeface="Arial"/>
                          </a:rPr>
                          <m:t>𝐸</m:t>
                        </m:r>
                      </m:e>
                    </m:d>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ahoma" panose="020B0604030504040204" pitchFamily="34" charset="0"/>
                        <a:cs typeface="Arial" panose="020B0604020202020204" pitchFamily="34" charset="0"/>
                        <a:sym typeface="Arial"/>
                      </a:rPr>
                      <m:t>=</m:t>
                    </m:r>
                    <m:f>
                      <m:fPr>
                        <m:ctrlPr>
                          <a:rPr lang="en-US" sz="4000" i="1">
                            <a:solidFill>
                              <a:schemeClr val="bg1"/>
                            </a:solidFill>
                            <a:latin typeface="Cambria Math"/>
                            <a:ea typeface="Arial" panose="020B0604020202020204" pitchFamily="34" charset="0"/>
                            <a:cs typeface="Times New Roman" panose="02020603050405020304" pitchFamily="18" charset="0"/>
                          </a:rPr>
                        </m:ctrlPr>
                      </m:fPr>
                      <m:num>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n</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𝐸</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num>
                      <m:den>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n</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nor/>
                          </m:rPr>
                          <a:rPr lang="en-US" sz="4000" dirty="0">
                            <a:solidFill>
                              <a:schemeClr val="bg1"/>
                            </a:solidFill>
                            <a:latin typeface="Arial" panose="020B0604020202020204" pitchFamily="34" charset="0"/>
                            <a:cs typeface="Arial" panose="020B0604020202020204" pitchFamily="34" charset="0"/>
                          </a:rPr>
                          <m:t>Ω</m:t>
                        </m:r>
                        <m:r>
                          <a:rPr lang="en-US" sz="4000" i="1" dirty="0">
                            <a:solidFill>
                              <a:schemeClr val="bg1"/>
                            </a:solidFill>
                            <a:latin typeface="Cambria Math" panose="02040503050406030204" pitchFamily="18" charset="0"/>
                            <a:cs typeface="Arial" panose="020B0604020202020204" pitchFamily="34" charset="0"/>
                          </a:rPr>
                          <m:t>)</m:t>
                        </m:r>
                      </m:den>
                    </m:f>
                  </m:oMath>
                </a14:m>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012920" y="8039100"/>
                <a:ext cx="7379020" cy="1395638"/>
              </a:xfrm>
              <a:prstGeom prst="rect">
                <a:avLst/>
              </a:prstGeom>
              <a:blipFill>
                <a:blip r:embed="rId12"/>
                <a:stretch>
                  <a:fillRect l="-2642" b="-4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xmlns="" id="{D96707EC-5A82-4050-B897-6DBAB63AC957}"/>
                  </a:ext>
                </a:extLst>
              </p:cNvPr>
              <p:cNvSpPr txBox="1"/>
              <p:nvPr/>
            </p:nvSpPr>
            <p:spPr>
              <a:xfrm>
                <a:off x="9332277" y="8281956"/>
                <a:ext cx="7609966" cy="823944"/>
              </a:xfrm>
              <a:prstGeom prst="rect">
                <a:avLst/>
              </a:prstGeom>
              <a:noFill/>
            </p:spPr>
            <p:txBody>
              <a:bodyPr wrap="square" rtlCol="0">
                <a:spAutoFit/>
              </a:bodyPr>
              <a:lstStyle/>
              <a:p>
                <a:pPr marL="514376" lvl="0" indent="-514376" algn="just" defTabSz="1828800">
                  <a:lnSpc>
                    <a:spcPct val="130000"/>
                  </a:lnSpc>
                  <a:buClr>
                    <a:prstClr val="white"/>
                  </a:buClr>
                  <a:buFont typeface="Wingdings" panose="05000000000000000000" pitchFamily="2" charset="2"/>
                  <a:buChar char="w"/>
                  <a:defRPr/>
                </a:pPr>
                <a:r>
                  <a:rPr kumimoji="0" lang="en-US" sz="4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lang="en-US" sz="4000" i="1">
                        <a:solidFill>
                          <a:prstClr val="white"/>
                        </a:solidFill>
                        <a:latin typeface="Cambria Math" panose="02040503050406030204" pitchFamily="18" charset="0"/>
                        <a:ea typeface="Tahoma" panose="020B0604030504040204" pitchFamily="34" charset="0"/>
                        <a:cs typeface="Arial" panose="020B0604020202020204" pitchFamily="34" charset="0"/>
                        <a:sym typeface="Arial"/>
                      </a:rPr>
                      <m:t>𝑃</m:t>
                    </m:r>
                    <m:d>
                      <m:dPr>
                        <m:ctrlPr>
                          <a:rPr lang="en-US" sz="4000" i="1">
                            <a:solidFill>
                              <a:prstClr val="white"/>
                            </a:solidFill>
                            <a:latin typeface="Cambria Math"/>
                            <a:ea typeface="Tahoma" panose="020B0604030504040204" pitchFamily="34" charset="0"/>
                            <a:cs typeface="Arial" panose="020B0604020202020204" pitchFamily="34" charset="0"/>
                            <a:sym typeface="Arial"/>
                          </a:rPr>
                        </m:ctrlPr>
                      </m:dPr>
                      <m:e>
                        <m:r>
                          <a:rPr lang="en-US" sz="4000" i="1">
                            <a:solidFill>
                              <a:prstClr val="white"/>
                            </a:solidFill>
                            <a:latin typeface="Cambria Math" panose="02040503050406030204" pitchFamily="18" charset="0"/>
                            <a:ea typeface="Tahoma" panose="020B0604030504040204" pitchFamily="34" charset="0"/>
                            <a:cs typeface="Arial" panose="020B0604020202020204" pitchFamily="34" charset="0"/>
                            <a:sym typeface="Arial"/>
                          </a:rPr>
                          <m:t>𝐸</m:t>
                        </m:r>
                      </m:e>
                    </m:d>
                    <m:r>
                      <a:rPr lang="en-US" sz="4000" i="1">
                        <a:solidFill>
                          <a:prstClr val="white"/>
                        </a:solidFill>
                        <a:latin typeface="Cambria Math" panose="02040503050406030204" pitchFamily="18" charset="0"/>
                        <a:ea typeface="Tahoma" panose="020B0604030504040204" pitchFamily="34" charset="0"/>
                        <a:cs typeface="Arial" panose="020B0604020202020204" pitchFamily="34" charset="0"/>
                        <a:sym typeface="Arial"/>
                      </a:rPr>
                      <m:t>=</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n</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E</m:t>
                    </m:r>
                    <m:r>
                      <a:rPr lang="en-US" sz="4000" i="1" dirty="0">
                        <a:solidFill>
                          <a:schemeClr val="bg1"/>
                        </a:solidFill>
                        <a:latin typeface="Cambria Math" panose="02040503050406030204" pitchFamily="18" charset="0"/>
                        <a:cs typeface="Arial" panose="020B0604020202020204" pitchFamily="34" charset="0"/>
                      </a:rPr>
                      <m:t>)</m:t>
                    </m:r>
                  </m:oMath>
                </a14:m>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9332277" y="8281956"/>
                <a:ext cx="7609966" cy="823944"/>
              </a:xfrm>
              <a:prstGeom prst="rect">
                <a:avLst/>
              </a:prstGeom>
              <a:blipFill>
                <a:blip r:embed="rId13"/>
                <a:stretch>
                  <a:fillRect l="-2564" t="-741" b="-29630"/>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xmlns="" id="{8DD63B39-09F3-4F04-83CD-408FC7619A90}"/>
              </a:ext>
            </a:extLst>
          </p:cNvPr>
          <p:cNvSpPr/>
          <p:nvPr/>
        </p:nvSpPr>
        <p:spPr>
          <a:xfrm flipH="1">
            <a:off x="773249" y="5231592"/>
            <a:ext cx="8254174" cy="18609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9079423" y="5143305"/>
            <a:ext cx="8254174" cy="21016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xmlns="" id="{9B5DABB8-849A-4D2D-930C-9CA07BFC5BDE}"/>
                  </a:ext>
                </a:extLst>
              </p:cNvPr>
              <p:cNvSpPr txBox="1"/>
              <p:nvPr/>
            </p:nvSpPr>
            <p:spPr>
              <a:xfrm>
                <a:off x="1098008" y="5295900"/>
                <a:ext cx="7741192" cy="1430969"/>
              </a:xfrm>
              <a:prstGeom prst="rect">
                <a:avLst/>
              </a:prstGeom>
              <a:noFill/>
            </p:spPr>
            <p:txBody>
              <a:bodyPr wrap="square" rtlCol="0">
                <a:spAutoFit/>
              </a:bodyPr>
              <a:lstStyle/>
              <a:p>
                <a:pPr marL="514376" lvl="0" indent="-514376" algn="just" defTabSz="1828800">
                  <a:lnSpc>
                    <a:spcPct val="130000"/>
                  </a:lnSpc>
                  <a:buClr>
                    <a:prstClr val="white"/>
                  </a:buClr>
                  <a:buFont typeface="Wingdings" panose="05000000000000000000" pitchFamily="2" charset="2"/>
                  <a:buChar char="w"/>
                  <a:defRPr/>
                </a:pPr>
                <a:r>
                  <a:rPr kumimoji="0" lang="en-US" sz="4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14:m>
                  <m:oMath xmlns:m="http://schemas.openxmlformats.org/officeDocument/2006/math">
                    <m:r>
                      <a:rPr lang="en-US" sz="4000" i="1">
                        <a:solidFill>
                          <a:prstClr val="white"/>
                        </a:solidFill>
                        <a:latin typeface="Cambria Math" panose="02040503050406030204" pitchFamily="18" charset="0"/>
                        <a:ea typeface="Tahoma" panose="020B0604030504040204" pitchFamily="34" charset="0"/>
                        <a:cs typeface="Arial" panose="020B0604020202020204" pitchFamily="34" charset="0"/>
                        <a:sym typeface="Arial"/>
                      </a:rPr>
                      <m:t>𝑃</m:t>
                    </m:r>
                    <m:d>
                      <m:dPr>
                        <m:ctrlPr>
                          <a:rPr lang="en-US" sz="4000" i="1">
                            <a:solidFill>
                              <a:prstClr val="white"/>
                            </a:solidFill>
                            <a:latin typeface="Cambria Math"/>
                            <a:ea typeface="Tahoma" panose="020B0604030504040204" pitchFamily="34" charset="0"/>
                            <a:cs typeface="Arial" panose="020B0604020202020204" pitchFamily="34" charset="0"/>
                            <a:sym typeface="Arial"/>
                          </a:rPr>
                        </m:ctrlPr>
                      </m:dPr>
                      <m:e>
                        <m:r>
                          <a:rPr lang="en-US" sz="4000" i="1">
                            <a:solidFill>
                              <a:prstClr val="white"/>
                            </a:solidFill>
                            <a:latin typeface="Cambria Math" panose="02040503050406030204" pitchFamily="18" charset="0"/>
                            <a:ea typeface="Tahoma" panose="020B0604030504040204" pitchFamily="34" charset="0"/>
                            <a:cs typeface="Arial" panose="020B0604020202020204" pitchFamily="34" charset="0"/>
                            <a:sym typeface="Arial"/>
                          </a:rPr>
                          <m:t>𝐸</m:t>
                        </m:r>
                      </m:e>
                    </m:d>
                    <m:r>
                      <a:rPr lang="en-US" sz="4000" i="1">
                        <a:solidFill>
                          <a:prstClr val="white"/>
                        </a:solidFill>
                        <a:latin typeface="Cambria Math" panose="02040503050406030204" pitchFamily="18" charset="0"/>
                        <a:ea typeface="Tahoma" panose="020B0604030504040204" pitchFamily="34" charset="0"/>
                        <a:cs typeface="Arial" panose="020B0604020202020204" pitchFamily="34" charset="0"/>
                        <a:sym typeface="Arial"/>
                      </a:rPr>
                      <m:t>=</m:t>
                    </m:r>
                    <m:f>
                      <m:fPr>
                        <m:ctrlPr>
                          <a:rPr lang="en-US" sz="4000" i="1">
                            <a:solidFill>
                              <a:schemeClr val="bg1"/>
                            </a:solidFill>
                            <a:latin typeface="Cambria Math"/>
                            <a:ea typeface="Arial" panose="020B0604020202020204" pitchFamily="34" charset="0"/>
                            <a:cs typeface="Times New Roman" panose="02020603050405020304" pitchFamily="18" charset="0"/>
                          </a:rPr>
                        </m:ctrlPr>
                      </m:fPr>
                      <m:num>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n</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nor/>
                          </m:rPr>
                          <a:rPr lang="en-US" sz="4000" dirty="0">
                            <a:solidFill>
                              <a:schemeClr val="bg1"/>
                            </a:solidFill>
                            <a:latin typeface="Arial" panose="020B0604020202020204" pitchFamily="34" charset="0"/>
                            <a:cs typeface="Arial" panose="020B0604020202020204" pitchFamily="34" charset="0"/>
                          </a:rPr>
                          <m:t>Ω</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num>
                      <m:den>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n</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E</m:t>
                        </m:r>
                        <m:r>
                          <a:rPr lang="en-US" sz="4000" i="1" dirty="0">
                            <a:solidFill>
                              <a:schemeClr val="bg1"/>
                            </a:solidFill>
                            <a:latin typeface="Cambria Math" panose="02040503050406030204" pitchFamily="18" charset="0"/>
                            <a:cs typeface="Arial" panose="020B0604020202020204" pitchFamily="34" charset="0"/>
                          </a:rPr>
                          <m:t>)</m:t>
                        </m:r>
                      </m:den>
                    </m:f>
                  </m:oMath>
                </a14:m>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098008" y="5295900"/>
                <a:ext cx="7741192" cy="1430969"/>
              </a:xfrm>
              <a:prstGeom prst="rect">
                <a:avLst/>
              </a:prstGeom>
              <a:blipFill>
                <a:blip r:embed="rId14"/>
                <a:stretch>
                  <a:fillRect l="-2520" b="-21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xmlns="" id="{42A746A3-96B8-42A5-8EFA-A104DB6B2F69}"/>
                  </a:ext>
                </a:extLst>
              </p:cNvPr>
              <p:cNvSpPr txBox="1"/>
              <p:nvPr/>
            </p:nvSpPr>
            <p:spPr>
              <a:xfrm>
                <a:off x="9317681" y="5372100"/>
                <a:ext cx="7594782" cy="1358257"/>
              </a:xfrm>
              <a:prstGeom prst="rect">
                <a:avLst/>
              </a:prstGeom>
              <a:noFill/>
            </p:spPr>
            <p:txBody>
              <a:bodyPr wrap="square" rtlCol="0">
                <a:spAutoFit/>
              </a:bodyPr>
              <a:lstStyle/>
              <a:p>
                <a:pPr marL="514376" lvl="0" indent="-514376" algn="just" defTabSz="1828800">
                  <a:lnSpc>
                    <a:spcPct val="130000"/>
                  </a:lnSpc>
                  <a:buClr>
                    <a:prstClr val="white"/>
                  </a:buClr>
                  <a:buFont typeface="Wingdings" panose="05000000000000000000" pitchFamily="2" charset="2"/>
                  <a:buChar char="w"/>
                  <a:defRPr/>
                </a:pPr>
                <a:r>
                  <a:rPr kumimoji="0" lang="en-US" sz="4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14:m>
                  <m:oMath xmlns:m="http://schemas.openxmlformats.org/officeDocument/2006/math">
                    <m:r>
                      <a:rPr lang="en-US" sz="4000" i="1">
                        <a:solidFill>
                          <a:prstClr val="white"/>
                        </a:solidFill>
                        <a:latin typeface="Cambria Math" panose="02040503050406030204" pitchFamily="18" charset="0"/>
                        <a:ea typeface="Tahoma" panose="020B0604030504040204" pitchFamily="34" charset="0"/>
                        <a:cs typeface="Arial" panose="020B0604020202020204" pitchFamily="34" charset="0"/>
                        <a:sym typeface="Arial"/>
                      </a:rPr>
                      <m:t>𝑃</m:t>
                    </m:r>
                    <m:d>
                      <m:dPr>
                        <m:ctrlPr>
                          <a:rPr lang="en-US" sz="4000" i="1">
                            <a:solidFill>
                              <a:prstClr val="white"/>
                            </a:solidFill>
                            <a:latin typeface="Cambria Math"/>
                            <a:ea typeface="Tahoma" panose="020B0604030504040204" pitchFamily="34" charset="0"/>
                            <a:cs typeface="Arial" panose="020B0604020202020204" pitchFamily="34" charset="0"/>
                            <a:sym typeface="Arial"/>
                          </a:rPr>
                        </m:ctrlPr>
                      </m:dPr>
                      <m:e>
                        <m:r>
                          <a:rPr lang="en-US" sz="4000" i="1">
                            <a:solidFill>
                              <a:prstClr val="white"/>
                            </a:solidFill>
                            <a:latin typeface="Cambria Math" panose="02040503050406030204" pitchFamily="18" charset="0"/>
                            <a:ea typeface="Tahoma" panose="020B0604030504040204" pitchFamily="34" charset="0"/>
                            <a:cs typeface="Arial" panose="020B0604020202020204" pitchFamily="34" charset="0"/>
                            <a:sym typeface="Arial"/>
                          </a:rPr>
                          <m:t>𝐸</m:t>
                        </m:r>
                      </m:e>
                    </m:d>
                    <m:r>
                      <a:rPr lang="en-US" sz="4000" i="1">
                        <a:solidFill>
                          <a:prstClr val="white"/>
                        </a:solidFill>
                        <a:latin typeface="Cambria Math" panose="02040503050406030204" pitchFamily="18" charset="0"/>
                        <a:ea typeface="Tahoma" panose="020B0604030504040204" pitchFamily="34" charset="0"/>
                        <a:cs typeface="Arial" panose="020B0604020202020204" pitchFamily="34" charset="0"/>
                        <a:sym typeface="Arial"/>
                      </a:rPr>
                      <m:t>=</m:t>
                    </m:r>
                    <m:f>
                      <m:fPr>
                        <m:ctrlPr>
                          <a:rPr lang="en-US" sz="4000" i="1" smtClean="0">
                            <a:solidFill>
                              <a:prstClr val="white"/>
                            </a:solidFill>
                            <a:latin typeface="Cambria Math"/>
                            <a:ea typeface="Tahoma" panose="020B0604030504040204" pitchFamily="34" charset="0"/>
                            <a:cs typeface="Arial" panose="020B0604020202020204" pitchFamily="34" charset="0"/>
                            <a:sym typeface="Arial"/>
                          </a:rPr>
                        </m:ctrlPr>
                      </m:fPr>
                      <m:num>
                        <m:r>
                          <a:rPr lang="en-US" sz="4000" b="0" i="1" smtClean="0">
                            <a:solidFill>
                              <a:prstClr val="white"/>
                            </a:solidFill>
                            <a:latin typeface="Cambria Math" panose="02040503050406030204" pitchFamily="18" charset="0"/>
                            <a:ea typeface="Tahoma" panose="020B0604030504040204" pitchFamily="34" charset="0"/>
                            <a:cs typeface="Arial" panose="020B0604020202020204" pitchFamily="34" charset="0"/>
                            <a:sym typeface="Arial"/>
                          </a:rPr>
                          <m:t>1</m:t>
                        </m:r>
                      </m:num>
                      <m:den>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n</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nor/>
                          </m:rPr>
                          <a:rPr lang="en-US" sz="4000" dirty="0">
                            <a:solidFill>
                              <a:schemeClr val="bg1"/>
                            </a:solidFill>
                            <a:latin typeface="Arial" panose="020B0604020202020204" pitchFamily="34" charset="0"/>
                            <a:cs typeface="Arial" panose="020B0604020202020204" pitchFamily="34" charset="0"/>
                          </a:rPr>
                          <m:t>Ω</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den>
                    </m:f>
                  </m:oMath>
                </a14:m>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317681" y="5372100"/>
                <a:ext cx="7594782" cy="1358257"/>
              </a:xfrm>
              <a:prstGeom prst="rect">
                <a:avLst/>
              </a:prstGeom>
              <a:blipFill>
                <a:blip r:embed="rId15"/>
                <a:stretch>
                  <a:fillRect l="-2568" b="-448"/>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288002" y="1295795"/>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8288002" y="2218045"/>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8304358" y="3257543"/>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8304358" y="4375405"/>
            <a:ext cx="731046" cy="731046"/>
          </a:xfrm>
          <a:prstGeom prst="rect">
            <a:avLst/>
          </a:prstGeom>
        </p:spPr>
      </p:pic>
    </p:spTree>
    <p:extLst>
      <p:ext uri="{BB962C8B-B14F-4D97-AF65-F5344CB8AC3E}">
        <p14:creationId xmlns:p14="http://schemas.microsoft.com/office/powerpoint/2010/main" val="211674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9" presetClass="emph" presetSubtype="0" repeatCount="4000" fill="hold" grpId="2" nodeType="withEffect">
                                  <p:stCondLst>
                                    <p:cond delay="3000"/>
                                  </p:stCondLst>
                                  <p:childTnLst>
                                    <p:animClr clrSpc="rgb" dir="cw">
                                      <p:cBhvr override="childStyle">
                                        <p:cTn id="79" dur="500" fill="hold"/>
                                        <p:tgtEl>
                                          <p:spTgt spid="15"/>
                                        </p:tgtEl>
                                        <p:attrNameLst>
                                          <p:attrName>style.color</p:attrName>
                                        </p:attrNameLst>
                                      </p:cBhvr>
                                      <p:to>
                                        <a:srgbClr val="92D050"/>
                                      </p:to>
                                    </p:animClr>
                                    <p:animClr clrSpc="rgb" dir="cw">
                                      <p:cBhvr>
                                        <p:cTn id="80" dur="500" fill="hold"/>
                                        <p:tgtEl>
                                          <p:spTgt spid="15"/>
                                        </p:tgtEl>
                                        <p:attrNameLst>
                                          <p:attrName>fillcolor</p:attrName>
                                        </p:attrNameLst>
                                      </p:cBhvr>
                                      <p:to>
                                        <a:srgbClr val="92D050"/>
                                      </p:to>
                                    </p:animClr>
                                    <p:set>
                                      <p:cBhvr>
                                        <p:cTn id="81" dur="500" fill="hold"/>
                                        <p:tgtEl>
                                          <p:spTgt spid="15"/>
                                        </p:tgtEl>
                                        <p:attrNameLst>
                                          <p:attrName>fill.type</p:attrName>
                                        </p:attrNameLst>
                                      </p:cBhvr>
                                      <p:to>
                                        <p:strVal val="solid"/>
                                      </p:to>
                                    </p:set>
                                    <p:set>
                                      <p:cBhvr>
                                        <p:cTn id="82" dur="500" fill="hold"/>
                                        <p:tgtEl>
                                          <p:spTgt spid="15"/>
                                        </p:tgtEl>
                                        <p:attrNameLst>
                                          <p:attrName>fill.on</p:attrName>
                                        </p:attrNameLst>
                                      </p:cBhvr>
                                      <p:to>
                                        <p:strVal val="true"/>
                                      </p:to>
                                    </p:set>
                                  </p:childTnLst>
                                </p:cTn>
                              </p:par>
                              <p:par>
                                <p:cTn id="83" presetID="1" presetClass="mediacall" presetSubtype="0" fill="hold" nodeType="withEffect">
                                  <p:stCondLst>
                                    <p:cond delay="3000"/>
                                  </p:stCondLst>
                                  <p:childTnLst>
                                    <p:cmd type="call" cmd="playFrom(0.0)">
                                      <p:cBhvr>
                                        <p:cTn id="84" dur="5903" fill="hold"/>
                                        <p:tgtEl>
                                          <p:spTgt spid="41"/>
                                        </p:tgtEl>
                                      </p:cBhvr>
                                    </p:cmd>
                                  </p:childTnLst>
                                </p:cTn>
                              </p:par>
                              <p:par>
                                <p:cTn id="85" presetID="3" presetClass="mediacall" presetSubtype="0" fill="hold" nodeType="withEffect">
                                  <p:stCondLst>
                                    <p:cond delay="3000"/>
                                  </p:stCondLst>
                                  <p:childTnLst>
                                    <p:cmd type="call" cmd="stop">
                                      <p:cBhvr>
                                        <p:cTn id="86" dur="1" fill="hold"/>
                                        <p:tgtEl>
                                          <p:spTgt spid="39"/>
                                        </p:tgtEl>
                                      </p:cBhvr>
                                    </p:cmd>
                                  </p:childTnLst>
                                </p:cTn>
                              </p:par>
                              <p:par>
                                <p:cTn id="87" presetID="30" presetClass="emph" presetSubtype="0" fill="hold" grpId="2" nodeType="withEffect">
                                  <p:stCondLst>
                                    <p:cond delay="3000"/>
                                  </p:stCondLst>
                                  <p:childTnLst>
                                    <p:animClr clrSpc="hsl" dir="cw">
                                      <p:cBhvr override="childStyle">
                                        <p:cTn id="88" dur="500" fill="hold"/>
                                        <p:tgtEl>
                                          <p:spTgt spid="33"/>
                                        </p:tgtEl>
                                        <p:attrNameLst>
                                          <p:attrName>style.color</p:attrName>
                                        </p:attrNameLst>
                                      </p:cBhvr>
                                      <p:by>
                                        <p:hsl h="0" s="12549" l="25098"/>
                                      </p:by>
                                    </p:animClr>
                                    <p:animClr clrSpc="hsl" dir="cw">
                                      <p:cBhvr>
                                        <p:cTn id="89" dur="500" fill="hold"/>
                                        <p:tgtEl>
                                          <p:spTgt spid="33"/>
                                        </p:tgtEl>
                                        <p:attrNameLst>
                                          <p:attrName>fillcolor</p:attrName>
                                        </p:attrNameLst>
                                      </p:cBhvr>
                                      <p:by>
                                        <p:hsl h="0" s="12549" l="25098"/>
                                      </p:by>
                                    </p:animClr>
                                    <p:animClr clrSpc="hsl" dir="cw">
                                      <p:cBhvr>
                                        <p:cTn id="90" dur="500" fill="hold"/>
                                        <p:tgtEl>
                                          <p:spTgt spid="33"/>
                                        </p:tgtEl>
                                        <p:attrNameLst>
                                          <p:attrName>stroke.color</p:attrName>
                                        </p:attrNameLst>
                                      </p:cBhvr>
                                      <p:by>
                                        <p:hsl h="0" s="12549" l="25098"/>
                                      </p:by>
                                    </p:animClr>
                                    <p:set>
                                      <p:cBhvr>
                                        <p:cTn id="91" dur="500" fill="hold"/>
                                        <p:tgtEl>
                                          <p:spTgt spid="33"/>
                                        </p:tgtEl>
                                        <p:attrNameLst>
                                          <p:attrName>fill.type</p:attrName>
                                        </p:attrNameLst>
                                      </p:cBhvr>
                                      <p:to>
                                        <p:strVal val="solid"/>
                                      </p:to>
                                    </p:set>
                                  </p:childTnLst>
                                </p:cTn>
                              </p:par>
                              <p:par>
                                <p:cTn id="92" presetID="24" presetClass="emph" presetSubtype="0" fill="hold" grpId="3" nodeType="withEffect">
                                  <p:stCondLst>
                                    <p:cond delay="3000"/>
                                  </p:stCondLst>
                                  <p:childTnLst>
                                    <p:animClr clrSpc="hsl" dir="cw">
                                      <p:cBhvr override="childStyle">
                                        <p:cTn id="93" dur="500" fill="hold"/>
                                        <p:tgtEl>
                                          <p:spTgt spid="25"/>
                                        </p:tgtEl>
                                        <p:attrNameLst>
                                          <p:attrName>style.color</p:attrName>
                                        </p:attrNameLst>
                                      </p:cBhvr>
                                      <p:by>
                                        <p:hsl h="0" s="-12549" l="-25098"/>
                                      </p:by>
                                    </p:animClr>
                                    <p:animClr clrSpc="hsl" dir="cw">
                                      <p:cBhvr>
                                        <p:cTn id="94" dur="500" fill="hold"/>
                                        <p:tgtEl>
                                          <p:spTgt spid="25"/>
                                        </p:tgtEl>
                                        <p:attrNameLst>
                                          <p:attrName>fillcolor</p:attrName>
                                        </p:attrNameLst>
                                      </p:cBhvr>
                                      <p:by>
                                        <p:hsl h="0" s="-12549" l="-25098"/>
                                      </p:by>
                                    </p:animClr>
                                    <p:animClr clrSpc="hsl" dir="cw">
                                      <p:cBhvr>
                                        <p:cTn id="95" dur="500" fill="hold"/>
                                        <p:tgtEl>
                                          <p:spTgt spid="25"/>
                                        </p:tgtEl>
                                        <p:attrNameLst>
                                          <p:attrName>stroke.color</p:attrName>
                                        </p:attrNameLst>
                                      </p:cBhvr>
                                      <p:by>
                                        <p:hsl h="0" s="-12549" l="-25098"/>
                                      </p:by>
                                    </p:animClr>
                                    <p:set>
                                      <p:cBhvr>
                                        <p:cTn id="96"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7" restart="whenNotActive" fill="hold" evtFilter="cancelBubble" nodeType="interactiveSeq">
                <p:stCondLst>
                  <p:cond evt="onClick" delay="0">
                    <p:tgtEl>
                      <p:spTgt spid="27"/>
                    </p:tgtEl>
                  </p:cond>
                </p:stCondLst>
                <p:endSync evt="end" delay="0">
                  <p:rtn val="all"/>
                </p:endSync>
                <p:childTnLst>
                  <p:par>
                    <p:cTn id="98" fill="hold">
                      <p:stCondLst>
                        <p:cond delay="0"/>
                      </p:stCondLst>
                      <p:childTnLst>
                        <p:par>
                          <p:cTn id="99" fill="hold">
                            <p:stCondLst>
                              <p:cond delay="0"/>
                            </p:stCondLst>
                            <p:childTnLst>
                              <p:par>
                                <p:cTn id="100" presetID="24" presetClass="emph" presetSubtype="0" fill="hold" grpId="1" nodeType="clickEffect">
                                  <p:stCondLst>
                                    <p:cond delay="0"/>
                                  </p:stCondLst>
                                  <p:childTnLst>
                                    <p:animClr clrSpc="hsl" dir="cw">
                                      <p:cBhvr override="childStyle">
                                        <p:cTn id="101" dur="500" fill="hold"/>
                                        <p:tgtEl>
                                          <p:spTgt spid="27"/>
                                        </p:tgtEl>
                                        <p:attrNameLst>
                                          <p:attrName>style.color</p:attrName>
                                        </p:attrNameLst>
                                      </p:cBhvr>
                                      <p:by>
                                        <p:hsl h="0" s="-12549" l="-25098"/>
                                      </p:by>
                                    </p:animClr>
                                    <p:animClr clrSpc="hsl" dir="cw">
                                      <p:cBhvr>
                                        <p:cTn id="102" dur="500" fill="hold"/>
                                        <p:tgtEl>
                                          <p:spTgt spid="27"/>
                                        </p:tgtEl>
                                        <p:attrNameLst>
                                          <p:attrName>fillcolor</p:attrName>
                                        </p:attrNameLst>
                                      </p:cBhvr>
                                      <p:by>
                                        <p:hsl h="0" s="-12549" l="-25098"/>
                                      </p:by>
                                    </p:animClr>
                                    <p:animClr clrSpc="hsl" dir="cw">
                                      <p:cBhvr>
                                        <p:cTn id="103" dur="500" fill="hold"/>
                                        <p:tgtEl>
                                          <p:spTgt spid="27"/>
                                        </p:tgtEl>
                                        <p:attrNameLst>
                                          <p:attrName>stroke.color</p:attrName>
                                        </p:attrNameLst>
                                      </p:cBhvr>
                                      <p:by>
                                        <p:hsl h="0" s="-12549" l="-25098"/>
                                      </p:by>
                                    </p:animClr>
                                    <p:set>
                                      <p:cBhvr>
                                        <p:cTn id="104" dur="500" fill="hold"/>
                                        <p:tgtEl>
                                          <p:spTgt spid="27"/>
                                        </p:tgtEl>
                                        <p:attrNameLst>
                                          <p:attrName>fill.type</p:attrName>
                                        </p:attrNameLst>
                                      </p:cBhvr>
                                      <p:to>
                                        <p:strVal val="solid"/>
                                      </p:to>
                                    </p:set>
                                  </p:childTnLst>
                                </p:cTn>
                              </p:par>
                              <p:par>
                                <p:cTn id="105" presetID="19" presetClass="emph" presetSubtype="0" fill="hold" grpId="0" nodeType="withEffect">
                                  <p:stCondLst>
                                    <p:cond delay="0"/>
                                  </p:stCondLst>
                                  <p:childTnLst>
                                    <p:animClr clrSpc="rgb" dir="cw">
                                      <p:cBhvr override="childStyle">
                                        <p:cTn id="106" dur="500" fill="hold"/>
                                        <p:tgtEl>
                                          <p:spTgt spid="16"/>
                                        </p:tgtEl>
                                        <p:attrNameLst>
                                          <p:attrName>style.color</p:attrName>
                                        </p:attrNameLst>
                                      </p:cBhvr>
                                      <p:to>
                                        <a:srgbClr val="FFC000"/>
                                      </p:to>
                                    </p:animClr>
                                    <p:animClr clrSpc="rgb" dir="cw">
                                      <p:cBhvr>
                                        <p:cTn id="107" dur="500" fill="hold"/>
                                        <p:tgtEl>
                                          <p:spTgt spid="16"/>
                                        </p:tgtEl>
                                        <p:attrNameLst>
                                          <p:attrName>fillcolor</p:attrName>
                                        </p:attrNameLst>
                                      </p:cBhvr>
                                      <p:to>
                                        <a:srgbClr val="FFC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0"/>
                                  </p:stCondLst>
                                  <p:childTnLst>
                                    <p:cmd type="call" cmd="playFrom(0.0)">
                                      <p:cBhvr>
                                        <p:cTn id="111" dur="20218" fill="hold"/>
                                        <p:tgtEl>
                                          <p:spTgt spid="39"/>
                                        </p:tgtEl>
                                      </p:cBhvr>
                                    </p:cmd>
                                  </p:childTnLst>
                                </p:cTn>
                              </p:par>
                              <p:par>
                                <p:cTn id="112" presetID="3" presetClass="mediacall" presetSubtype="0" fill="hold" nodeType="withEffect">
                                  <p:stCondLst>
                                    <p:cond delay="0"/>
                                  </p:stCondLst>
                                  <p:childTnLst>
                                    <p:cmd type="call" cmd="stop">
                                      <p:cBhvr>
                                        <p:cTn id="113" dur="1" fill="hold"/>
                                        <p:tgtEl>
                                          <p:spTgt spid="38"/>
                                        </p:tgtEl>
                                      </p:cBhvr>
                                    </p:cmd>
                                  </p:childTnLst>
                                </p:cTn>
                              </p:par>
                              <p:par>
                                <p:cTn id="114" presetID="19" presetClass="emph" presetSubtype="0" fill="hold" grpId="1" nodeType="withEffect">
                                  <p:stCondLst>
                                    <p:cond delay="3500"/>
                                  </p:stCondLst>
                                  <p:childTnLst>
                                    <p:animClr clrSpc="rgb" dir="cw">
                                      <p:cBhvr override="childStyle">
                                        <p:cTn id="115" dur="500" fill="hold"/>
                                        <p:tgtEl>
                                          <p:spTgt spid="16"/>
                                        </p:tgtEl>
                                        <p:attrNameLst>
                                          <p:attrName>style.color</p:attrName>
                                        </p:attrNameLst>
                                      </p:cBhvr>
                                      <p:to>
                                        <a:srgbClr val="FF0000"/>
                                      </p:to>
                                    </p:animClr>
                                    <p:animClr clrSpc="rgb" dir="cw">
                                      <p:cBhvr>
                                        <p:cTn id="116" dur="500" fill="hold"/>
                                        <p:tgtEl>
                                          <p:spTgt spid="16"/>
                                        </p:tgtEl>
                                        <p:attrNameLst>
                                          <p:attrName>fillcolor</p:attrName>
                                        </p:attrNameLst>
                                      </p:cBhvr>
                                      <p:to>
                                        <a:srgbClr val="FF0000"/>
                                      </p:to>
                                    </p:animClr>
                                    <p:set>
                                      <p:cBhvr>
                                        <p:cTn id="117" dur="500" fill="hold"/>
                                        <p:tgtEl>
                                          <p:spTgt spid="16"/>
                                        </p:tgtEl>
                                        <p:attrNameLst>
                                          <p:attrName>fill.type</p:attrName>
                                        </p:attrNameLst>
                                      </p:cBhvr>
                                      <p:to>
                                        <p:strVal val="solid"/>
                                      </p:to>
                                    </p:set>
                                    <p:set>
                                      <p:cBhvr>
                                        <p:cTn id="118" dur="500" fill="hold"/>
                                        <p:tgtEl>
                                          <p:spTgt spid="16"/>
                                        </p:tgtEl>
                                        <p:attrNameLst>
                                          <p:attrName>fill.on</p:attrName>
                                        </p:attrNameLst>
                                      </p:cBhvr>
                                      <p:to>
                                        <p:strVal val="true"/>
                                      </p:to>
                                    </p:set>
                                  </p:childTnLst>
                                </p:cTn>
                              </p:par>
                              <p:par>
                                <p:cTn id="119" presetID="19" presetClass="emph" presetSubtype="0" repeatCount="4000" fill="hold" grpId="3" nodeType="withEffect">
                                  <p:stCondLst>
                                    <p:cond delay="3500"/>
                                  </p:stCondLst>
                                  <p:childTnLst>
                                    <p:animClr clrSpc="rgb" dir="cw">
                                      <p:cBhvr override="childStyle">
                                        <p:cTn id="120" dur="500" fill="hold"/>
                                        <p:tgtEl>
                                          <p:spTgt spid="15"/>
                                        </p:tgtEl>
                                        <p:attrNameLst>
                                          <p:attrName>style.color</p:attrName>
                                        </p:attrNameLst>
                                      </p:cBhvr>
                                      <p:to>
                                        <a:srgbClr val="92D050"/>
                                      </p:to>
                                    </p:animClr>
                                    <p:animClr clrSpc="rgb" dir="cw">
                                      <p:cBhvr>
                                        <p:cTn id="121" dur="500" fill="hold"/>
                                        <p:tgtEl>
                                          <p:spTgt spid="15"/>
                                        </p:tgtEl>
                                        <p:attrNameLst>
                                          <p:attrName>fillcolor</p:attrName>
                                        </p:attrNameLst>
                                      </p:cBhvr>
                                      <p:to>
                                        <a:srgbClr val="92D050"/>
                                      </p:to>
                                    </p:animClr>
                                    <p:set>
                                      <p:cBhvr>
                                        <p:cTn id="122" dur="500" fill="hold"/>
                                        <p:tgtEl>
                                          <p:spTgt spid="15"/>
                                        </p:tgtEl>
                                        <p:attrNameLst>
                                          <p:attrName>fill.type</p:attrName>
                                        </p:attrNameLst>
                                      </p:cBhvr>
                                      <p:to>
                                        <p:strVal val="solid"/>
                                      </p:to>
                                    </p:set>
                                    <p:set>
                                      <p:cBhvr>
                                        <p:cTn id="123" dur="500" fill="hold"/>
                                        <p:tgtEl>
                                          <p:spTgt spid="15"/>
                                        </p:tgtEl>
                                        <p:attrNameLst>
                                          <p:attrName>fill.on</p:attrName>
                                        </p:attrNameLst>
                                      </p:cBhvr>
                                      <p:to>
                                        <p:strVal val="true"/>
                                      </p:to>
                                    </p:set>
                                  </p:childTnLst>
                                </p:cTn>
                              </p:par>
                              <p:par>
                                <p:cTn id="124" presetID="1" presetClass="mediacall" presetSubtype="0" fill="hold" nodeType="withEffect">
                                  <p:stCondLst>
                                    <p:cond delay="3500"/>
                                  </p:stCondLst>
                                  <p:childTnLst>
                                    <p:cmd type="call" cmd="playFrom(0.0)">
                                      <p:cBhvr>
                                        <p:cTn id="125" dur="5903" fill="hold"/>
                                        <p:tgtEl>
                                          <p:spTgt spid="41"/>
                                        </p:tgtEl>
                                      </p:cBhvr>
                                    </p:cmd>
                                  </p:childTnLst>
                                </p:cTn>
                              </p:par>
                              <p:par>
                                <p:cTn id="126" presetID="3" presetClass="mediacall" presetSubtype="0" fill="hold" nodeType="withEffect">
                                  <p:stCondLst>
                                    <p:cond delay="3500"/>
                                  </p:stCondLst>
                                  <p:childTnLst>
                                    <p:cmd type="call" cmd="stop">
                                      <p:cBhvr>
                                        <p:cTn id="127" dur="1" fill="hold"/>
                                        <p:tgtEl>
                                          <p:spTgt spid="39"/>
                                        </p:tgtEl>
                                      </p:cBhvr>
                                    </p:cmd>
                                  </p:childTnLst>
                                </p:cTn>
                              </p:par>
                              <p:par>
                                <p:cTn id="128" presetID="30" presetClass="emph" presetSubtype="0" fill="hold" grpId="2" nodeType="withEffect">
                                  <p:stCondLst>
                                    <p:cond delay="3500"/>
                                  </p:stCondLst>
                                  <p:childTnLst>
                                    <p:animClr clrSpc="hsl" dir="cw">
                                      <p:cBhvr override="childStyle">
                                        <p:cTn id="129" dur="500" fill="hold"/>
                                        <p:tgtEl>
                                          <p:spTgt spid="27"/>
                                        </p:tgtEl>
                                        <p:attrNameLst>
                                          <p:attrName>style.color</p:attrName>
                                        </p:attrNameLst>
                                      </p:cBhvr>
                                      <p:by>
                                        <p:hsl h="0" s="12549" l="25098"/>
                                      </p:by>
                                    </p:animClr>
                                    <p:animClr clrSpc="hsl" dir="cw">
                                      <p:cBhvr>
                                        <p:cTn id="130" dur="500" fill="hold"/>
                                        <p:tgtEl>
                                          <p:spTgt spid="27"/>
                                        </p:tgtEl>
                                        <p:attrNameLst>
                                          <p:attrName>fillcolor</p:attrName>
                                        </p:attrNameLst>
                                      </p:cBhvr>
                                      <p:by>
                                        <p:hsl h="0" s="12549" l="25098"/>
                                      </p:by>
                                    </p:animClr>
                                    <p:animClr clrSpc="hsl" dir="cw">
                                      <p:cBhvr>
                                        <p:cTn id="131" dur="500" fill="hold"/>
                                        <p:tgtEl>
                                          <p:spTgt spid="27"/>
                                        </p:tgtEl>
                                        <p:attrNameLst>
                                          <p:attrName>stroke.color</p:attrName>
                                        </p:attrNameLst>
                                      </p:cBhvr>
                                      <p:by>
                                        <p:hsl h="0" s="12549" l="25098"/>
                                      </p:by>
                                    </p:animClr>
                                    <p:set>
                                      <p:cBhvr>
                                        <p:cTn id="132" dur="500" fill="hold"/>
                                        <p:tgtEl>
                                          <p:spTgt spid="27"/>
                                        </p:tgtEl>
                                        <p:attrNameLst>
                                          <p:attrName>fill.type</p:attrName>
                                        </p:attrNameLst>
                                      </p:cBhvr>
                                      <p:to>
                                        <p:strVal val="solid"/>
                                      </p:to>
                                    </p:set>
                                  </p:childTnLst>
                                </p:cTn>
                              </p:par>
                              <p:par>
                                <p:cTn id="133" presetID="24" presetClass="emph" presetSubtype="0" fill="hold" grpId="4" nodeType="withEffect">
                                  <p:stCondLst>
                                    <p:cond delay="3500"/>
                                  </p:stCondLst>
                                  <p:childTnLst>
                                    <p:animClr clrSpc="hsl" dir="cw">
                                      <p:cBhvr override="childStyle">
                                        <p:cTn id="134" dur="500" fill="hold"/>
                                        <p:tgtEl>
                                          <p:spTgt spid="25"/>
                                        </p:tgtEl>
                                        <p:attrNameLst>
                                          <p:attrName>style.color</p:attrName>
                                        </p:attrNameLst>
                                      </p:cBhvr>
                                      <p:by>
                                        <p:hsl h="0" s="-12549" l="-25098"/>
                                      </p:by>
                                    </p:animClr>
                                    <p:animClr clrSpc="hsl" dir="cw">
                                      <p:cBhvr>
                                        <p:cTn id="135" dur="500" fill="hold"/>
                                        <p:tgtEl>
                                          <p:spTgt spid="25"/>
                                        </p:tgtEl>
                                        <p:attrNameLst>
                                          <p:attrName>fillcolor</p:attrName>
                                        </p:attrNameLst>
                                      </p:cBhvr>
                                      <p:by>
                                        <p:hsl h="0" s="-12549" l="-25098"/>
                                      </p:by>
                                    </p:animClr>
                                    <p:animClr clrSpc="hsl" dir="cw">
                                      <p:cBhvr>
                                        <p:cTn id="136" dur="500" fill="hold"/>
                                        <p:tgtEl>
                                          <p:spTgt spid="25"/>
                                        </p:tgtEl>
                                        <p:attrNameLst>
                                          <p:attrName>stroke.color</p:attrName>
                                        </p:attrNameLst>
                                      </p:cBhvr>
                                      <p:by>
                                        <p:hsl h="0" s="-12549" l="-25098"/>
                                      </p:by>
                                    </p:animClr>
                                    <p:set>
                                      <p:cBhvr>
                                        <p:cTn id="137"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8" restart="whenNotActive" fill="hold" evtFilter="cancelBubble" nodeType="interactiveSeq">
                <p:stCondLst>
                  <p:cond evt="onClick" delay="0">
                    <p:tgtEl>
                      <p:spTgt spid="34"/>
                    </p:tgtEl>
                  </p:cond>
                </p:stCondLst>
                <p:endSync evt="end" delay="0">
                  <p:rtn val="all"/>
                </p:endSync>
                <p:childTnLst>
                  <p:par>
                    <p:cTn id="139" fill="hold">
                      <p:stCondLst>
                        <p:cond delay="0"/>
                      </p:stCondLst>
                      <p:childTnLst>
                        <p:par>
                          <p:cTn id="140" fill="hold">
                            <p:stCondLst>
                              <p:cond delay="0"/>
                            </p:stCondLst>
                            <p:childTnLst>
                              <p:par>
                                <p:cTn id="141" presetID="24" presetClass="emph" presetSubtype="0" fill="hold" grpId="1" nodeType="clickEffect">
                                  <p:stCondLst>
                                    <p:cond delay="0"/>
                                  </p:stCondLst>
                                  <p:childTnLst>
                                    <p:animClr clrSpc="hsl" dir="cw">
                                      <p:cBhvr override="childStyle">
                                        <p:cTn id="142" dur="500" fill="hold"/>
                                        <p:tgtEl>
                                          <p:spTgt spid="34"/>
                                        </p:tgtEl>
                                        <p:attrNameLst>
                                          <p:attrName>style.color</p:attrName>
                                        </p:attrNameLst>
                                      </p:cBhvr>
                                      <p:by>
                                        <p:hsl h="0" s="-12549" l="-25098"/>
                                      </p:by>
                                    </p:animClr>
                                    <p:animClr clrSpc="hsl" dir="cw">
                                      <p:cBhvr>
                                        <p:cTn id="143" dur="500" fill="hold"/>
                                        <p:tgtEl>
                                          <p:spTgt spid="34"/>
                                        </p:tgtEl>
                                        <p:attrNameLst>
                                          <p:attrName>fillcolor</p:attrName>
                                        </p:attrNameLst>
                                      </p:cBhvr>
                                      <p:by>
                                        <p:hsl h="0" s="-12549" l="-25098"/>
                                      </p:by>
                                    </p:animClr>
                                    <p:animClr clrSpc="hsl" dir="cw">
                                      <p:cBhvr>
                                        <p:cTn id="144" dur="500" fill="hold"/>
                                        <p:tgtEl>
                                          <p:spTgt spid="34"/>
                                        </p:tgtEl>
                                        <p:attrNameLst>
                                          <p:attrName>stroke.color</p:attrName>
                                        </p:attrNameLst>
                                      </p:cBhvr>
                                      <p:by>
                                        <p:hsl h="0" s="-12549" l="-25098"/>
                                      </p:by>
                                    </p:animClr>
                                    <p:set>
                                      <p:cBhvr>
                                        <p:cTn id="145" dur="500" fill="hold"/>
                                        <p:tgtEl>
                                          <p:spTgt spid="34"/>
                                        </p:tgtEl>
                                        <p:attrNameLst>
                                          <p:attrName>fill.type</p:attrName>
                                        </p:attrNameLst>
                                      </p:cBhvr>
                                      <p:to>
                                        <p:strVal val="solid"/>
                                      </p:to>
                                    </p:set>
                                  </p:childTnLst>
                                </p:cTn>
                              </p:par>
                              <p:par>
                                <p:cTn id="146" presetID="19" presetClass="emph" presetSubtype="0" fill="hold" grpId="0" nodeType="withEffect">
                                  <p:stCondLst>
                                    <p:cond delay="0"/>
                                  </p:stCondLst>
                                  <p:childTnLst>
                                    <p:animClr clrSpc="rgb" dir="cw">
                                      <p:cBhvr override="childStyle">
                                        <p:cTn id="147" dur="500" fill="hold"/>
                                        <p:tgtEl>
                                          <p:spTgt spid="32"/>
                                        </p:tgtEl>
                                        <p:attrNameLst>
                                          <p:attrName>style.color</p:attrName>
                                        </p:attrNameLst>
                                      </p:cBhvr>
                                      <p:to>
                                        <a:schemeClr val="accent2"/>
                                      </p:to>
                                    </p:animClr>
                                    <p:animClr clrSpc="rgb" dir="cw">
                                      <p:cBhvr>
                                        <p:cTn id="148" dur="500" fill="hold"/>
                                        <p:tgtEl>
                                          <p:spTgt spid="32"/>
                                        </p:tgtEl>
                                        <p:attrNameLst>
                                          <p:attrName>fillcolor</p:attrName>
                                        </p:attrNameLst>
                                      </p:cBhvr>
                                      <p:to>
                                        <a:schemeClr val="accent2"/>
                                      </p:to>
                                    </p:animClr>
                                    <p:set>
                                      <p:cBhvr>
                                        <p:cTn id="149" dur="500" fill="hold"/>
                                        <p:tgtEl>
                                          <p:spTgt spid="32"/>
                                        </p:tgtEl>
                                        <p:attrNameLst>
                                          <p:attrName>fill.type</p:attrName>
                                        </p:attrNameLst>
                                      </p:cBhvr>
                                      <p:to>
                                        <p:strVal val="solid"/>
                                      </p:to>
                                    </p:set>
                                    <p:set>
                                      <p:cBhvr>
                                        <p:cTn id="150" dur="500" fill="hold"/>
                                        <p:tgtEl>
                                          <p:spTgt spid="32"/>
                                        </p:tgtEl>
                                        <p:attrNameLst>
                                          <p:attrName>fill.on</p:attrName>
                                        </p:attrNameLst>
                                      </p:cBhvr>
                                      <p:to>
                                        <p:strVal val="true"/>
                                      </p:to>
                                    </p:set>
                                  </p:childTnLst>
                                </p:cTn>
                              </p:par>
                              <p:par>
                                <p:cTn id="151" presetID="1" presetClass="mediacall" presetSubtype="0" fill="hold" nodeType="withEffect">
                                  <p:stCondLst>
                                    <p:cond delay="0"/>
                                  </p:stCondLst>
                                  <p:childTnLst>
                                    <p:cmd type="call" cmd="playFrom(0.0)">
                                      <p:cBhvr>
                                        <p:cTn id="152" dur="20218" fill="hold"/>
                                        <p:tgtEl>
                                          <p:spTgt spid="39"/>
                                        </p:tgtEl>
                                      </p:cBhvr>
                                    </p:cmd>
                                  </p:childTnLst>
                                </p:cTn>
                              </p:par>
                              <p:par>
                                <p:cTn id="153" presetID="3" presetClass="mediacall" presetSubtype="0" fill="hold" nodeType="withEffect">
                                  <p:stCondLst>
                                    <p:cond delay="0"/>
                                  </p:stCondLst>
                                  <p:childTnLst>
                                    <p:cmd type="call" cmd="stop">
                                      <p:cBhvr>
                                        <p:cTn id="154" dur="1" fill="hold"/>
                                        <p:tgtEl>
                                          <p:spTgt spid="38"/>
                                        </p:tgtEl>
                                      </p:cBhvr>
                                    </p:cmd>
                                  </p:childTnLst>
                                </p:cTn>
                              </p:par>
                              <p:par>
                                <p:cTn id="155" presetID="19" presetClass="emph" presetSubtype="0" fill="hold" grpId="1" nodeType="withEffect">
                                  <p:stCondLst>
                                    <p:cond delay="3000"/>
                                  </p:stCondLst>
                                  <p:childTnLst>
                                    <p:animClr clrSpc="rgb" dir="cw">
                                      <p:cBhvr override="childStyle">
                                        <p:cTn id="156" dur="500" fill="hold"/>
                                        <p:tgtEl>
                                          <p:spTgt spid="32"/>
                                        </p:tgtEl>
                                        <p:attrNameLst>
                                          <p:attrName>style.color</p:attrName>
                                        </p:attrNameLst>
                                      </p:cBhvr>
                                      <p:to>
                                        <a:srgbClr val="FF0000"/>
                                      </p:to>
                                    </p:animClr>
                                    <p:animClr clrSpc="rgb" dir="cw">
                                      <p:cBhvr>
                                        <p:cTn id="157" dur="500" fill="hold"/>
                                        <p:tgtEl>
                                          <p:spTgt spid="32"/>
                                        </p:tgtEl>
                                        <p:attrNameLst>
                                          <p:attrName>fillcolor</p:attrName>
                                        </p:attrNameLst>
                                      </p:cBhvr>
                                      <p:to>
                                        <a:srgbClr val="FF0000"/>
                                      </p:to>
                                    </p:animClr>
                                    <p:set>
                                      <p:cBhvr>
                                        <p:cTn id="158" dur="500" fill="hold"/>
                                        <p:tgtEl>
                                          <p:spTgt spid="32"/>
                                        </p:tgtEl>
                                        <p:attrNameLst>
                                          <p:attrName>fill.type</p:attrName>
                                        </p:attrNameLst>
                                      </p:cBhvr>
                                      <p:to>
                                        <p:strVal val="solid"/>
                                      </p:to>
                                    </p:set>
                                    <p:set>
                                      <p:cBhvr>
                                        <p:cTn id="159" dur="500" fill="hold"/>
                                        <p:tgtEl>
                                          <p:spTgt spid="32"/>
                                        </p:tgtEl>
                                        <p:attrNameLst>
                                          <p:attrName>fill.on</p:attrName>
                                        </p:attrNameLst>
                                      </p:cBhvr>
                                      <p:to>
                                        <p:strVal val="true"/>
                                      </p:to>
                                    </p:set>
                                  </p:childTnLst>
                                </p:cTn>
                              </p:par>
                              <p:par>
                                <p:cTn id="160" presetID="19" presetClass="emph" presetSubtype="0" repeatCount="4000" fill="hold" grpId="4" nodeType="withEffect">
                                  <p:stCondLst>
                                    <p:cond delay="3000"/>
                                  </p:stCondLst>
                                  <p:childTnLst>
                                    <p:animClr clrSpc="rgb" dir="cw">
                                      <p:cBhvr override="childStyle">
                                        <p:cTn id="161" dur="500" fill="hold"/>
                                        <p:tgtEl>
                                          <p:spTgt spid="15"/>
                                        </p:tgtEl>
                                        <p:attrNameLst>
                                          <p:attrName>style.color</p:attrName>
                                        </p:attrNameLst>
                                      </p:cBhvr>
                                      <p:to>
                                        <a:srgbClr val="92D050"/>
                                      </p:to>
                                    </p:animClr>
                                    <p:animClr clrSpc="rgb" dir="cw">
                                      <p:cBhvr>
                                        <p:cTn id="162" dur="500" fill="hold"/>
                                        <p:tgtEl>
                                          <p:spTgt spid="15"/>
                                        </p:tgtEl>
                                        <p:attrNameLst>
                                          <p:attrName>fillcolor</p:attrName>
                                        </p:attrNameLst>
                                      </p:cBhvr>
                                      <p:to>
                                        <a:srgbClr val="92D050"/>
                                      </p:to>
                                    </p:animClr>
                                    <p:set>
                                      <p:cBhvr>
                                        <p:cTn id="163" dur="500" fill="hold"/>
                                        <p:tgtEl>
                                          <p:spTgt spid="15"/>
                                        </p:tgtEl>
                                        <p:attrNameLst>
                                          <p:attrName>fill.type</p:attrName>
                                        </p:attrNameLst>
                                      </p:cBhvr>
                                      <p:to>
                                        <p:strVal val="solid"/>
                                      </p:to>
                                    </p:set>
                                    <p:set>
                                      <p:cBhvr>
                                        <p:cTn id="164" dur="500" fill="hold"/>
                                        <p:tgtEl>
                                          <p:spTgt spid="15"/>
                                        </p:tgtEl>
                                        <p:attrNameLst>
                                          <p:attrName>fill.on</p:attrName>
                                        </p:attrNameLst>
                                      </p:cBhvr>
                                      <p:to>
                                        <p:strVal val="true"/>
                                      </p:to>
                                    </p:set>
                                  </p:childTnLst>
                                </p:cTn>
                              </p:par>
                              <p:par>
                                <p:cTn id="165" presetID="1" presetClass="mediacall" presetSubtype="0" fill="hold" nodeType="withEffect">
                                  <p:stCondLst>
                                    <p:cond delay="3000"/>
                                  </p:stCondLst>
                                  <p:childTnLst>
                                    <p:cmd type="call" cmd="playFrom(0.0)">
                                      <p:cBhvr>
                                        <p:cTn id="166" dur="5903" fill="hold"/>
                                        <p:tgtEl>
                                          <p:spTgt spid="41"/>
                                        </p:tgtEl>
                                      </p:cBhvr>
                                    </p:cmd>
                                  </p:childTnLst>
                                </p:cTn>
                              </p:par>
                              <p:par>
                                <p:cTn id="167" presetID="3" presetClass="mediacall" presetSubtype="0" fill="hold" nodeType="withEffect">
                                  <p:stCondLst>
                                    <p:cond delay="3000"/>
                                  </p:stCondLst>
                                  <p:childTnLst>
                                    <p:cmd type="call" cmd="stop">
                                      <p:cBhvr>
                                        <p:cTn id="168" dur="1" fill="hold"/>
                                        <p:tgtEl>
                                          <p:spTgt spid="39"/>
                                        </p:tgtEl>
                                      </p:cBhvr>
                                    </p:cmd>
                                  </p:childTnLst>
                                </p:cTn>
                              </p:par>
                              <p:par>
                                <p:cTn id="169" presetID="30" presetClass="emph" presetSubtype="0" fill="hold" grpId="2" nodeType="withEffect">
                                  <p:stCondLst>
                                    <p:cond delay="3000"/>
                                  </p:stCondLst>
                                  <p:childTnLst>
                                    <p:animClr clrSpc="hsl" dir="cw">
                                      <p:cBhvr override="childStyle">
                                        <p:cTn id="170" dur="500" fill="hold"/>
                                        <p:tgtEl>
                                          <p:spTgt spid="34"/>
                                        </p:tgtEl>
                                        <p:attrNameLst>
                                          <p:attrName>style.color</p:attrName>
                                        </p:attrNameLst>
                                      </p:cBhvr>
                                      <p:by>
                                        <p:hsl h="0" s="12549" l="25098"/>
                                      </p:by>
                                    </p:animClr>
                                    <p:animClr clrSpc="hsl" dir="cw">
                                      <p:cBhvr>
                                        <p:cTn id="171" dur="500" fill="hold"/>
                                        <p:tgtEl>
                                          <p:spTgt spid="34"/>
                                        </p:tgtEl>
                                        <p:attrNameLst>
                                          <p:attrName>fillcolor</p:attrName>
                                        </p:attrNameLst>
                                      </p:cBhvr>
                                      <p:by>
                                        <p:hsl h="0" s="12549" l="25098"/>
                                      </p:by>
                                    </p:animClr>
                                    <p:animClr clrSpc="hsl" dir="cw">
                                      <p:cBhvr>
                                        <p:cTn id="172" dur="500" fill="hold"/>
                                        <p:tgtEl>
                                          <p:spTgt spid="34"/>
                                        </p:tgtEl>
                                        <p:attrNameLst>
                                          <p:attrName>stroke.color</p:attrName>
                                        </p:attrNameLst>
                                      </p:cBhvr>
                                      <p:by>
                                        <p:hsl h="0" s="12549" l="25098"/>
                                      </p:by>
                                    </p:animClr>
                                    <p:set>
                                      <p:cBhvr>
                                        <p:cTn id="173" dur="500" fill="hold"/>
                                        <p:tgtEl>
                                          <p:spTgt spid="34"/>
                                        </p:tgtEl>
                                        <p:attrNameLst>
                                          <p:attrName>fill.type</p:attrName>
                                        </p:attrNameLst>
                                      </p:cBhvr>
                                      <p:to>
                                        <p:strVal val="solid"/>
                                      </p:to>
                                    </p:set>
                                  </p:childTnLst>
                                </p:cTn>
                              </p:par>
                              <p:par>
                                <p:cTn id="174" presetID="24" presetClass="emph" presetSubtype="0" fill="hold" grpId="5" nodeType="withEffect">
                                  <p:stCondLst>
                                    <p:cond delay="3000"/>
                                  </p:stCondLst>
                                  <p:childTnLst>
                                    <p:animClr clrSpc="hsl" dir="cw">
                                      <p:cBhvr override="childStyle">
                                        <p:cTn id="175" dur="500" fill="hold"/>
                                        <p:tgtEl>
                                          <p:spTgt spid="25"/>
                                        </p:tgtEl>
                                        <p:attrNameLst>
                                          <p:attrName>style.color</p:attrName>
                                        </p:attrNameLst>
                                      </p:cBhvr>
                                      <p:by>
                                        <p:hsl h="0" s="-12549" l="-25098"/>
                                      </p:by>
                                    </p:animClr>
                                    <p:animClr clrSpc="hsl" dir="cw">
                                      <p:cBhvr>
                                        <p:cTn id="176" dur="500" fill="hold"/>
                                        <p:tgtEl>
                                          <p:spTgt spid="25"/>
                                        </p:tgtEl>
                                        <p:attrNameLst>
                                          <p:attrName>fillcolor</p:attrName>
                                        </p:attrNameLst>
                                      </p:cBhvr>
                                      <p:by>
                                        <p:hsl h="0" s="-12549" l="-25098"/>
                                      </p:by>
                                    </p:animClr>
                                    <p:animClr clrSpc="hsl" dir="cw">
                                      <p:cBhvr>
                                        <p:cTn id="177" dur="500" fill="hold"/>
                                        <p:tgtEl>
                                          <p:spTgt spid="25"/>
                                        </p:tgtEl>
                                        <p:attrNameLst>
                                          <p:attrName>stroke.color</p:attrName>
                                        </p:attrNameLst>
                                      </p:cBhvr>
                                      <p:by>
                                        <p:hsl h="0" s="-12549" l="-25098"/>
                                      </p:by>
                                    </p:animClr>
                                    <p:set>
                                      <p:cBhvr>
                                        <p:cTn id="178"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9" fill="hold" display="0">
                  <p:stCondLst>
                    <p:cond delay="indefinite"/>
                  </p:stCondLst>
                  <p:endCondLst>
                    <p:cond evt="onStopAudio" delay="0">
                      <p:tgtEl>
                        <p:sldTgt/>
                      </p:tgtEl>
                    </p:cond>
                  </p:endCondLst>
                </p:cTn>
                <p:tgtEl>
                  <p:spTgt spid="39"/>
                </p:tgtEl>
              </p:cMediaNode>
            </p:audio>
            <p:audio>
              <p:cMediaNode vol="80000">
                <p:cTn id="180" fill="hold" display="0">
                  <p:stCondLst>
                    <p:cond delay="indefinite"/>
                  </p:stCondLst>
                  <p:endCondLst>
                    <p:cond evt="onStopAudio" delay="0">
                      <p:tgtEl>
                        <p:sldTgt/>
                      </p:tgtEl>
                    </p:cond>
                  </p:endCondLst>
                </p:cTn>
                <p:tgtEl>
                  <p:spTgt spid="40"/>
                </p:tgtEl>
              </p:cMediaNode>
            </p:audio>
            <p:audio>
              <p:cMediaNode vol="80000">
                <p:cTn id="181"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667000" y="114300"/>
            <a:ext cx="8915400" cy="1196105"/>
            <a:chOff x="5420131" y="29787"/>
            <a:chExt cx="5765227" cy="1656639"/>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22" name="TextBox 5"/>
            <p:cNvSpPr txBox="1"/>
            <p:nvPr/>
          </p:nvSpPr>
          <p:spPr>
            <a:xfrm>
              <a:off x="5638801" y="29787"/>
              <a:ext cx="5334000" cy="1040094"/>
            </a:xfrm>
            <a:prstGeom prst="rect">
              <a:avLst/>
            </a:prstGeom>
          </p:spPr>
          <p:txBody>
            <a:bodyPr wrap="square" lIns="0" tIns="0" rIns="0" bIns="0" rtlCol="0" anchor="t">
              <a:spAutoFit/>
            </a:bodyPr>
            <a:lstStyle/>
            <a:p>
              <a:pPr algn="ctr">
                <a:lnSpc>
                  <a:spcPts val="9600"/>
                </a:lnSpc>
              </a:pPr>
              <a:r>
                <a:rPr lang="en-US" sz="4000" b="1" dirty="0">
                  <a:solidFill>
                    <a:srgbClr val="FF0000"/>
                  </a:solidFill>
                  <a:latin typeface="Arial" panose="020B0604020202020204" pitchFamily="34" charset="0"/>
                  <a:cs typeface="Arial" panose="020B0604020202020204" pitchFamily="34" charset="0"/>
                </a:rPr>
                <a:t>CÂU HỎI KHỞI ĐỘNG</a:t>
              </a:r>
            </a:p>
          </p:txBody>
        </p:sp>
      </p:grpSp>
      <p:sp>
        <p:nvSpPr>
          <p:cNvPr id="6" name="Rectangle 5"/>
          <p:cNvSpPr/>
          <p:nvPr/>
        </p:nvSpPr>
        <p:spPr>
          <a:xfrm>
            <a:off x="572624" y="1284308"/>
            <a:ext cx="16928265" cy="8279190"/>
          </a:xfrm>
          <a:prstGeom prst="rect">
            <a:avLst/>
          </a:prstGeom>
        </p:spPr>
        <p:txBody>
          <a:bodyPr wrap="square">
            <a:spAutoFit/>
          </a:bodyPr>
          <a:lstStyle/>
          <a:p>
            <a:pPr algn="just">
              <a:lnSpc>
                <a:spcPct val="200000"/>
              </a:lnSpc>
              <a:spcBef>
                <a:spcPts val="300"/>
              </a:spcBef>
              <a:spcAft>
                <a:spcPts val="300"/>
              </a:spcAft>
            </a:pPr>
            <a:r>
              <a:rPr lang="vi-VN" sz="3200" kern="100" dirty="0">
                <a:solidFill>
                  <a:prstClr val="black"/>
                </a:solidFill>
                <a:ea typeface="Times New Roman" panose="02020603050405020304" pitchFamily="18" charset="0"/>
                <a:cs typeface="Times New Roman" panose="02020603050405020304" pitchFamily="18" charset="0"/>
              </a:rPr>
              <a:t>Màu hạt của đậu Hà Lan có hai kiểu hình là vàng và xanh. </a:t>
            </a:r>
            <a:endParaRPr lang="en-US" sz="3200" kern="100" dirty="0">
              <a:solidFill>
                <a:prstClr val="black"/>
              </a:solidFill>
              <a:ea typeface="Times New Roman" panose="02020603050405020304" pitchFamily="18" charset="0"/>
              <a:cs typeface="Times New Roman" panose="02020603050405020304" pitchFamily="18" charset="0"/>
            </a:endParaRPr>
          </a:p>
          <a:p>
            <a:pPr algn="just">
              <a:lnSpc>
                <a:spcPct val="200000"/>
              </a:lnSpc>
              <a:spcBef>
                <a:spcPts val="300"/>
              </a:spcBef>
              <a:spcAft>
                <a:spcPts val="300"/>
              </a:spcAft>
            </a:pPr>
            <a:r>
              <a:rPr lang="vi-VN" sz="3200" kern="100" dirty="0">
                <a:solidFill>
                  <a:prstClr val="black"/>
                </a:solidFill>
                <a:ea typeface="Times New Roman" panose="02020603050405020304" pitchFamily="18" charset="0"/>
                <a:cs typeface="Times New Roman" panose="02020603050405020304" pitchFamily="18" charset="0"/>
              </a:rPr>
              <a:t>Có hai gene ứng với hai kiểu hình này là allele trội A và </a:t>
            </a:r>
            <a:endParaRPr lang="en-US" sz="3200" kern="100" dirty="0">
              <a:solidFill>
                <a:prstClr val="black"/>
              </a:solidFill>
              <a:ea typeface="Times New Roman" panose="02020603050405020304" pitchFamily="18" charset="0"/>
              <a:cs typeface="Times New Roman" panose="02020603050405020304" pitchFamily="18" charset="0"/>
            </a:endParaRPr>
          </a:p>
          <a:p>
            <a:pPr algn="just">
              <a:lnSpc>
                <a:spcPct val="200000"/>
              </a:lnSpc>
              <a:spcBef>
                <a:spcPts val="300"/>
              </a:spcBef>
              <a:spcAft>
                <a:spcPts val="300"/>
              </a:spcAft>
            </a:pPr>
            <a:r>
              <a:rPr lang="vi-VN" sz="3200" kern="100" dirty="0">
                <a:solidFill>
                  <a:prstClr val="black"/>
                </a:solidFill>
                <a:ea typeface="Times New Roman" panose="02020603050405020304" pitchFamily="18" charset="0"/>
                <a:cs typeface="Times New Roman" panose="02020603050405020304" pitchFamily="18" charset="0"/>
              </a:rPr>
              <a:t>allele lặn a. Hình dạng của hạt đậu Hà Lan có hai kiểu hình</a:t>
            </a:r>
            <a:endParaRPr lang="en-US" sz="3200" kern="100" dirty="0">
              <a:solidFill>
                <a:prstClr val="black"/>
              </a:solidFill>
              <a:ea typeface="Times New Roman" panose="02020603050405020304" pitchFamily="18" charset="0"/>
              <a:cs typeface="Times New Roman" panose="02020603050405020304" pitchFamily="18" charset="0"/>
            </a:endParaRPr>
          </a:p>
          <a:p>
            <a:pPr algn="just">
              <a:lnSpc>
                <a:spcPct val="200000"/>
              </a:lnSpc>
              <a:spcBef>
                <a:spcPts val="300"/>
              </a:spcBef>
              <a:spcAft>
                <a:spcPts val="300"/>
              </a:spcAft>
            </a:pPr>
            <a:r>
              <a:rPr lang="vi-VN" sz="3200" kern="100" dirty="0">
                <a:solidFill>
                  <a:prstClr val="black"/>
                </a:solidFill>
                <a:ea typeface="Times New Roman" panose="02020603050405020304" pitchFamily="18" charset="0"/>
                <a:cs typeface="Times New Roman" panose="02020603050405020304" pitchFamily="18" charset="0"/>
              </a:rPr>
              <a:t> là hạt trơn và hạt nhăn. Có hai gene ứng với hai kiểu hình </a:t>
            </a:r>
            <a:endParaRPr lang="en-US" sz="3200" kern="100" dirty="0">
              <a:solidFill>
                <a:prstClr val="black"/>
              </a:solidFill>
              <a:ea typeface="Times New Roman" panose="02020603050405020304" pitchFamily="18" charset="0"/>
              <a:cs typeface="Times New Roman" panose="02020603050405020304" pitchFamily="18" charset="0"/>
            </a:endParaRPr>
          </a:p>
          <a:p>
            <a:pPr algn="just">
              <a:lnSpc>
                <a:spcPct val="200000"/>
              </a:lnSpc>
              <a:spcBef>
                <a:spcPts val="300"/>
              </a:spcBef>
              <a:spcAft>
                <a:spcPts val="300"/>
              </a:spcAft>
            </a:pPr>
            <a:r>
              <a:rPr lang="vi-VN" sz="3200" kern="100" dirty="0">
                <a:solidFill>
                  <a:prstClr val="black"/>
                </a:solidFill>
                <a:ea typeface="Times New Roman" panose="02020603050405020304" pitchFamily="18" charset="0"/>
                <a:cs typeface="Times New Roman" panose="02020603050405020304" pitchFamily="18" charset="0"/>
              </a:rPr>
              <a:t>này là allele trội B và allele lặn b. Khi cho lai hai cây đầu Hà Lan, cặp gene của cây con được lấy ngẫu nhiên một gene từ cây bố và một gene từ cây mẹ. Phép thử là cho lai hai cây đậu Hà Lan, trong đó cây bố và cây mẹ có kiểu hình là “hạt vàng và trơn”. Hỏi xác suất để cây con có kiểu hình như cây bố và cây mẹ là bao nhiêu?</a:t>
            </a:r>
            <a:endParaRPr lang="en-US" sz="3200" b="1" u="sng" dirty="0">
              <a:latin typeface="Arial" panose="020B0604020202020204" pitchFamily="34" charset="0"/>
              <a:ea typeface="Arial" panose="020B0604020202020204" pitchFamily="34" charset="0"/>
              <a:cs typeface="Arial" panose="020B0604020202020204" pitchFamily="34" charset="0"/>
            </a:endParaRPr>
          </a:p>
        </p:txBody>
      </p:sp>
      <p:pic>
        <p:nvPicPr>
          <p:cNvPr id="2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297400" y="695121"/>
            <a:ext cx="1173320" cy="1045322"/>
          </a:xfrm>
          <a:prstGeom prst="rect">
            <a:avLst/>
          </a:prstGeom>
        </p:spPr>
      </p:pic>
      <p:pic>
        <p:nvPicPr>
          <p:cNvPr id="2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8"/>
          <a:stretch>
            <a:fillRect/>
          </a:stretch>
        </p:blipFill>
        <p:spPr>
          <a:xfrm>
            <a:off x="304800" y="-38100"/>
            <a:ext cx="1554615" cy="1438781"/>
          </a:xfrm>
          <a:prstGeom prst="rect">
            <a:avLst/>
          </a:prstGeom>
        </p:spPr>
      </p:pic>
      <p:pic>
        <p:nvPicPr>
          <p:cNvPr id="27"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957852" flipH="1">
            <a:off x="17140829" y="8369615"/>
            <a:ext cx="1124729" cy="1649603"/>
          </a:xfrm>
          <a:prstGeom prst="rect">
            <a:avLst/>
          </a:prstGeom>
        </p:spPr>
      </p:pic>
      <p:pic>
        <p:nvPicPr>
          <p:cNvPr id="2" name="cau_hoi_tinh_huong_trai_banh_so_90_duoc_lay_ngau_dc76808e-f3ca-4f83-8864-1e3717310037">
            <a:hlinkClick r:id="" action="ppaction://media"/>
            <a:extLst>
              <a:ext uri="{FF2B5EF4-FFF2-40B4-BE49-F238E27FC236}">
                <a16:creationId xmlns:a16="http://schemas.microsoft.com/office/drawing/2014/main" xmlns="" id="{FD39D25D-F2F6-CF64-9299-7D14AF0013C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6793447" y="6253101"/>
            <a:ext cx="1066800" cy="1066800"/>
          </a:xfrm>
          <a:prstGeom prst="rect">
            <a:avLst/>
          </a:prstGeom>
        </p:spPr>
      </p:pic>
      <p:pic>
        <p:nvPicPr>
          <p:cNvPr id="3" name="Picture 2">
            <a:extLst>
              <a:ext uri="{FF2B5EF4-FFF2-40B4-BE49-F238E27FC236}">
                <a16:creationId xmlns:a16="http://schemas.microsoft.com/office/drawing/2014/main" xmlns="" id="{3F6FA761-8FB9-D6ED-B609-64D670579D9B}"/>
              </a:ext>
            </a:extLst>
          </p:cNvPr>
          <p:cNvPicPr>
            <a:picLocks noChangeAspect="1"/>
          </p:cNvPicPr>
          <p:nvPr/>
        </p:nvPicPr>
        <p:blipFill>
          <a:blip r:embed="rId12"/>
          <a:stretch>
            <a:fillRect/>
          </a:stretch>
        </p:blipFill>
        <p:spPr>
          <a:xfrm>
            <a:off x="11811000" y="190500"/>
            <a:ext cx="5895021" cy="5410200"/>
          </a:xfrm>
          <a:prstGeom prst="rect">
            <a:avLst/>
          </a:prstGeom>
        </p:spPr>
      </p:pic>
      <p:sp>
        <p:nvSpPr>
          <p:cNvPr id="4" name="TextBox 3">
            <a:extLst>
              <a:ext uri="{FF2B5EF4-FFF2-40B4-BE49-F238E27FC236}">
                <a16:creationId xmlns:a16="http://schemas.microsoft.com/office/drawing/2014/main" xmlns="" id="{AEEAB0C1-0E08-675D-BFFF-FD210E9B4FC1}"/>
              </a:ext>
            </a:extLst>
          </p:cNvPr>
          <p:cNvSpPr txBox="1"/>
          <p:nvPr/>
        </p:nvSpPr>
        <p:spPr>
          <a:xfrm>
            <a:off x="581979" y="9486900"/>
            <a:ext cx="16486821" cy="646331"/>
          </a:xfrm>
          <a:prstGeom prst="rect">
            <a:avLst/>
          </a:prstGeom>
          <a:solidFill>
            <a:srgbClr val="FFC000"/>
          </a:solidFill>
        </p:spPr>
        <p:txBody>
          <a:bodyPr wrap="square" rtlCol="0">
            <a:spAutoFit/>
          </a:bodyPr>
          <a:lstStyle/>
          <a:p>
            <a:r>
              <a:rPr lang="en-US" sz="3600" dirty="0" err="1">
                <a:solidFill>
                  <a:schemeClr val="bg1"/>
                </a:solidFill>
                <a:latin typeface="Arial" panose="020B0604020202020204" pitchFamily="34" charset="0"/>
                <a:cs typeface="Arial" panose="020B0604020202020204" pitchFamily="34" charset="0"/>
              </a:rPr>
              <a:t>Để</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trả</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lời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câu</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hỏi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này</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chúng</a:t>
            </a:r>
            <a:r>
              <a:rPr lang="en-US" sz="3600" dirty="0">
                <a:solidFill>
                  <a:schemeClr val="bg1"/>
                </a:solidFill>
                <a:latin typeface="Arial" panose="020B0604020202020204" pitchFamily="34" charset="0"/>
                <a:cs typeface="Arial" panose="020B0604020202020204" pitchFamily="34" charset="0"/>
              </a:rPr>
              <a:t> ta </a:t>
            </a:r>
            <a:r>
              <a:rPr lang="en-US" sz="3600" dirty="0" err="1">
                <a:solidFill>
                  <a:schemeClr val="bg1"/>
                </a:solidFill>
                <a:latin typeface="Arial" panose="020B0604020202020204" pitchFamily="34" charset="0"/>
                <a:cs typeface="Arial" panose="020B0604020202020204" pitchFamily="34" charset="0"/>
              </a:rPr>
              <a:t>cùng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nhau</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đi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tìm</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hiểu</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nội</a:t>
            </a:r>
            <a:r>
              <a:rPr lang="en-US" sz="3600" dirty="0">
                <a:solidFill>
                  <a:schemeClr val="bg1"/>
                </a:solidFill>
                <a:latin typeface="Arial" panose="020B0604020202020204" pitchFamily="34" charset="0"/>
                <a:cs typeface="Arial" panose="020B0604020202020204" pitchFamily="34" charset="0"/>
              </a:rPr>
              <a:t> dung </a:t>
            </a:r>
            <a:r>
              <a:rPr lang="en-US" sz="3600" dirty="0" err="1">
                <a:solidFill>
                  <a:schemeClr val="bg1"/>
                </a:solidFill>
                <a:latin typeface="Arial" panose="020B0604020202020204" pitchFamily="34" charset="0"/>
                <a:cs typeface="Arial" panose="020B0604020202020204" pitchFamily="34" charset="0"/>
              </a:rPr>
              <a:t>bài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học</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hôm</a:t>
            </a:r>
            <a:r>
              <a:rPr lang="en-US" sz="3600" dirty="0">
                <a:solidFill>
                  <a:schemeClr val="bg1"/>
                </a:solidFill>
                <a:latin typeface="Arial" panose="020B0604020202020204" pitchFamily="34" charset="0"/>
                <a:cs typeface="Arial" panose="020B0604020202020204" pitchFamily="34" charset="0"/>
              </a:rPr>
              <a:t> nay</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42" presetClass="entr" presetSubtype="0" fill="hold"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anim calcmode="lin" valueType="num">
                                      <p:cBhvr>
                                        <p:cTn id="1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1000"/>
                                        <p:tgtEl>
                                          <p:spTgt spid="6">
                                            <p:txEl>
                                              <p:pRg st="2" end="2"/>
                                            </p:txEl>
                                          </p:spTgt>
                                        </p:tgtEl>
                                      </p:cBhvr>
                                    </p:animEffect>
                                    <p:anim calcmode="lin" valueType="num">
                                      <p:cBhvr>
                                        <p:cTn id="2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2" end="2"/>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fade">
                                      <p:cBhvr>
                                        <p:cTn id="31" dur="1000"/>
                                        <p:tgtEl>
                                          <p:spTgt spid="6">
                                            <p:txEl>
                                              <p:pRg st="3" end="3"/>
                                            </p:txEl>
                                          </p:spTgt>
                                        </p:tgtEl>
                                      </p:cBhvr>
                                    </p:animEffect>
                                    <p:anim calcmode="lin" valueType="num">
                                      <p:cBhvr>
                                        <p:cTn id="3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3" end="3"/>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Effect transition="in" filter="fade">
                                      <p:cBhvr>
                                        <p:cTn id="36" dur="1000"/>
                                        <p:tgtEl>
                                          <p:spTgt spid="6">
                                            <p:txEl>
                                              <p:pRg st="4" end="4"/>
                                            </p:txEl>
                                          </p:spTgt>
                                        </p:tgtEl>
                                      </p:cBhvr>
                                    </p:animEffect>
                                    <p:anim calcmode="lin" valueType="num">
                                      <p:cBhvr>
                                        <p:cTn id="3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4" end="4"/>
                                            </p:txEl>
                                          </p:spTgt>
                                        </p:tgtEl>
                                        <p:attrNameLst>
                                          <p:attrName>ppt_y</p:attrName>
                                        </p:attrNameLst>
                                      </p:cBhvr>
                                      <p:tavLst>
                                        <p:tav tm="0">
                                          <p:val>
                                            <p:strVal val="#ppt_y+.1"/>
                                          </p:val>
                                        </p:tav>
                                        <p:tav tm="100000">
                                          <p:val>
                                            <p:strVal val="#ppt_y"/>
                                          </p:val>
                                        </p:tav>
                                      </p:tavLst>
                                    </p:anim>
                                  </p:childTnLst>
                                </p:cTn>
                              </p:par>
                              <p:par>
                                <p:cTn id="39" presetID="1" presetClass="mediacall" presetSubtype="0" fill="hold" nodeType="withEffect">
                                  <p:stCondLst>
                                    <p:cond delay="0"/>
                                  </p:stCondLst>
                                  <p:childTnLst>
                                    <p:cmd type="call" cmd="playFrom(0.0)">
                                      <p:cBhvr>
                                        <p:cTn id="40" dur="10466" fill="hold"/>
                                        <p:tgtEl>
                                          <p:spTgt spid="2"/>
                                        </p:tgtEl>
                                      </p:cBhvr>
                                    </p:cmd>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
                </p:tgtEl>
              </p:cMediaNode>
            </p:audio>
          </p:childTnLst>
        </p:cTn>
      </p:par>
    </p:tnLst>
    <p:bldLst>
      <p:bldP spid="6" grpId="0"/>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851211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70281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231952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30015" y="959145"/>
            <a:ext cx="16308286" cy="268474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Arial" panose="020B0604020202020204" pitchFamily="34" charset="0"/>
              <a:cs typeface="Arial" panose="020B0604020202020204" pitchFamily="34" charset="0"/>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765860" y="1190753"/>
            <a:ext cx="14683128" cy="1664879"/>
          </a:xfrm>
          <a:prstGeom prst="rect">
            <a:avLst/>
          </a:prstGeom>
          <a:noFill/>
        </p:spPr>
        <p:txBody>
          <a:bodyPr wrap="square" rtlCol="0">
            <a:spAutoFit/>
          </a:bodyPr>
          <a:lstStyle/>
          <a:p>
            <a:pPr algn="just" defTabSz="1828800">
              <a:lnSpc>
                <a:spcPct val="150000"/>
              </a:lnSpc>
              <a:buClr>
                <a:srgbClr val="000000"/>
              </a:buClr>
              <a:tabLst>
                <a:tab pos="360680" algn="l"/>
                <a:tab pos="6841490" algn="l"/>
              </a:tabLst>
            </a:pPr>
            <a:r>
              <a:rPr lang="nl-NL" sz="3600" b="1" kern="100" dirty="0">
                <a:solidFill>
                  <a:srgbClr val="FFFF00"/>
                </a:solidFill>
                <a:latin typeface="Arial" panose="020B0604020202020204" pitchFamily="34" charset="0"/>
                <a:ea typeface="Calibri" panose="020F0502020204030204" pitchFamily="34" charset="0"/>
                <a:cs typeface="Arial" panose="020B0604020202020204" pitchFamily="34" charset="0"/>
                <a:sym typeface="Arial"/>
              </a:rPr>
              <a:t>Câu 3.</a:t>
            </a:r>
            <a:r>
              <a:rPr lang="nl-NL" sz="3600" b="1" kern="100" dirty="0">
                <a:solidFill>
                  <a:prstClr val="white"/>
                </a:solidFill>
                <a:latin typeface="Arial" panose="020B0604020202020204" pitchFamily="34" charset="0"/>
                <a:ea typeface="Calibri" panose="020F0502020204030204" pitchFamily="34" charset="0"/>
                <a:cs typeface="Arial" panose="020B0604020202020204" pitchFamily="34" charset="0"/>
                <a:sym typeface="Arial"/>
              </a:rPr>
              <a:t> </a:t>
            </a:r>
            <a:r>
              <a:rPr lang="vi-VN" sz="3600" b="1" dirty="0">
                <a:solidFill>
                  <a:schemeClr val="bg1"/>
                </a:solidFill>
                <a:latin typeface="Arial" panose="020B0604020202020204" pitchFamily="34" charset="0"/>
                <a:cs typeface="Arial" panose="020B0604020202020204" pitchFamily="34" charset="0"/>
              </a:rPr>
              <a:t>Chọn ngẫu nhiên một số nguyên dương không lớn hơn </a:t>
            </a:r>
            <a:r>
              <a:rPr lang="en-US" sz="3600" b="1" dirty="0">
                <a:solidFill>
                  <a:schemeClr val="bg1"/>
                </a:solidFill>
                <a:latin typeface="Arial" panose="020B0604020202020204" pitchFamily="34" charset="0"/>
                <a:cs typeface="Arial" panose="020B0604020202020204" pitchFamily="34" charset="0"/>
              </a:rPr>
              <a:t>1</a:t>
            </a:r>
            <a:r>
              <a:rPr lang="vi-VN" sz="3600" b="1" dirty="0">
                <a:solidFill>
                  <a:schemeClr val="bg1"/>
                </a:solidFill>
                <a:latin typeface="Arial" panose="020B0604020202020204" pitchFamily="34" charset="0"/>
                <a:cs typeface="Arial" panose="020B0604020202020204" pitchFamily="34" charset="0"/>
              </a:rPr>
              <a:t>0</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Mô</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tả</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không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gian</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mẫu</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của</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phép</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thử</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là</a:t>
            </a:r>
            <a:r>
              <a:rPr lang="en-US" sz="3600" b="1" dirty="0">
                <a:solidFill>
                  <a:schemeClr val="bg1"/>
                </a:solidFill>
                <a:latin typeface="Arial" panose="020B0604020202020204" pitchFamily="34" charset="0"/>
                <a:cs typeface="Arial" panose="020B0604020202020204" pitchFamily="34" charset="0"/>
              </a:rPr>
              <a:t>:</a:t>
            </a:r>
            <a:endParaRPr lang="en-US" sz="3600" kern="100" dirty="0">
              <a:solidFill>
                <a:schemeClr val="bg1"/>
              </a:solidFill>
              <a:latin typeface="Arial" panose="020B0604020202020204" pitchFamily="34" charset="0"/>
              <a:ea typeface="Calibri" panose="020F0502020204030204" pitchFamily="34" charset="0"/>
              <a:cs typeface="Arial" panose="020B0604020202020204" pitchFamily="34" charset="0"/>
              <a:sym typeface="Arial"/>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9084161" y="7596265"/>
            <a:ext cx="8254174" cy="18317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Arial" panose="020B0604020202020204" pitchFamily="34" charset="0"/>
              <a:cs typeface="Arial" panose="020B0604020202020204" pitchFamily="34" charset="0"/>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773247" y="4776759"/>
            <a:ext cx="8254174" cy="18418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xmlns="" id="{9897B1B9-EB78-41AF-AC33-1E8F7714B11F}"/>
                  </a:ext>
                </a:extLst>
              </p:cNvPr>
              <p:cNvSpPr txBox="1"/>
              <p:nvPr/>
            </p:nvSpPr>
            <p:spPr>
              <a:xfrm>
                <a:off x="9555048" y="7991413"/>
                <a:ext cx="9123388" cy="845103"/>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lang="en-US" sz="4200" dirty="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m:t>
                    </m:r>
                    <m:r>
                      <a:rPr lang="en-US" sz="42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1;2;3;4;5;6;7;8;9;10</m:t>
                    </m:r>
                    <m:r>
                      <a:rPr lang="en-US" sz="4200" b="0" i="0"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m:t>
                    </m:r>
                  </m:oMath>
                </a14:m>
                <a:endParaRPr lang="en-US" sz="42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555048" y="7991413"/>
                <a:ext cx="9123388" cy="845103"/>
              </a:xfrm>
              <a:prstGeom prst="rect">
                <a:avLst/>
              </a:prstGeom>
              <a:blipFill>
                <a:blip r:embed="rId11"/>
                <a:stretch>
                  <a:fillRect l="-2271" t="-2878" b="-31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xmlns="" id="{D96707EC-5A82-4050-B897-6DBAB63AC957}"/>
                  </a:ext>
                </a:extLst>
              </p:cNvPr>
              <p:cNvSpPr txBox="1"/>
              <p:nvPr/>
            </p:nvSpPr>
            <p:spPr>
              <a:xfrm>
                <a:off x="1163681" y="5196293"/>
                <a:ext cx="7628295" cy="845103"/>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vi-VN"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r>
                      <a:rPr lang="en-US" sz="42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{0;1;2;3;4;5;6;7;8;9;10}</m:t>
                    </m:r>
                  </m:oMath>
                </a14:m>
                <a:endParaRPr lang="en-US" sz="4200" dirty="0">
                  <a:solidFill>
                    <a:prstClr val="white"/>
                  </a:solidFill>
                  <a:latin typeface="Arial" panose="020B060402020202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163681" y="5196293"/>
                <a:ext cx="7628295" cy="845103"/>
              </a:xfrm>
              <a:prstGeom prst="rect">
                <a:avLst/>
              </a:prstGeom>
              <a:blipFill>
                <a:blip r:embed="rId12"/>
                <a:stretch>
                  <a:fillRect l="-2798" t="-2158" b="-31655"/>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xmlns="" id="{8DD63B39-09F3-4F04-83CD-408FC7619A90}"/>
              </a:ext>
            </a:extLst>
          </p:cNvPr>
          <p:cNvSpPr/>
          <p:nvPr/>
        </p:nvSpPr>
        <p:spPr>
          <a:xfrm flipH="1">
            <a:off x="9084161" y="4768597"/>
            <a:ext cx="8254174" cy="18578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Arial" panose="020B0604020202020204" pitchFamily="34" charset="0"/>
              <a:cs typeface="Arial" panose="020B0604020202020204" pitchFamily="34" charset="0"/>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773247" y="7592785"/>
            <a:ext cx="8254174" cy="185906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xmlns="" id="{9B5DABB8-849A-4D2D-930C-9CA07BFC5BDE}"/>
                  </a:ext>
                </a:extLst>
              </p:cNvPr>
              <p:cNvSpPr txBox="1"/>
              <p:nvPr/>
            </p:nvSpPr>
            <p:spPr>
              <a:xfrm>
                <a:off x="9555047" y="5207437"/>
                <a:ext cx="7569271" cy="845103"/>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vi-VN"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4200" kern="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a:t>
                </a:r>
                <a14:m>
                  <m:oMath xmlns:m="http://schemas.openxmlformats.org/officeDocument/2006/math">
                    <m:r>
                      <a:rPr lang="en-US" sz="42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0;1;2;3;4;5;6;7;8;9</m:t>
                    </m:r>
                    <m:r>
                      <a:rPr lang="en-US" sz="42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m:t>
                    </m:r>
                  </m:oMath>
                </a14:m>
                <a:endParaRPr lang="en-US" sz="42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9555047" y="5207437"/>
                <a:ext cx="7569271" cy="845103"/>
              </a:xfrm>
              <a:prstGeom prst="rect">
                <a:avLst/>
              </a:prstGeom>
              <a:blipFill>
                <a:blip r:embed="rId13"/>
                <a:stretch>
                  <a:fillRect l="-2738" t="-2158" b="-31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xmlns="" id="{42A746A3-96B8-42A5-8EFA-A104DB6B2F69}"/>
                  </a:ext>
                </a:extLst>
              </p:cNvPr>
              <p:cNvSpPr txBox="1"/>
              <p:nvPr/>
            </p:nvSpPr>
            <p:spPr>
              <a:xfrm>
                <a:off x="1163683" y="8063485"/>
                <a:ext cx="7104098" cy="845103"/>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a:t>
                </a:r>
                <a14:m>
                  <m:oMath xmlns:m="http://schemas.openxmlformats.org/officeDocument/2006/math">
                    <m:r>
                      <a:rPr lang="en-US" sz="42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1;2;3;4;5;6;7;8;9</m:t>
                    </m:r>
                    <m:r>
                      <a:rPr lang="en-US" sz="4200" b="0" i="0"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m:t>
                    </m:r>
                  </m:oMath>
                </a14:m>
                <a:endParaRPr lang="en-US" sz="4200" dirty="0">
                  <a:solidFill>
                    <a:prstClr val="white"/>
                  </a:solidFill>
                  <a:latin typeface="Arial" panose="020B060402020202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163683" y="8063485"/>
                <a:ext cx="7104098" cy="845103"/>
              </a:xfrm>
              <a:prstGeom prst="rect">
                <a:avLst/>
              </a:prstGeom>
              <a:blipFill>
                <a:blip r:embed="rId14"/>
                <a:stretch>
                  <a:fillRect l="-3004" t="-2899" b="-32609"/>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717372" y="1295795"/>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717372" y="2218045"/>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8733728" y="3111239"/>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8733728" y="4677143"/>
            <a:ext cx="731046" cy="731046"/>
          </a:xfrm>
          <a:prstGeom prst="rect">
            <a:avLst/>
          </a:prstGeom>
        </p:spPr>
      </p:pic>
    </p:spTree>
    <p:extLst>
      <p:ext uri="{BB962C8B-B14F-4D97-AF65-F5344CB8AC3E}">
        <p14:creationId xmlns:p14="http://schemas.microsoft.com/office/powerpoint/2010/main" val="260720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9" presetClass="emph" presetSubtype="0" repeatCount="4000" fill="hold" grpId="2" nodeType="withEffect">
                                  <p:stCondLst>
                                    <p:cond delay="3000"/>
                                  </p:stCondLst>
                                  <p:childTnLst>
                                    <p:animClr clrSpc="rgb" dir="cw">
                                      <p:cBhvr override="childStyle">
                                        <p:cTn id="79" dur="500" fill="hold"/>
                                        <p:tgtEl>
                                          <p:spTgt spid="15"/>
                                        </p:tgtEl>
                                        <p:attrNameLst>
                                          <p:attrName>style.color</p:attrName>
                                        </p:attrNameLst>
                                      </p:cBhvr>
                                      <p:to>
                                        <a:srgbClr val="92D050"/>
                                      </p:to>
                                    </p:animClr>
                                    <p:animClr clrSpc="rgb" dir="cw">
                                      <p:cBhvr>
                                        <p:cTn id="80" dur="500" fill="hold"/>
                                        <p:tgtEl>
                                          <p:spTgt spid="15"/>
                                        </p:tgtEl>
                                        <p:attrNameLst>
                                          <p:attrName>fillcolor</p:attrName>
                                        </p:attrNameLst>
                                      </p:cBhvr>
                                      <p:to>
                                        <a:srgbClr val="92D050"/>
                                      </p:to>
                                    </p:animClr>
                                    <p:set>
                                      <p:cBhvr>
                                        <p:cTn id="81" dur="500" fill="hold"/>
                                        <p:tgtEl>
                                          <p:spTgt spid="15"/>
                                        </p:tgtEl>
                                        <p:attrNameLst>
                                          <p:attrName>fill.type</p:attrName>
                                        </p:attrNameLst>
                                      </p:cBhvr>
                                      <p:to>
                                        <p:strVal val="solid"/>
                                      </p:to>
                                    </p:set>
                                    <p:set>
                                      <p:cBhvr>
                                        <p:cTn id="82" dur="500" fill="hold"/>
                                        <p:tgtEl>
                                          <p:spTgt spid="15"/>
                                        </p:tgtEl>
                                        <p:attrNameLst>
                                          <p:attrName>fill.on</p:attrName>
                                        </p:attrNameLst>
                                      </p:cBhvr>
                                      <p:to>
                                        <p:strVal val="true"/>
                                      </p:to>
                                    </p:set>
                                  </p:childTnLst>
                                </p:cTn>
                              </p:par>
                              <p:par>
                                <p:cTn id="83" presetID="1" presetClass="mediacall" presetSubtype="0" fill="hold" nodeType="withEffect">
                                  <p:stCondLst>
                                    <p:cond delay="3000"/>
                                  </p:stCondLst>
                                  <p:childTnLst>
                                    <p:cmd type="call" cmd="playFrom(0.0)">
                                      <p:cBhvr>
                                        <p:cTn id="84" dur="5903" fill="hold"/>
                                        <p:tgtEl>
                                          <p:spTgt spid="41"/>
                                        </p:tgtEl>
                                      </p:cBhvr>
                                    </p:cmd>
                                  </p:childTnLst>
                                </p:cTn>
                              </p:par>
                              <p:par>
                                <p:cTn id="85" presetID="3" presetClass="mediacall" presetSubtype="0" fill="hold" nodeType="withEffect">
                                  <p:stCondLst>
                                    <p:cond delay="3000"/>
                                  </p:stCondLst>
                                  <p:childTnLst>
                                    <p:cmd type="call" cmd="stop">
                                      <p:cBhvr>
                                        <p:cTn id="86" dur="1" fill="hold"/>
                                        <p:tgtEl>
                                          <p:spTgt spid="39"/>
                                        </p:tgtEl>
                                      </p:cBhvr>
                                    </p:cmd>
                                  </p:childTnLst>
                                </p:cTn>
                              </p:par>
                              <p:par>
                                <p:cTn id="87" presetID="30" presetClass="emph" presetSubtype="0" fill="hold" grpId="2" nodeType="withEffect">
                                  <p:stCondLst>
                                    <p:cond delay="3000"/>
                                  </p:stCondLst>
                                  <p:childTnLst>
                                    <p:animClr clrSpc="hsl" dir="cw">
                                      <p:cBhvr override="childStyle">
                                        <p:cTn id="88" dur="500" fill="hold"/>
                                        <p:tgtEl>
                                          <p:spTgt spid="33"/>
                                        </p:tgtEl>
                                        <p:attrNameLst>
                                          <p:attrName>style.color</p:attrName>
                                        </p:attrNameLst>
                                      </p:cBhvr>
                                      <p:by>
                                        <p:hsl h="0" s="12549" l="25098"/>
                                      </p:by>
                                    </p:animClr>
                                    <p:animClr clrSpc="hsl" dir="cw">
                                      <p:cBhvr>
                                        <p:cTn id="89" dur="500" fill="hold"/>
                                        <p:tgtEl>
                                          <p:spTgt spid="33"/>
                                        </p:tgtEl>
                                        <p:attrNameLst>
                                          <p:attrName>fillcolor</p:attrName>
                                        </p:attrNameLst>
                                      </p:cBhvr>
                                      <p:by>
                                        <p:hsl h="0" s="12549" l="25098"/>
                                      </p:by>
                                    </p:animClr>
                                    <p:animClr clrSpc="hsl" dir="cw">
                                      <p:cBhvr>
                                        <p:cTn id="90" dur="500" fill="hold"/>
                                        <p:tgtEl>
                                          <p:spTgt spid="33"/>
                                        </p:tgtEl>
                                        <p:attrNameLst>
                                          <p:attrName>stroke.color</p:attrName>
                                        </p:attrNameLst>
                                      </p:cBhvr>
                                      <p:by>
                                        <p:hsl h="0" s="12549" l="25098"/>
                                      </p:by>
                                    </p:animClr>
                                    <p:set>
                                      <p:cBhvr>
                                        <p:cTn id="91" dur="500" fill="hold"/>
                                        <p:tgtEl>
                                          <p:spTgt spid="33"/>
                                        </p:tgtEl>
                                        <p:attrNameLst>
                                          <p:attrName>fill.type</p:attrName>
                                        </p:attrNameLst>
                                      </p:cBhvr>
                                      <p:to>
                                        <p:strVal val="solid"/>
                                      </p:to>
                                    </p:set>
                                  </p:childTnLst>
                                </p:cTn>
                              </p:par>
                              <p:par>
                                <p:cTn id="92" presetID="24" presetClass="emph" presetSubtype="0" fill="hold" grpId="3" nodeType="withEffect">
                                  <p:stCondLst>
                                    <p:cond delay="3000"/>
                                  </p:stCondLst>
                                  <p:childTnLst>
                                    <p:animClr clrSpc="hsl" dir="cw">
                                      <p:cBhvr override="childStyle">
                                        <p:cTn id="93" dur="500" fill="hold"/>
                                        <p:tgtEl>
                                          <p:spTgt spid="25"/>
                                        </p:tgtEl>
                                        <p:attrNameLst>
                                          <p:attrName>style.color</p:attrName>
                                        </p:attrNameLst>
                                      </p:cBhvr>
                                      <p:by>
                                        <p:hsl h="0" s="-12549" l="-25098"/>
                                      </p:by>
                                    </p:animClr>
                                    <p:animClr clrSpc="hsl" dir="cw">
                                      <p:cBhvr>
                                        <p:cTn id="94" dur="500" fill="hold"/>
                                        <p:tgtEl>
                                          <p:spTgt spid="25"/>
                                        </p:tgtEl>
                                        <p:attrNameLst>
                                          <p:attrName>fillcolor</p:attrName>
                                        </p:attrNameLst>
                                      </p:cBhvr>
                                      <p:by>
                                        <p:hsl h="0" s="-12549" l="-25098"/>
                                      </p:by>
                                    </p:animClr>
                                    <p:animClr clrSpc="hsl" dir="cw">
                                      <p:cBhvr>
                                        <p:cTn id="95" dur="500" fill="hold"/>
                                        <p:tgtEl>
                                          <p:spTgt spid="25"/>
                                        </p:tgtEl>
                                        <p:attrNameLst>
                                          <p:attrName>stroke.color</p:attrName>
                                        </p:attrNameLst>
                                      </p:cBhvr>
                                      <p:by>
                                        <p:hsl h="0" s="-12549" l="-25098"/>
                                      </p:by>
                                    </p:animClr>
                                    <p:set>
                                      <p:cBhvr>
                                        <p:cTn id="96"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7" restart="whenNotActive" fill="hold" evtFilter="cancelBubble" nodeType="interactiveSeq">
                <p:stCondLst>
                  <p:cond evt="onClick" delay="0">
                    <p:tgtEl>
                      <p:spTgt spid="27"/>
                    </p:tgtEl>
                  </p:cond>
                </p:stCondLst>
                <p:endSync evt="end" delay="0">
                  <p:rtn val="all"/>
                </p:endSync>
                <p:childTnLst>
                  <p:par>
                    <p:cTn id="98" fill="hold">
                      <p:stCondLst>
                        <p:cond delay="0"/>
                      </p:stCondLst>
                      <p:childTnLst>
                        <p:par>
                          <p:cTn id="99" fill="hold">
                            <p:stCondLst>
                              <p:cond delay="0"/>
                            </p:stCondLst>
                            <p:childTnLst>
                              <p:par>
                                <p:cTn id="100" presetID="24" presetClass="emph" presetSubtype="0" fill="hold" grpId="1" nodeType="clickEffect">
                                  <p:stCondLst>
                                    <p:cond delay="0"/>
                                  </p:stCondLst>
                                  <p:childTnLst>
                                    <p:animClr clrSpc="hsl" dir="cw">
                                      <p:cBhvr override="childStyle">
                                        <p:cTn id="101" dur="500" fill="hold"/>
                                        <p:tgtEl>
                                          <p:spTgt spid="27"/>
                                        </p:tgtEl>
                                        <p:attrNameLst>
                                          <p:attrName>style.color</p:attrName>
                                        </p:attrNameLst>
                                      </p:cBhvr>
                                      <p:by>
                                        <p:hsl h="0" s="-12549" l="-25098"/>
                                      </p:by>
                                    </p:animClr>
                                    <p:animClr clrSpc="hsl" dir="cw">
                                      <p:cBhvr>
                                        <p:cTn id="102" dur="500" fill="hold"/>
                                        <p:tgtEl>
                                          <p:spTgt spid="27"/>
                                        </p:tgtEl>
                                        <p:attrNameLst>
                                          <p:attrName>fillcolor</p:attrName>
                                        </p:attrNameLst>
                                      </p:cBhvr>
                                      <p:by>
                                        <p:hsl h="0" s="-12549" l="-25098"/>
                                      </p:by>
                                    </p:animClr>
                                    <p:animClr clrSpc="hsl" dir="cw">
                                      <p:cBhvr>
                                        <p:cTn id="103" dur="500" fill="hold"/>
                                        <p:tgtEl>
                                          <p:spTgt spid="27"/>
                                        </p:tgtEl>
                                        <p:attrNameLst>
                                          <p:attrName>stroke.color</p:attrName>
                                        </p:attrNameLst>
                                      </p:cBhvr>
                                      <p:by>
                                        <p:hsl h="0" s="-12549" l="-25098"/>
                                      </p:by>
                                    </p:animClr>
                                    <p:set>
                                      <p:cBhvr>
                                        <p:cTn id="104" dur="500" fill="hold"/>
                                        <p:tgtEl>
                                          <p:spTgt spid="27"/>
                                        </p:tgtEl>
                                        <p:attrNameLst>
                                          <p:attrName>fill.type</p:attrName>
                                        </p:attrNameLst>
                                      </p:cBhvr>
                                      <p:to>
                                        <p:strVal val="solid"/>
                                      </p:to>
                                    </p:set>
                                  </p:childTnLst>
                                </p:cTn>
                              </p:par>
                              <p:par>
                                <p:cTn id="105" presetID="19" presetClass="emph" presetSubtype="0" fill="hold" grpId="0" nodeType="withEffect">
                                  <p:stCondLst>
                                    <p:cond delay="0"/>
                                  </p:stCondLst>
                                  <p:childTnLst>
                                    <p:animClr clrSpc="rgb" dir="cw">
                                      <p:cBhvr override="childStyle">
                                        <p:cTn id="106" dur="500" fill="hold"/>
                                        <p:tgtEl>
                                          <p:spTgt spid="16"/>
                                        </p:tgtEl>
                                        <p:attrNameLst>
                                          <p:attrName>style.color</p:attrName>
                                        </p:attrNameLst>
                                      </p:cBhvr>
                                      <p:to>
                                        <a:srgbClr val="FFC000"/>
                                      </p:to>
                                    </p:animClr>
                                    <p:animClr clrSpc="rgb" dir="cw">
                                      <p:cBhvr>
                                        <p:cTn id="107" dur="500" fill="hold"/>
                                        <p:tgtEl>
                                          <p:spTgt spid="16"/>
                                        </p:tgtEl>
                                        <p:attrNameLst>
                                          <p:attrName>fillcolor</p:attrName>
                                        </p:attrNameLst>
                                      </p:cBhvr>
                                      <p:to>
                                        <a:srgbClr val="FFC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0"/>
                                  </p:stCondLst>
                                  <p:childTnLst>
                                    <p:cmd type="call" cmd="playFrom(0.0)">
                                      <p:cBhvr>
                                        <p:cTn id="111" dur="20218" fill="hold"/>
                                        <p:tgtEl>
                                          <p:spTgt spid="39"/>
                                        </p:tgtEl>
                                      </p:cBhvr>
                                    </p:cmd>
                                  </p:childTnLst>
                                </p:cTn>
                              </p:par>
                              <p:par>
                                <p:cTn id="112" presetID="3" presetClass="mediacall" presetSubtype="0" fill="hold" nodeType="withEffect">
                                  <p:stCondLst>
                                    <p:cond delay="0"/>
                                  </p:stCondLst>
                                  <p:childTnLst>
                                    <p:cmd type="call" cmd="stop">
                                      <p:cBhvr>
                                        <p:cTn id="113" dur="1" fill="hold"/>
                                        <p:tgtEl>
                                          <p:spTgt spid="38"/>
                                        </p:tgtEl>
                                      </p:cBhvr>
                                    </p:cmd>
                                  </p:childTnLst>
                                </p:cTn>
                              </p:par>
                              <p:par>
                                <p:cTn id="114" presetID="19" presetClass="emph" presetSubtype="0" fill="hold" grpId="1" nodeType="withEffect">
                                  <p:stCondLst>
                                    <p:cond delay="3500"/>
                                  </p:stCondLst>
                                  <p:childTnLst>
                                    <p:animClr clrSpc="rgb" dir="cw">
                                      <p:cBhvr override="childStyle">
                                        <p:cTn id="115" dur="500" fill="hold"/>
                                        <p:tgtEl>
                                          <p:spTgt spid="16"/>
                                        </p:tgtEl>
                                        <p:attrNameLst>
                                          <p:attrName>style.color</p:attrName>
                                        </p:attrNameLst>
                                      </p:cBhvr>
                                      <p:to>
                                        <a:srgbClr val="FF0000"/>
                                      </p:to>
                                    </p:animClr>
                                    <p:animClr clrSpc="rgb" dir="cw">
                                      <p:cBhvr>
                                        <p:cTn id="116" dur="500" fill="hold"/>
                                        <p:tgtEl>
                                          <p:spTgt spid="16"/>
                                        </p:tgtEl>
                                        <p:attrNameLst>
                                          <p:attrName>fillcolor</p:attrName>
                                        </p:attrNameLst>
                                      </p:cBhvr>
                                      <p:to>
                                        <a:srgbClr val="FF0000"/>
                                      </p:to>
                                    </p:animClr>
                                    <p:set>
                                      <p:cBhvr>
                                        <p:cTn id="117" dur="500" fill="hold"/>
                                        <p:tgtEl>
                                          <p:spTgt spid="16"/>
                                        </p:tgtEl>
                                        <p:attrNameLst>
                                          <p:attrName>fill.type</p:attrName>
                                        </p:attrNameLst>
                                      </p:cBhvr>
                                      <p:to>
                                        <p:strVal val="solid"/>
                                      </p:to>
                                    </p:set>
                                    <p:set>
                                      <p:cBhvr>
                                        <p:cTn id="118" dur="500" fill="hold"/>
                                        <p:tgtEl>
                                          <p:spTgt spid="16"/>
                                        </p:tgtEl>
                                        <p:attrNameLst>
                                          <p:attrName>fill.on</p:attrName>
                                        </p:attrNameLst>
                                      </p:cBhvr>
                                      <p:to>
                                        <p:strVal val="true"/>
                                      </p:to>
                                    </p:set>
                                  </p:childTnLst>
                                </p:cTn>
                              </p:par>
                              <p:par>
                                <p:cTn id="119" presetID="19" presetClass="emph" presetSubtype="0" repeatCount="4000" fill="hold" grpId="3" nodeType="withEffect">
                                  <p:stCondLst>
                                    <p:cond delay="3500"/>
                                  </p:stCondLst>
                                  <p:childTnLst>
                                    <p:animClr clrSpc="rgb" dir="cw">
                                      <p:cBhvr override="childStyle">
                                        <p:cTn id="120" dur="500" fill="hold"/>
                                        <p:tgtEl>
                                          <p:spTgt spid="15"/>
                                        </p:tgtEl>
                                        <p:attrNameLst>
                                          <p:attrName>style.color</p:attrName>
                                        </p:attrNameLst>
                                      </p:cBhvr>
                                      <p:to>
                                        <a:srgbClr val="92D050"/>
                                      </p:to>
                                    </p:animClr>
                                    <p:animClr clrSpc="rgb" dir="cw">
                                      <p:cBhvr>
                                        <p:cTn id="121" dur="500" fill="hold"/>
                                        <p:tgtEl>
                                          <p:spTgt spid="15"/>
                                        </p:tgtEl>
                                        <p:attrNameLst>
                                          <p:attrName>fillcolor</p:attrName>
                                        </p:attrNameLst>
                                      </p:cBhvr>
                                      <p:to>
                                        <a:srgbClr val="92D050"/>
                                      </p:to>
                                    </p:animClr>
                                    <p:set>
                                      <p:cBhvr>
                                        <p:cTn id="122" dur="500" fill="hold"/>
                                        <p:tgtEl>
                                          <p:spTgt spid="15"/>
                                        </p:tgtEl>
                                        <p:attrNameLst>
                                          <p:attrName>fill.type</p:attrName>
                                        </p:attrNameLst>
                                      </p:cBhvr>
                                      <p:to>
                                        <p:strVal val="solid"/>
                                      </p:to>
                                    </p:set>
                                    <p:set>
                                      <p:cBhvr>
                                        <p:cTn id="123" dur="500" fill="hold"/>
                                        <p:tgtEl>
                                          <p:spTgt spid="15"/>
                                        </p:tgtEl>
                                        <p:attrNameLst>
                                          <p:attrName>fill.on</p:attrName>
                                        </p:attrNameLst>
                                      </p:cBhvr>
                                      <p:to>
                                        <p:strVal val="true"/>
                                      </p:to>
                                    </p:set>
                                  </p:childTnLst>
                                </p:cTn>
                              </p:par>
                              <p:par>
                                <p:cTn id="124" presetID="1" presetClass="mediacall" presetSubtype="0" fill="hold" nodeType="withEffect">
                                  <p:stCondLst>
                                    <p:cond delay="3500"/>
                                  </p:stCondLst>
                                  <p:childTnLst>
                                    <p:cmd type="call" cmd="playFrom(0.0)">
                                      <p:cBhvr>
                                        <p:cTn id="125" dur="5903" fill="hold"/>
                                        <p:tgtEl>
                                          <p:spTgt spid="41"/>
                                        </p:tgtEl>
                                      </p:cBhvr>
                                    </p:cmd>
                                  </p:childTnLst>
                                </p:cTn>
                              </p:par>
                              <p:par>
                                <p:cTn id="126" presetID="3" presetClass="mediacall" presetSubtype="0" fill="hold" nodeType="withEffect">
                                  <p:stCondLst>
                                    <p:cond delay="3500"/>
                                  </p:stCondLst>
                                  <p:childTnLst>
                                    <p:cmd type="call" cmd="stop">
                                      <p:cBhvr>
                                        <p:cTn id="127" dur="1" fill="hold"/>
                                        <p:tgtEl>
                                          <p:spTgt spid="39"/>
                                        </p:tgtEl>
                                      </p:cBhvr>
                                    </p:cmd>
                                  </p:childTnLst>
                                </p:cTn>
                              </p:par>
                              <p:par>
                                <p:cTn id="128" presetID="30" presetClass="emph" presetSubtype="0" fill="hold" grpId="2" nodeType="withEffect">
                                  <p:stCondLst>
                                    <p:cond delay="3500"/>
                                  </p:stCondLst>
                                  <p:childTnLst>
                                    <p:animClr clrSpc="hsl" dir="cw">
                                      <p:cBhvr override="childStyle">
                                        <p:cTn id="129" dur="500" fill="hold"/>
                                        <p:tgtEl>
                                          <p:spTgt spid="27"/>
                                        </p:tgtEl>
                                        <p:attrNameLst>
                                          <p:attrName>style.color</p:attrName>
                                        </p:attrNameLst>
                                      </p:cBhvr>
                                      <p:by>
                                        <p:hsl h="0" s="12549" l="25098"/>
                                      </p:by>
                                    </p:animClr>
                                    <p:animClr clrSpc="hsl" dir="cw">
                                      <p:cBhvr>
                                        <p:cTn id="130" dur="500" fill="hold"/>
                                        <p:tgtEl>
                                          <p:spTgt spid="27"/>
                                        </p:tgtEl>
                                        <p:attrNameLst>
                                          <p:attrName>fillcolor</p:attrName>
                                        </p:attrNameLst>
                                      </p:cBhvr>
                                      <p:by>
                                        <p:hsl h="0" s="12549" l="25098"/>
                                      </p:by>
                                    </p:animClr>
                                    <p:animClr clrSpc="hsl" dir="cw">
                                      <p:cBhvr>
                                        <p:cTn id="131" dur="500" fill="hold"/>
                                        <p:tgtEl>
                                          <p:spTgt spid="27"/>
                                        </p:tgtEl>
                                        <p:attrNameLst>
                                          <p:attrName>stroke.color</p:attrName>
                                        </p:attrNameLst>
                                      </p:cBhvr>
                                      <p:by>
                                        <p:hsl h="0" s="12549" l="25098"/>
                                      </p:by>
                                    </p:animClr>
                                    <p:set>
                                      <p:cBhvr>
                                        <p:cTn id="132" dur="500" fill="hold"/>
                                        <p:tgtEl>
                                          <p:spTgt spid="27"/>
                                        </p:tgtEl>
                                        <p:attrNameLst>
                                          <p:attrName>fill.type</p:attrName>
                                        </p:attrNameLst>
                                      </p:cBhvr>
                                      <p:to>
                                        <p:strVal val="solid"/>
                                      </p:to>
                                    </p:set>
                                  </p:childTnLst>
                                </p:cTn>
                              </p:par>
                              <p:par>
                                <p:cTn id="133" presetID="24" presetClass="emph" presetSubtype="0" fill="hold" grpId="4" nodeType="withEffect">
                                  <p:stCondLst>
                                    <p:cond delay="3500"/>
                                  </p:stCondLst>
                                  <p:childTnLst>
                                    <p:animClr clrSpc="hsl" dir="cw">
                                      <p:cBhvr override="childStyle">
                                        <p:cTn id="134" dur="500" fill="hold"/>
                                        <p:tgtEl>
                                          <p:spTgt spid="25"/>
                                        </p:tgtEl>
                                        <p:attrNameLst>
                                          <p:attrName>style.color</p:attrName>
                                        </p:attrNameLst>
                                      </p:cBhvr>
                                      <p:by>
                                        <p:hsl h="0" s="-12549" l="-25098"/>
                                      </p:by>
                                    </p:animClr>
                                    <p:animClr clrSpc="hsl" dir="cw">
                                      <p:cBhvr>
                                        <p:cTn id="135" dur="500" fill="hold"/>
                                        <p:tgtEl>
                                          <p:spTgt spid="25"/>
                                        </p:tgtEl>
                                        <p:attrNameLst>
                                          <p:attrName>fillcolor</p:attrName>
                                        </p:attrNameLst>
                                      </p:cBhvr>
                                      <p:by>
                                        <p:hsl h="0" s="-12549" l="-25098"/>
                                      </p:by>
                                    </p:animClr>
                                    <p:animClr clrSpc="hsl" dir="cw">
                                      <p:cBhvr>
                                        <p:cTn id="136" dur="500" fill="hold"/>
                                        <p:tgtEl>
                                          <p:spTgt spid="25"/>
                                        </p:tgtEl>
                                        <p:attrNameLst>
                                          <p:attrName>stroke.color</p:attrName>
                                        </p:attrNameLst>
                                      </p:cBhvr>
                                      <p:by>
                                        <p:hsl h="0" s="-12549" l="-25098"/>
                                      </p:by>
                                    </p:animClr>
                                    <p:set>
                                      <p:cBhvr>
                                        <p:cTn id="137"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8" restart="whenNotActive" fill="hold" evtFilter="cancelBubble" nodeType="interactiveSeq">
                <p:stCondLst>
                  <p:cond evt="onClick" delay="0">
                    <p:tgtEl>
                      <p:spTgt spid="34"/>
                    </p:tgtEl>
                  </p:cond>
                </p:stCondLst>
                <p:endSync evt="end" delay="0">
                  <p:rtn val="all"/>
                </p:endSync>
                <p:childTnLst>
                  <p:par>
                    <p:cTn id="139" fill="hold">
                      <p:stCondLst>
                        <p:cond delay="0"/>
                      </p:stCondLst>
                      <p:childTnLst>
                        <p:par>
                          <p:cTn id="140" fill="hold">
                            <p:stCondLst>
                              <p:cond delay="0"/>
                            </p:stCondLst>
                            <p:childTnLst>
                              <p:par>
                                <p:cTn id="141" presetID="24" presetClass="emph" presetSubtype="0" fill="hold" grpId="1" nodeType="clickEffect">
                                  <p:stCondLst>
                                    <p:cond delay="0"/>
                                  </p:stCondLst>
                                  <p:childTnLst>
                                    <p:animClr clrSpc="hsl" dir="cw">
                                      <p:cBhvr override="childStyle">
                                        <p:cTn id="142" dur="500" fill="hold"/>
                                        <p:tgtEl>
                                          <p:spTgt spid="34"/>
                                        </p:tgtEl>
                                        <p:attrNameLst>
                                          <p:attrName>style.color</p:attrName>
                                        </p:attrNameLst>
                                      </p:cBhvr>
                                      <p:by>
                                        <p:hsl h="0" s="-12549" l="-25098"/>
                                      </p:by>
                                    </p:animClr>
                                    <p:animClr clrSpc="hsl" dir="cw">
                                      <p:cBhvr>
                                        <p:cTn id="143" dur="500" fill="hold"/>
                                        <p:tgtEl>
                                          <p:spTgt spid="34"/>
                                        </p:tgtEl>
                                        <p:attrNameLst>
                                          <p:attrName>fillcolor</p:attrName>
                                        </p:attrNameLst>
                                      </p:cBhvr>
                                      <p:by>
                                        <p:hsl h="0" s="-12549" l="-25098"/>
                                      </p:by>
                                    </p:animClr>
                                    <p:animClr clrSpc="hsl" dir="cw">
                                      <p:cBhvr>
                                        <p:cTn id="144" dur="500" fill="hold"/>
                                        <p:tgtEl>
                                          <p:spTgt spid="34"/>
                                        </p:tgtEl>
                                        <p:attrNameLst>
                                          <p:attrName>stroke.color</p:attrName>
                                        </p:attrNameLst>
                                      </p:cBhvr>
                                      <p:by>
                                        <p:hsl h="0" s="-12549" l="-25098"/>
                                      </p:by>
                                    </p:animClr>
                                    <p:set>
                                      <p:cBhvr>
                                        <p:cTn id="145" dur="500" fill="hold"/>
                                        <p:tgtEl>
                                          <p:spTgt spid="34"/>
                                        </p:tgtEl>
                                        <p:attrNameLst>
                                          <p:attrName>fill.type</p:attrName>
                                        </p:attrNameLst>
                                      </p:cBhvr>
                                      <p:to>
                                        <p:strVal val="solid"/>
                                      </p:to>
                                    </p:set>
                                  </p:childTnLst>
                                </p:cTn>
                              </p:par>
                              <p:par>
                                <p:cTn id="146" presetID="19" presetClass="emph" presetSubtype="0" fill="hold" grpId="0" nodeType="withEffect">
                                  <p:stCondLst>
                                    <p:cond delay="0"/>
                                  </p:stCondLst>
                                  <p:childTnLst>
                                    <p:animClr clrSpc="rgb" dir="cw">
                                      <p:cBhvr override="childStyle">
                                        <p:cTn id="147" dur="500" fill="hold"/>
                                        <p:tgtEl>
                                          <p:spTgt spid="32"/>
                                        </p:tgtEl>
                                        <p:attrNameLst>
                                          <p:attrName>style.color</p:attrName>
                                        </p:attrNameLst>
                                      </p:cBhvr>
                                      <p:to>
                                        <a:schemeClr val="accent2"/>
                                      </p:to>
                                    </p:animClr>
                                    <p:animClr clrSpc="rgb" dir="cw">
                                      <p:cBhvr>
                                        <p:cTn id="148" dur="500" fill="hold"/>
                                        <p:tgtEl>
                                          <p:spTgt spid="32"/>
                                        </p:tgtEl>
                                        <p:attrNameLst>
                                          <p:attrName>fillcolor</p:attrName>
                                        </p:attrNameLst>
                                      </p:cBhvr>
                                      <p:to>
                                        <a:schemeClr val="accent2"/>
                                      </p:to>
                                    </p:animClr>
                                    <p:set>
                                      <p:cBhvr>
                                        <p:cTn id="149" dur="500" fill="hold"/>
                                        <p:tgtEl>
                                          <p:spTgt spid="32"/>
                                        </p:tgtEl>
                                        <p:attrNameLst>
                                          <p:attrName>fill.type</p:attrName>
                                        </p:attrNameLst>
                                      </p:cBhvr>
                                      <p:to>
                                        <p:strVal val="solid"/>
                                      </p:to>
                                    </p:set>
                                    <p:set>
                                      <p:cBhvr>
                                        <p:cTn id="150" dur="500" fill="hold"/>
                                        <p:tgtEl>
                                          <p:spTgt spid="32"/>
                                        </p:tgtEl>
                                        <p:attrNameLst>
                                          <p:attrName>fill.on</p:attrName>
                                        </p:attrNameLst>
                                      </p:cBhvr>
                                      <p:to>
                                        <p:strVal val="true"/>
                                      </p:to>
                                    </p:set>
                                  </p:childTnLst>
                                </p:cTn>
                              </p:par>
                              <p:par>
                                <p:cTn id="151" presetID="1" presetClass="mediacall" presetSubtype="0" fill="hold" nodeType="withEffect">
                                  <p:stCondLst>
                                    <p:cond delay="0"/>
                                  </p:stCondLst>
                                  <p:childTnLst>
                                    <p:cmd type="call" cmd="playFrom(0.0)">
                                      <p:cBhvr>
                                        <p:cTn id="152" dur="20218" fill="hold"/>
                                        <p:tgtEl>
                                          <p:spTgt spid="39"/>
                                        </p:tgtEl>
                                      </p:cBhvr>
                                    </p:cmd>
                                  </p:childTnLst>
                                </p:cTn>
                              </p:par>
                              <p:par>
                                <p:cTn id="153" presetID="3" presetClass="mediacall" presetSubtype="0" fill="hold" nodeType="withEffect">
                                  <p:stCondLst>
                                    <p:cond delay="0"/>
                                  </p:stCondLst>
                                  <p:childTnLst>
                                    <p:cmd type="call" cmd="stop">
                                      <p:cBhvr>
                                        <p:cTn id="154" dur="1" fill="hold"/>
                                        <p:tgtEl>
                                          <p:spTgt spid="38"/>
                                        </p:tgtEl>
                                      </p:cBhvr>
                                    </p:cmd>
                                  </p:childTnLst>
                                </p:cTn>
                              </p:par>
                              <p:par>
                                <p:cTn id="155" presetID="19" presetClass="emph" presetSubtype="0" fill="hold" grpId="1" nodeType="withEffect">
                                  <p:stCondLst>
                                    <p:cond delay="3000"/>
                                  </p:stCondLst>
                                  <p:childTnLst>
                                    <p:animClr clrSpc="rgb" dir="cw">
                                      <p:cBhvr override="childStyle">
                                        <p:cTn id="156" dur="500" fill="hold"/>
                                        <p:tgtEl>
                                          <p:spTgt spid="32"/>
                                        </p:tgtEl>
                                        <p:attrNameLst>
                                          <p:attrName>style.color</p:attrName>
                                        </p:attrNameLst>
                                      </p:cBhvr>
                                      <p:to>
                                        <a:srgbClr val="FF0000"/>
                                      </p:to>
                                    </p:animClr>
                                    <p:animClr clrSpc="rgb" dir="cw">
                                      <p:cBhvr>
                                        <p:cTn id="157" dur="500" fill="hold"/>
                                        <p:tgtEl>
                                          <p:spTgt spid="32"/>
                                        </p:tgtEl>
                                        <p:attrNameLst>
                                          <p:attrName>fillcolor</p:attrName>
                                        </p:attrNameLst>
                                      </p:cBhvr>
                                      <p:to>
                                        <a:srgbClr val="FF0000"/>
                                      </p:to>
                                    </p:animClr>
                                    <p:set>
                                      <p:cBhvr>
                                        <p:cTn id="158" dur="500" fill="hold"/>
                                        <p:tgtEl>
                                          <p:spTgt spid="32"/>
                                        </p:tgtEl>
                                        <p:attrNameLst>
                                          <p:attrName>fill.type</p:attrName>
                                        </p:attrNameLst>
                                      </p:cBhvr>
                                      <p:to>
                                        <p:strVal val="solid"/>
                                      </p:to>
                                    </p:set>
                                    <p:set>
                                      <p:cBhvr>
                                        <p:cTn id="159" dur="500" fill="hold"/>
                                        <p:tgtEl>
                                          <p:spTgt spid="32"/>
                                        </p:tgtEl>
                                        <p:attrNameLst>
                                          <p:attrName>fill.on</p:attrName>
                                        </p:attrNameLst>
                                      </p:cBhvr>
                                      <p:to>
                                        <p:strVal val="true"/>
                                      </p:to>
                                    </p:set>
                                  </p:childTnLst>
                                </p:cTn>
                              </p:par>
                              <p:par>
                                <p:cTn id="160" presetID="19" presetClass="emph" presetSubtype="0" repeatCount="4000" fill="hold" grpId="4" nodeType="withEffect">
                                  <p:stCondLst>
                                    <p:cond delay="3000"/>
                                  </p:stCondLst>
                                  <p:childTnLst>
                                    <p:animClr clrSpc="rgb" dir="cw">
                                      <p:cBhvr override="childStyle">
                                        <p:cTn id="161" dur="500" fill="hold"/>
                                        <p:tgtEl>
                                          <p:spTgt spid="15"/>
                                        </p:tgtEl>
                                        <p:attrNameLst>
                                          <p:attrName>style.color</p:attrName>
                                        </p:attrNameLst>
                                      </p:cBhvr>
                                      <p:to>
                                        <a:srgbClr val="92D050"/>
                                      </p:to>
                                    </p:animClr>
                                    <p:animClr clrSpc="rgb" dir="cw">
                                      <p:cBhvr>
                                        <p:cTn id="162" dur="500" fill="hold"/>
                                        <p:tgtEl>
                                          <p:spTgt spid="15"/>
                                        </p:tgtEl>
                                        <p:attrNameLst>
                                          <p:attrName>fillcolor</p:attrName>
                                        </p:attrNameLst>
                                      </p:cBhvr>
                                      <p:to>
                                        <a:srgbClr val="92D050"/>
                                      </p:to>
                                    </p:animClr>
                                    <p:set>
                                      <p:cBhvr>
                                        <p:cTn id="163" dur="500" fill="hold"/>
                                        <p:tgtEl>
                                          <p:spTgt spid="15"/>
                                        </p:tgtEl>
                                        <p:attrNameLst>
                                          <p:attrName>fill.type</p:attrName>
                                        </p:attrNameLst>
                                      </p:cBhvr>
                                      <p:to>
                                        <p:strVal val="solid"/>
                                      </p:to>
                                    </p:set>
                                    <p:set>
                                      <p:cBhvr>
                                        <p:cTn id="164" dur="500" fill="hold"/>
                                        <p:tgtEl>
                                          <p:spTgt spid="15"/>
                                        </p:tgtEl>
                                        <p:attrNameLst>
                                          <p:attrName>fill.on</p:attrName>
                                        </p:attrNameLst>
                                      </p:cBhvr>
                                      <p:to>
                                        <p:strVal val="true"/>
                                      </p:to>
                                    </p:set>
                                  </p:childTnLst>
                                </p:cTn>
                              </p:par>
                              <p:par>
                                <p:cTn id="165" presetID="1" presetClass="mediacall" presetSubtype="0" fill="hold" nodeType="withEffect">
                                  <p:stCondLst>
                                    <p:cond delay="3000"/>
                                  </p:stCondLst>
                                  <p:childTnLst>
                                    <p:cmd type="call" cmd="playFrom(0.0)">
                                      <p:cBhvr>
                                        <p:cTn id="166" dur="5903" fill="hold"/>
                                        <p:tgtEl>
                                          <p:spTgt spid="41"/>
                                        </p:tgtEl>
                                      </p:cBhvr>
                                    </p:cmd>
                                  </p:childTnLst>
                                </p:cTn>
                              </p:par>
                              <p:par>
                                <p:cTn id="167" presetID="3" presetClass="mediacall" presetSubtype="0" fill="hold" nodeType="withEffect">
                                  <p:stCondLst>
                                    <p:cond delay="3000"/>
                                  </p:stCondLst>
                                  <p:childTnLst>
                                    <p:cmd type="call" cmd="stop">
                                      <p:cBhvr>
                                        <p:cTn id="168" dur="1" fill="hold"/>
                                        <p:tgtEl>
                                          <p:spTgt spid="39"/>
                                        </p:tgtEl>
                                      </p:cBhvr>
                                    </p:cmd>
                                  </p:childTnLst>
                                </p:cTn>
                              </p:par>
                              <p:par>
                                <p:cTn id="169" presetID="30" presetClass="emph" presetSubtype="0" fill="hold" grpId="2" nodeType="withEffect">
                                  <p:stCondLst>
                                    <p:cond delay="3000"/>
                                  </p:stCondLst>
                                  <p:childTnLst>
                                    <p:animClr clrSpc="hsl" dir="cw">
                                      <p:cBhvr override="childStyle">
                                        <p:cTn id="170" dur="500" fill="hold"/>
                                        <p:tgtEl>
                                          <p:spTgt spid="34"/>
                                        </p:tgtEl>
                                        <p:attrNameLst>
                                          <p:attrName>style.color</p:attrName>
                                        </p:attrNameLst>
                                      </p:cBhvr>
                                      <p:by>
                                        <p:hsl h="0" s="12549" l="25098"/>
                                      </p:by>
                                    </p:animClr>
                                    <p:animClr clrSpc="hsl" dir="cw">
                                      <p:cBhvr>
                                        <p:cTn id="171" dur="500" fill="hold"/>
                                        <p:tgtEl>
                                          <p:spTgt spid="34"/>
                                        </p:tgtEl>
                                        <p:attrNameLst>
                                          <p:attrName>fillcolor</p:attrName>
                                        </p:attrNameLst>
                                      </p:cBhvr>
                                      <p:by>
                                        <p:hsl h="0" s="12549" l="25098"/>
                                      </p:by>
                                    </p:animClr>
                                    <p:animClr clrSpc="hsl" dir="cw">
                                      <p:cBhvr>
                                        <p:cTn id="172" dur="500" fill="hold"/>
                                        <p:tgtEl>
                                          <p:spTgt spid="34"/>
                                        </p:tgtEl>
                                        <p:attrNameLst>
                                          <p:attrName>stroke.color</p:attrName>
                                        </p:attrNameLst>
                                      </p:cBhvr>
                                      <p:by>
                                        <p:hsl h="0" s="12549" l="25098"/>
                                      </p:by>
                                    </p:animClr>
                                    <p:set>
                                      <p:cBhvr>
                                        <p:cTn id="173" dur="500" fill="hold"/>
                                        <p:tgtEl>
                                          <p:spTgt spid="34"/>
                                        </p:tgtEl>
                                        <p:attrNameLst>
                                          <p:attrName>fill.type</p:attrName>
                                        </p:attrNameLst>
                                      </p:cBhvr>
                                      <p:to>
                                        <p:strVal val="solid"/>
                                      </p:to>
                                    </p:set>
                                  </p:childTnLst>
                                </p:cTn>
                              </p:par>
                              <p:par>
                                <p:cTn id="174" presetID="24" presetClass="emph" presetSubtype="0" fill="hold" grpId="5" nodeType="withEffect">
                                  <p:stCondLst>
                                    <p:cond delay="3000"/>
                                  </p:stCondLst>
                                  <p:childTnLst>
                                    <p:animClr clrSpc="hsl" dir="cw">
                                      <p:cBhvr override="childStyle">
                                        <p:cTn id="175" dur="500" fill="hold"/>
                                        <p:tgtEl>
                                          <p:spTgt spid="25"/>
                                        </p:tgtEl>
                                        <p:attrNameLst>
                                          <p:attrName>style.color</p:attrName>
                                        </p:attrNameLst>
                                      </p:cBhvr>
                                      <p:by>
                                        <p:hsl h="0" s="-12549" l="-25098"/>
                                      </p:by>
                                    </p:animClr>
                                    <p:animClr clrSpc="hsl" dir="cw">
                                      <p:cBhvr>
                                        <p:cTn id="176" dur="500" fill="hold"/>
                                        <p:tgtEl>
                                          <p:spTgt spid="25"/>
                                        </p:tgtEl>
                                        <p:attrNameLst>
                                          <p:attrName>fillcolor</p:attrName>
                                        </p:attrNameLst>
                                      </p:cBhvr>
                                      <p:by>
                                        <p:hsl h="0" s="-12549" l="-25098"/>
                                      </p:by>
                                    </p:animClr>
                                    <p:animClr clrSpc="hsl" dir="cw">
                                      <p:cBhvr>
                                        <p:cTn id="177" dur="500" fill="hold"/>
                                        <p:tgtEl>
                                          <p:spTgt spid="25"/>
                                        </p:tgtEl>
                                        <p:attrNameLst>
                                          <p:attrName>stroke.color</p:attrName>
                                        </p:attrNameLst>
                                      </p:cBhvr>
                                      <p:by>
                                        <p:hsl h="0" s="-12549" l="-25098"/>
                                      </p:by>
                                    </p:animClr>
                                    <p:set>
                                      <p:cBhvr>
                                        <p:cTn id="178"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9" fill="hold" display="0">
                  <p:stCondLst>
                    <p:cond delay="indefinite"/>
                  </p:stCondLst>
                  <p:endCondLst>
                    <p:cond evt="onStopAudio" delay="0">
                      <p:tgtEl>
                        <p:sldTgt/>
                      </p:tgtEl>
                    </p:cond>
                  </p:endCondLst>
                </p:cTn>
                <p:tgtEl>
                  <p:spTgt spid="39"/>
                </p:tgtEl>
              </p:cMediaNode>
            </p:audio>
            <p:audio>
              <p:cMediaNode vol="80000">
                <p:cTn id="180" fill="hold" display="0">
                  <p:stCondLst>
                    <p:cond delay="indefinite"/>
                  </p:stCondLst>
                  <p:endCondLst>
                    <p:cond evt="onStopAudio" delay="0">
                      <p:tgtEl>
                        <p:sldTgt/>
                      </p:tgtEl>
                    </p:cond>
                  </p:endCondLst>
                </p:cTn>
                <p:tgtEl>
                  <p:spTgt spid="40"/>
                </p:tgtEl>
              </p:cMediaNode>
            </p:audio>
            <p:audio>
              <p:cMediaNode vol="80000">
                <p:cTn id="181"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69723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1930" y="433607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458" y="1391078"/>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38679" y="419100"/>
            <a:ext cx="16308286" cy="188348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498236" y="427030"/>
            <a:ext cx="15875364" cy="1843582"/>
          </a:xfrm>
          <a:prstGeom prst="rect">
            <a:avLst/>
          </a:prstGeom>
          <a:noFill/>
        </p:spPr>
        <p:txBody>
          <a:bodyPr wrap="square" rtlCol="0">
            <a:spAutoFit/>
          </a:bodyPr>
          <a:lstStyle/>
          <a:p>
            <a:pPr defTabSz="1828800">
              <a:lnSpc>
                <a:spcPct val="150000"/>
              </a:lnSpc>
              <a:defRPr/>
            </a:pPr>
            <a:r>
              <a:rPr lang="vi-VN" sz="3600" b="1" dirty="0">
                <a:solidFill>
                  <a:srgbClr val="FFFF00"/>
                </a:solidFill>
                <a:cs typeface="Arial" panose="020B0604020202020204" pitchFamily="34" charset="0"/>
                <a:sym typeface="Arial"/>
              </a:rPr>
              <a:t>Câu </a:t>
            </a:r>
            <a:r>
              <a:rPr lang="en-US" sz="3600" b="1" dirty="0">
                <a:solidFill>
                  <a:srgbClr val="FFFF00"/>
                </a:solidFill>
                <a:cs typeface="Arial" panose="020B0604020202020204" pitchFamily="34" charset="0"/>
                <a:sym typeface="Arial"/>
              </a:rPr>
              <a:t>4</a:t>
            </a:r>
            <a:r>
              <a:rPr lang="vi-VN" sz="3600" b="1" dirty="0">
                <a:solidFill>
                  <a:srgbClr val="FFFF00"/>
                </a:solidFill>
                <a:cs typeface="Arial" panose="020B0604020202020204" pitchFamily="34" charset="0"/>
                <a:sym typeface="Arial"/>
              </a:rPr>
              <a:t>.</a:t>
            </a:r>
            <a:r>
              <a:rPr lang="nl-NL" sz="3600" b="1" dirty="0">
                <a:solidFill>
                  <a:schemeClr val="bg1"/>
                </a:solidFill>
              </a:rPr>
              <a:t> </a:t>
            </a:r>
            <a:r>
              <a:rPr lang="en-US" sz="4000" dirty="0" err="1">
                <a:solidFill>
                  <a:schemeClr val="bg1"/>
                </a:solidFill>
              </a:rPr>
              <a:t>Chọn</a:t>
            </a:r>
            <a:r>
              <a:rPr lang="en-US" sz="4000" dirty="0">
                <a:solidFill>
                  <a:schemeClr val="bg1"/>
                </a:solidFill>
              </a:rPr>
              <a:t> </a:t>
            </a:r>
            <a:r>
              <a:rPr lang="en-US" sz="4000" dirty="0" err="1">
                <a:solidFill>
                  <a:schemeClr val="bg1"/>
                </a:solidFill>
              </a:rPr>
              <a:t>ngẫu</a:t>
            </a:r>
            <a:r>
              <a:rPr lang="en-US" sz="4000" dirty="0">
                <a:solidFill>
                  <a:schemeClr val="bg1"/>
                </a:solidFill>
              </a:rPr>
              <a:t> </a:t>
            </a:r>
            <a:r>
              <a:rPr lang="en-US" sz="4000" dirty="0" err="1">
                <a:solidFill>
                  <a:schemeClr val="bg1"/>
                </a:solidFill>
              </a:rPr>
              <a:t>nhiên</a:t>
            </a:r>
            <a:r>
              <a:rPr lang="en-US" sz="4000" dirty="0">
                <a:solidFill>
                  <a:schemeClr val="bg1"/>
                </a:solidFill>
              </a:rPr>
              <a:t> </a:t>
            </a:r>
            <a:r>
              <a:rPr lang="en-US" sz="4000" dirty="0" err="1">
                <a:solidFill>
                  <a:schemeClr val="bg1"/>
                </a:solidFill>
              </a:rPr>
              <a:t>một</a:t>
            </a:r>
            <a:r>
              <a:rPr lang="en-US" sz="4000" dirty="0">
                <a:solidFill>
                  <a:schemeClr val="bg1"/>
                </a:solidFill>
              </a:rPr>
              <a:t> </a:t>
            </a:r>
            <a:r>
              <a:rPr lang="en-US" sz="4000" dirty="0" err="1">
                <a:solidFill>
                  <a:schemeClr val="bg1"/>
                </a:solidFill>
              </a:rPr>
              <a:t>số</a:t>
            </a:r>
            <a:r>
              <a:rPr lang="en-US" sz="4000" dirty="0">
                <a:solidFill>
                  <a:schemeClr val="bg1"/>
                </a:solidFill>
              </a:rPr>
              <a:t> </a:t>
            </a:r>
            <a:r>
              <a:rPr lang="en-US" sz="4000" dirty="0" err="1">
                <a:solidFill>
                  <a:schemeClr val="bg1"/>
                </a:solidFill>
              </a:rPr>
              <a:t>nguyên</a:t>
            </a:r>
            <a:r>
              <a:rPr lang="en-US" sz="4000" dirty="0">
                <a:solidFill>
                  <a:schemeClr val="bg1"/>
                </a:solidFill>
              </a:rPr>
              <a:t> </a:t>
            </a:r>
            <a:r>
              <a:rPr lang="en-US" sz="4000" dirty="0" err="1">
                <a:solidFill>
                  <a:schemeClr val="bg1"/>
                </a:solidFill>
              </a:rPr>
              <a:t>dương</a:t>
            </a:r>
            <a:r>
              <a:rPr lang="en-US" sz="4000" dirty="0">
                <a:solidFill>
                  <a:schemeClr val="bg1"/>
                </a:solidFill>
              </a:rPr>
              <a:t> </a:t>
            </a:r>
            <a:r>
              <a:rPr lang="en-US" sz="4000" dirty="0" err="1">
                <a:solidFill>
                  <a:schemeClr val="bg1"/>
                </a:solidFill>
              </a:rPr>
              <a:t>không</a:t>
            </a:r>
            <a:r>
              <a:rPr lang="en-US" sz="4000" dirty="0">
                <a:solidFill>
                  <a:schemeClr val="bg1"/>
                </a:solidFill>
              </a:rPr>
              <a:t> </a:t>
            </a:r>
            <a:r>
              <a:rPr lang="en-US" sz="4000" dirty="0" err="1">
                <a:solidFill>
                  <a:schemeClr val="bg1"/>
                </a:solidFill>
              </a:rPr>
              <a:t>lớn</a:t>
            </a:r>
            <a:r>
              <a:rPr lang="en-US" sz="4000" dirty="0">
                <a:solidFill>
                  <a:schemeClr val="bg1"/>
                </a:solidFill>
              </a:rPr>
              <a:t> </a:t>
            </a:r>
            <a:r>
              <a:rPr lang="en-US" sz="4000" dirty="0" err="1">
                <a:solidFill>
                  <a:schemeClr val="bg1"/>
                </a:solidFill>
              </a:rPr>
              <a:t>hơn</a:t>
            </a:r>
            <a:r>
              <a:rPr lang="en-US" sz="4000" dirty="0">
                <a:solidFill>
                  <a:schemeClr val="bg1"/>
                </a:solidFill>
              </a:rPr>
              <a:t> 22.</a:t>
            </a:r>
          </a:p>
          <a:p>
            <a:pPr defTabSz="1828800">
              <a:lnSpc>
                <a:spcPct val="150000"/>
              </a:lnSpc>
              <a:defRPr/>
            </a:pPr>
            <a:r>
              <a:rPr lang="en-US" sz="4000" dirty="0">
                <a:solidFill>
                  <a:schemeClr val="bg1"/>
                </a:solidFill>
                <a:cs typeface="Arial"/>
                <a:sym typeface="Arial"/>
              </a:rPr>
              <a:t>      </a:t>
            </a:r>
            <a:r>
              <a:rPr lang="en-US" sz="4000" dirty="0" err="1">
                <a:solidFill>
                  <a:schemeClr val="bg1"/>
                </a:solidFill>
                <a:cs typeface="Arial"/>
                <a:sym typeface="Arial"/>
              </a:rPr>
              <a:t>Tính</a:t>
            </a:r>
            <a:r>
              <a:rPr lang="en-US" sz="4000" dirty="0">
                <a:solidFill>
                  <a:schemeClr val="bg1"/>
                </a:solidFill>
                <a:cs typeface="Arial"/>
                <a:sym typeface="Arial"/>
              </a:rPr>
              <a:t> </a:t>
            </a:r>
            <a:r>
              <a:rPr lang="en-US" sz="4000" dirty="0" err="1">
                <a:solidFill>
                  <a:schemeClr val="bg1"/>
                </a:solidFill>
                <a:cs typeface="Arial"/>
                <a:sym typeface="Arial"/>
              </a:rPr>
              <a:t>xác</a:t>
            </a:r>
            <a:r>
              <a:rPr lang="en-US" sz="4000" dirty="0">
                <a:solidFill>
                  <a:schemeClr val="bg1"/>
                </a:solidFill>
                <a:cs typeface="Arial"/>
                <a:sym typeface="Arial"/>
              </a:rPr>
              <a:t> </a:t>
            </a:r>
            <a:r>
              <a:rPr lang="en-US" sz="4000" dirty="0" err="1">
                <a:solidFill>
                  <a:schemeClr val="bg1"/>
                </a:solidFill>
                <a:cs typeface="Arial"/>
                <a:sym typeface="Arial"/>
              </a:rPr>
              <a:t>suất</a:t>
            </a:r>
            <a:r>
              <a:rPr lang="en-US" sz="4000" dirty="0">
                <a:solidFill>
                  <a:schemeClr val="bg1"/>
                </a:solidFill>
                <a:cs typeface="Arial"/>
                <a:sym typeface="Arial"/>
              </a:rPr>
              <a:t> </a:t>
            </a:r>
            <a:r>
              <a:rPr lang="en-US" sz="4000" dirty="0" err="1">
                <a:solidFill>
                  <a:schemeClr val="bg1"/>
                </a:solidFill>
                <a:cs typeface="Arial"/>
                <a:sym typeface="Arial"/>
              </a:rPr>
              <a:t>của</a:t>
            </a:r>
            <a:r>
              <a:rPr lang="en-US" sz="4000" dirty="0">
                <a:solidFill>
                  <a:schemeClr val="bg1"/>
                </a:solidFill>
                <a:cs typeface="Arial"/>
                <a:sym typeface="Arial"/>
              </a:rPr>
              <a:t> </a:t>
            </a:r>
            <a:r>
              <a:rPr lang="en-US" sz="4000" dirty="0" err="1">
                <a:solidFill>
                  <a:schemeClr val="bg1"/>
                </a:solidFill>
                <a:cs typeface="Arial"/>
                <a:sym typeface="Arial"/>
              </a:rPr>
              <a:t>biến</a:t>
            </a:r>
            <a:r>
              <a:rPr lang="en-US" sz="4000" dirty="0">
                <a:solidFill>
                  <a:schemeClr val="bg1"/>
                </a:solidFill>
                <a:cs typeface="Arial"/>
                <a:sym typeface="Arial"/>
              </a:rPr>
              <a:t> </a:t>
            </a:r>
            <a:r>
              <a:rPr lang="en-US" sz="4000" dirty="0" err="1">
                <a:solidFill>
                  <a:schemeClr val="bg1"/>
                </a:solidFill>
                <a:cs typeface="Arial"/>
                <a:sym typeface="Arial"/>
              </a:rPr>
              <a:t>cố</a:t>
            </a:r>
            <a:r>
              <a:rPr lang="en-US" sz="4000" dirty="0">
                <a:solidFill>
                  <a:schemeClr val="bg1"/>
                </a:solidFill>
                <a:cs typeface="Arial"/>
                <a:sym typeface="Arial"/>
              </a:rPr>
              <a:t> A: “</a:t>
            </a:r>
            <a:r>
              <a:rPr lang="en-US" sz="4000" dirty="0" err="1">
                <a:solidFill>
                  <a:schemeClr val="bg1"/>
                </a:solidFill>
                <a:cs typeface="Arial"/>
                <a:sym typeface="Arial"/>
              </a:rPr>
              <a:t>Chọn</a:t>
            </a:r>
            <a:r>
              <a:rPr lang="en-US" sz="4000" dirty="0">
                <a:solidFill>
                  <a:schemeClr val="bg1"/>
                </a:solidFill>
                <a:cs typeface="Arial"/>
                <a:sym typeface="Arial"/>
              </a:rPr>
              <a:t> </a:t>
            </a:r>
            <a:r>
              <a:rPr lang="en-US" sz="4000" dirty="0" err="1">
                <a:solidFill>
                  <a:schemeClr val="bg1"/>
                </a:solidFill>
                <a:cs typeface="Arial"/>
                <a:sym typeface="Arial"/>
              </a:rPr>
              <a:t>được</a:t>
            </a:r>
            <a:r>
              <a:rPr lang="en-US" sz="4000" dirty="0">
                <a:solidFill>
                  <a:schemeClr val="bg1"/>
                </a:solidFill>
                <a:cs typeface="Arial"/>
                <a:sym typeface="Arial"/>
              </a:rPr>
              <a:t> </a:t>
            </a:r>
            <a:r>
              <a:rPr lang="en-US" sz="4000" dirty="0" err="1">
                <a:solidFill>
                  <a:schemeClr val="bg1"/>
                </a:solidFill>
                <a:cs typeface="Arial"/>
                <a:sym typeface="Arial"/>
              </a:rPr>
              <a:t>số</a:t>
            </a:r>
            <a:r>
              <a:rPr lang="en-US" sz="4000" dirty="0">
                <a:solidFill>
                  <a:schemeClr val="bg1"/>
                </a:solidFill>
                <a:cs typeface="Arial"/>
                <a:sym typeface="Arial"/>
              </a:rPr>
              <a:t> chia </a:t>
            </a:r>
            <a:r>
              <a:rPr lang="en-US" sz="4000" dirty="0" err="1">
                <a:solidFill>
                  <a:schemeClr val="bg1"/>
                </a:solidFill>
                <a:cs typeface="Arial"/>
                <a:sym typeface="Arial"/>
              </a:rPr>
              <a:t>hết</a:t>
            </a:r>
            <a:r>
              <a:rPr lang="en-US" sz="4000" dirty="0">
                <a:solidFill>
                  <a:schemeClr val="bg1"/>
                </a:solidFill>
                <a:cs typeface="Arial"/>
                <a:sym typeface="Arial"/>
              </a:rPr>
              <a:t> </a:t>
            </a:r>
            <a:r>
              <a:rPr lang="en-US" sz="4000" dirty="0" err="1">
                <a:solidFill>
                  <a:schemeClr val="bg1"/>
                </a:solidFill>
                <a:cs typeface="Arial"/>
                <a:sym typeface="Arial"/>
              </a:rPr>
              <a:t>cho</a:t>
            </a:r>
            <a:r>
              <a:rPr lang="en-US" sz="4000" dirty="0">
                <a:solidFill>
                  <a:schemeClr val="bg1"/>
                </a:solidFill>
                <a:cs typeface="Arial"/>
                <a:sym typeface="Arial"/>
              </a:rPr>
              <a:t> 3”</a:t>
            </a:r>
          </a:p>
        </p:txBody>
      </p:sp>
      <p:sp>
        <p:nvSpPr>
          <p:cNvPr id="15" name="bang b">
            <a:extLst>
              <a:ext uri="{FF2B5EF4-FFF2-40B4-BE49-F238E27FC236}">
                <a16:creationId xmlns:a16="http://schemas.microsoft.com/office/drawing/2014/main" xmlns="" id="{D0E6AFB4-275F-4728-9A13-27E00F9EA3A2}"/>
              </a:ext>
            </a:extLst>
          </p:cNvPr>
          <p:cNvSpPr/>
          <p:nvPr/>
        </p:nvSpPr>
        <p:spPr>
          <a:xfrm flipH="1">
            <a:off x="716507" y="6057900"/>
            <a:ext cx="8254174" cy="173996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9027423" y="5981701"/>
            <a:ext cx="8254174" cy="18609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xmlns="" id="{9897B1B9-EB78-41AF-AC33-1E8F7714B11F}"/>
                  </a:ext>
                </a:extLst>
              </p:cNvPr>
              <p:cNvSpPr txBox="1"/>
              <p:nvPr/>
            </p:nvSpPr>
            <p:spPr>
              <a:xfrm>
                <a:off x="1012920" y="6362700"/>
                <a:ext cx="7379020" cy="1154483"/>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lang="en-US" sz="400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𝑃</m:t>
                    </m:r>
                    <m:d>
                      <m:dPr>
                        <m:ctrlPr>
                          <a:rPr lang="en-US" sz="4000" i="1">
                            <a:solidFill>
                              <a:schemeClr val="bg1"/>
                            </a:solidFill>
                            <a:latin typeface="Cambria Math"/>
                            <a:ea typeface="Tahoma" panose="020B0604030504040204" pitchFamily="34" charset="0"/>
                            <a:cs typeface="Arial" panose="020B0604020202020204" pitchFamily="34" charset="0"/>
                            <a:sym typeface="Arial"/>
                          </a:rPr>
                        </m:ctrlPr>
                      </m:dPr>
                      <m:e>
                        <m:r>
                          <a:rPr lang="en-US" sz="40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𝐴</m:t>
                        </m:r>
                      </m:e>
                    </m:d>
                    <m:r>
                      <a:rPr lang="en-US" sz="40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m:t>
                    </m:r>
                    <m:f>
                      <m:fPr>
                        <m:ctrlPr>
                          <a:rPr lang="en-US" sz="4000" i="1">
                            <a:solidFill>
                              <a:schemeClr val="bg1"/>
                            </a:solidFill>
                            <a:latin typeface="Cambria Math"/>
                            <a:ea typeface="Tahoma" panose="020B0604030504040204" pitchFamily="34" charset="0"/>
                            <a:cs typeface="Arial" panose="020B0604020202020204" pitchFamily="34" charset="0"/>
                            <a:sym typeface="Arial"/>
                          </a:rPr>
                        </m:ctrlPr>
                      </m:fPr>
                      <m:num>
                        <m:r>
                          <a:rPr lang="en-US" sz="40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7</m:t>
                        </m:r>
                      </m:num>
                      <m:den>
                        <m:r>
                          <a:rPr lang="en-US" sz="40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22</m:t>
                        </m:r>
                      </m:den>
                    </m:f>
                  </m:oMath>
                </a14:m>
                <a:r>
                  <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012920" y="6362700"/>
                <a:ext cx="7379020" cy="1154483"/>
              </a:xfrm>
              <a:prstGeom prst="rect">
                <a:avLst/>
              </a:prstGeom>
              <a:blipFill>
                <a:blip r:embed="rId11"/>
                <a:stretch>
                  <a:fillRect l="-2642" b="-10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xmlns="" id="{D96707EC-5A82-4050-B897-6DBAB63AC957}"/>
                  </a:ext>
                </a:extLst>
              </p:cNvPr>
              <p:cNvSpPr txBox="1"/>
              <p:nvPr/>
            </p:nvSpPr>
            <p:spPr>
              <a:xfrm>
                <a:off x="9332277" y="6362700"/>
                <a:ext cx="7609966" cy="1158266"/>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lang="en-US" sz="400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𝑃</m:t>
                    </m:r>
                    <m:d>
                      <m:dPr>
                        <m:ctrlPr>
                          <a:rPr lang="en-US" sz="4000" i="1">
                            <a:solidFill>
                              <a:schemeClr val="bg1"/>
                            </a:solidFill>
                            <a:latin typeface="Cambria Math"/>
                            <a:ea typeface="Tahoma" panose="020B0604030504040204" pitchFamily="34" charset="0"/>
                            <a:cs typeface="Arial" panose="020B0604020202020204" pitchFamily="34" charset="0"/>
                            <a:sym typeface="Arial"/>
                          </a:rPr>
                        </m:ctrlPr>
                      </m:dPr>
                      <m:e>
                        <m:r>
                          <a:rPr lang="en-US" sz="40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𝐴</m:t>
                        </m:r>
                      </m:e>
                    </m:d>
                    <m:r>
                      <a:rPr lang="en-US" sz="40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m:t>
                    </m:r>
                    <m:f>
                      <m:fPr>
                        <m:ctrlPr>
                          <a:rPr lang="en-US" sz="4000" i="1">
                            <a:solidFill>
                              <a:schemeClr val="bg1"/>
                            </a:solidFill>
                            <a:latin typeface="Cambria Math"/>
                            <a:ea typeface="Tahoma" panose="020B0604030504040204" pitchFamily="34" charset="0"/>
                            <a:cs typeface="Arial" panose="020B0604020202020204" pitchFamily="34" charset="0"/>
                            <a:sym typeface="Arial"/>
                          </a:rPr>
                        </m:ctrlPr>
                      </m:fPr>
                      <m:num>
                        <m:r>
                          <a:rPr lang="en-US" sz="40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7</m:t>
                        </m:r>
                      </m:num>
                      <m:den>
                        <m:r>
                          <a:rPr lang="en-US" sz="40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23</m:t>
                        </m:r>
                      </m:den>
                    </m:f>
                  </m:oMath>
                </a14:m>
                <a:r>
                  <a:rPr lang="vi-VN"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prstClr val="white"/>
                  </a:solidFill>
                  <a:latin typeface="Calibri" panose="020F0502020204030204"/>
                  <a:cs typeface="Arial"/>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9332277" y="6362700"/>
                <a:ext cx="7609966" cy="1158266"/>
              </a:xfrm>
              <a:prstGeom prst="rect">
                <a:avLst/>
              </a:prstGeom>
              <a:blipFill>
                <a:blip r:embed="rId12"/>
                <a:stretch>
                  <a:fillRect l="-2564" b="-9474"/>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xmlns="" id="{8DD63B39-09F3-4F04-83CD-408FC7619A90}"/>
              </a:ext>
            </a:extLst>
          </p:cNvPr>
          <p:cNvSpPr/>
          <p:nvPr/>
        </p:nvSpPr>
        <p:spPr>
          <a:xfrm flipH="1">
            <a:off x="773249" y="3282547"/>
            <a:ext cx="8254174" cy="18609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9079423" y="3194260"/>
            <a:ext cx="8254174" cy="21016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xmlns="" id="{9B5DABB8-849A-4D2D-930C-9CA07BFC5BDE}"/>
                  </a:ext>
                </a:extLst>
              </p:cNvPr>
              <p:cNvSpPr txBox="1"/>
              <p:nvPr/>
            </p:nvSpPr>
            <p:spPr>
              <a:xfrm>
                <a:off x="1098008" y="3695700"/>
                <a:ext cx="7741192" cy="1157176"/>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r>
                      <a:rPr lang="en-US" sz="40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𝑃</m:t>
                    </m:r>
                    <m:d>
                      <m:dPr>
                        <m:ctrlPr>
                          <a:rPr lang="en-US" sz="4000" b="0" i="1" smtClean="0">
                            <a:solidFill>
                              <a:schemeClr val="bg1"/>
                            </a:solidFill>
                            <a:latin typeface="Cambria Math"/>
                            <a:ea typeface="Tahoma" panose="020B0604030504040204" pitchFamily="34" charset="0"/>
                            <a:cs typeface="Arial" panose="020B0604020202020204" pitchFamily="34" charset="0"/>
                            <a:sym typeface="Arial"/>
                          </a:rPr>
                        </m:ctrlPr>
                      </m:dPr>
                      <m:e>
                        <m:r>
                          <a:rPr lang="en-US" sz="40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𝐴</m:t>
                        </m:r>
                      </m:e>
                    </m:d>
                    <m:r>
                      <a:rPr lang="en-US" sz="40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m:t>
                    </m:r>
                    <m:f>
                      <m:fPr>
                        <m:ctrlPr>
                          <a:rPr lang="en-US" sz="4000" b="0" i="1" smtClean="0">
                            <a:solidFill>
                              <a:schemeClr val="bg1"/>
                            </a:solidFill>
                            <a:latin typeface="Cambria Math"/>
                            <a:ea typeface="Tahoma" panose="020B0604030504040204" pitchFamily="34" charset="0"/>
                            <a:cs typeface="Arial" panose="020B0604020202020204" pitchFamily="34" charset="0"/>
                            <a:sym typeface="Arial"/>
                          </a:rPr>
                        </m:ctrlPr>
                      </m:fPr>
                      <m:num>
                        <m:r>
                          <a:rPr lang="en-US" sz="40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1</m:t>
                        </m:r>
                      </m:num>
                      <m:den>
                        <m:r>
                          <a:rPr lang="en-US" sz="40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3</m:t>
                        </m:r>
                      </m:den>
                    </m:f>
                  </m:oMath>
                </a14:m>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098008" y="3695700"/>
                <a:ext cx="7741192" cy="1157176"/>
              </a:xfrm>
              <a:prstGeom prst="rect">
                <a:avLst/>
              </a:prstGeom>
              <a:blipFill>
                <a:blip r:embed="rId13"/>
                <a:stretch>
                  <a:fillRect l="-2520" b="-94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xmlns="" id="{42A746A3-96B8-42A5-8EFA-A104DB6B2F69}"/>
                  </a:ext>
                </a:extLst>
              </p:cNvPr>
              <p:cNvSpPr txBox="1"/>
              <p:nvPr/>
            </p:nvSpPr>
            <p:spPr>
              <a:xfrm>
                <a:off x="9317681" y="3695700"/>
                <a:ext cx="7594782" cy="1159228"/>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vi-VN"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r>
                      <a:rPr lang="en-US" sz="400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𝑃</m:t>
                    </m:r>
                    <m:d>
                      <m:dPr>
                        <m:ctrlPr>
                          <a:rPr lang="en-US" sz="4000" i="1">
                            <a:solidFill>
                              <a:schemeClr val="bg1"/>
                            </a:solidFill>
                            <a:latin typeface="Cambria Math"/>
                            <a:ea typeface="Tahoma" panose="020B0604030504040204" pitchFamily="34" charset="0"/>
                            <a:cs typeface="Arial" panose="020B0604020202020204" pitchFamily="34" charset="0"/>
                            <a:sym typeface="Arial"/>
                          </a:rPr>
                        </m:ctrlPr>
                      </m:dPr>
                      <m:e>
                        <m:r>
                          <a:rPr lang="en-US" sz="40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𝐴</m:t>
                        </m:r>
                      </m:e>
                    </m:d>
                    <m:r>
                      <a:rPr lang="en-US" sz="40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m:t>
                    </m:r>
                    <m:f>
                      <m:fPr>
                        <m:ctrlPr>
                          <a:rPr lang="en-US" sz="4000" i="1">
                            <a:solidFill>
                              <a:schemeClr val="bg1"/>
                            </a:solidFill>
                            <a:latin typeface="Cambria Math"/>
                            <a:ea typeface="Tahoma" panose="020B0604030504040204" pitchFamily="34" charset="0"/>
                            <a:cs typeface="Arial" panose="020B0604020202020204" pitchFamily="34" charset="0"/>
                            <a:sym typeface="Arial"/>
                          </a:rPr>
                        </m:ctrlPr>
                      </m:fPr>
                      <m:num>
                        <m:r>
                          <a:rPr lang="en-US" sz="40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7</m:t>
                        </m:r>
                      </m:num>
                      <m:den>
                        <m:r>
                          <a:rPr lang="en-US" sz="40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20</m:t>
                        </m:r>
                      </m:den>
                    </m:f>
                  </m:oMath>
                </a14:m>
                <a:endParaRPr lang="en-US" sz="4000" dirty="0">
                  <a:solidFill>
                    <a:prstClr val="white"/>
                  </a:solidFill>
                  <a:latin typeface="Calibri" panose="020F0502020204030204"/>
                  <a:cs typeface="Arial"/>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317681" y="3695700"/>
                <a:ext cx="7594782" cy="1159228"/>
              </a:xfrm>
              <a:prstGeom prst="rect">
                <a:avLst/>
              </a:prstGeom>
              <a:blipFill>
                <a:blip r:embed="rId14"/>
                <a:stretch>
                  <a:fillRect l="-2568" b="-9474"/>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288002" y="1295795"/>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288002" y="2218045"/>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8304358" y="3257543"/>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8304358" y="4375405"/>
            <a:ext cx="731046" cy="731046"/>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xmlns="" id="{067CDFFD-E430-5685-3A56-80274D3B25FA}"/>
                  </a:ext>
                </a:extLst>
              </p:cNvPr>
              <p:cNvSpPr txBox="1"/>
              <p:nvPr/>
            </p:nvSpPr>
            <p:spPr>
              <a:xfrm>
                <a:off x="457201" y="8052475"/>
                <a:ext cx="17828870" cy="1980670"/>
              </a:xfrm>
              <a:prstGeom prst="rect">
                <a:avLst/>
              </a:prstGeom>
              <a:solidFill>
                <a:schemeClr val="bg1"/>
              </a:solidFill>
            </p:spPr>
            <p:txBody>
              <a:bodyPr wrap="square" rtlCol="0">
                <a:spAutoFit/>
              </a:bodyPr>
              <a:lstStyle/>
              <a:p>
                <a:r>
                  <a:rPr lang="en-US" sz="3600" dirty="0">
                    <a:solidFill>
                      <a:schemeClr val="tx1"/>
                    </a:solidFill>
                    <a:latin typeface="Arial" panose="020B0604020202020204" pitchFamily="34" charset="0"/>
                    <a:cs typeface="Arial" panose="020B0604020202020204" pitchFamily="34" charset="0"/>
                  </a:rPr>
                  <a:t>Không </a:t>
                </a:r>
                <a:r>
                  <a:rPr lang="en-US" sz="3600" dirty="0" err="1">
                    <a:solidFill>
                      <a:schemeClr val="tx1"/>
                    </a:solidFill>
                    <a:latin typeface="Arial" panose="020B0604020202020204" pitchFamily="34" charset="0"/>
                    <a:cs typeface="Arial" panose="020B0604020202020204" pitchFamily="34" charset="0"/>
                  </a:rPr>
                  <a:t>gian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mẫu</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là</a:t>
                </a:r>
                <a:r>
                  <a:rPr lang="en-US" sz="3600" dirty="0">
                    <a:solidFill>
                      <a:schemeClr val="tx1"/>
                    </a:solidFill>
                    <a:latin typeface="Arial" panose="020B0604020202020204" pitchFamily="34" charset="0"/>
                    <a:cs typeface="Arial" panose="020B0604020202020204" pitchFamily="34" charset="0"/>
                  </a:rPr>
                  <a:t>:Ω</a:t>
                </a:r>
                <a14:m>
                  <m:oMath xmlns:m="http://schemas.openxmlformats.org/officeDocument/2006/math">
                    <m:r>
                      <a:rPr lang="en-US" sz="3600" b="0" i="0"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m:t>
                    </m:r>
                    <m:r>
                      <a:rPr lang="en-US" sz="3600" b="0" i="1"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{1;2;3;4;5;6;…;20;21;22}</m:t>
                    </m:r>
                  </m:oMath>
                </a14:m>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nên</a:t>
                </a:r>
                <a:r>
                  <a:rPr lang="en-US" sz="3600" dirty="0">
                    <a:solidFill>
                      <a:schemeClr val="tx1"/>
                    </a:solidFill>
                    <a:latin typeface="Arial" panose="020B0604020202020204" pitchFamily="34" charset="0"/>
                    <a:cs typeface="Arial" panose="020B0604020202020204" pitchFamily="34" charset="0"/>
                  </a:rPr>
                  <a:t> Ω </a:t>
                </a:r>
                <a:r>
                  <a:rPr lang="en-US" sz="3600" dirty="0" err="1">
                    <a:solidFill>
                      <a:schemeClr val="tx1"/>
                    </a:solidFill>
                    <a:latin typeface="Arial" panose="020B0604020202020204" pitchFamily="34" charset="0"/>
                    <a:cs typeface="Arial" panose="020B0604020202020204" pitchFamily="34" charset="0"/>
                  </a:rPr>
                  <a:t>có</a:t>
                </a:r>
                <a:r>
                  <a:rPr lang="en-US" sz="3600" dirty="0">
                    <a:solidFill>
                      <a:schemeClr val="tx1"/>
                    </a:solidFill>
                    <a:latin typeface="Arial" panose="020B0604020202020204" pitchFamily="34" charset="0"/>
                    <a:cs typeface="Arial" panose="020B0604020202020204" pitchFamily="34" charset="0"/>
                  </a:rPr>
                  <a:t> 22 </a:t>
                </a:r>
                <a:r>
                  <a:rPr lang="en-US" sz="3600" dirty="0" err="1">
                    <a:solidFill>
                      <a:schemeClr val="tx1"/>
                    </a:solidFill>
                    <a:latin typeface="Arial" panose="020B0604020202020204" pitchFamily="34" charset="0"/>
                    <a:cs typeface="Arial" panose="020B0604020202020204" pitchFamily="34" charset="0"/>
                  </a:rPr>
                  <a:t>phần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tử</a:t>
                </a:r>
                <a:endParaRPr lang="en-US" sz="3600" dirty="0">
                  <a:solidFill>
                    <a:schemeClr val="tx1"/>
                  </a:solidFill>
                  <a:latin typeface="Arial" panose="020B0604020202020204" pitchFamily="34" charset="0"/>
                  <a:cs typeface="Arial" panose="020B0604020202020204" pitchFamily="34" charset="0"/>
                </a:endParaRPr>
              </a:p>
              <a:p>
                <a:r>
                  <a:rPr lang="en-US" sz="3600" dirty="0">
                    <a:solidFill>
                      <a:schemeClr val="tx1"/>
                    </a:solidFill>
                    <a:latin typeface="Arial" panose="020B0604020202020204" pitchFamily="34" charset="0"/>
                    <a:cs typeface="Arial" panose="020B0604020202020204" pitchFamily="34" charset="0"/>
                  </a:rPr>
                  <a:t> A</a:t>
                </a:r>
                <a14:m>
                  <m:oMath xmlns:m="http://schemas.openxmlformats.org/officeDocument/2006/math">
                    <m:r>
                      <a:rPr lang="en-US" sz="3600" b="0" i="0"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m:t>
                    </m:r>
                    <m:r>
                      <a:rPr lang="en-US" sz="3600" b="0" i="1"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{3;6;9;12;15;18;21}</m:t>
                    </m:r>
                  </m:oMath>
                </a14:m>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nên</a:t>
                </a:r>
                <a:r>
                  <a:rPr lang="en-US" sz="3600" dirty="0">
                    <a:solidFill>
                      <a:schemeClr val="tx1"/>
                    </a:solidFill>
                    <a:latin typeface="Arial" panose="020B0604020202020204" pitchFamily="34" charset="0"/>
                    <a:cs typeface="Arial" panose="020B0604020202020204" pitchFamily="34" charset="0"/>
                  </a:rPr>
                  <a:t> A </a:t>
                </a:r>
                <a:r>
                  <a:rPr lang="en-US" sz="3600" dirty="0" err="1">
                    <a:solidFill>
                      <a:schemeClr val="tx1"/>
                    </a:solidFill>
                    <a:latin typeface="Arial" panose="020B0604020202020204" pitchFamily="34" charset="0"/>
                    <a:cs typeface="Arial" panose="020B0604020202020204" pitchFamily="34" charset="0"/>
                  </a:rPr>
                  <a:t>có</a:t>
                </a:r>
                <a:r>
                  <a:rPr lang="en-US" sz="3600" dirty="0">
                    <a:solidFill>
                      <a:schemeClr val="tx1"/>
                    </a:solidFill>
                    <a:latin typeface="Arial" panose="020B0604020202020204" pitchFamily="34" charset="0"/>
                    <a:cs typeface="Arial" panose="020B0604020202020204" pitchFamily="34" charset="0"/>
                  </a:rPr>
                  <a:t> 7 </a:t>
                </a:r>
                <a:r>
                  <a:rPr lang="en-US" sz="3600" dirty="0" err="1">
                    <a:solidFill>
                      <a:schemeClr val="tx1"/>
                    </a:solidFill>
                    <a:latin typeface="Arial" panose="020B0604020202020204" pitchFamily="34" charset="0"/>
                    <a:cs typeface="Arial" panose="020B0604020202020204" pitchFamily="34" charset="0"/>
                  </a:rPr>
                  <a:t>phần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tử</a:t>
                </a:r>
                <a:r>
                  <a:rPr lang="en-US" sz="3600" dirty="0">
                    <a:solidFill>
                      <a:schemeClr val="tx1"/>
                    </a:solidFill>
                    <a:latin typeface="Arial" panose="020B0604020202020204" pitchFamily="34" charset="0"/>
                    <a:cs typeface="Arial" panose="020B0604020202020204" pitchFamily="34" charset="0"/>
                  </a:rPr>
                  <a:t>.</a:t>
                </a:r>
              </a:p>
              <a:p>
                <a:r>
                  <a:rPr lang="en-US" sz="3600" dirty="0" err="1">
                    <a:solidFill>
                      <a:schemeClr val="tx1"/>
                    </a:solidFill>
                    <a:latin typeface="Arial" panose="020B0604020202020204" pitchFamily="34" charset="0"/>
                    <a:cs typeface="Arial" panose="020B0604020202020204" pitchFamily="34" charset="0"/>
                  </a:rPr>
                  <a:t>Vậy</a:t>
                </a:r>
                <a:r>
                  <a:rPr lang="en-US" sz="36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sz="3600" b="0" i="1" smtClean="0">
                        <a:solidFill>
                          <a:schemeClr val="tx1"/>
                        </a:solidFill>
                        <a:latin typeface="Cambria Math" panose="02040503050406030204" pitchFamily="18" charset="0"/>
                      </a:rPr>
                      <m:t>𝑃</m:t>
                    </m:r>
                    <m:d>
                      <m:dPr>
                        <m:ctrlPr>
                          <a:rPr lang="en-US" sz="3600" b="0" i="1" smtClean="0">
                            <a:solidFill>
                              <a:schemeClr val="tx1"/>
                            </a:solidFill>
                            <a:latin typeface="Cambria Math"/>
                          </a:rPr>
                        </m:ctrlPr>
                      </m:dPr>
                      <m:e>
                        <m:r>
                          <a:rPr lang="en-US" sz="3600" b="0" i="1" smtClean="0">
                            <a:solidFill>
                              <a:schemeClr val="tx1"/>
                            </a:solidFill>
                            <a:latin typeface="Cambria Math" panose="02040503050406030204" pitchFamily="18" charset="0"/>
                          </a:rPr>
                          <m:t>𝐴</m:t>
                        </m:r>
                      </m:e>
                    </m:d>
                    <m:r>
                      <a:rPr lang="en-US" sz="3600" b="0" i="1" smtClean="0">
                        <a:solidFill>
                          <a:schemeClr val="tx1"/>
                        </a:solidFill>
                        <a:latin typeface="Cambria Math" panose="02040503050406030204" pitchFamily="18" charset="0"/>
                      </a:rPr>
                      <m:t>=</m:t>
                    </m:r>
                    <m:f>
                      <m:fPr>
                        <m:ctrlPr>
                          <a:rPr lang="en-US" sz="3600" b="0" i="1" smtClean="0">
                            <a:solidFill>
                              <a:schemeClr val="tx1"/>
                            </a:solidFill>
                            <a:latin typeface="Cambria Math"/>
                          </a:rPr>
                        </m:ctrlPr>
                      </m:fPr>
                      <m:num>
                        <m:r>
                          <a:rPr lang="en-US" sz="3600" b="0" i="1" smtClean="0">
                            <a:solidFill>
                              <a:schemeClr val="tx1"/>
                            </a:solidFill>
                            <a:latin typeface="Cambria Math" panose="02040503050406030204" pitchFamily="18" charset="0"/>
                          </a:rPr>
                          <m:t>7</m:t>
                        </m:r>
                      </m:num>
                      <m:den>
                        <m:r>
                          <a:rPr lang="en-US" sz="3600" b="0" i="1" smtClean="0">
                            <a:solidFill>
                              <a:schemeClr val="tx1"/>
                            </a:solidFill>
                            <a:latin typeface="Cambria Math" panose="02040503050406030204" pitchFamily="18" charset="0"/>
                          </a:rPr>
                          <m:t>22</m:t>
                        </m:r>
                      </m:den>
                    </m:f>
                  </m:oMath>
                </a14:m>
                <a:endParaRPr lang="en-US" sz="3600" dirty="0">
                  <a:solidFill>
                    <a:schemeClr val="tx1"/>
                  </a:solidFill>
                  <a:latin typeface="Arial" panose="020B0604020202020204" pitchFamily="34" charset="0"/>
                  <a:cs typeface="Arial" panose="020B0604020202020204" pitchFamily="34" charset="0"/>
                </a:endParaRPr>
              </a:p>
            </p:txBody>
          </p:sp>
        </mc:Choice>
        <mc:Fallback xmlns="">
          <p:sp>
            <p:nvSpPr>
              <p:cNvPr id="2" name="TextBox 1">
                <a:extLst>
                  <a:ext uri="{FF2B5EF4-FFF2-40B4-BE49-F238E27FC236}">
                    <a16:creationId xmlns:a16="http://schemas.microsoft.com/office/drawing/2014/main" id="{067CDFFD-E430-5685-3A56-80274D3B25FA}"/>
                  </a:ext>
                </a:extLst>
              </p:cNvPr>
              <p:cNvSpPr txBox="1">
                <a:spLocks noRot="1" noChangeAspect="1" noMove="1" noResize="1" noEditPoints="1" noAdjustHandles="1" noChangeArrowheads="1" noChangeShapeType="1" noTextEdit="1"/>
              </p:cNvSpPr>
              <p:nvPr/>
            </p:nvSpPr>
            <p:spPr>
              <a:xfrm>
                <a:off x="457201" y="8052475"/>
                <a:ext cx="17828870" cy="1980670"/>
              </a:xfrm>
              <a:prstGeom prst="rect">
                <a:avLst/>
              </a:prstGeom>
              <a:blipFill>
                <a:blip r:embed="rId16"/>
                <a:stretch>
                  <a:fillRect l="-1026" t="-4923" b="-4308"/>
                </a:stretch>
              </a:blipFill>
            </p:spPr>
            <p:txBody>
              <a:bodyPr/>
              <a:lstStyle/>
              <a:p>
                <a:r>
                  <a:rPr lang="en-US">
                    <a:noFill/>
                  </a:rPr>
                  <a:t> </a:t>
                </a:r>
              </a:p>
            </p:txBody>
          </p:sp>
        </mc:Fallback>
      </mc:AlternateContent>
    </p:spTree>
    <p:extLst>
      <p:ext uri="{BB962C8B-B14F-4D97-AF65-F5344CB8AC3E}">
        <p14:creationId xmlns:p14="http://schemas.microsoft.com/office/powerpoint/2010/main" val="307864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8"/>
                </p:tgtEl>
              </p:cMediaNode>
            </p:audio>
            <p:seq concurrent="1" nextAc="seek">
              <p:cTn id="29" restart="whenNotActive" fill="hold" evtFilter="cancelBubble" nodeType="interactiveSeq">
                <p:stCondLst>
                  <p:cond evt="onClick" delay="0">
                    <p:tgtEl>
                      <p:spTgt spid="25"/>
                    </p:tgtEl>
                  </p:cond>
                </p:stCondLst>
                <p:endSync evt="end" delay="0">
                  <p:rtn val="all"/>
                </p:endSync>
                <p:childTnLst>
                  <p:par>
                    <p:cTn id="30" fill="hold">
                      <p:stCondLst>
                        <p:cond delay="0"/>
                      </p:stCondLst>
                      <p:childTnLst>
                        <p:par>
                          <p:cTn id="31" fill="hold">
                            <p:stCondLst>
                              <p:cond delay="0"/>
                            </p:stCondLst>
                            <p:childTnLst>
                              <p:par>
                                <p:cTn id="32" presetID="24" presetClass="emph" presetSubtype="0" fill="hold" grpId="1" nodeType="clickEffect">
                                  <p:stCondLst>
                                    <p:cond delay="0"/>
                                  </p:stCondLst>
                                  <p:childTnLst>
                                    <p:animClr clrSpc="hsl" dir="cw">
                                      <p:cBhvr override="childStyle">
                                        <p:cTn id="33" dur="500" fill="hold"/>
                                        <p:tgtEl>
                                          <p:spTgt spid="25"/>
                                        </p:tgtEl>
                                        <p:attrNameLst>
                                          <p:attrName>style.color</p:attrName>
                                        </p:attrNameLst>
                                      </p:cBhvr>
                                      <p:by>
                                        <p:hsl h="0" s="-12549" l="-25098"/>
                                      </p:by>
                                    </p:animClr>
                                    <p:animClr clrSpc="hsl" dir="cw">
                                      <p:cBhvr>
                                        <p:cTn id="34" dur="500" fill="hold"/>
                                        <p:tgtEl>
                                          <p:spTgt spid="25"/>
                                        </p:tgtEl>
                                        <p:attrNameLst>
                                          <p:attrName>fillcolor</p:attrName>
                                        </p:attrNameLst>
                                      </p:cBhvr>
                                      <p:by>
                                        <p:hsl h="0" s="-12549" l="-25098"/>
                                      </p:by>
                                    </p:animClr>
                                    <p:animClr clrSpc="hsl" dir="cw">
                                      <p:cBhvr>
                                        <p:cTn id="35" dur="500" fill="hold"/>
                                        <p:tgtEl>
                                          <p:spTgt spid="25"/>
                                        </p:tgtEl>
                                        <p:attrNameLst>
                                          <p:attrName>stroke.color</p:attrName>
                                        </p:attrNameLst>
                                      </p:cBhvr>
                                      <p:by>
                                        <p:hsl h="0" s="-12549" l="-25098"/>
                                      </p:by>
                                    </p:animClr>
                                    <p:set>
                                      <p:cBhvr>
                                        <p:cTn id="36" dur="500" fill="hold"/>
                                        <p:tgtEl>
                                          <p:spTgt spid="25"/>
                                        </p:tgtEl>
                                        <p:attrNameLst>
                                          <p:attrName>fill.type</p:attrName>
                                        </p:attrNameLst>
                                      </p:cBhvr>
                                      <p:to>
                                        <p:strVal val="solid"/>
                                      </p:to>
                                    </p:set>
                                  </p:childTnLst>
                                </p:cTn>
                              </p:par>
                              <p:par>
                                <p:cTn id="37" presetID="19" presetClass="emph" presetSubtype="0" fill="hold" grpId="0" nodeType="withEffect">
                                  <p:stCondLst>
                                    <p:cond delay="0"/>
                                  </p:stCondLst>
                                  <p:childTnLst>
                                    <p:animClr clrSpc="rgb" dir="cw">
                                      <p:cBhvr override="childStyle">
                                        <p:cTn id="38" dur="500" fill="hold"/>
                                        <p:tgtEl>
                                          <p:spTgt spid="15"/>
                                        </p:tgtEl>
                                        <p:attrNameLst>
                                          <p:attrName>style.color</p:attrName>
                                        </p:attrNameLst>
                                      </p:cBhvr>
                                      <p:to>
                                        <a:srgbClr val="FFC000"/>
                                      </p:to>
                                    </p:animClr>
                                    <p:animClr clrSpc="rgb" dir="cw">
                                      <p:cBhvr>
                                        <p:cTn id="39" dur="500" fill="hold"/>
                                        <p:tgtEl>
                                          <p:spTgt spid="15"/>
                                        </p:tgtEl>
                                        <p:attrNameLst>
                                          <p:attrName>fillcolor</p:attrName>
                                        </p:attrNameLst>
                                      </p:cBhvr>
                                      <p:to>
                                        <a:srgbClr val="FFC000"/>
                                      </p:to>
                                    </p:animClr>
                                    <p:set>
                                      <p:cBhvr>
                                        <p:cTn id="40" dur="500" fill="hold"/>
                                        <p:tgtEl>
                                          <p:spTgt spid="15"/>
                                        </p:tgtEl>
                                        <p:attrNameLst>
                                          <p:attrName>fill.type</p:attrName>
                                        </p:attrNameLst>
                                      </p:cBhvr>
                                      <p:to>
                                        <p:strVal val="solid"/>
                                      </p:to>
                                    </p:set>
                                    <p:set>
                                      <p:cBhvr>
                                        <p:cTn id="41" dur="500" fill="hold"/>
                                        <p:tgtEl>
                                          <p:spTgt spid="15"/>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20218" fill="hold"/>
                                        <p:tgtEl>
                                          <p:spTgt spid="39"/>
                                        </p:tgtEl>
                                      </p:cBhvr>
                                    </p:cmd>
                                  </p:childTnLst>
                                </p:cTn>
                              </p:par>
                              <p:par>
                                <p:cTn id="44" presetID="3" presetClass="mediacall" presetSubtype="0" fill="hold" nodeType="withEffect">
                                  <p:stCondLst>
                                    <p:cond delay="0"/>
                                  </p:stCondLst>
                                  <p:childTnLst>
                                    <p:cmd type="call" cmd="stop">
                                      <p:cBhvr>
                                        <p:cTn id="45" dur="1" fill="hold"/>
                                        <p:tgtEl>
                                          <p:spTgt spid="38"/>
                                        </p:tgtEl>
                                      </p:cBhvr>
                                    </p:cmd>
                                  </p:childTnLst>
                                </p:cTn>
                              </p:par>
                              <p:par>
                                <p:cTn id="46" presetID="19" presetClass="emph" presetSubtype="0" repeatCount="4000" fill="hold" grpId="1" nodeType="withEffect">
                                  <p:stCondLst>
                                    <p:cond delay="3000"/>
                                  </p:stCondLst>
                                  <p:childTnLst>
                                    <p:animClr clrSpc="rgb" dir="cw">
                                      <p:cBhvr override="childStyle">
                                        <p:cTn id="47" dur="500" fill="hold"/>
                                        <p:tgtEl>
                                          <p:spTgt spid="15"/>
                                        </p:tgtEl>
                                        <p:attrNameLst>
                                          <p:attrName>style.color</p:attrName>
                                        </p:attrNameLst>
                                      </p:cBhvr>
                                      <p:to>
                                        <a:srgbClr val="92D050"/>
                                      </p:to>
                                    </p:animClr>
                                    <p:animClr clrSpc="rgb" dir="cw">
                                      <p:cBhvr>
                                        <p:cTn id="48" dur="500" fill="hold"/>
                                        <p:tgtEl>
                                          <p:spTgt spid="15"/>
                                        </p:tgtEl>
                                        <p:attrNameLst>
                                          <p:attrName>fillcolor</p:attrName>
                                        </p:attrNameLst>
                                      </p:cBhvr>
                                      <p:to>
                                        <a:srgbClr val="92D050"/>
                                      </p:to>
                                    </p:animClr>
                                    <p:set>
                                      <p:cBhvr>
                                        <p:cTn id="49" dur="500" fill="hold"/>
                                        <p:tgtEl>
                                          <p:spTgt spid="15"/>
                                        </p:tgtEl>
                                        <p:attrNameLst>
                                          <p:attrName>fill.type</p:attrName>
                                        </p:attrNameLst>
                                      </p:cBhvr>
                                      <p:to>
                                        <p:strVal val="solid"/>
                                      </p:to>
                                    </p:set>
                                    <p:set>
                                      <p:cBhvr>
                                        <p:cTn id="50" dur="500" fill="hold"/>
                                        <p:tgtEl>
                                          <p:spTgt spid="15"/>
                                        </p:tgtEl>
                                        <p:attrNameLst>
                                          <p:attrName>fill.on</p:attrName>
                                        </p:attrNameLst>
                                      </p:cBhvr>
                                      <p:to>
                                        <p:strVal val="true"/>
                                      </p:to>
                                    </p:set>
                                  </p:childTnLst>
                                </p:cTn>
                              </p:par>
                              <p:par>
                                <p:cTn id="51" presetID="1" presetClass="mediacall" presetSubtype="0" fill="hold" nodeType="withEffect">
                                  <p:stCondLst>
                                    <p:cond delay="3000"/>
                                  </p:stCondLst>
                                  <p:childTnLst>
                                    <p:cmd type="call" cmd="playFrom(0.0)">
                                      <p:cBhvr>
                                        <p:cTn id="52" dur="7732" fill="hold"/>
                                        <p:tgtEl>
                                          <p:spTgt spid="40"/>
                                        </p:tgtEl>
                                      </p:cBhvr>
                                    </p:cmd>
                                  </p:childTnLst>
                                </p:cTn>
                              </p:par>
                              <p:par>
                                <p:cTn id="53" presetID="3" presetClass="mediacall" presetSubtype="0" fill="hold" nodeType="withEffect">
                                  <p:stCondLst>
                                    <p:cond delay="3000"/>
                                  </p:stCondLst>
                                  <p:childTnLst>
                                    <p:cmd type="call" cmd="stop">
                                      <p:cBhvr>
                                        <p:cTn id="54" dur="1" fill="hold"/>
                                        <p:tgtEl>
                                          <p:spTgt spid="39"/>
                                        </p:tgtEl>
                                      </p:cBhvr>
                                    </p:cmd>
                                  </p:childTnLst>
                                </p:cTn>
                              </p:par>
                              <p:par>
                                <p:cTn id="55" presetID="24" presetClass="emph" presetSubtype="0" fill="hold" grpId="2" nodeType="withEffect">
                                  <p:stCondLst>
                                    <p:cond delay="3000"/>
                                  </p:stCondLst>
                                  <p:childTnLst>
                                    <p:animClr clrSpc="hsl" dir="cw">
                                      <p:cBhvr override="childStyle">
                                        <p:cTn id="56" dur="500" fill="hold"/>
                                        <p:tgtEl>
                                          <p:spTgt spid="25"/>
                                        </p:tgtEl>
                                        <p:attrNameLst>
                                          <p:attrName>style.color</p:attrName>
                                        </p:attrNameLst>
                                      </p:cBhvr>
                                      <p:by>
                                        <p:hsl h="0" s="-12549" l="-25098"/>
                                      </p:by>
                                    </p:animClr>
                                    <p:animClr clrSpc="hsl" dir="cw">
                                      <p:cBhvr>
                                        <p:cTn id="57" dur="500" fill="hold"/>
                                        <p:tgtEl>
                                          <p:spTgt spid="25"/>
                                        </p:tgtEl>
                                        <p:attrNameLst>
                                          <p:attrName>fillcolor</p:attrName>
                                        </p:attrNameLst>
                                      </p:cBhvr>
                                      <p:by>
                                        <p:hsl h="0" s="-12549" l="-25098"/>
                                      </p:by>
                                    </p:animClr>
                                    <p:animClr clrSpc="hsl" dir="cw">
                                      <p:cBhvr>
                                        <p:cTn id="58" dur="500" fill="hold"/>
                                        <p:tgtEl>
                                          <p:spTgt spid="25"/>
                                        </p:tgtEl>
                                        <p:attrNameLst>
                                          <p:attrName>stroke.color</p:attrName>
                                        </p:attrNameLst>
                                      </p:cBhvr>
                                      <p:by>
                                        <p:hsl h="0" s="-12549" l="-25098"/>
                                      </p:by>
                                    </p:animClr>
                                    <p:set>
                                      <p:cBhvr>
                                        <p:cTn id="59"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0" restart="whenNotActive" fill="hold" evtFilter="cancelBubble" nodeType="interactiveSeq">
                <p:stCondLst>
                  <p:cond evt="onClick" delay="0">
                    <p:tgtEl>
                      <p:spTgt spid="33"/>
                    </p:tgtEl>
                  </p:cond>
                </p:stCondLst>
                <p:endSync evt="end" delay="0">
                  <p:rtn val="all"/>
                </p:endSync>
                <p:childTnLst>
                  <p:par>
                    <p:cTn id="61" fill="hold">
                      <p:stCondLst>
                        <p:cond delay="0"/>
                      </p:stCondLst>
                      <p:childTnLst>
                        <p:par>
                          <p:cTn id="62" fill="hold">
                            <p:stCondLst>
                              <p:cond delay="0"/>
                            </p:stCondLst>
                            <p:childTnLst>
                              <p:par>
                                <p:cTn id="63" presetID="24" presetClass="emph" presetSubtype="0" fill="hold" grpId="1" nodeType="clickEffect">
                                  <p:stCondLst>
                                    <p:cond delay="0"/>
                                  </p:stCondLst>
                                  <p:childTnLst>
                                    <p:animClr clrSpc="hsl" dir="cw">
                                      <p:cBhvr override="childStyle">
                                        <p:cTn id="64" dur="500" fill="hold"/>
                                        <p:tgtEl>
                                          <p:spTgt spid="33"/>
                                        </p:tgtEl>
                                        <p:attrNameLst>
                                          <p:attrName>style.color</p:attrName>
                                        </p:attrNameLst>
                                      </p:cBhvr>
                                      <p:by>
                                        <p:hsl h="0" s="-12549" l="-25098"/>
                                      </p:by>
                                    </p:animClr>
                                    <p:animClr clrSpc="hsl" dir="cw">
                                      <p:cBhvr>
                                        <p:cTn id="65" dur="500" fill="hold"/>
                                        <p:tgtEl>
                                          <p:spTgt spid="33"/>
                                        </p:tgtEl>
                                        <p:attrNameLst>
                                          <p:attrName>fillcolor</p:attrName>
                                        </p:attrNameLst>
                                      </p:cBhvr>
                                      <p:by>
                                        <p:hsl h="0" s="-12549" l="-25098"/>
                                      </p:by>
                                    </p:animClr>
                                    <p:animClr clrSpc="hsl" dir="cw">
                                      <p:cBhvr>
                                        <p:cTn id="66" dur="500" fill="hold"/>
                                        <p:tgtEl>
                                          <p:spTgt spid="33"/>
                                        </p:tgtEl>
                                        <p:attrNameLst>
                                          <p:attrName>stroke.color</p:attrName>
                                        </p:attrNameLst>
                                      </p:cBhvr>
                                      <p:by>
                                        <p:hsl h="0" s="-12549" l="-25098"/>
                                      </p:by>
                                    </p:animClr>
                                    <p:set>
                                      <p:cBhvr>
                                        <p:cTn id="67" dur="500" fill="hold"/>
                                        <p:tgtEl>
                                          <p:spTgt spid="33"/>
                                        </p:tgtEl>
                                        <p:attrNameLst>
                                          <p:attrName>fill.type</p:attrName>
                                        </p:attrNameLst>
                                      </p:cBhvr>
                                      <p:to>
                                        <p:strVal val="solid"/>
                                      </p:to>
                                    </p:set>
                                  </p:childTnLst>
                                </p:cTn>
                              </p:par>
                              <p:par>
                                <p:cTn id="68" presetID="19" presetClass="emph" presetSubtype="0" fill="hold" grpId="0" nodeType="withEffect">
                                  <p:stCondLst>
                                    <p:cond delay="0"/>
                                  </p:stCondLst>
                                  <p:childTnLst>
                                    <p:animClr clrSpc="rgb" dir="cw">
                                      <p:cBhvr override="childStyle">
                                        <p:cTn id="69" dur="500" fill="hold"/>
                                        <p:tgtEl>
                                          <p:spTgt spid="31"/>
                                        </p:tgtEl>
                                        <p:attrNameLst>
                                          <p:attrName>style.color</p:attrName>
                                        </p:attrNameLst>
                                      </p:cBhvr>
                                      <p:to>
                                        <a:srgbClr val="FFC000"/>
                                      </p:to>
                                    </p:animClr>
                                    <p:animClr clrSpc="rgb" dir="cw">
                                      <p:cBhvr>
                                        <p:cTn id="70" dur="500" fill="hold"/>
                                        <p:tgtEl>
                                          <p:spTgt spid="31"/>
                                        </p:tgtEl>
                                        <p:attrNameLst>
                                          <p:attrName>fillcolor</p:attrName>
                                        </p:attrNameLst>
                                      </p:cBhvr>
                                      <p:to>
                                        <a:srgbClr val="FFC000"/>
                                      </p:to>
                                    </p:animClr>
                                    <p:set>
                                      <p:cBhvr>
                                        <p:cTn id="71" dur="500" fill="hold"/>
                                        <p:tgtEl>
                                          <p:spTgt spid="31"/>
                                        </p:tgtEl>
                                        <p:attrNameLst>
                                          <p:attrName>fill.type</p:attrName>
                                        </p:attrNameLst>
                                      </p:cBhvr>
                                      <p:to>
                                        <p:strVal val="solid"/>
                                      </p:to>
                                    </p:set>
                                    <p:set>
                                      <p:cBhvr>
                                        <p:cTn id="72" dur="500" fill="hold"/>
                                        <p:tgtEl>
                                          <p:spTgt spid="3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20218" fill="hold"/>
                                        <p:tgtEl>
                                          <p:spTgt spid="39"/>
                                        </p:tgtEl>
                                      </p:cBhvr>
                                    </p:cmd>
                                  </p:childTnLst>
                                </p:cTn>
                              </p:par>
                              <p:par>
                                <p:cTn id="75" presetID="3" presetClass="mediacall" presetSubtype="0" fill="hold" nodeType="withEffect">
                                  <p:stCondLst>
                                    <p:cond delay="0"/>
                                  </p:stCondLst>
                                  <p:childTnLst>
                                    <p:cmd type="call" cmd="stop">
                                      <p:cBhvr>
                                        <p:cTn id="76" dur="1" fill="hold"/>
                                        <p:tgtEl>
                                          <p:spTgt spid="38"/>
                                        </p:tgtEl>
                                      </p:cBhvr>
                                    </p:cmd>
                                  </p:childTnLst>
                                </p:cTn>
                              </p:par>
                              <p:par>
                                <p:cTn id="77" presetID="19" presetClass="emph" presetSubtype="0" fill="hold" grpId="1" nodeType="withEffect">
                                  <p:stCondLst>
                                    <p:cond delay="3000"/>
                                  </p:stCondLst>
                                  <p:childTnLst>
                                    <p:animClr clrSpc="rgb" dir="cw">
                                      <p:cBhvr override="childStyle">
                                        <p:cTn id="78" dur="500" fill="hold"/>
                                        <p:tgtEl>
                                          <p:spTgt spid="31"/>
                                        </p:tgtEl>
                                        <p:attrNameLst>
                                          <p:attrName>style.color</p:attrName>
                                        </p:attrNameLst>
                                      </p:cBhvr>
                                      <p:to>
                                        <a:srgbClr val="FF0000"/>
                                      </p:to>
                                    </p:animClr>
                                    <p:animClr clrSpc="rgb" dir="cw">
                                      <p:cBhvr>
                                        <p:cTn id="79" dur="500" fill="hold"/>
                                        <p:tgtEl>
                                          <p:spTgt spid="31"/>
                                        </p:tgtEl>
                                        <p:attrNameLst>
                                          <p:attrName>fillcolor</p:attrName>
                                        </p:attrNameLst>
                                      </p:cBhvr>
                                      <p:to>
                                        <a:srgbClr val="FF0000"/>
                                      </p:to>
                                    </p:animClr>
                                    <p:set>
                                      <p:cBhvr>
                                        <p:cTn id="80" dur="500" fill="hold"/>
                                        <p:tgtEl>
                                          <p:spTgt spid="31"/>
                                        </p:tgtEl>
                                        <p:attrNameLst>
                                          <p:attrName>fill.type</p:attrName>
                                        </p:attrNameLst>
                                      </p:cBhvr>
                                      <p:to>
                                        <p:strVal val="solid"/>
                                      </p:to>
                                    </p:set>
                                    <p:set>
                                      <p:cBhvr>
                                        <p:cTn id="81" dur="500" fill="hold"/>
                                        <p:tgtEl>
                                          <p:spTgt spid="31"/>
                                        </p:tgtEl>
                                        <p:attrNameLst>
                                          <p:attrName>fill.on</p:attrName>
                                        </p:attrNameLst>
                                      </p:cBhvr>
                                      <p:to>
                                        <p:strVal val="true"/>
                                      </p:to>
                                    </p:set>
                                  </p:childTnLst>
                                </p:cTn>
                              </p:par>
                              <p:par>
                                <p:cTn id="82" presetID="19" presetClass="emph" presetSubtype="0" repeatCount="4000" fill="hold" grpId="2" nodeType="withEffect">
                                  <p:stCondLst>
                                    <p:cond delay="3000"/>
                                  </p:stCondLst>
                                  <p:childTnLst>
                                    <p:animClr clrSpc="rgb" dir="cw">
                                      <p:cBhvr override="childStyle">
                                        <p:cTn id="83" dur="500" fill="hold"/>
                                        <p:tgtEl>
                                          <p:spTgt spid="15"/>
                                        </p:tgtEl>
                                        <p:attrNameLst>
                                          <p:attrName>style.color</p:attrName>
                                        </p:attrNameLst>
                                      </p:cBhvr>
                                      <p:to>
                                        <a:srgbClr val="92D050"/>
                                      </p:to>
                                    </p:animClr>
                                    <p:animClr clrSpc="rgb" dir="cw">
                                      <p:cBhvr>
                                        <p:cTn id="84" dur="500" fill="hold"/>
                                        <p:tgtEl>
                                          <p:spTgt spid="15"/>
                                        </p:tgtEl>
                                        <p:attrNameLst>
                                          <p:attrName>fillcolor</p:attrName>
                                        </p:attrNameLst>
                                      </p:cBhvr>
                                      <p:to>
                                        <a:srgbClr val="92D050"/>
                                      </p:to>
                                    </p:animClr>
                                    <p:set>
                                      <p:cBhvr>
                                        <p:cTn id="85" dur="500" fill="hold"/>
                                        <p:tgtEl>
                                          <p:spTgt spid="15"/>
                                        </p:tgtEl>
                                        <p:attrNameLst>
                                          <p:attrName>fill.type</p:attrName>
                                        </p:attrNameLst>
                                      </p:cBhvr>
                                      <p:to>
                                        <p:strVal val="solid"/>
                                      </p:to>
                                    </p:set>
                                    <p:set>
                                      <p:cBhvr>
                                        <p:cTn id="86" dur="500" fill="hold"/>
                                        <p:tgtEl>
                                          <p:spTgt spid="15"/>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par>
                                <p:cTn id="96" presetID="24" presetClass="emph" presetSubtype="0" fill="hold" grpId="3" nodeType="withEffect">
                                  <p:stCondLst>
                                    <p:cond delay="3000"/>
                                  </p:stCondLst>
                                  <p:childTnLst>
                                    <p:animClr clrSpc="hsl" dir="cw">
                                      <p:cBhvr override="childStyle">
                                        <p:cTn id="97" dur="500" fill="hold"/>
                                        <p:tgtEl>
                                          <p:spTgt spid="25"/>
                                        </p:tgtEl>
                                        <p:attrNameLst>
                                          <p:attrName>style.color</p:attrName>
                                        </p:attrNameLst>
                                      </p:cBhvr>
                                      <p:by>
                                        <p:hsl h="0" s="-12549" l="-25098"/>
                                      </p:by>
                                    </p:animClr>
                                    <p:animClr clrSpc="hsl" dir="cw">
                                      <p:cBhvr>
                                        <p:cTn id="98" dur="500" fill="hold"/>
                                        <p:tgtEl>
                                          <p:spTgt spid="25"/>
                                        </p:tgtEl>
                                        <p:attrNameLst>
                                          <p:attrName>fillcolor</p:attrName>
                                        </p:attrNameLst>
                                      </p:cBhvr>
                                      <p:by>
                                        <p:hsl h="0" s="-12549" l="-25098"/>
                                      </p:by>
                                    </p:animClr>
                                    <p:animClr clrSpc="hsl" dir="cw">
                                      <p:cBhvr>
                                        <p:cTn id="99" dur="500" fill="hold"/>
                                        <p:tgtEl>
                                          <p:spTgt spid="25"/>
                                        </p:tgtEl>
                                        <p:attrNameLst>
                                          <p:attrName>stroke.color</p:attrName>
                                        </p:attrNameLst>
                                      </p:cBhvr>
                                      <p:by>
                                        <p:hsl h="0" s="-12549" l="-25098"/>
                                      </p:by>
                                    </p:animClr>
                                    <p:set>
                                      <p:cBhvr>
                                        <p:cTn id="100"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1" restart="whenNotActive" fill="hold" evtFilter="cancelBubble" nodeType="interactiveSeq">
                <p:stCondLst>
                  <p:cond evt="onClick" delay="0">
                    <p:tgtEl>
                      <p:spTgt spid="27"/>
                    </p:tgtEl>
                  </p:cond>
                </p:stCondLst>
                <p:endSync evt="end" delay="0">
                  <p:rtn val="all"/>
                </p:endSync>
                <p:childTnLst>
                  <p:par>
                    <p:cTn id="102" fill="hold">
                      <p:stCondLst>
                        <p:cond delay="0"/>
                      </p:stCondLst>
                      <p:childTnLst>
                        <p:par>
                          <p:cTn id="103" fill="hold">
                            <p:stCondLst>
                              <p:cond delay="0"/>
                            </p:stCondLst>
                            <p:childTnLst>
                              <p:par>
                                <p:cTn id="104" presetID="24" presetClass="emph" presetSubtype="0" fill="hold" grpId="1" nodeType="clickEffect">
                                  <p:stCondLst>
                                    <p:cond delay="0"/>
                                  </p:stCondLst>
                                  <p:childTnLst>
                                    <p:animClr clrSpc="hsl" dir="cw">
                                      <p:cBhvr override="childStyle">
                                        <p:cTn id="105" dur="500" fill="hold"/>
                                        <p:tgtEl>
                                          <p:spTgt spid="27"/>
                                        </p:tgtEl>
                                        <p:attrNameLst>
                                          <p:attrName>style.color</p:attrName>
                                        </p:attrNameLst>
                                      </p:cBhvr>
                                      <p:by>
                                        <p:hsl h="0" s="-12549" l="-25098"/>
                                      </p:by>
                                    </p:animClr>
                                    <p:animClr clrSpc="hsl" dir="cw">
                                      <p:cBhvr>
                                        <p:cTn id="106" dur="500" fill="hold"/>
                                        <p:tgtEl>
                                          <p:spTgt spid="27"/>
                                        </p:tgtEl>
                                        <p:attrNameLst>
                                          <p:attrName>fillcolor</p:attrName>
                                        </p:attrNameLst>
                                      </p:cBhvr>
                                      <p:by>
                                        <p:hsl h="0" s="-12549" l="-25098"/>
                                      </p:by>
                                    </p:animClr>
                                    <p:animClr clrSpc="hsl" dir="cw">
                                      <p:cBhvr>
                                        <p:cTn id="107" dur="500" fill="hold"/>
                                        <p:tgtEl>
                                          <p:spTgt spid="27"/>
                                        </p:tgtEl>
                                        <p:attrNameLst>
                                          <p:attrName>stroke.color</p:attrName>
                                        </p:attrNameLst>
                                      </p:cBhvr>
                                      <p:by>
                                        <p:hsl h="0" s="-12549" l="-25098"/>
                                      </p:by>
                                    </p:animClr>
                                    <p:set>
                                      <p:cBhvr>
                                        <p:cTn id="108" dur="500" fill="hold"/>
                                        <p:tgtEl>
                                          <p:spTgt spid="27"/>
                                        </p:tgtEl>
                                        <p:attrNameLst>
                                          <p:attrName>fill.type</p:attrName>
                                        </p:attrNameLst>
                                      </p:cBhvr>
                                      <p:to>
                                        <p:strVal val="solid"/>
                                      </p:to>
                                    </p:set>
                                  </p:childTnLst>
                                </p:cTn>
                              </p:par>
                              <p:par>
                                <p:cTn id="109" presetID="19" presetClass="emph" presetSubtype="0" fill="hold" grpId="0" nodeType="withEffect">
                                  <p:stCondLst>
                                    <p:cond delay="0"/>
                                  </p:stCondLst>
                                  <p:childTnLst>
                                    <p:animClr clrSpc="rgb" dir="cw">
                                      <p:cBhvr override="childStyle">
                                        <p:cTn id="110" dur="500" fill="hold"/>
                                        <p:tgtEl>
                                          <p:spTgt spid="16"/>
                                        </p:tgtEl>
                                        <p:attrNameLst>
                                          <p:attrName>style.color</p:attrName>
                                        </p:attrNameLst>
                                      </p:cBhvr>
                                      <p:to>
                                        <a:srgbClr val="FFC000"/>
                                      </p:to>
                                    </p:animClr>
                                    <p:animClr clrSpc="rgb" dir="cw">
                                      <p:cBhvr>
                                        <p:cTn id="111" dur="500" fill="hold"/>
                                        <p:tgtEl>
                                          <p:spTgt spid="16"/>
                                        </p:tgtEl>
                                        <p:attrNameLst>
                                          <p:attrName>fillcolor</p:attrName>
                                        </p:attrNameLst>
                                      </p:cBhvr>
                                      <p:to>
                                        <a:srgbClr val="FFC000"/>
                                      </p:to>
                                    </p:animClr>
                                    <p:set>
                                      <p:cBhvr>
                                        <p:cTn id="112" dur="500" fill="hold"/>
                                        <p:tgtEl>
                                          <p:spTgt spid="16"/>
                                        </p:tgtEl>
                                        <p:attrNameLst>
                                          <p:attrName>fill.type</p:attrName>
                                        </p:attrNameLst>
                                      </p:cBhvr>
                                      <p:to>
                                        <p:strVal val="solid"/>
                                      </p:to>
                                    </p:set>
                                    <p:set>
                                      <p:cBhvr>
                                        <p:cTn id="113" dur="500" fill="hold"/>
                                        <p:tgtEl>
                                          <p:spTgt spid="16"/>
                                        </p:tgtEl>
                                        <p:attrNameLst>
                                          <p:attrName>fill.on</p:attrName>
                                        </p:attrNameLst>
                                      </p:cBhvr>
                                      <p:to>
                                        <p:strVal val="true"/>
                                      </p:to>
                                    </p:set>
                                  </p:childTnLst>
                                </p:cTn>
                              </p:par>
                              <p:par>
                                <p:cTn id="114" presetID="1" presetClass="mediacall" presetSubtype="0" fill="hold" nodeType="withEffect">
                                  <p:stCondLst>
                                    <p:cond delay="0"/>
                                  </p:stCondLst>
                                  <p:childTnLst>
                                    <p:cmd type="call" cmd="playFrom(0.0)">
                                      <p:cBhvr>
                                        <p:cTn id="115" dur="20218" fill="hold"/>
                                        <p:tgtEl>
                                          <p:spTgt spid="39"/>
                                        </p:tgtEl>
                                      </p:cBhvr>
                                    </p:cmd>
                                  </p:childTnLst>
                                </p:cTn>
                              </p:par>
                              <p:par>
                                <p:cTn id="116" presetID="3" presetClass="mediacall" presetSubtype="0" fill="hold" nodeType="withEffect">
                                  <p:stCondLst>
                                    <p:cond delay="0"/>
                                  </p:stCondLst>
                                  <p:childTnLst>
                                    <p:cmd type="call" cmd="stop">
                                      <p:cBhvr>
                                        <p:cTn id="117" dur="1" fill="hold"/>
                                        <p:tgtEl>
                                          <p:spTgt spid="38"/>
                                        </p:tgtEl>
                                      </p:cBhvr>
                                    </p:cmd>
                                  </p:childTnLst>
                                </p:cTn>
                              </p:par>
                              <p:par>
                                <p:cTn id="118" presetID="19" presetClass="emph" presetSubtype="0" fill="hold" grpId="1" nodeType="withEffect">
                                  <p:stCondLst>
                                    <p:cond delay="3500"/>
                                  </p:stCondLst>
                                  <p:childTnLst>
                                    <p:animClr clrSpc="rgb" dir="cw">
                                      <p:cBhvr override="childStyle">
                                        <p:cTn id="119" dur="500" fill="hold"/>
                                        <p:tgtEl>
                                          <p:spTgt spid="16"/>
                                        </p:tgtEl>
                                        <p:attrNameLst>
                                          <p:attrName>style.color</p:attrName>
                                        </p:attrNameLst>
                                      </p:cBhvr>
                                      <p:to>
                                        <a:srgbClr val="FF0000"/>
                                      </p:to>
                                    </p:animClr>
                                    <p:animClr clrSpc="rgb" dir="cw">
                                      <p:cBhvr>
                                        <p:cTn id="120" dur="500" fill="hold"/>
                                        <p:tgtEl>
                                          <p:spTgt spid="16"/>
                                        </p:tgtEl>
                                        <p:attrNameLst>
                                          <p:attrName>fillcolor</p:attrName>
                                        </p:attrNameLst>
                                      </p:cBhvr>
                                      <p:to>
                                        <a:srgbClr val="FF0000"/>
                                      </p:to>
                                    </p:animClr>
                                    <p:set>
                                      <p:cBhvr>
                                        <p:cTn id="121" dur="500" fill="hold"/>
                                        <p:tgtEl>
                                          <p:spTgt spid="16"/>
                                        </p:tgtEl>
                                        <p:attrNameLst>
                                          <p:attrName>fill.type</p:attrName>
                                        </p:attrNameLst>
                                      </p:cBhvr>
                                      <p:to>
                                        <p:strVal val="solid"/>
                                      </p:to>
                                    </p:set>
                                    <p:set>
                                      <p:cBhvr>
                                        <p:cTn id="122" dur="500" fill="hold"/>
                                        <p:tgtEl>
                                          <p:spTgt spid="16"/>
                                        </p:tgtEl>
                                        <p:attrNameLst>
                                          <p:attrName>fill.on</p:attrName>
                                        </p:attrNameLst>
                                      </p:cBhvr>
                                      <p:to>
                                        <p:strVal val="true"/>
                                      </p:to>
                                    </p:set>
                                  </p:childTnLst>
                                </p:cTn>
                              </p:par>
                              <p:par>
                                <p:cTn id="123" presetID="19" presetClass="emph" presetSubtype="0" repeatCount="4000" fill="hold" grpId="3" nodeType="withEffect">
                                  <p:stCondLst>
                                    <p:cond delay="3500"/>
                                  </p:stCondLst>
                                  <p:childTnLst>
                                    <p:animClr clrSpc="rgb" dir="cw">
                                      <p:cBhvr override="childStyle">
                                        <p:cTn id="124" dur="500" fill="hold"/>
                                        <p:tgtEl>
                                          <p:spTgt spid="15"/>
                                        </p:tgtEl>
                                        <p:attrNameLst>
                                          <p:attrName>style.color</p:attrName>
                                        </p:attrNameLst>
                                      </p:cBhvr>
                                      <p:to>
                                        <a:srgbClr val="92D050"/>
                                      </p:to>
                                    </p:animClr>
                                    <p:animClr clrSpc="rgb" dir="cw">
                                      <p:cBhvr>
                                        <p:cTn id="125" dur="500" fill="hold"/>
                                        <p:tgtEl>
                                          <p:spTgt spid="15"/>
                                        </p:tgtEl>
                                        <p:attrNameLst>
                                          <p:attrName>fillcolor</p:attrName>
                                        </p:attrNameLst>
                                      </p:cBhvr>
                                      <p:to>
                                        <a:srgbClr val="92D050"/>
                                      </p:to>
                                    </p:animClr>
                                    <p:set>
                                      <p:cBhvr>
                                        <p:cTn id="126" dur="500" fill="hold"/>
                                        <p:tgtEl>
                                          <p:spTgt spid="15"/>
                                        </p:tgtEl>
                                        <p:attrNameLst>
                                          <p:attrName>fill.type</p:attrName>
                                        </p:attrNameLst>
                                      </p:cBhvr>
                                      <p:to>
                                        <p:strVal val="solid"/>
                                      </p:to>
                                    </p:set>
                                    <p:set>
                                      <p:cBhvr>
                                        <p:cTn id="127" dur="500" fill="hold"/>
                                        <p:tgtEl>
                                          <p:spTgt spid="15"/>
                                        </p:tgtEl>
                                        <p:attrNameLst>
                                          <p:attrName>fill.on</p:attrName>
                                        </p:attrNameLst>
                                      </p:cBhvr>
                                      <p:to>
                                        <p:strVal val="true"/>
                                      </p:to>
                                    </p:set>
                                  </p:childTnLst>
                                </p:cTn>
                              </p:par>
                              <p:par>
                                <p:cTn id="128" presetID="1" presetClass="mediacall" presetSubtype="0" fill="hold" nodeType="withEffect">
                                  <p:stCondLst>
                                    <p:cond delay="3500"/>
                                  </p:stCondLst>
                                  <p:childTnLst>
                                    <p:cmd type="call" cmd="playFrom(0.0)">
                                      <p:cBhvr>
                                        <p:cTn id="129" dur="5903" fill="hold"/>
                                        <p:tgtEl>
                                          <p:spTgt spid="41"/>
                                        </p:tgtEl>
                                      </p:cBhvr>
                                    </p:cmd>
                                  </p:childTnLst>
                                </p:cTn>
                              </p:par>
                              <p:par>
                                <p:cTn id="130" presetID="3" presetClass="mediacall" presetSubtype="0" fill="hold" nodeType="withEffect">
                                  <p:stCondLst>
                                    <p:cond delay="3500"/>
                                  </p:stCondLst>
                                  <p:childTnLst>
                                    <p:cmd type="call" cmd="stop">
                                      <p:cBhvr>
                                        <p:cTn id="131" dur="1" fill="hold"/>
                                        <p:tgtEl>
                                          <p:spTgt spid="39"/>
                                        </p:tgtEl>
                                      </p:cBhvr>
                                    </p:cmd>
                                  </p:childTnLst>
                                </p:cTn>
                              </p:par>
                              <p:par>
                                <p:cTn id="132" presetID="30" presetClass="emph" presetSubtype="0" fill="hold" grpId="2" nodeType="withEffect">
                                  <p:stCondLst>
                                    <p:cond delay="3500"/>
                                  </p:stCondLst>
                                  <p:childTnLst>
                                    <p:animClr clrSpc="hsl" dir="cw">
                                      <p:cBhvr override="childStyle">
                                        <p:cTn id="133" dur="500" fill="hold"/>
                                        <p:tgtEl>
                                          <p:spTgt spid="27"/>
                                        </p:tgtEl>
                                        <p:attrNameLst>
                                          <p:attrName>style.color</p:attrName>
                                        </p:attrNameLst>
                                      </p:cBhvr>
                                      <p:by>
                                        <p:hsl h="0" s="12549" l="25098"/>
                                      </p:by>
                                    </p:animClr>
                                    <p:animClr clrSpc="hsl" dir="cw">
                                      <p:cBhvr>
                                        <p:cTn id="134" dur="500" fill="hold"/>
                                        <p:tgtEl>
                                          <p:spTgt spid="27"/>
                                        </p:tgtEl>
                                        <p:attrNameLst>
                                          <p:attrName>fillcolor</p:attrName>
                                        </p:attrNameLst>
                                      </p:cBhvr>
                                      <p:by>
                                        <p:hsl h="0" s="12549" l="25098"/>
                                      </p:by>
                                    </p:animClr>
                                    <p:animClr clrSpc="hsl" dir="cw">
                                      <p:cBhvr>
                                        <p:cTn id="135" dur="500" fill="hold"/>
                                        <p:tgtEl>
                                          <p:spTgt spid="27"/>
                                        </p:tgtEl>
                                        <p:attrNameLst>
                                          <p:attrName>stroke.color</p:attrName>
                                        </p:attrNameLst>
                                      </p:cBhvr>
                                      <p:by>
                                        <p:hsl h="0" s="12549" l="25098"/>
                                      </p:by>
                                    </p:animClr>
                                    <p:set>
                                      <p:cBhvr>
                                        <p:cTn id="136" dur="500" fill="hold"/>
                                        <p:tgtEl>
                                          <p:spTgt spid="27"/>
                                        </p:tgtEl>
                                        <p:attrNameLst>
                                          <p:attrName>fill.type</p:attrName>
                                        </p:attrNameLst>
                                      </p:cBhvr>
                                      <p:to>
                                        <p:strVal val="solid"/>
                                      </p:to>
                                    </p:set>
                                  </p:childTnLst>
                                </p:cTn>
                              </p:par>
                              <p:par>
                                <p:cTn id="137" presetID="24" presetClass="emph" presetSubtype="0" fill="hold" grpId="4" nodeType="withEffect">
                                  <p:stCondLst>
                                    <p:cond delay="3500"/>
                                  </p:stCondLst>
                                  <p:childTnLst>
                                    <p:animClr clrSpc="hsl" dir="cw">
                                      <p:cBhvr override="childStyle">
                                        <p:cTn id="138" dur="500" fill="hold"/>
                                        <p:tgtEl>
                                          <p:spTgt spid="25"/>
                                        </p:tgtEl>
                                        <p:attrNameLst>
                                          <p:attrName>style.color</p:attrName>
                                        </p:attrNameLst>
                                      </p:cBhvr>
                                      <p:by>
                                        <p:hsl h="0" s="-12549" l="-25098"/>
                                      </p:by>
                                    </p:animClr>
                                    <p:animClr clrSpc="hsl" dir="cw">
                                      <p:cBhvr>
                                        <p:cTn id="139" dur="500" fill="hold"/>
                                        <p:tgtEl>
                                          <p:spTgt spid="25"/>
                                        </p:tgtEl>
                                        <p:attrNameLst>
                                          <p:attrName>fillcolor</p:attrName>
                                        </p:attrNameLst>
                                      </p:cBhvr>
                                      <p:by>
                                        <p:hsl h="0" s="-12549" l="-25098"/>
                                      </p:by>
                                    </p:animClr>
                                    <p:animClr clrSpc="hsl" dir="cw">
                                      <p:cBhvr>
                                        <p:cTn id="140" dur="500" fill="hold"/>
                                        <p:tgtEl>
                                          <p:spTgt spid="25"/>
                                        </p:tgtEl>
                                        <p:attrNameLst>
                                          <p:attrName>stroke.color</p:attrName>
                                        </p:attrNameLst>
                                      </p:cBhvr>
                                      <p:by>
                                        <p:hsl h="0" s="-12549" l="-25098"/>
                                      </p:by>
                                    </p:animClr>
                                    <p:set>
                                      <p:cBhvr>
                                        <p:cTn id="141"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2" restart="whenNotActive" fill="hold" evtFilter="cancelBubble" nodeType="interactiveSeq">
                <p:stCondLst>
                  <p:cond evt="onClick" delay="0">
                    <p:tgtEl>
                      <p:spTgt spid="34"/>
                    </p:tgtEl>
                  </p:cond>
                </p:stCondLst>
                <p:endSync evt="end" delay="0">
                  <p:rtn val="all"/>
                </p:endSync>
                <p:childTnLst>
                  <p:par>
                    <p:cTn id="143" fill="hold">
                      <p:stCondLst>
                        <p:cond delay="0"/>
                      </p:stCondLst>
                      <p:childTnLst>
                        <p:par>
                          <p:cTn id="144" fill="hold">
                            <p:stCondLst>
                              <p:cond delay="0"/>
                            </p:stCondLst>
                            <p:childTnLst>
                              <p:par>
                                <p:cTn id="145" presetID="24" presetClass="emph" presetSubtype="0" fill="hold" grpId="1" nodeType="clickEffect">
                                  <p:stCondLst>
                                    <p:cond delay="0"/>
                                  </p:stCondLst>
                                  <p:childTnLst>
                                    <p:animClr clrSpc="hsl" dir="cw">
                                      <p:cBhvr override="childStyle">
                                        <p:cTn id="146" dur="500" fill="hold"/>
                                        <p:tgtEl>
                                          <p:spTgt spid="34"/>
                                        </p:tgtEl>
                                        <p:attrNameLst>
                                          <p:attrName>style.color</p:attrName>
                                        </p:attrNameLst>
                                      </p:cBhvr>
                                      <p:by>
                                        <p:hsl h="0" s="-12549" l="-25098"/>
                                      </p:by>
                                    </p:animClr>
                                    <p:animClr clrSpc="hsl" dir="cw">
                                      <p:cBhvr>
                                        <p:cTn id="147" dur="500" fill="hold"/>
                                        <p:tgtEl>
                                          <p:spTgt spid="34"/>
                                        </p:tgtEl>
                                        <p:attrNameLst>
                                          <p:attrName>fillcolor</p:attrName>
                                        </p:attrNameLst>
                                      </p:cBhvr>
                                      <p:by>
                                        <p:hsl h="0" s="-12549" l="-25098"/>
                                      </p:by>
                                    </p:animClr>
                                    <p:animClr clrSpc="hsl" dir="cw">
                                      <p:cBhvr>
                                        <p:cTn id="148" dur="500" fill="hold"/>
                                        <p:tgtEl>
                                          <p:spTgt spid="34"/>
                                        </p:tgtEl>
                                        <p:attrNameLst>
                                          <p:attrName>stroke.color</p:attrName>
                                        </p:attrNameLst>
                                      </p:cBhvr>
                                      <p:by>
                                        <p:hsl h="0" s="-12549" l="-25098"/>
                                      </p:by>
                                    </p:animClr>
                                    <p:set>
                                      <p:cBhvr>
                                        <p:cTn id="149" dur="500" fill="hold"/>
                                        <p:tgtEl>
                                          <p:spTgt spid="34"/>
                                        </p:tgtEl>
                                        <p:attrNameLst>
                                          <p:attrName>fill.type</p:attrName>
                                        </p:attrNameLst>
                                      </p:cBhvr>
                                      <p:to>
                                        <p:strVal val="solid"/>
                                      </p:to>
                                    </p:set>
                                  </p:childTnLst>
                                </p:cTn>
                              </p:par>
                              <p:par>
                                <p:cTn id="150" presetID="19" presetClass="emph" presetSubtype="0" fill="hold" grpId="0" nodeType="withEffect">
                                  <p:stCondLst>
                                    <p:cond delay="0"/>
                                  </p:stCondLst>
                                  <p:childTnLst>
                                    <p:animClr clrSpc="rgb" dir="cw">
                                      <p:cBhvr override="childStyle">
                                        <p:cTn id="151" dur="500" fill="hold"/>
                                        <p:tgtEl>
                                          <p:spTgt spid="32"/>
                                        </p:tgtEl>
                                        <p:attrNameLst>
                                          <p:attrName>style.color</p:attrName>
                                        </p:attrNameLst>
                                      </p:cBhvr>
                                      <p:to>
                                        <a:schemeClr val="accent2"/>
                                      </p:to>
                                    </p:animClr>
                                    <p:animClr clrSpc="rgb" dir="cw">
                                      <p:cBhvr>
                                        <p:cTn id="152" dur="500" fill="hold"/>
                                        <p:tgtEl>
                                          <p:spTgt spid="32"/>
                                        </p:tgtEl>
                                        <p:attrNameLst>
                                          <p:attrName>fillcolor</p:attrName>
                                        </p:attrNameLst>
                                      </p:cBhvr>
                                      <p:to>
                                        <a:schemeClr val="accent2"/>
                                      </p:to>
                                    </p:animClr>
                                    <p:set>
                                      <p:cBhvr>
                                        <p:cTn id="153" dur="500" fill="hold"/>
                                        <p:tgtEl>
                                          <p:spTgt spid="32"/>
                                        </p:tgtEl>
                                        <p:attrNameLst>
                                          <p:attrName>fill.type</p:attrName>
                                        </p:attrNameLst>
                                      </p:cBhvr>
                                      <p:to>
                                        <p:strVal val="solid"/>
                                      </p:to>
                                    </p:set>
                                    <p:set>
                                      <p:cBhvr>
                                        <p:cTn id="154" dur="500" fill="hold"/>
                                        <p:tgtEl>
                                          <p:spTgt spid="32"/>
                                        </p:tgtEl>
                                        <p:attrNameLst>
                                          <p:attrName>fill.on</p:attrName>
                                        </p:attrNameLst>
                                      </p:cBhvr>
                                      <p:to>
                                        <p:strVal val="true"/>
                                      </p:to>
                                    </p:set>
                                  </p:childTnLst>
                                </p:cTn>
                              </p:par>
                              <p:par>
                                <p:cTn id="155" presetID="1" presetClass="mediacall" presetSubtype="0" fill="hold" nodeType="withEffect">
                                  <p:stCondLst>
                                    <p:cond delay="0"/>
                                  </p:stCondLst>
                                  <p:childTnLst>
                                    <p:cmd type="call" cmd="playFrom(0.0)">
                                      <p:cBhvr>
                                        <p:cTn id="156" dur="20218" fill="hold"/>
                                        <p:tgtEl>
                                          <p:spTgt spid="39"/>
                                        </p:tgtEl>
                                      </p:cBhvr>
                                    </p:cmd>
                                  </p:childTnLst>
                                </p:cTn>
                              </p:par>
                              <p:par>
                                <p:cTn id="157" presetID="3" presetClass="mediacall" presetSubtype="0" fill="hold" nodeType="withEffect">
                                  <p:stCondLst>
                                    <p:cond delay="0"/>
                                  </p:stCondLst>
                                  <p:childTnLst>
                                    <p:cmd type="call" cmd="stop">
                                      <p:cBhvr>
                                        <p:cTn id="158" dur="1" fill="hold"/>
                                        <p:tgtEl>
                                          <p:spTgt spid="38"/>
                                        </p:tgtEl>
                                      </p:cBhvr>
                                    </p:cmd>
                                  </p:childTnLst>
                                </p:cTn>
                              </p:par>
                              <p:par>
                                <p:cTn id="159" presetID="19" presetClass="emph" presetSubtype="0" fill="hold" grpId="1" nodeType="withEffect">
                                  <p:stCondLst>
                                    <p:cond delay="3000"/>
                                  </p:stCondLst>
                                  <p:childTnLst>
                                    <p:animClr clrSpc="rgb" dir="cw">
                                      <p:cBhvr override="childStyle">
                                        <p:cTn id="160" dur="500" fill="hold"/>
                                        <p:tgtEl>
                                          <p:spTgt spid="32"/>
                                        </p:tgtEl>
                                        <p:attrNameLst>
                                          <p:attrName>style.color</p:attrName>
                                        </p:attrNameLst>
                                      </p:cBhvr>
                                      <p:to>
                                        <a:srgbClr val="FF0000"/>
                                      </p:to>
                                    </p:animClr>
                                    <p:animClr clrSpc="rgb" dir="cw">
                                      <p:cBhvr>
                                        <p:cTn id="161" dur="500" fill="hold"/>
                                        <p:tgtEl>
                                          <p:spTgt spid="32"/>
                                        </p:tgtEl>
                                        <p:attrNameLst>
                                          <p:attrName>fillcolor</p:attrName>
                                        </p:attrNameLst>
                                      </p:cBhvr>
                                      <p:to>
                                        <a:srgbClr val="FF0000"/>
                                      </p:to>
                                    </p:animClr>
                                    <p:set>
                                      <p:cBhvr>
                                        <p:cTn id="162" dur="500" fill="hold"/>
                                        <p:tgtEl>
                                          <p:spTgt spid="32"/>
                                        </p:tgtEl>
                                        <p:attrNameLst>
                                          <p:attrName>fill.type</p:attrName>
                                        </p:attrNameLst>
                                      </p:cBhvr>
                                      <p:to>
                                        <p:strVal val="solid"/>
                                      </p:to>
                                    </p:set>
                                    <p:set>
                                      <p:cBhvr>
                                        <p:cTn id="163" dur="500" fill="hold"/>
                                        <p:tgtEl>
                                          <p:spTgt spid="32"/>
                                        </p:tgtEl>
                                        <p:attrNameLst>
                                          <p:attrName>fill.on</p:attrName>
                                        </p:attrNameLst>
                                      </p:cBhvr>
                                      <p:to>
                                        <p:strVal val="true"/>
                                      </p:to>
                                    </p:set>
                                  </p:childTnLst>
                                </p:cTn>
                              </p:par>
                              <p:par>
                                <p:cTn id="164" presetID="19" presetClass="emph" presetSubtype="0" repeatCount="4000" fill="hold" grpId="4" nodeType="withEffect">
                                  <p:stCondLst>
                                    <p:cond delay="3000"/>
                                  </p:stCondLst>
                                  <p:childTnLst>
                                    <p:animClr clrSpc="rgb" dir="cw">
                                      <p:cBhvr override="childStyle">
                                        <p:cTn id="165" dur="500" fill="hold"/>
                                        <p:tgtEl>
                                          <p:spTgt spid="15"/>
                                        </p:tgtEl>
                                        <p:attrNameLst>
                                          <p:attrName>style.color</p:attrName>
                                        </p:attrNameLst>
                                      </p:cBhvr>
                                      <p:to>
                                        <a:srgbClr val="92D050"/>
                                      </p:to>
                                    </p:animClr>
                                    <p:animClr clrSpc="rgb" dir="cw">
                                      <p:cBhvr>
                                        <p:cTn id="166" dur="500" fill="hold"/>
                                        <p:tgtEl>
                                          <p:spTgt spid="15"/>
                                        </p:tgtEl>
                                        <p:attrNameLst>
                                          <p:attrName>fillcolor</p:attrName>
                                        </p:attrNameLst>
                                      </p:cBhvr>
                                      <p:to>
                                        <a:srgbClr val="92D050"/>
                                      </p:to>
                                    </p:animClr>
                                    <p:set>
                                      <p:cBhvr>
                                        <p:cTn id="167" dur="500" fill="hold"/>
                                        <p:tgtEl>
                                          <p:spTgt spid="15"/>
                                        </p:tgtEl>
                                        <p:attrNameLst>
                                          <p:attrName>fill.type</p:attrName>
                                        </p:attrNameLst>
                                      </p:cBhvr>
                                      <p:to>
                                        <p:strVal val="solid"/>
                                      </p:to>
                                    </p:set>
                                    <p:set>
                                      <p:cBhvr>
                                        <p:cTn id="168" dur="500" fill="hold"/>
                                        <p:tgtEl>
                                          <p:spTgt spid="15"/>
                                        </p:tgtEl>
                                        <p:attrNameLst>
                                          <p:attrName>fill.on</p:attrName>
                                        </p:attrNameLst>
                                      </p:cBhvr>
                                      <p:to>
                                        <p:strVal val="true"/>
                                      </p:to>
                                    </p:set>
                                  </p:childTnLst>
                                </p:cTn>
                              </p:par>
                              <p:par>
                                <p:cTn id="169" presetID="1" presetClass="mediacall" presetSubtype="0" fill="hold" nodeType="withEffect">
                                  <p:stCondLst>
                                    <p:cond delay="3000"/>
                                  </p:stCondLst>
                                  <p:childTnLst>
                                    <p:cmd type="call" cmd="playFrom(0.0)">
                                      <p:cBhvr>
                                        <p:cTn id="170" dur="5903" fill="hold"/>
                                        <p:tgtEl>
                                          <p:spTgt spid="41"/>
                                        </p:tgtEl>
                                      </p:cBhvr>
                                    </p:cmd>
                                  </p:childTnLst>
                                </p:cTn>
                              </p:par>
                              <p:par>
                                <p:cTn id="171" presetID="3" presetClass="mediacall" presetSubtype="0" fill="hold" nodeType="withEffect">
                                  <p:stCondLst>
                                    <p:cond delay="3000"/>
                                  </p:stCondLst>
                                  <p:childTnLst>
                                    <p:cmd type="call" cmd="stop">
                                      <p:cBhvr>
                                        <p:cTn id="172" dur="1" fill="hold"/>
                                        <p:tgtEl>
                                          <p:spTgt spid="39"/>
                                        </p:tgtEl>
                                      </p:cBhvr>
                                    </p:cmd>
                                  </p:childTnLst>
                                </p:cTn>
                              </p:par>
                              <p:par>
                                <p:cTn id="173" presetID="30" presetClass="emph" presetSubtype="0" fill="hold" grpId="2" nodeType="withEffect">
                                  <p:stCondLst>
                                    <p:cond delay="3000"/>
                                  </p:stCondLst>
                                  <p:childTnLst>
                                    <p:animClr clrSpc="hsl" dir="cw">
                                      <p:cBhvr override="childStyle">
                                        <p:cTn id="174" dur="500" fill="hold"/>
                                        <p:tgtEl>
                                          <p:spTgt spid="34"/>
                                        </p:tgtEl>
                                        <p:attrNameLst>
                                          <p:attrName>style.color</p:attrName>
                                        </p:attrNameLst>
                                      </p:cBhvr>
                                      <p:by>
                                        <p:hsl h="0" s="12549" l="25098"/>
                                      </p:by>
                                    </p:animClr>
                                    <p:animClr clrSpc="hsl" dir="cw">
                                      <p:cBhvr>
                                        <p:cTn id="175" dur="500" fill="hold"/>
                                        <p:tgtEl>
                                          <p:spTgt spid="34"/>
                                        </p:tgtEl>
                                        <p:attrNameLst>
                                          <p:attrName>fillcolor</p:attrName>
                                        </p:attrNameLst>
                                      </p:cBhvr>
                                      <p:by>
                                        <p:hsl h="0" s="12549" l="25098"/>
                                      </p:by>
                                    </p:animClr>
                                    <p:animClr clrSpc="hsl" dir="cw">
                                      <p:cBhvr>
                                        <p:cTn id="176" dur="500" fill="hold"/>
                                        <p:tgtEl>
                                          <p:spTgt spid="34"/>
                                        </p:tgtEl>
                                        <p:attrNameLst>
                                          <p:attrName>stroke.color</p:attrName>
                                        </p:attrNameLst>
                                      </p:cBhvr>
                                      <p:by>
                                        <p:hsl h="0" s="12549" l="25098"/>
                                      </p:by>
                                    </p:animClr>
                                    <p:set>
                                      <p:cBhvr>
                                        <p:cTn id="177" dur="500" fill="hold"/>
                                        <p:tgtEl>
                                          <p:spTgt spid="34"/>
                                        </p:tgtEl>
                                        <p:attrNameLst>
                                          <p:attrName>fill.type</p:attrName>
                                        </p:attrNameLst>
                                      </p:cBhvr>
                                      <p:to>
                                        <p:strVal val="solid"/>
                                      </p:to>
                                    </p:set>
                                  </p:childTnLst>
                                </p:cTn>
                              </p:par>
                              <p:par>
                                <p:cTn id="178" presetID="24" presetClass="emph" presetSubtype="0" fill="hold" grpId="5" nodeType="withEffect">
                                  <p:stCondLst>
                                    <p:cond delay="3000"/>
                                  </p:stCondLst>
                                  <p:childTnLst>
                                    <p:animClr clrSpc="hsl" dir="cw">
                                      <p:cBhvr override="childStyle">
                                        <p:cTn id="179" dur="500" fill="hold"/>
                                        <p:tgtEl>
                                          <p:spTgt spid="25"/>
                                        </p:tgtEl>
                                        <p:attrNameLst>
                                          <p:attrName>style.color</p:attrName>
                                        </p:attrNameLst>
                                      </p:cBhvr>
                                      <p:by>
                                        <p:hsl h="0" s="-12549" l="-25098"/>
                                      </p:by>
                                    </p:animClr>
                                    <p:animClr clrSpc="hsl" dir="cw">
                                      <p:cBhvr>
                                        <p:cTn id="180" dur="500" fill="hold"/>
                                        <p:tgtEl>
                                          <p:spTgt spid="25"/>
                                        </p:tgtEl>
                                        <p:attrNameLst>
                                          <p:attrName>fillcolor</p:attrName>
                                        </p:attrNameLst>
                                      </p:cBhvr>
                                      <p:by>
                                        <p:hsl h="0" s="-12549" l="-25098"/>
                                      </p:by>
                                    </p:animClr>
                                    <p:animClr clrSpc="hsl" dir="cw">
                                      <p:cBhvr>
                                        <p:cTn id="181" dur="500" fill="hold"/>
                                        <p:tgtEl>
                                          <p:spTgt spid="25"/>
                                        </p:tgtEl>
                                        <p:attrNameLst>
                                          <p:attrName>stroke.color</p:attrName>
                                        </p:attrNameLst>
                                      </p:cBhvr>
                                      <p:by>
                                        <p:hsl h="0" s="-12549" l="-25098"/>
                                      </p:by>
                                    </p:animClr>
                                    <p:set>
                                      <p:cBhvr>
                                        <p:cTn id="182"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3" fill="hold" display="0">
                  <p:stCondLst>
                    <p:cond delay="indefinite"/>
                  </p:stCondLst>
                  <p:endCondLst>
                    <p:cond evt="onStopAudio" delay="0">
                      <p:tgtEl>
                        <p:sldTgt/>
                      </p:tgtEl>
                    </p:cond>
                  </p:endCondLst>
                </p:cTn>
                <p:tgtEl>
                  <p:spTgt spid="39"/>
                </p:tgtEl>
              </p:cMediaNode>
            </p:audio>
            <p:audio>
              <p:cMediaNode vol="80000">
                <p:cTn id="184" fill="hold" display="0">
                  <p:stCondLst>
                    <p:cond delay="indefinite"/>
                  </p:stCondLst>
                  <p:endCondLst>
                    <p:cond evt="onStopAudio" delay="0">
                      <p:tgtEl>
                        <p:sldTgt/>
                      </p:tgtEl>
                    </p:cond>
                  </p:endCondLst>
                </p:cTn>
                <p:tgtEl>
                  <p:spTgt spid="40"/>
                </p:tgtEl>
              </p:cMediaNode>
            </p:audio>
            <p:audio>
              <p:cMediaNode vol="80000">
                <p:cTn id="185"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2" y="675002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16356" y="45339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20218" y="171450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38678" y="190499"/>
            <a:ext cx="16663521" cy="304799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905000" y="-1200"/>
            <a:ext cx="14739374" cy="3600986"/>
          </a:xfrm>
          <a:prstGeom prst="rect">
            <a:avLst/>
          </a:prstGeom>
          <a:noFill/>
        </p:spPr>
        <p:txBody>
          <a:bodyPr wrap="square" rtlCol="0">
            <a:spAutoFit/>
          </a:bodyPr>
          <a:lstStyle/>
          <a:p>
            <a:pPr>
              <a:lnSpc>
                <a:spcPct val="150000"/>
              </a:lnSpc>
            </a:pPr>
            <a:r>
              <a:rPr lang="vi-VN" sz="3600" b="1" dirty="0">
                <a:solidFill>
                  <a:srgbClr val="FFFF00"/>
                </a:solidFill>
                <a:latin typeface="Arial" panose="020B0604020202020204" pitchFamily="34" charset="0"/>
                <a:cs typeface="Arial" panose="020B0604020202020204" pitchFamily="34" charset="0"/>
                <a:sym typeface="Arial"/>
              </a:rPr>
              <a:t>Câu </a:t>
            </a:r>
            <a:r>
              <a:rPr lang="en-US" sz="3600" b="1" dirty="0">
                <a:solidFill>
                  <a:srgbClr val="FFFF00"/>
                </a:solidFill>
                <a:latin typeface="Arial" panose="020B0604020202020204" pitchFamily="34" charset="0"/>
                <a:cs typeface="Arial" panose="020B0604020202020204" pitchFamily="34" charset="0"/>
                <a:sym typeface="Arial"/>
              </a:rPr>
              <a:t>5</a:t>
            </a:r>
            <a:r>
              <a:rPr lang="vi-VN" sz="3600" b="1" dirty="0">
                <a:solidFill>
                  <a:srgbClr val="FFFF00"/>
                </a:solidFill>
                <a:latin typeface="Arial" panose="020B0604020202020204" pitchFamily="34" charset="0"/>
                <a:cs typeface="Arial" panose="020B0604020202020204" pitchFamily="34" charset="0"/>
                <a:sym typeface="Arial"/>
              </a:rPr>
              <a:t>.</a:t>
            </a:r>
            <a:r>
              <a:rPr lang="vi-VN" sz="3600" b="1" dirty="0">
                <a:solidFill>
                  <a:prstClr val="white"/>
                </a:solidFill>
                <a:latin typeface="Arial" panose="020B0604020202020204" pitchFamily="34" charset="0"/>
                <a:cs typeface="Arial" panose="020B0604020202020204" pitchFamily="34" charset="0"/>
                <a:sym typeface="Arial"/>
              </a:rPr>
              <a:t> </a:t>
            </a:r>
            <a:r>
              <a:rPr lang="en-US" sz="3600" dirty="0" err="1">
                <a:solidFill>
                  <a:schemeClr val="bg1"/>
                </a:solidFill>
                <a:latin typeface="Arial" panose="020B0604020202020204" pitchFamily="34" charset="0"/>
                <a:cs typeface="Arial" panose="020B0604020202020204" pitchFamily="34" charset="0"/>
              </a:rPr>
              <a:t>Chọn</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ngẫu</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nhiên</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một</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gia</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đình</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có</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hai</a:t>
            </a:r>
            <a:r>
              <a:rPr lang="en-US" sz="3600" dirty="0">
                <a:solidFill>
                  <a:schemeClr val="bg1"/>
                </a:solidFill>
                <a:latin typeface="Arial" panose="020B0604020202020204" pitchFamily="34" charset="0"/>
                <a:cs typeface="Arial" panose="020B0604020202020204" pitchFamily="34" charset="0"/>
              </a:rPr>
              <a:t> con. </a:t>
            </a:r>
            <a:r>
              <a:rPr lang="en-US" sz="3600" dirty="0" err="1">
                <a:solidFill>
                  <a:schemeClr val="bg1"/>
                </a:solidFill>
                <a:latin typeface="Arial" panose="020B0604020202020204" pitchFamily="34" charset="0"/>
                <a:cs typeface="Arial" panose="020B0604020202020204" pitchFamily="34" charset="0"/>
              </a:rPr>
              <a:t>Giả</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thiết</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rằng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biến</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cố</a:t>
            </a:r>
            <a:r>
              <a:rPr lang="en-US" sz="3600" dirty="0">
                <a:solidFill>
                  <a:schemeClr val="bg1"/>
                </a:solidFill>
                <a:latin typeface="Arial" panose="020B0604020202020204" pitchFamily="34" charset="0"/>
                <a:cs typeface="Arial" panose="020B0604020202020204" pitchFamily="34" charset="0"/>
              </a:rPr>
              <a:t> “Sinh con </a:t>
            </a:r>
            <a:r>
              <a:rPr lang="en-US" sz="3600" dirty="0" err="1">
                <a:solidFill>
                  <a:schemeClr val="bg1"/>
                </a:solidFill>
                <a:latin typeface="Arial" panose="020B0604020202020204" pitchFamily="34" charset="0"/>
                <a:cs typeface="Arial" panose="020B0604020202020204" pitchFamily="34" charset="0"/>
              </a:rPr>
              <a:t>trai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và</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biến</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cố</a:t>
            </a:r>
            <a:r>
              <a:rPr lang="en-US" sz="3600" dirty="0">
                <a:solidFill>
                  <a:schemeClr val="bg1"/>
                </a:solidFill>
                <a:latin typeface="Arial" panose="020B0604020202020204" pitchFamily="34" charset="0"/>
                <a:cs typeface="Arial" panose="020B0604020202020204" pitchFamily="34" charset="0"/>
              </a:rPr>
              <a:t> "Sinh con </a:t>
            </a:r>
            <a:r>
              <a:rPr lang="en-US" sz="3600" dirty="0" err="1">
                <a:solidFill>
                  <a:schemeClr val="bg1"/>
                </a:solidFill>
                <a:latin typeface="Arial" panose="020B0604020202020204" pitchFamily="34" charset="0"/>
                <a:cs typeface="Arial" panose="020B0604020202020204" pitchFamily="34" charset="0"/>
              </a:rPr>
              <a:t>gái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là</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đồng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khả</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năng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Tính</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xác</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suất</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của</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biến</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cố</a:t>
            </a:r>
            <a:r>
              <a:rPr lang="en-US" sz="3600" dirty="0">
                <a:solidFill>
                  <a:schemeClr val="bg1"/>
                </a:solidFill>
                <a:latin typeface="Arial" panose="020B0604020202020204" pitchFamily="34" charset="0"/>
                <a:cs typeface="Arial" panose="020B0604020202020204" pitchFamily="34" charset="0"/>
              </a:rPr>
              <a:t>: A “Gia </a:t>
            </a:r>
            <a:r>
              <a:rPr lang="en-US" sz="3600" dirty="0" err="1">
                <a:solidFill>
                  <a:schemeClr val="bg1"/>
                </a:solidFill>
                <a:latin typeface="Arial" panose="020B0604020202020204" pitchFamily="34" charset="0"/>
                <a:cs typeface="Arial" panose="020B0604020202020204" pitchFamily="34" charset="0"/>
              </a:rPr>
              <a:t>đình</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đó</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có</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cả</a:t>
            </a:r>
            <a:r>
              <a:rPr lang="en-US" sz="3600" dirty="0">
                <a:solidFill>
                  <a:schemeClr val="bg1"/>
                </a:solidFill>
                <a:latin typeface="Arial" panose="020B0604020202020204" pitchFamily="34" charset="0"/>
                <a:cs typeface="Arial" panose="020B0604020202020204" pitchFamily="34" charset="0"/>
              </a:rPr>
              <a:t> con </a:t>
            </a:r>
            <a:r>
              <a:rPr lang="en-US" sz="3600" dirty="0" err="1">
                <a:solidFill>
                  <a:schemeClr val="bg1"/>
                </a:solidFill>
                <a:latin typeface="Arial" panose="020B0604020202020204" pitchFamily="34" charset="0"/>
                <a:cs typeface="Arial" panose="020B0604020202020204" pitchFamily="34" charset="0"/>
              </a:rPr>
              <a:t>trai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và</a:t>
            </a:r>
            <a:r>
              <a:rPr lang="en-US" sz="3600" dirty="0">
                <a:solidFill>
                  <a:schemeClr val="bg1"/>
                </a:solidFill>
                <a:latin typeface="Arial" panose="020B0604020202020204" pitchFamily="34" charset="0"/>
                <a:cs typeface="Arial" panose="020B0604020202020204" pitchFamily="34" charset="0"/>
              </a:rPr>
              <a:t> con </a:t>
            </a:r>
            <a:r>
              <a:rPr lang="en-US" sz="3600" dirty="0" err="1">
                <a:solidFill>
                  <a:schemeClr val="bg1"/>
                </a:solidFill>
                <a:latin typeface="Arial" panose="020B0604020202020204" pitchFamily="34" charset="0"/>
                <a:cs typeface="Arial" panose="020B0604020202020204" pitchFamily="34" charset="0"/>
              </a:rPr>
              <a:t>gái</a:t>
            </a:r>
            <a:r>
              <a:rPr lang="en-US" sz="3600" dirty="0">
                <a:solidFill>
                  <a:schemeClr val="bg1"/>
                </a:solidFill>
                <a:latin typeface="Arial" panose="020B0604020202020204" pitchFamily="34" charset="0"/>
                <a:cs typeface="Arial" panose="020B0604020202020204" pitchFamily="34" charset="0"/>
              </a:rPr>
              <a:t>”</a:t>
            </a:r>
          </a:p>
          <a:p>
            <a:pPr algn="just" defTabSz="1828800">
              <a:lnSpc>
                <a:spcPct val="150000"/>
              </a:lnSpc>
              <a:buClr>
                <a:srgbClr val="000000"/>
              </a:buClr>
              <a:tabLst>
                <a:tab pos="360680" algn="l"/>
                <a:tab pos="6841490" algn="l"/>
              </a:tabLst>
            </a:pPr>
            <a:endParaRPr lang="en-US" sz="4400" kern="100" dirty="0">
              <a:solidFill>
                <a:prstClr val="white"/>
              </a:solidFill>
              <a:latin typeface="Arial" panose="020B0604020202020204" pitchFamily="34" charset="0"/>
              <a:ea typeface="Calibri" panose="020F0502020204030204" pitchFamily="34" charset="0"/>
              <a:cs typeface="Arial" panose="020B0604020202020204" pitchFamily="34" charset="0"/>
              <a:sym typeface="Arial"/>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756895" y="5852602"/>
            <a:ext cx="8254174" cy="17292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9067811" y="5829300"/>
            <a:ext cx="8254174" cy="17044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xmlns="" id="{9897B1B9-EB78-41AF-AC33-1E8F7714B11F}"/>
                  </a:ext>
                </a:extLst>
              </p:cNvPr>
              <p:cNvSpPr txBox="1"/>
              <p:nvPr/>
            </p:nvSpPr>
            <p:spPr>
              <a:xfrm>
                <a:off x="1005174" y="6009381"/>
                <a:ext cx="7379020" cy="1267719"/>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14:m>
                  <m:oMath xmlns:m="http://schemas.openxmlformats.org/officeDocument/2006/math">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𝑃</m:t>
                    </m:r>
                    <m:d>
                      <m:dPr>
                        <m:ctrlPr>
                          <a:rPr lang="en-US" sz="4400" i="1">
                            <a:solidFill>
                              <a:schemeClr val="bg1"/>
                            </a:solidFill>
                            <a:latin typeface="Cambria Math"/>
                            <a:ea typeface="Tahoma" panose="020B0604030504040204" pitchFamily="34" charset="0"/>
                            <a:cs typeface="Arial" panose="020B0604020202020204" pitchFamily="34" charset="0"/>
                            <a:sym typeface="Arial"/>
                          </a:rPr>
                        </m:ctrlPr>
                      </m:dPr>
                      <m:e>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𝐴</m:t>
                        </m:r>
                      </m:e>
                    </m:d>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m:t>
                    </m:r>
                    <m:f>
                      <m:fPr>
                        <m:ctrlPr>
                          <a:rPr lang="en-US" sz="4400" i="1">
                            <a:solidFill>
                              <a:schemeClr val="bg1"/>
                            </a:solidFill>
                            <a:latin typeface="Cambria Math"/>
                            <a:ea typeface="Tahoma" panose="020B0604030504040204" pitchFamily="34" charset="0"/>
                            <a:cs typeface="Arial" panose="020B0604020202020204" pitchFamily="34" charset="0"/>
                            <a:sym typeface="Arial"/>
                          </a:rPr>
                        </m:ctrlPr>
                      </m:fPr>
                      <m:num>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1</m:t>
                        </m:r>
                      </m:num>
                      <m:den>
                        <m:r>
                          <a:rPr lang="en-US" sz="44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2</m:t>
                        </m:r>
                      </m:den>
                    </m:f>
                  </m:oMath>
                </a14:m>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005174" y="6009381"/>
                <a:ext cx="7379020" cy="1267719"/>
              </a:xfrm>
              <a:prstGeom prst="rect">
                <a:avLst/>
              </a:prstGeom>
              <a:blipFill>
                <a:blip r:embed="rId12"/>
                <a:stretch>
                  <a:fillRect l="-3058" b="-91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xmlns="" id="{D96707EC-5A82-4050-B897-6DBAB63AC957}"/>
                  </a:ext>
                </a:extLst>
              </p:cNvPr>
              <p:cNvSpPr txBox="1"/>
              <p:nvPr/>
            </p:nvSpPr>
            <p:spPr>
              <a:xfrm>
                <a:off x="9399011" y="6167553"/>
                <a:ext cx="7609966" cy="880947"/>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14:m>
                  <m:oMath xmlns:m="http://schemas.openxmlformats.org/officeDocument/2006/math">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𝑃</m:t>
                    </m:r>
                    <m:d>
                      <m:dPr>
                        <m:ctrlPr>
                          <a:rPr lang="en-US" sz="4400" i="1">
                            <a:solidFill>
                              <a:schemeClr val="bg1"/>
                            </a:solidFill>
                            <a:latin typeface="Cambria Math"/>
                            <a:ea typeface="Tahoma" panose="020B0604030504040204" pitchFamily="34" charset="0"/>
                            <a:cs typeface="Arial" panose="020B0604020202020204" pitchFamily="34" charset="0"/>
                            <a:sym typeface="Arial"/>
                          </a:rPr>
                        </m:ctrlPr>
                      </m:dPr>
                      <m:e>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𝐴</m:t>
                        </m:r>
                      </m:e>
                    </m:d>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m:t>
                    </m:r>
                  </m:oMath>
                </a14:m>
                <a:r>
                  <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rPr>
                  <a:t> 1</a:t>
                </a: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9399011" y="6167553"/>
                <a:ext cx="7609966" cy="880947"/>
              </a:xfrm>
              <a:prstGeom prst="rect">
                <a:avLst/>
              </a:prstGeom>
              <a:blipFill>
                <a:blip r:embed="rId13"/>
                <a:stretch>
                  <a:fillRect l="-2965" t="-2778" b="-31944"/>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xmlns="" id="{8DD63B39-09F3-4F04-83CD-408FC7619A90}"/>
              </a:ext>
            </a:extLst>
          </p:cNvPr>
          <p:cNvSpPr/>
          <p:nvPr/>
        </p:nvSpPr>
        <p:spPr>
          <a:xfrm flipH="1">
            <a:off x="756895" y="3619500"/>
            <a:ext cx="8254174" cy="165171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9063069" y="3619500"/>
            <a:ext cx="8254174" cy="17044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xmlns="" id="{9B5DABB8-849A-4D2D-930C-9CA07BFC5BDE}"/>
                  </a:ext>
                </a:extLst>
              </p:cNvPr>
              <p:cNvSpPr txBox="1"/>
              <p:nvPr/>
            </p:nvSpPr>
            <p:spPr>
              <a:xfrm>
                <a:off x="1005174" y="3771900"/>
                <a:ext cx="5445080" cy="1267719"/>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14:m>
                  <m:oMath xmlns:m="http://schemas.openxmlformats.org/officeDocument/2006/math">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𝑃</m:t>
                    </m:r>
                    <m:d>
                      <m:dPr>
                        <m:ctrlPr>
                          <a:rPr lang="en-US" sz="4400" i="1">
                            <a:solidFill>
                              <a:schemeClr val="bg1"/>
                            </a:solidFill>
                            <a:latin typeface="Cambria Math"/>
                            <a:ea typeface="Tahoma" panose="020B0604030504040204" pitchFamily="34" charset="0"/>
                            <a:cs typeface="Arial" panose="020B0604020202020204" pitchFamily="34" charset="0"/>
                            <a:sym typeface="Arial"/>
                          </a:rPr>
                        </m:ctrlPr>
                      </m:dPr>
                      <m:e>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𝐴</m:t>
                        </m:r>
                      </m:e>
                    </m:d>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m:t>
                    </m:r>
                    <m:f>
                      <m:fPr>
                        <m:ctrlPr>
                          <a:rPr lang="en-US" sz="4400" i="1">
                            <a:solidFill>
                              <a:schemeClr val="bg1"/>
                            </a:solidFill>
                            <a:latin typeface="Cambria Math"/>
                            <a:ea typeface="Tahoma" panose="020B0604030504040204" pitchFamily="34" charset="0"/>
                            <a:cs typeface="Arial" panose="020B0604020202020204" pitchFamily="34" charset="0"/>
                            <a:sym typeface="Arial"/>
                          </a:rPr>
                        </m:ctrlPr>
                      </m:fPr>
                      <m:num>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1</m:t>
                        </m:r>
                      </m:num>
                      <m:den>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3</m:t>
                        </m:r>
                      </m:den>
                    </m:f>
                  </m:oMath>
                </a14:m>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005174" y="3771900"/>
                <a:ext cx="5445080" cy="1267719"/>
              </a:xfrm>
              <a:prstGeom prst="rect">
                <a:avLst/>
              </a:prstGeom>
              <a:blipFill>
                <a:blip r:embed="rId14"/>
                <a:stretch>
                  <a:fillRect l="-4143" b="-91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xmlns="" id="{42A746A3-96B8-42A5-8EFA-A104DB6B2F69}"/>
                  </a:ext>
                </a:extLst>
              </p:cNvPr>
              <p:cNvSpPr txBox="1"/>
              <p:nvPr/>
            </p:nvSpPr>
            <p:spPr>
              <a:xfrm>
                <a:off x="9399011" y="3771900"/>
                <a:ext cx="7594782" cy="1267719"/>
              </a:xfrm>
              <a:prstGeom prst="rect">
                <a:avLst/>
              </a:prstGeom>
              <a:noFill/>
            </p:spPr>
            <p:txBody>
              <a:bodyPr wrap="square" rtlCol="0">
                <a:spAutoFit/>
              </a:bodyPr>
              <a:lstStyle/>
              <a:p>
                <a:pPr marL="514376" indent="-514376" algn="just" defTabSz="1828800">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14:m>
                  <m:oMath xmlns:m="http://schemas.openxmlformats.org/officeDocument/2006/math">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𝑃</m:t>
                    </m:r>
                    <m:d>
                      <m:dPr>
                        <m:ctrlPr>
                          <a:rPr lang="en-US" sz="4400" i="1">
                            <a:solidFill>
                              <a:schemeClr val="bg1"/>
                            </a:solidFill>
                            <a:latin typeface="Cambria Math"/>
                            <a:ea typeface="Tahoma" panose="020B0604030504040204" pitchFamily="34" charset="0"/>
                            <a:cs typeface="Arial" panose="020B0604020202020204" pitchFamily="34" charset="0"/>
                            <a:sym typeface="Arial"/>
                          </a:rPr>
                        </m:ctrlPr>
                      </m:dPr>
                      <m:e>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𝐴</m:t>
                        </m:r>
                      </m:e>
                    </m:d>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m:t>
                    </m:r>
                    <m:f>
                      <m:fPr>
                        <m:ctrlPr>
                          <a:rPr lang="en-US" sz="4400" i="1">
                            <a:solidFill>
                              <a:schemeClr val="bg1"/>
                            </a:solidFill>
                            <a:latin typeface="Cambria Math"/>
                            <a:ea typeface="Tahoma" panose="020B0604030504040204" pitchFamily="34" charset="0"/>
                            <a:cs typeface="Arial" panose="020B0604020202020204" pitchFamily="34" charset="0"/>
                            <a:sym typeface="Arial"/>
                          </a:rPr>
                        </m:ctrlPr>
                      </m:fPr>
                      <m:num>
                        <m:r>
                          <a:rPr lang="en-US" sz="4400" b="0" i="1" smtClean="0">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2</m:t>
                        </m:r>
                      </m:num>
                      <m:den>
                        <m:r>
                          <a:rPr lang="en-US" sz="4400" i="1">
                            <a:solidFill>
                              <a:schemeClr val="bg1"/>
                            </a:solidFill>
                            <a:latin typeface="Cambria Math" panose="02040503050406030204" pitchFamily="18" charset="0"/>
                            <a:ea typeface="Tahoma" panose="020B0604030504040204" pitchFamily="34" charset="0"/>
                            <a:cs typeface="Arial" panose="020B0604020202020204" pitchFamily="34" charset="0"/>
                            <a:sym typeface="Arial"/>
                          </a:rPr>
                          <m:t>3</m:t>
                        </m:r>
                      </m:den>
                    </m:f>
                  </m:oMath>
                </a14:m>
                <a:endParaRPr lang="en-US" sz="4400" dirty="0">
                  <a:solidFill>
                    <a:prstClr val="white"/>
                  </a:solidFill>
                  <a:latin typeface="Calibri" panose="020F0502020204030204"/>
                  <a:cs typeface="Arial"/>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399011" y="3771900"/>
                <a:ext cx="7594782" cy="1267719"/>
              </a:xfrm>
              <a:prstGeom prst="rect">
                <a:avLst/>
              </a:prstGeom>
              <a:blipFill>
                <a:blip r:embed="rId15"/>
                <a:stretch>
                  <a:fillRect l="-2970" b="-9615"/>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288002" y="747155"/>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8288002" y="1669405"/>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8304358" y="2562599"/>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8288002" y="4469483"/>
            <a:ext cx="731046" cy="731046"/>
          </a:xfrm>
          <a:prstGeom prst="rect">
            <a:avLst/>
          </a:prstGeom>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xmlns="" id="{189DB2A7-CCA0-951B-E0D2-60421606D2B8}"/>
                  </a:ext>
                </a:extLst>
              </p:cNvPr>
              <p:cNvSpPr txBox="1"/>
              <p:nvPr/>
            </p:nvSpPr>
            <p:spPr>
              <a:xfrm>
                <a:off x="381001" y="7962900"/>
                <a:ext cx="17602200" cy="2278637"/>
              </a:xfrm>
              <a:prstGeom prst="rect">
                <a:avLst/>
              </a:prstGeom>
              <a:solidFill>
                <a:schemeClr val="accent6">
                  <a:lumMod val="20000"/>
                  <a:lumOff val="80000"/>
                </a:schemeClr>
              </a:solidFill>
            </p:spPr>
            <p:txBody>
              <a:bodyPr wrap="square" rtlCol="0">
                <a:spAutoFit/>
              </a:bodyPr>
              <a:lstStyle/>
              <a:p>
                <a:r>
                  <a:rPr lang="vi-VN" sz="3200" dirty="0">
                    <a:solidFill>
                      <a:schemeClr val="tx1"/>
                    </a:solidFill>
                    <a:effectLst/>
                    <a:ea typeface="SimSun" panose="02010600030101010101" pitchFamily="2" charset="-122"/>
                  </a:rPr>
                  <a:t>Kí hiệu T và G lần lượt là con trai, con gái. </a:t>
                </a:r>
                <a:endParaRPr lang="en-US" sz="3200" dirty="0">
                  <a:solidFill>
                    <a:schemeClr val="tx1"/>
                  </a:solidFill>
                  <a:effectLst/>
                  <a:ea typeface="SimSun" panose="02010600030101010101" pitchFamily="2" charset="-122"/>
                </a:endParaRPr>
              </a:p>
              <a:p>
                <a:r>
                  <a:rPr lang="vi-VN" sz="3200" dirty="0">
                    <a:solidFill>
                      <a:schemeClr val="tx1"/>
                    </a:solidFill>
                    <a:effectLst/>
                    <a:ea typeface="SimSun" panose="02010600030101010101" pitchFamily="2" charset="-122"/>
                  </a:rPr>
                  <a:t>Không gian mẫu</a:t>
                </a:r>
                <a:r>
                  <a:rPr lang="en-US" sz="3200" dirty="0">
                    <a:solidFill>
                      <a:schemeClr val="tx1"/>
                    </a:solidFill>
                    <a:effectLst/>
                    <a:ea typeface="SimSun" panose="02010600030101010101" pitchFamily="2" charset="-122"/>
                  </a:rPr>
                  <a:t> </a:t>
                </a:r>
                <a:r>
                  <a:rPr lang="en-US" sz="3200" dirty="0">
                    <a:solidFill>
                      <a:schemeClr val="tx1"/>
                    </a:solidFill>
                    <a:cs typeface="Arial" panose="020B0604020202020204" pitchFamily="34" charset="0"/>
                  </a:rPr>
                  <a:t>Ω</a:t>
                </a:r>
                <a14:m>
                  <m:oMath xmlns:m="http://schemas.openxmlformats.org/officeDocument/2006/math">
                    <m:r>
                      <a:rPr lang="en-US" sz="3200" b="0" i="0"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m:t>
                    </m:r>
                    <m:r>
                      <a:rPr lang="en-US" sz="3200" b="0" i="1"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m:t>
                    </m:r>
                    <m:r>
                      <a:rPr lang="en-US" sz="3200" b="0" i="1"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𝑇𝑇</m:t>
                    </m:r>
                    <m:r>
                      <a:rPr lang="en-US" sz="3200" b="0" i="1"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m:t>
                    </m:r>
                    <m:r>
                      <a:rPr lang="en-US" sz="3200" b="0" i="1"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𝑇𝐺</m:t>
                    </m:r>
                    <m:r>
                      <a:rPr lang="en-US" sz="3200" b="0" i="1"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m:t>
                    </m:r>
                    <m:r>
                      <a:rPr lang="en-US" sz="3200" b="0" i="1"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𝐺𝑇</m:t>
                    </m:r>
                    <m:r>
                      <a:rPr lang="en-US" sz="3200" b="0" i="1"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m:t>
                    </m:r>
                    <m:r>
                      <a:rPr lang="en-US" sz="3200" b="0" i="1"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𝐺𝐺</m:t>
                    </m:r>
                    <m:r>
                      <a:rPr lang="en-US" sz="3200" b="0" i="1" kern="0" smtClea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m:t>
                    </m:r>
                  </m:oMath>
                </a14:m>
                <a:r>
                  <a:rPr lang="en-US" sz="3200" dirty="0">
                    <a:solidFill>
                      <a:schemeClr val="tx1"/>
                    </a:solidFill>
                    <a:cs typeface="Arial" panose="020B0604020202020204" pitchFamily="34" charset="0"/>
                  </a:rPr>
                  <a:t> </a:t>
                </a:r>
                <a:r>
                  <a:rPr lang="en-US" sz="3200" dirty="0" err="1">
                    <a:solidFill>
                      <a:schemeClr val="tx1"/>
                    </a:solidFill>
                    <a:cs typeface="Arial" panose="020B0604020202020204" pitchFamily="34" charset="0"/>
                  </a:rPr>
                  <a:t>nên</a:t>
                </a:r>
                <a:r>
                  <a:rPr lang="en-US" sz="3200" dirty="0">
                    <a:solidFill>
                      <a:schemeClr val="tx1"/>
                    </a:solidFill>
                    <a:cs typeface="Arial" panose="020B0604020202020204" pitchFamily="34" charset="0"/>
                  </a:rPr>
                  <a:t> Ω </a:t>
                </a:r>
                <a:r>
                  <a:rPr lang="en-US" sz="3200" dirty="0" err="1">
                    <a:solidFill>
                      <a:schemeClr val="tx1"/>
                    </a:solidFill>
                    <a:cs typeface="Arial" panose="020B0604020202020204" pitchFamily="34" charset="0"/>
                  </a:rPr>
                  <a:t>có</a:t>
                </a:r>
                <a:r>
                  <a:rPr lang="en-US" sz="3200" dirty="0">
                    <a:solidFill>
                      <a:schemeClr val="tx1"/>
                    </a:solidFill>
                    <a:cs typeface="Arial" panose="020B0604020202020204" pitchFamily="34" charset="0"/>
                  </a:rPr>
                  <a:t> 4 </a:t>
                </a:r>
                <a:r>
                  <a:rPr lang="en-US" sz="3200" dirty="0" err="1">
                    <a:solidFill>
                      <a:schemeClr val="tx1"/>
                    </a:solidFill>
                    <a:cs typeface="Arial" panose="020B0604020202020204" pitchFamily="34" charset="0"/>
                  </a:rPr>
                  <a:t>phần</a:t>
                </a:r>
                <a:r>
                  <a:rPr lang="en-US" sz="3200" dirty="0">
                    <a:solidFill>
                      <a:schemeClr val="tx1"/>
                    </a:solidFill>
                    <a:cs typeface="Arial" panose="020B0604020202020204" pitchFamily="34" charset="0"/>
                  </a:rPr>
                  <a:t> </a:t>
                </a:r>
                <a:r>
                  <a:rPr lang="en-US" sz="3200" dirty="0" err="1">
                    <a:solidFill>
                      <a:schemeClr val="tx1"/>
                    </a:solidFill>
                    <a:cs typeface="Arial" panose="020B0604020202020204" pitchFamily="34" charset="0"/>
                  </a:rPr>
                  <a:t>tử</a:t>
                </a:r>
                <a:endParaRPr lang="en-US" sz="3200" dirty="0">
                  <a:solidFill>
                    <a:schemeClr val="tx1"/>
                  </a:solidFill>
                  <a:cs typeface="Arial" panose="020B0604020202020204" pitchFamily="34" charset="0"/>
                </a:endParaRPr>
              </a:p>
              <a:p>
                <a:r>
                  <a:rPr lang="en-US" sz="3200" dirty="0" err="1">
                    <a:solidFill>
                      <a:schemeClr val="tx1"/>
                    </a:solidFill>
                    <a:effectLst/>
                    <a:ea typeface="SimSun" panose="02010600030101010101" pitchFamily="2" charset="-122"/>
                  </a:rPr>
                  <a:t>Có</a:t>
                </a:r>
                <a:r>
                  <a:rPr lang="en-US" sz="3200" dirty="0">
                    <a:solidFill>
                      <a:schemeClr val="tx1"/>
                    </a:solidFill>
                    <a:effectLst/>
                    <a:ea typeface="SimSun" panose="02010600030101010101" pitchFamily="2" charset="-122"/>
                  </a:rPr>
                  <a:t> 2 </a:t>
                </a:r>
                <a:r>
                  <a:rPr lang="en-US" sz="3200" dirty="0" err="1">
                    <a:solidFill>
                      <a:schemeClr val="tx1"/>
                    </a:solidFill>
                    <a:effectLst/>
                    <a:ea typeface="SimSun" panose="02010600030101010101" pitchFamily="2" charset="-122"/>
                  </a:rPr>
                  <a:t>kết</a:t>
                </a:r>
                <a:r>
                  <a:rPr lang="en-US" sz="3200" dirty="0">
                    <a:solidFill>
                      <a:schemeClr val="tx1"/>
                    </a:solidFill>
                    <a:effectLst/>
                    <a:ea typeface="SimSun" panose="02010600030101010101" pitchFamily="2" charset="-122"/>
                  </a:rPr>
                  <a:t> </a:t>
                </a:r>
                <a:r>
                  <a:rPr lang="en-US" sz="3200" dirty="0" err="1">
                    <a:solidFill>
                      <a:schemeClr val="tx1"/>
                    </a:solidFill>
                    <a:effectLst/>
                    <a:ea typeface="SimSun" panose="02010600030101010101" pitchFamily="2" charset="-122"/>
                  </a:rPr>
                  <a:t>quả</a:t>
                </a:r>
                <a:r>
                  <a:rPr lang="en-US" sz="3200" dirty="0">
                    <a:solidFill>
                      <a:schemeClr val="tx1"/>
                    </a:solidFill>
                    <a:effectLst/>
                    <a:ea typeface="SimSun" panose="02010600030101010101" pitchFamily="2" charset="-122"/>
                  </a:rPr>
                  <a:t> </a:t>
                </a:r>
                <a:r>
                  <a:rPr lang="en-US" sz="3200" dirty="0" err="1">
                    <a:solidFill>
                      <a:schemeClr val="tx1"/>
                    </a:solidFill>
                    <a:effectLst/>
                    <a:ea typeface="SimSun" panose="02010600030101010101" pitchFamily="2" charset="-122"/>
                  </a:rPr>
                  <a:t>thuận</a:t>
                </a:r>
                <a:r>
                  <a:rPr lang="en-US" sz="3200" dirty="0">
                    <a:solidFill>
                      <a:schemeClr val="tx1"/>
                    </a:solidFill>
                    <a:effectLst/>
                    <a:ea typeface="SimSun" panose="02010600030101010101" pitchFamily="2" charset="-122"/>
                  </a:rPr>
                  <a:t> </a:t>
                </a:r>
                <a:r>
                  <a:rPr lang="en-US" sz="3200" dirty="0" err="1">
                    <a:solidFill>
                      <a:schemeClr val="tx1"/>
                    </a:solidFill>
                    <a:effectLst/>
                    <a:ea typeface="SimSun" panose="02010600030101010101" pitchFamily="2" charset="-122"/>
                  </a:rPr>
                  <a:t>lợi</a:t>
                </a:r>
                <a:r>
                  <a:rPr lang="en-US" sz="3200" dirty="0">
                    <a:solidFill>
                      <a:schemeClr val="tx1"/>
                    </a:solidFill>
                    <a:effectLst/>
                    <a:ea typeface="SimSun" panose="02010600030101010101" pitchFamily="2" charset="-122"/>
                  </a:rPr>
                  <a:t> </a:t>
                </a:r>
                <a:r>
                  <a:rPr lang="en-US" sz="3200" dirty="0" err="1">
                    <a:solidFill>
                      <a:schemeClr val="tx1"/>
                    </a:solidFill>
                    <a:effectLst/>
                    <a:ea typeface="SimSun" panose="02010600030101010101" pitchFamily="2" charset="-122"/>
                  </a:rPr>
                  <a:t>cho</a:t>
                </a:r>
                <a:r>
                  <a:rPr lang="en-US" sz="3200" dirty="0">
                    <a:solidFill>
                      <a:schemeClr val="tx1"/>
                    </a:solidFill>
                    <a:effectLst/>
                    <a:ea typeface="SimSun" panose="02010600030101010101" pitchFamily="2" charset="-122"/>
                  </a:rPr>
                  <a:t> </a:t>
                </a:r>
                <a:r>
                  <a:rPr lang="en-US" sz="3200" dirty="0" err="1">
                    <a:solidFill>
                      <a:schemeClr val="tx1"/>
                    </a:solidFill>
                    <a:effectLst/>
                    <a:ea typeface="SimSun" panose="02010600030101010101" pitchFamily="2" charset="-122"/>
                  </a:rPr>
                  <a:t>biến</a:t>
                </a:r>
                <a:r>
                  <a:rPr lang="en-US" sz="3200" dirty="0">
                    <a:solidFill>
                      <a:schemeClr val="tx1"/>
                    </a:solidFill>
                    <a:effectLst/>
                    <a:ea typeface="SimSun" panose="02010600030101010101" pitchFamily="2" charset="-122"/>
                  </a:rPr>
                  <a:t> </a:t>
                </a:r>
                <a:r>
                  <a:rPr lang="en-US" sz="3200" dirty="0" err="1">
                    <a:solidFill>
                      <a:schemeClr val="tx1"/>
                    </a:solidFill>
                    <a:effectLst/>
                    <a:ea typeface="SimSun" panose="02010600030101010101" pitchFamily="2" charset="-122"/>
                  </a:rPr>
                  <a:t>cố</a:t>
                </a:r>
                <a:r>
                  <a:rPr lang="en-US" sz="3200" dirty="0">
                    <a:solidFill>
                      <a:schemeClr val="tx1"/>
                    </a:solidFill>
                    <a:effectLst/>
                    <a:ea typeface="SimSun" panose="02010600030101010101" pitchFamily="2" charset="-122"/>
                    <a:cs typeface="Arial" panose="020B0604020202020204" pitchFamily="34" charset="0"/>
                  </a:rPr>
                  <a:t> </a:t>
                </a:r>
                <a14:m>
                  <m:oMath xmlns:m="http://schemas.openxmlformats.org/officeDocument/2006/math">
                    <m:r>
                      <a:rPr lang="en-US" sz="3200" b="0" i="1" smtClean="0">
                        <a:solidFill>
                          <a:schemeClr val="tx1"/>
                        </a:solidFill>
                        <a:latin typeface="Cambria Math" panose="02040503050406030204" pitchFamily="18" charset="0"/>
                        <a:cs typeface="Arial" panose="020B0604020202020204" pitchFamily="34" charset="0"/>
                      </a:rPr>
                      <m:t>𝐴</m:t>
                    </m:r>
                  </m:oMath>
                </a14:m>
                <a:r>
                  <a:rPr lang="en-US" sz="3200" dirty="0">
                    <a:solidFill>
                      <a:schemeClr val="tx1"/>
                    </a:solidFill>
                    <a:effectLst/>
                    <a:ea typeface="SimSun" panose="02010600030101010101" pitchFamily="2" charset="-122"/>
                  </a:rPr>
                  <a:t> </a:t>
                </a:r>
                <a:r>
                  <a:rPr lang="en-US" sz="3200" dirty="0" err="1">
                    <a:solidFill>
                      <a:schemeClr val="tx1"/>
                    </a:solidFill>
                    <a:effectLst/>
                    <a:ea typeface="SimSun" panose="02010600030101010101" pitchFamily="2" charset="-122"/>
                  </a:rPr>
                  <a:t>là</a:t>
                </a:r>
                <a:r>
                  <a:rPr lang="en-US" sz="3200" dirty="0">
                    <a:solidFill>
                      <a:schemeClr val="tx1"/>
                    </a:solidFill>
                    <a:effectLst/>
                    <a:ea typeface="SimSun" panose="02010600030101010101" pitchFamily="2" charset="-122"/>
                  </a:rPr>
                  <a:t> </a:t>
                </a:r>
                <a14:m>
                  <m:oMath xmlns:m="http://schemas.openxmlformats.org/officeDocument/2006/math">
                    <m:r>
                      <a:rPr lang="en-US" sz="3200" i="1" ker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𝑇𝐺</m:t>
                    </m:r>
                    <m:r>
                      <a:rPr lang="en-US" sz="3200" i="1" ker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m:t>
                    </m:r>
                    <m:r>
                      <a:rPr lang="en-US" sz="3200" i="1" kern="0">
                        <a:solidFill>
                          <a:schemeClr val="tx1"/>
                        </a:solidFill>
                        <a:latin typeface="Cambria Math" panose="02040503050406030204" pitchFamily="18" charset="0"/>
                        <a:ea typeface="Dotum" panose="020B0600000101010101" pitchFamily="34" charset="-127"/>
                        <a:cs typeface="Arial" panose="020B0604020202020204" pitchFamily="34" charset="0"/>
                        <a:sym typeface="Arial"/>
                      </a:rPr>
                      <m:t>𝐺𝑇</m:t>
                    </m:r>
                  </m:oMath>
                </a14:m>
                <a:r>
                  <a:rPr lang="en-US" sz="3200" dirty="0">
                    <a:solidFill>
                      <a:schemeClr val="tx1"/>
                    </a:solidFill>
                  </a:rPr>
                  <a:t> nên </a:t>
                </a:r>
                <a14:m>
                  <m:oMath xmlns:m="http://schemas.openxmlformats.org/officeDocument/2006/math">
                    <m:r>
                      <a:rPr lang="en-US" sz="3200" i="1">
                        <a:solidFill>
                          <a:schemeClr val="tx1"/>
                        </a:solidFill>
                        <a:latin typeface="Cambria Math" panose="02040503050406030204" pitchFamily="18" charset="0"/>
                        <a:cs typeface="Arial" panose="020B0604020202020204" pitchFamily="34" charset="0"/>
                      </a:rPr>
                      <m:t>𝐴</m:t>
                    </m:r>
                  </m:oMath>
                </a14:m>
                <a:r>
                  <a:rPr lang="en-US" sz="3200" dirty="0">
                    <a:solidFill>
                      <a:schemeClr val="tx1"/>
                    </a:solidFill>
                  </a:rPr>
                  <a:t> </a:t>
                </a:r>
                <a:r>
                  <a:rPr lang="en-US" sz="3200" dirty="0" err="1">
                    <a:solidFill>
                      <a:schemeClr val="tx1"/>
                    </a:solidFill>
                  </a:rPr>
                  <a:t>có</a:t>
                </a:r>
                <a:r>
                  <a:rPr lang="en-US" sz="3200" dirty="0">
                    <a:solidFill>
                      <a:schemeClr val="tx1"/>
                    </a:solidFill>
                  </a:rPr>
                  <a:t> 2 </a:t>
                </a:r>
                <a:r>
                  <a:rPr lang="en-US" sz="3200" dirty="0" err="1">
                    <a:solidFill>
                      <a:schemeClr val="tx1"/>
                    </a:solidFill>
                  </a:rPr>
                  <a:t>phần</a:t>
                </a:r>
                <a:r>
                  <a:rPr lang="en-US" sz="3200" dirty="0">
                    <a:solidFill>
                      <a:schemeClr val="tx1"/>
                    </a:solidFill>
                  </a:rPr>
                  <a:t> </a:t>
                </a:r>
                <a:r>
                  <a:rPr lang="en-US" sz="3200" dirty="0" err="1">
                    <a:solidFill>
                      <a:schemeClr val="tx1"/>
                    </a:solidFill>
                  </a:rPr>
                  <a:t>tử</a:t>
                </a:r>
                <a:r>
                  <a:rPr lang="en-US" sz="3200" dirty="0">
                    <a:solidFill>
                      <a:schemeClr val="tx1"/>
                    </a:solidFill>
                  </a:rPr>
                  <a:t> .</a:t>
                </a:r>
              </a:p>
              <a:p>
                <a:r>
                  <a:rPr lang="en-US" sz="3200" dirty="0" err="1">
                    <a:solidFill>
                      <a:schemeClr val="tx1"/>
                    </a:solidFill>
                  </a:rPr>
                  <a:t>Vậy</a:t>
                </a:r>
                <a:r>
                  <a:rPr lang="en-US" sz="3200" dirty="0">
                    <a:solidFill>
                      <a:schemeClr val="tx1"/>
                    </a:solidFill>
                  </a:rPr>
                  <a:t> </a:t>
                </a:r>
                <a14:m>
                  <m:oMath xmlns:m="http://schemas.openxmlformats.org/officeDocument/2006/math">
                    <m:r>
                      <a:rPr lang="en-US" sz="3200" i="1" smtClean="0">
                        <a:solidFill>
                          <a:schemeClr val="tx1"/>
                        </a:solidFill>
                        <a:latin typeface="Cambria Math" panose="02040503050406030204" pitchFamily="18" charset="0"/>
                        <a:ea typeface="Tahoma" panose="020B0604030504040204" pitchFamily="34" charset="0"/>
                        <a:cs typeface="Arial" panose="020B0604020202020204" pitchFamily="34" charset="0"/>
                        <a:sym typeface="Arial"/>
                      </a:rPr>
                      <m:t>𝑃</m:t>
                    </m:r>
                    <m:d>
                      <m:dPr>
                        <m:ctrlPr>
                          <a:rPr lang="en-US" sz="3200" i="1">
                            <a:solidFill>
                              <a:schemeClr val="tx1"/>
                            </a:solidFill>
                            <a:latin typeface="Cambria Math"/>
                            <a:ea typeface="Tahoma" panose="020B0604030504040204" pitchFamily="34" charset="0"/>
                            <a:cs typeface="Arial" panose="020B0604020202020204" pitchFamily="34" charset="0"/>
                            <a:sym typeface="Arial"/>
                          </a:rPr>
                        </m:ctrlPr>
                      </m:dPr>
                      <m:e>
                        <m:r>
                          <a:rPr lang="en-US" sz="3200" i="1">
                            <a:solidFill>
                              <a:schemeClr val="tx1"/>
                            </a:solidFill>
                            <a:latin typeface="Cambria Math" panose="02040503050406030204" pitchFamily="18" charset="0"/>
                            <a:ea typeface="Tahoma" panose="020B0604030504040204" pitchFamily="34" charset="0"/>
                            <a:cs typeface="Arial" panose="020B0604020202020204" pitchFamily="34" charset="0"/>
                            <a:sym typeface="Arial"/>
                          </a:rPr>
                          <m:t>𝐴</m:t>
                        </m:r>
                      </m:e>
                    </m:d>
                    <m:r>
                      <a:rPr lang="en-US" sz="3200" i="1">
                        <a:solidFill>
                          <a:schemeClr val="tx1"/>
                        </a:solidFill>
                        <a:latin typeface="Cambria Math" panose="02040503050406030204" pitchFamily="18" charset="0"/>
                        <a:ea typeface="Tahoma" panose="020B0604030504040204" pitchFamily="34" charset="0"/>
                        <a:cs typeface="Arial" panose="020B0604020202020204" pitchFamily="34" charset="0"/>
                        <a:sym typeface="Arial"/>
                      </a:rPr>
                      <m:t>=</m:t>
                    </m:r>
                    <m:f>
                      <m:fPr>
                        <m:ctrlPr>
                          <a:rPr lang="en-US" sz="3200" i="1">
                            <a:solidFill>
                              <a:schemeClr val="tx1"/>
                            </a:solidFill>
                            <a:latin typeface="Cambria Math"/>
                            <a:ea typeface="Tahoma" panose="020B0604030504040204" pitchFamily="34" charset="0"/>
                            <a:cs typeface="Arial" panose="020B0604020202020204" pitchFamily="34" charset="0"/>
                            <a:sym typeface="Arial"/>
                          </a:rPr>
                        </m:ctrlPr>
                      </m:fPr>
                      <m:num>
                        <m:r>
                          <a:rPr lang="en-US" sz="3200" i="1">
                            <a:solidFill>
                              <a:schemeClr val="tx1"/>
                            </a:solidFill>
                            <a:latin typeface="Cambria Math" panose="02040503050406030204" pitchFamily="18" charset="0"/>
                            <a:ea typeface="Tahoma" panose="020B0604030504040204" pitchFamily="34" charset="0"/>
                            <a:cs typeface="Arial" panose="020B0604020202020204" pitchFamily="34" charset="0"/>
                            <a:sym typeface="Arial"/>
                          </a:rPr>
                          <m:t>1</m:t>
                        </m:r>
                      </m:num>
                      <m:den>
                        <m:r>
                          <a:rPr lang="en-US" sz="3200" b="0" i="1" smtClean="0">
                            <a:solidFill>
                              <a:schemeClr val="tx1"/>
                            </a:solidFill>
                            <a:latin typeface="Cambria Math" panose="02040503050406030204" pitchFamily="18" charset="0"/>
                            <a:ea typeface="Tahoma" panose="020B0604030504040204" pitchFamily="34" charset="0"/>
                            <a:cs typeface="Arial" panose="020B0604020202020204" pitchFamily="34" charset="0"/>
                            <a:sym typeface="Arial"/>
                          </a:rPr>
                          <m:t>2</m:t>
                        </m:r>
                      </m:den>
                    </m:f>
                  </m:oMath>
                </a14:m>
                <a:endParaRPr lang="en-US" sz="3200" dirty="0">
                  <a:solidFill>
                    <a:schemeClr val="tx1"/>
                  </a:solidFill>
                </a:endParaRPr>
              </a:p>
            </p:txBody>
          </p:sp>
        </mc:Choice>
        <mc:Fallback xmlns="">
          <p:sp>
            <p:nvSpPr>
              <p:cNvPr id="26" name="TextBox 25">
                <a:extLst>
                  <a:ext uri="{FF2B5EF4-FFF2-40B4-BE49-F238E27FC236}">
                    <a16:creationId xmlns:a16="http://schemas.microsoft.com/office/drawing/2014/main" id="{189DB2A7-CCA0-951B-E0D2-60421606D2B8}"/>
                  </a:ext>
                </a:extLst>
              </p:cNvPr>
              <p:cNvSpPr txBox="1">
                <a:spLocks noRot="1" noChangeAspect="1" noMove="1" noResize="1" noEditPoints="1" noAdjustHandles="1" noChangeArrowheads="1" noChangeShapeType="1" noTextEdit="1"/>
              </p:cNvSpPr>
              <p:nvPr/>
            </p:nvSpPr>
            <p:spPr>
              <a:xfrm>
                <a:off x="381001" y="7962900"/>
                <a:ext cx="17602200" cy="2278637"/>
              </a:xfrm>
              <a:prstGeom prst="rect">
                <a:avLst/>
              </a:prstGeom>
              <a:blipFill>
                <a:blip r:embed="rId17"/>
                <a:stretch>
                  <a:fillRect l="-901" t="-4011" b="-3743"/>
                </a:stretch>
              </a:blipFill>
            </p:spPr>
            <p:txBody>
              <a:bodyPr/>
              <a:lstStyle/>
              <a:p>
                <a:r>
                  <a:rPr lang="en-US">
                    <a:noFill/>
                  </a:rPr>
                  <a:t> </a:t>
                </a:r>
              </a:p>
            </p:txBody>
          </p:sp>
        </mc:Fallback>
      </mc:AlternateContent>
    </p:spTree>
    <p:extLst>
      <p:ext uri="{BB962C8B-B14F-4D97-AF65-F5344CB8AC3E}">
        <p14:creationId xmlns:p14="http://schemas.microsoft.com/office/powerpoint/2010/main" val="135117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8"/>
                </p:tgtEl>
              </p:cMediaNode>
            </p:audio>
            <p:seq concurrent="1" nextAc="seek">
              <p:cTn id="29" restart="whenNotActive" fill="hold" evtFilter="cancelBubble" nodeType="interactiveSeq">
                <p:stCondLst>
                  <p:cond evt="onClick" delay="0">
                    <p:tgtEl>
                      <p:spTgt spid="25"/>
                    </p:tgtEl>
                  </p:cond>
                </p:stCondLst>
                <p:endSync evt="end" delay="0">
                  <p:rtn val="all"/>
                </p:endSync>
                <p:childTnLst>
                  <p:par>
                    <p:cTn id="30" fill="hold">
                      <p:stCondLst>
                        <p:cond delay="0"/>
                      </p:stCondLst>
                      <p:childTnLst>
                        <p:par>
                          <p:cTn id="31" fill="hold">
                            <p:stCondLst>
                              <p:cond delay="0"/>
                            </p:stCondLst>
                            <p:childTnLst>
                              <p:par>
                                <p:cTn id="32" presetID="24" presetClass="emph" presetSubtype="0" fill="hold" grpId="1" nodeType="clickEffect">
                                  <p:stCondLst>
                                    <p:cond delay="0"/>
                                  </p:stCondLst>
                                  <p:childTnLst>
                                    <p:animClr clrSpc="hsl" dir="cw">
                                      <p:cBhvr override="childStyle">
                                        <p:cTn id="33" dur="500" fill="hold"/>
                                        <p:tgtEl>
                                          <p:spTgt spid="25"/>
                                        </p:tgtEl>
                                        <p:attrNameLst>
                                          <p:attrName>style.color</p:attrName>
                                        </p:attrNameLst>
                                      </p:cBhvr>
                                      <p:by>
                                        <p:hsl h="0" s="-12549" l="-25098"/>
                                      </p:by>
                                    </p:animClr>
                                    <p:animClr clrSpc="hsl" dir="cw">
                                      <p:cBhvr>
                                        <p:cTn id="34" dur="500" fill="hold"/>
                                        <p:tgtEl>
                                          <p:spTgt spid="25"/>
                                        </p:tgtEl>
                                        <p:attrNameLst>
                                          <p:attrName>fillcolor</p:attrName>
                                        </p:attrNameLst>
                                      </p:cBhvr>
                                      <p:by>
                                        <p:hsl h="0" s="-12549" l="-25098"/>
                                      </p:by>
                                    </p:animClr>
                                    <p:animClr clrSpc="hsl" dir="cw">
                                      <p:cBhvr>
                                        <p:cTn id="35" dur="500" fill="hold"/>
                                        <p:tgtEl>
                                          <p:spTgt spid="25"/>
                                        </p:tgtEl>
                                        <p:attrNameLst>
                                          <p:attrName>stroke.color</p:attrName>
                                        </p:attrNameLst>
                                      </p:cBhvr>
                                      <p:by>
                                        <p:hsl h="0" s="-12549" l="-25098"/>
                                      </p:by>
                                    </p:animClr>
                                    <p:set>
                                      <p:cBhvr>
                                        <p:cTn id="36" dur="500" fill="hold"/>
                                        <p:tgtEl>
                                          <p:spTgt spid="25"/>
                                        </p:tgtEl>
                                        <p:attrNameLst>
                                          <p:attrName>fill.type</p:attrName>
                                        </p:attrNameLst>
                                      </p:cBhvr>
                                      <p:to>
                                        <p:strVal val="solid"/>
                                      </p:to>
                                    </p:set>
                                  </p:childTnLst>
                                </p:cTn>
                              </p:par>
                              <p:par>
                                <p:cTn id="37" presetID="19" presetClass="emph" presetSubtype="0" fill="hold" grpId="0" nodeType="withEffect">
                                  <p:stCondLst>
                                    <p:cond delay="0"/>
                                  </p:stCondLst>
                                  <p:childTnLst>
                                    <p:animClr clrSpc="rgb" dir="cw">
                                      <p:cBhvr override="childStyle">
                                        <p:cTn id="38" dur="500" fill="hold"/>
                                        <p:tgtEl>
                                          <p:spTgt spid="15"/>
                                        </p:tgtEl>
                                        <p:attrNameLst>
                                          <p:attrName>style.color</p:attrName>
                                        </p:attrNameLst>
                                      </p:cBhvr>
                                      <p:to>
                                        <a:srgbClr val="FFC000"/>
                                      </p:to>
                                    </p:animClr>
                                    <p:animClr clrSpc="rgb" dir="cw">
                                      <p:cBhvr>
                                        <p:cTn id="39" dur="500" fill="hold"/>
                                        <p:tgtEl>
                                          <p:spTgt spid="15"/>
                                        </p:tgtEl>
                                        <p:attrNameLst>
                                          <p:attrName>fillcolor</p:attrName>
                                        </p:attrNameLst>
                                      </p:cBhvr>
                                      <p:to>
                                        <a:srgbClr val="FFC000"/>
                                      </p:to>
                                    </p:animClr>
                                    <p:set>
                                      <p:cBhvr>
                                        <p:cTn id="40" dur="500" fill="hold"/>
                                        <p:tgtEl>
                                          <p:spTgt spid="15"/>
                                        </p:tgtEl>
                                        <p:attrNameLst>
                                          <p:attrName>fill.type</p:attrName>
                                        </p:attrNameLst>
                                      </p:cBhvr>
                                      <p:to>
                                        <p:strVal val="solid"/>
                                      </p:to>
                                    </p:set>
                                    <p:set>
                                      <p:cBhvr>
                                        <p:cTn id="41" dur="500" fill="hold"/>
                                        <p:tgtEl>
                                          <p:spTgt spid="15"/>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20218" fill="hold"/>
                                        <p:tgtEl>
                                          <p:spTgt spid="39"/>
                                        </p:tgtEl>
                                      </p:cBhvr>
                                    </p:cmd>
                                  </p:childTnLst>
                                </p:cTn>
                              </p:par>
                              <p:par>
                                <p:cTn id="44" presetID="3" presetClass="mediacall" presetSubtype="0" fill="hold" nodeType="withEffect">
                                  <p:stCondLst>
                                    <p:cond delay="0"/>
                                  </p:stCondLst>
                                  <p:childTnLst>
                                    <p:cmd type="call" cmd="stop">
                                      <p:cBhvr>
                                        <p:cTn id="45" dur="1" fill="hold"/>
                                        <p:tgtEl>
                                          <p:spTgt spid="38"/>
                                        </p:tgtEl>
                                      </p:cBhvr>
                                    </p:cmd>
                                  </p:childTnLst>
                                </p:cTn>
                              </p:par>
                              <p:par>
                                <p:cTn id="46" presetID="19" presetClass="emph" presetSubtype="0" repeatCount="4000" fill="hold" grpId="1" nodeType="withEffect">
                                  <p:stCondLst>
                                    <p:cond delay="3000"/>
                                  </p:stCondLst>
                                  <p:childTnLst>
                                    <p:animClr clrSpc="rgb" dir="cw">
                                      <p:cBhvr override="childStyle">
                                        <p:cTn id="47" dur="500" fill="hold"/>
                                        <p:tgtEl>
                                          <p:spTgt spid="15"/>
                                        </p:tgtEl>
                                        <p:attrNameLst>
                                          <p:attrName>style.color</p:attrName>
                                        </p:attrNameLst>
                                      </p:cBhvr>
                                      <p:to>
                                        <a:srgbClr val="92D050"/>
                                      </p:to>
                                    </p:animClr>
                                    <p:animClr clrSpc="rgb" dir="cw">
                                      <p:cBhvr>
                                        <p:cTn id="48" dur="500" fill="hold"/>
                                        <p:tgtEl>
                                          <p:spTgt spid="15"/>
                                        </p:tgtEl>
                                        <p:attrNameLst>
                                          <p:attrName>fillcolor</p:attrName>
                                        </p:attrNameLst>
                                      </p:cBhvr>
                                      <p:to>
                                        <a:srgbClr val="92D050"/>
                                      </p:to>
                                    </p:animClr>
                                    <p:set>
                                      <p:cBhvr>
                                        <p:cTn id="49" dur="500" fill="hold"/>
                                        <p:tgtEl>
                                          <p:spTgt spid="15"/>
                                        </p:tgtEl>
                                        <p:attrNameLst>
                                          <p:attrName>fill.type</p:attrName>
                                        </p:attrNameLst>
                                      </p:cBhvr>
                                      <p:to>
                                        <p:strVal val="solid"/>
                                      </p:to>
                                    </p:set>
                                    <p:set>
                                      <p:cBhvr>
                                        <p:cTn id="50" dur="500" fill="hold"/>
                                        <p:tgtEl>
                                          <p:spTgt spid="15"/>
                                        </p:tgtEl>
                                        <p:attrNameLst>
                                          <p:attrName>fill.on</p:attrName>
                                        </p:attrNameLst>
                                      </p:cBhvr>
                                      <p:to>
                                        <p:strVal val="true"/>
                                      </p:to>
                                    </p:set>
                                  </p:childTnLst>
                                </p:cTn>
                              </p:par>
                              <p:par>
                                <p:cTn id="51" presetID="1" presetClass="mediacall" presetSubtype="0" fill="hold" nodeType="withEffect">
                                  <p:stCondLst>
                                    <p:cond delay="3000"/>
                                  </p:stCondLst>
                                  <p:childTnLst>
                                    <p:cmd type="call" cmd="playFrom(0.0)">
                                      <p:cBhvr>
                                        <p:cTn id="52" dur="7732" fill="hold"/>
                                        <p:tgtEl>
                                          <p:spTgt spid="40"/>
                                        </p:tgtEl>
                                      </p:cBhvr>
                                    </p:cmd>
                                  </p:childTnLst>
                                </p:cTn>
                              </p:par>
                              <p:par>
                                <p:cTn id="53" presetID="3" presetClass="mediacall" presetSubtype="0" fill="hold" nodeType="withEffect">
                                  <p:stCondLst>
                                    <p:cond delay="3000"/>
                                  </p:stCondLst>
                                  <p:childTnLst>
                                    <p:cmd type="call" cmd="stop">
                                      <p:cBhvr>
                                        <p:cTn id="54" dur="1" fill="hold"/>
                                        <p:tgtEl>
                                          <p:spTgt spid="39"/>
                                        </p:tgtEl>
                                      </p:cBhvr>
                                    </p:cmd>
                                  </p:childTnLst>
                                </p:cTn>
                              </p:par>
                              <p:par>
                                <p:cTn id="55" presetID="24" presetClass="emph" presetSubtype="0" fill="hold" grpId="2" nodeType="withEffect">
                                  <p:stCondLst>
                                    <p:cond delay="3000"/>
                                  </p:stCondLst>
                                  <p:childTnLst>
                                    <p:animClr clrSpc="hsl" dir="cw">
                                      <p:cBhvr override="childStyle">
                                        <p:cTn id="56" dur="500" fill="hold"/>
                                        <p:tgtEl>
                                          <p:spTgt spid="25"/>
                                        </p:tgtEl>
                                        <p:attrNameLst>
                                          <p:attrName>style.color</p:attrName>
                                        </p:attrNameLst>
                                      </p:cBhvr>
                                      <p:by>
                                        <p:hsl h="0" s="-12549" l="-25098"/>
                                      </p:by>
                                    </p:animClr>
                                    <p:animClr clrSpc="hsl" dir="cw">
                                      <p:cBhvr>
                                        <p:cTn id="57" dur="500" fill="hold"/>
                                        <p:tgtEl>
                                          <p:spTgt spid="25"/>
                                        </p:tgtEl>
                                        <p:attrNameLst>
                                          <p:attrName>fillcolor</p:attrName>
                                        </p:attrNameLst>
                                      </p:cBhvr>
                                      <p:by>
                                        <p:hsl h="0" s="-12549" l="-25098"/>
                                      </p:by>
                                    </p:animClr>
                                    <p:animClr clrSpc="hsl" dir="cw">
                                      <p:cBhvr>
                                        <p:cTn id="58" dur="500" fill="hold"/>
                                        <p:tgtEl>
                                          <p:spTgt spid="25"/>
                                        </p:tgtEl>
                                        <p:attrNameLst>
                                          <p:attrName>stroke.color</p:attrName>
                                        </p:attrNameLst>
                                      </p:cBhvr>
                                      <p:by>
                                        <p:hsl h="0" s="-12549" l="-25098"/>
                                      </p:by>
                                    </p:animClr>
                                    <p:set>
                                      <p:cBhvr>
                                        <p:cTn id="59"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0" restart="whenNotActive" fill="hold" evtFilter="cancelBubble" nodeType="interactiveSeq">
                <p:stCondLst>
                  <p:cond evt="onClick" delay="0">
                    <p:tgtEl>
                      <p:spTgt spid="33"/>
                    </p:tgtEl>
                  </p:cond>
                </p:stCondLst>
                <p:endSync evt="end" delay="0">
                  <p:rtn val="all"/>
                </p:endSync>
                <p:childTnLst>
                  <p:par>
                    <p:cTn id="61" fill="hold">
                      <p:stCondLst>
                        <p:cond delay="0"/>
                      </p:stCondLst>
                      <p:childTnLst>
                        <p:par>
                          <p:cTn id="62" fill="hold">
                            <p:stCondLst>
                              <p:cond delay="0"/>
                            </p:stCondLst>
                            <p:childTnLst>
                              <p:par>
                                <p:cTn id="63" presetID="24" presetClass="emph" presetSubtype="0" fill="hold" grpId="1" nodeType="clickEffect">
                                  <p:stCondLst>
                                    <p:cond delay="0"/>
                                  </p:stCondLst>
                                  <p:childTnLst>
                                    <p:animClr clrSpc="hsl" dir="cw">
                                      <p:cBhvr override="childStyle">
                                        <p:cTn id="64" dur="500" fill="hold"/>
                                        <p:tgtEl>
                                          <p:spTgt spid="33"/>
                                        </p:tgtEl>
                                        <p:attrNameLst>
                                          <p:attrName>style.color</p:attrName>
                                        </p:attrNameLst>
                                      </p:cBhvr>
                                      <p:by>
                                        <p:hsl h="0" s="-12549" l="-25098"/>
                                      </p:by>
                                    </p:animClr>
                                    <p:animClr clrSpc="hsl" dir="cw">
                                      <p:cBhvr>
                                        <p:cTn id="65" dur="500" fill="hold"/>
                                        <p:tgtEl>
                                          <p:spTgt spid="33"/>
                                        </p:tgtEl>
                                        <p:attrNameLst>
                                          <p:attrName>fillcolor</p:attrName>
                                        </p:attrNameLst>
                                      </p:cBhvr>
                                      <p:by>
                                        <p:hsl h="0" s="-12549" l="-25098"/>
                                      </p:by>
                                    </p:animClr>
                                    <p:animClr clrSpc="hsl" dir="cw">
                                      <p:cBhvr>
                                        <p:cTn id="66" dur="500" fill="hold"/>
                                        <p:tgtEl>
                                          <p:spTgt spid="33"/>
                                        </p:tgtEl>
                                        <p:attrNameLst>
                                          <p:attrName>stroke.color</p:attrName>
                                        </p:attrNameLst>
                                      </p:cBhvr>
                                      <p:by>
                                        <p:hsl h="0" s="-12549" l="-25098"/>
                                      </p:by>
                                    </p:animClr>
                                    <p:set>
                                      <p:cBhvr>
                                        <p:cTn id="67" dur="500" fill="hold"/>
                                        <p:tgtEl>
                                          <p:spTgt spid="33"/>
                                        </p:tgtEl>
                                        <p:attrNameLst>
                                          <p:attrName>fill.type</p:attrName>
                                        </p:attrNameLst>
                                      </p:cBhvr>
                                      <p:to>
                                        <p:strVal val="solid"/>
                                      </p:to>
                                    </p:set>
                                  </p:childTnLst>
                                </p:cTn>
                              </p:par>
                              <p:par>
                                <p:cTn id="68" presetID="19" presetClass="emph" presetSubtype="0" fill="hold" grpId="0" nodeType="withEffect">
                                  <p:stCondLst>
                                    <p:cond delay="0"/>
                                  </p:stCondLst>
                                  <p:childTnLst>
                                    <p:animClr clrSpc="rgb" dir="cw">
                                      <p:cBhvr override="childStyle">
                                        <p:cTn id="69" dur="500" fill="hold"/>
                                        <p:tgtEl>
                                          <p:spTgt spid="31"/>
                                        </p:tgtEl>
                                        <p:attrNameLst>
                                          <p:attrName>style.color</p:attrName>
                                        </p:attrNameLst>
                                      </p:cBhvr>
                                      <p:to>
                                        <a:srgbClr val="FFC000"/>
                                      </p:to>
                                    </p:animClr>
                                    <p:animClr clrSpc="rgb" dir="cw">
                                      <p:cBhvr>
                                        <p:cTn id="70" dur="500" fill="hold"/>
                                        <p:tgtEl>
                                          <p:spTgt spid="31"/>
                                        </p:tgtEl>
                                        <p:attrNameLst>
                                          <p:attrName>fillcolor</p:attrName>
                                        </p:attrNameLst>
                                      </p:cBhvr>
                                      <p:to>
                                        <a:srgbClr val="FFC000"/>
                                      </p:to>
                                    </p:animClr>
                                    <p:set>
                                      <p:cBhvr>
                                        <p:cTn id="71" dur="500" fill="hold"/>
                                        <p:tgtEl>
                                          <p:spTgt spid="31"/>
                                        </p:tgtEl>
                                        <p:attrNameLst>
                                          <p:attrName>fill.type</p:attrName>
                                        </p:attrNameLst>
                                      </p:cBhvr>
                                      <p:to>
                                        <p:strVal val="solid"/>
                                      </p:to>
                                    </p:set>
                                    <p:set>
                                      <p:cBhvr>
                                        <p:cTn id="72" dur="500" fill="hold"/>
                                        <p:tgtEl>
                                          <p:spTgt spid="3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20218" fill="hold"/>
                                        <p:tgtEl>
                                          <p:spTgt spid="39"/>
                                        </p:tgtEl>
                                      </p:cBhvr>
                                    </p:cmd>
                                  </p:childTnLst>
                                </p:cTn>
                              </p:par>
                              <p:par>
                                <p:cTn id="75" presetID="3" presetClass="mediacall" presetSubtype="0" fill="hold" nodeType="withEffect">
                                  <p:stCondLst>
                                    <p:cond delay="0"/>
                                  </p:stCondLst>
                                  <p:childTnLst>
                                    <p:cmd type="call" cmd="stop">
                                      <p:cBhvr>
                                        <p:cTn id="76" dur="1" fill="hold"/>
                                        <p:tgtEl>
                                          <p:spTgt spid="38"/>
                                        </p:tgtEl>
                                      </p:cBhvr>
                                    </p:cmd>
                                  </p:childTnLst>
                                </p:cTn>
                              </p:par>
                              <p:par>
                                <p:cTn id="77" presetID="19" presetClass="emph" presetSubtype="0" fill="hold" grpId="1" nodeType="withEffect">
                                  <p:stCondLst>
                                    <p:cond delay="3000"/>
                                  </p:stCondLst>
                                  <p:childTnLst>
                                    <p:animClr clrSpc="rgb" dir="cw">
                                      <p:cBhvr override="childStyle">
                                        <p:cTn id="78" dur="500" fill="hold"/>
                                        <p:tgtEl>
                                          <p:spTgt spid="31"/>
                                        </p:tgtEl>
                                        <p:attrNameLst>
                                          <p:attrName>style.color</p:attrName>
                                        </p:attrNameLst>
                                      </p:cBhvr>
                                      <p:to>
                                        <a:srgbClr val="FF0000"/>
                                      </p:to>
                                    </p:animClr>
                                    <p:animClr clrSpc="rgb" dir="cw">
                                      <p:cBhvr>
                                        <p:cTn id="79" dur="500" fill="hold"/>
                                        <p:tgtEl>
                                          <p:spTgt spid="31"/>
                                        </p:tgtEl>
                                        <p:attrNameLst>
                                          <p:attrName>fillcolor</p:attrName>
                                        </p:attrNameLst>
                                      </p:cBhvr>
                                      <p:to>
                                        <a:srgbClr val="FF0000"/>
                                      </p:to>
                                    </p:animClr>
                                    <p:set>
                                      <p:cBhvr>
                                        <p:cTn id="80" dur="500" fill="hold"/>
                                        <p:tgtEl>
                                          <p:spTgt spid="31"/>
                                        </p:tgtEl>
                                        <p:attrNameLst>
                                          <p:attrName>fill.type</p:attrName>
                                        </p:attrNameLst>
                                      </p:cBhvr>
                                      <p:to>
                                        <p:strVal val="solid"/>
                                      </p:to>
                                    </p:set>
                                    <p:set>
                                      <p:cBhvr>
                                        <p:cTn id="81" dur="500" fill="hold"/>
                                        <p:tgtEl>
                                          <p:spTgt spid="31"/>
                                        </p:tgtEl>
                                        <p:attrNameLst>
                                          <p:attrName>fill.on</p:attrName>
                                        </p:attrNameLst>
                                      </p:cBhvr>
                                      <p:to>
                                        <p:strVal val="true"/>
                                      </p:to>
                                    </p:set>
                                  </p:childTnLst>
                                </p:cTn>
                              </p:par>
                              <p:par>
                                <p:cTn id="82" presetID="19" presetClass="emph" presetSubtype="0" repeatCount="4000" fill="hold" grpId="2" nodeType="withEffect">
                                  <p:stCondLst>
                                    <p:cond delay="3000"/>
                                  </p:stCondLst>
                                  <p:childTnLst>
                                    <p:animClr clrSpc="rgb" dir="cw">
                                      <p:cBhvr override="childStyle">
                                        <p:cTn id="83" dur="500" fill="hold"/>
                                        <p:tgtEl>
                                          <p:spTgt spid="15"/>
                                        </p:tgtEl>
                                        <p:attrNameLst>
                                          <p:attrName>style.color</p:attrName>
                                        </p:attrNameLst>
                                      </p:cBhvr>
                                      <p:to>
                                        <a:srgbClr val="92D050"/>
                                      </p:to>
                                    </p:animClr>
                                    <p:animClr clrSpc="rgb" dir="cw">
                                      <p:cBhvr>
                                        <p:cTn id="84" dur="500" fill="hold"/>
                                        <p:tgtEl>
                                          <p:spTgt spid="15"/>
                                        </p:tgtEl>
                                        <p:attrNameLst>
                                          <p:attrName>fillcolor</p:attrName>
                                        </p:attrNameLst>
                                      </p:cBhvr>
                                      <p:to>
                                        <a:srgbClr val="92D050"/>
                                      </p:to>
                                    </p:animClr>
                                    <p:set>
                                      <p:cBhvr>
                                        <p:cTn id="85" dur="500" fill="hold"/>
                                        <p:tgtEl>
                                          <p:spTgt spid="15"/>
                                        </p:tgtEl>
                                        <p:attrNameLst>
                                          <p:attrName>fill.type</p:attrName>
                                        </p:attrNameLst>
                                      </p:cBhvr>
                                      <p:to>
                                        <p:strVal val="solid"/>
                                      </p:to>
                                    </p:set>
                                    <p:set>
                                      <p:cBhvr>
                                        <p:cTn id="86" dur="500" fill="hold"/>
                                        <p:tgtEl>
                                          <p:spTgt spid="15"/>
                                        </p:tgtEl>
                                        <p:attrNameLst>
                                          <p:attrName>fill.on</p:attrName>
                                        </p:attrNameLst>
                                      </p:cBhvr>
                                      <p:to>
                                        <p:strVal val="true"/>
                                      </p:to>
                                    </p:set>
                                  </p:childTnLst>
                                </p:cTn>
                              </p:par>
                              <p:par>
                                <p:cTn id="87" presetID="1" presetClass="mediacall" presetSubtype="0" fill="hold" nodeType="withEffect">
                                  <p:stCondLst>
                                    <p:cond delay="3000"/>
                                  </p:stCondLst>
                                  <p:childTnLst>
                                    <p:cmd type="call" cmd="playFrom(0.0)">
                                      <p:cBhvr>
                                        <p:cTn id="88" dur="5903" fill="hold"/>
                                        <p:tgtEl>
                                          <p:spTgt spid="41"/>
                                        </p:tgtEl>
                                      </p:cBhvr>
                                    </p:cmd>
                                  </p:childTnLst>
                                </p:cTn>
                              </p:par>
                              <p:par>
                                <p:cTn id="89" presetID="3" presetClass="mediacall" presetSubtype="0" fill="hold" nodeType="withEffect">
                                  <p:stCondLst>
                                    <p:cond delay="3000"/>
                                  </p:stCondLst>
                                  <p:childTnLst>
                                    <p:cmd type="call" cmd="stop">
                                      <p:cBhvr>
                                        <p:cTn id="90" dur="1" fill="hold"/>
                                        <p:tgtEl>
                                          <p:spTgt spid="39"/>
                                        </p:tgtEl>
                                      </p:cBhvr>
                                    </p:cmd>
                                  </p:childTnLst>
                                </p:cTn>
                              </p:par>
                              <p:par>
                                <p:cTn id="91" presetID="30" presetClass="emph" presetSubtype="0" fill="hold" grpId="2" nodeType="withEffect">
                                  <p:stCondLst>
                                    <p:cond delay="3000"/>
                                  </p:stCondLst>
                                  <p:childTnLst>
                                    <p:animClr clrSpc="hsl" dir="cw">
                                      <p:cBhvr override="childStyle">
                                        <p:cTn id="92" dur="500" fill="hold"/>
                                        <p:tgtEl>
                                          <p:spTgt spid="33"/>
                                        </p:tgtEl>
                                        <p:attrNameLst>
                                          <p:attrName>style.color</p:attrName>
                                        </p:attrNameLst>
                                      </p:cBhvr>
                                      <p:by>
                                        <p:hsl h="0" s="12549" l="25098"/>
                                      </p:by>
                                    </p:animClr>
                                    <p:animClr clrSpc="hsl" dir="cw">
                                      <p:cBhvr>
                                        <p:cTn id="93" dur="500" fill="hold"/>
                                        <p:tgtEl>
                                          <p:spTgt spid="33"/>
                                        </p:tgtEl>
                                        <p:attrNameLst>
                                          <p:attrName>fillcolor</p:attrName>
                                        </p:attrNameLst>
                                      </p:cBhvr>
                                      <p:by>
                                        <p:hsl h="0" s="12549" l="25098"/>
                                      </p:by>
                                    </p:animClr>
                                    <p:animClr clrSpc="hsl" dir="cw">
                                      <p:cBhvr>
                                        <p:cTn id="94" dur="500" fill="hold"/>
                                        <p:tgtEl>
                                          <p:spTgt spid="33"/>
                                        </p:tgtEl>
                                        <p:attrNameLst>
                                          <p:attrName>stroke.color</p:attrName>
                                        </p:attrNameLst>
                                      </p:cBhvr>
                                      <p:by>
                                        <p:hsl h="0" s="12549" l="25098"/>
                                      </p:by>
                                    </p:animClr>
                                    <p:set>
                                      <p:cBhvr>
                                        <p:cTn id="95" dur="500" fill="hold"/>
                                        <p:tgtEl>
                                          <p:spTgt spid="33"/>
                                        </p:tgtEl>
                                        <p:attrNameLst>
                                          <p:attrName>fill.type</p:attrName>
                                        </p:attrNameLst>
                                      </p:cBhvr>
                                      <p:to>
                                        <p:strVal val="solid"/>
                                      </p:to>
                                    </p:set>
                                  </p:childTnLst>
                                </p:cTn>
                              </p:par>
                              <p:par>
                                <p:cTn id="96" presetID="24" presetClass="emph" presetSubtype="0" fill="hold" grpId="3" nodeType="withEffect">
                                  <p:stCondLst>
                                    <p:cond delay="3000"/>
                                  </p:stCondLst>
                                  <p:childTnLst>
                                    <p:animClr clrSpc="hsl" dir="cw">
                                      <p:cBhvr override="childStyle">
                                        <p:cTn id="97" dur="500" fill="hold"/>
                                        <p:tgtEl>
                                          <p:spTgt spid="25"/>
                                        </p:tgtEl>
                                        <p:attrNameLst>
                                          <p:attrName>style.color</p:attrName>
                                        </p:attrNameLst>
                                      </p:cBhvr>
                                      <p:by>
                                        <p:hsl h="0" s="-12549" l="-25098"/>
                                      </p:by>
                                    </p:animClr>
                                    <p:animClr clrSpc="hsl" dir="cw">
                                      <p:cBhvr>
                                        <p:cTn id="98" dur="500" fill="hold"/>
                                        <p:tgtEl>
                                          <p:spTgt spid="25"/>
                                        </p:tgtEl>
                                        <p:attrNameLst>
                                          <p:attrName>fillcolor</p:attrName>
                                        </p:attrNameLst>
                                      </p:cBhvr>
                                      <p:by>
                                        <p:hsl h="0" s="-12549" l="-25098"/>
                                      </p:by>
                                    </p:animClr>
                                    <p:animClr clrSpc="hsl" dir="cw">
                                      <p:cBhvr>
                                        <p:cTn id="99" dur="500" fill="hold"/>
                                        <p:tgtEl>
                                          <p:spTgt spid="25"/>
                                        </p:tgtEl>
                                        <p:attrNameLst>
                                          <p:attrName>stroke.color</p:attrName>
                                        </p:attrNameLst>
                                      </p:cBhvr>
                                      <p:by>
                                        <p:hsl h="0" s="-12549" l="-25098"/>
                                      </p:by>
                                    </p:animClr>
                                    <p:set>
                                      <p:cBhvr>
                                        <p:cTn id="100"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1" restart="whenNotActive" fill="hold" evtFilter="cancelBubble" nodeType="interactiveSeq">
                <p:stCondLst>
                  <p:cond evt="onClick" delay="0">
                    <p:tgtEl>
                      <p:spTgt spid="27"/>
                    </p:tgtEl>
                  </p:cond>
                </p:stCondLst>
                <p:endSync evt="end" delay="0">
                  <p:rtn val="all"/>
                </p:endSync>
                <p:childTnLst>
                  <p:par>
                    <p:cTn id="102" fill="hold">
                      <p:stCondLst>
                        <p:cond delay="0"/>
                      </p:stCondLst>
                      <p:childTnLst>
                        <p:par>
                          <p:cTn id="103" fill="hold">
                            <p:stCondLst>
                              <p:cond delay="0"/>
                            </p:stCondLst>
                            <p:childTnLst>
                              <p:par>
                                <p:cTn id="104" presetID="24" presetClass="emph" presetSubtype="0" fill="hold" grpId="1" nodeType="clickEffect">
                                  <p:stCondLst>
                                    <p:cond delay="0"/>
                                  </p:stCondLst>
                                  <p:childTnLst>
                                    <p:animClr clrSpc="hsl" dir="cw">
                                      <p:cBhvr override="childStyle">
                                        <p:cTn id="105" dur="500" fill="hold"/>
                                        <p:tgtEl>
                                          <p:spTgt spid="27"/>
                                        </p:tgtEl>
                                        <p:attrNameLst>
                                          <p:attrName>style.color</p:attrName>
                                        </p:attrNameLst>
                                      </p:cBhvr>
                                      <p:by>
                                        <p:hsl h="0" s="-12549" l="-25098"/>
                                      </p:by>
                                    </p:animClr>
                                    <p:animClr clrSpc="hsl" dir="cw">
                                      <p:cBhvr>
                                        <p:cTn id="106" dur="500" fill="hold"/>
                                        <p:tgtEl>
                                          <p:spTgt spid="27"/>
                                        </p:tgtEl>
                                        <p:attrNameLst>
                                          <p:attrName>fillcolor</p:attrName>
                                        </p:attrNameLst>
                                      </p:cBhvr>
                                      <p:by>
                                        <p:hsl h="0" s="-12549" l="-25098"/>
                                      </p:by>
                                    </p:animClr>
                                    <p:animClr clrSpc="hsl" dir="cw">
                                      <p:cBhvr>
                                        <p:cTn id="107" dur="500" fill="hold"/>
                                        <p:tgtEl>
                                          <p:spTgt spid="27"/>
                                        </p:tgtEl>
                                        <p:attrNameLst>
                                          <p:attrName>stroke.color</p:attrName>
                                        </p:attrNameLst>
                                      </p:cBhvr>
                                      <p:by>
                                        <p:hsl h="0" s="-12549" l="-25098"/>
                                      </p:by>
                                    </p:animClr>
                                    <p:set>
                                      <p:cBhvr>
                                        <p:cTn id="108" dur="500" fill="hold"/>
                                        <p:tgtEl>
                                          <p:spTgt spid="27"/>
                                        </p:tgtEl>
                                        <p:attrNameLst>
                                          <p:attrName>fill.type</p:attrName>
                                        </p:attrNameLst>
                                      </p:cBhvr>
                                      <p:to>
                                        <p:strVal val="solid"/>
                                      </p:to>
                                    </p:set>
                                  </p:childTnLst>
                                </p:cTn>
                              </p:par>
                              <p:par>
                                <p:cTn id="109" presetID="19" presetClass="emph" presetSubtype="0" fill="hold" grpId="0" nodeType="withEffect">
                                  <p:stCondLst>
                                    <p:cond delay="0"/>
                                  </p:stCondLst>
                                  <p:childTnLst>
                                    <p:animClr clrSpc="rgb" dir="cw">
                                      <p:cBhvr override="childStyle">
                                        <p:cTn id="110" dur="500" fill="hold"/>
                                        <p:tgtEl>
                                          <p:spTgt spid="16"/>
                                        </p:tgtEl>
                                        <p:attrNameLst>
                                          <p:attrName>style.color</p:attrName>
                                        </p:attrNameLst>
                                      </p:cBhvr>
                                      <p:to>
                                        <a:srgbClr val="FFC000"/>
                                      </p:to>
                                    </p:animClr>
                                    <p:animClr clrSpc="rgb" dir="cw">
                                      <p:cBhvr>
                                        <p:cTn id="111" dur="500" fill="hold"/>
                                        <p:tgtEl>
                                          <p:spTgt spid="16"/>
                                        </p:tgtEl>
                                        <p:attrNameLst>
                                          <p:attrName>fillcolor</p:attrName>
                                        </p:attrNameLst>
                                      </p:cBhvr>
                                      <p:to>
                                        <a:srgbClr val="FFC000"/>
                                      </p:to>
                                    </p:animClr>
                                    <p:set>
                                      <p:cBhvr>
                                        <p:cTn id="112" dur="500" fill="hold"/>
                                        <p:tgtEl>
                                          <p:spTgt spid="16"/>
                                        </p:tgtEl>
                                        <p:attrNameLst>
                                          <p:attrName>fill.type</p:attrName>
                                        </p:attrNameLst>
                                      </p:cBhvr>
                                      <p:to>
                                        <p:strVal val="solid"/>
                                      </p:to>
                                    </p:set>
                                    <p:set>
                                      <p:cBhvr>
                                        <p:cTn id="113" dur="500" fill="hold"/>
                                        <p:tgtEl>
                                          <p:spTgt spid="16"/>
                                        </p:tgtEl>
                                        <p:attrNameLst>
                                          <p:attrName>fill.on</p:attrName>
                                        </p:attrNameLst>
                                      </p:cBhvr>
                                      <p:to>
                                        <p:strVal val="true"/>
                                      </p:to>
                                    </p:set>
                                  </p:childTnLst>
                                </p:cTn>
                              </p:par>
                              <p:par>
                                <p:cTn id="114" presetID="1" presetClass="mediacall" presetSubtype="0" fill="hold" nodeType="withEffect">
                                  <p:stCondLst>
                                    <p:cond delay="0"/>
                                  </p:stCondLst>
                                  <p:childTnLst>
                                    <p:cmd type="call" cmd="playFrom(0.0)">
                                      <p:cBhvr>
                                        <p:cTn id="115" dur="20218" fill="hold"/>
                                        <p:tgtEl>
                                          <p:spTgt spid="39"/>
                                        </p:tgtEl>
                                      </p:cBhvr>
                                    </p:cmd>
                                  </p:childTnLst>
                                </p:cTn>
                              </p:par>
                              <p:par>
                                <p:cTn id="116" presetID="3" presetClass="mediacall" presetSubtype="0" fill="hold" nodeType="withEffect">
                                  <p:stCondLst>
                                    <p:cond delay="0"/>
                                  </p:stCondLst>
                                  <p:childTnLst>
                                    <p:cmd type="call" cmd="stop">
                                      <p:cBhvr>
                                        <p:cTn id="117" dur="1" fill="hold"/>
                                        <p:tgtEl>
                                          <p:spTgt spid="38"/>
                                        </p:tgtEl>
                                      </p:cBhvr>
                                    </p:cmd>
                                  </p:childTnLst>
                                </p:cTn>
                              </p:par>
                              <p:par>
                                <p:cTn id="118" presetID="19" presetClass="emph" presetSubtype="0" fill="hold" grpId="1" nodeType="withEffect">
                                  <p:stCondLst>
                                    <p:cond delay="3500"/>
                                  </p:stCondLst>
                                  <p:childTnLst>
                                    <p:animClr clrSpc="rgb" dir="cw">
                                      <p:cBhvr override="childStyle">
                                        <p:cTn id="119" dur="500" fill="hold"/>
                                        <p:tgtEl>
                                          <p:spTgt spid="16"/>
                                        </p:tgtEl>
                                        <p:attrNameLst>
                                          <p:attrName>style.color</p:attrName>
                                        </p:attrNameLst>
                                      </p:cBhvr>
                                      <p:to>
                                        <a:srgbClr val="FF0000"/>
                                      </p:to>
                                    </p:animClr>
                                    <p:animClr clrSpc="rgb" dir="cw">
                                      <p:cBhvr>
                                        <p:cTn id="120" dur="500" fill="hold"/>
                                        <p:tgtEl>
                                          <p:spTgt spid="16"/>
                                        </p:tgtEl>
                                        <p:attrNameLst>
                                          <p:attrName>fillcolor</p:attrName>
                                        </p:attrNameLst>
                                      </p:cBhvr>
                                      <p:to>
                                        <a:srgbClr val="FF0000"/>
                                      </p:to>
                                    </p:animClr>
                                    <p:set>
                                      <p:cBhvr>
                                        <p:cTn id="121" dur="500" fill="hold"/>
                                        <p:tgtEl>
                                          <p:spTgt spid="16"/>
                                        </p:tgtEl>
                                        <p:attrNameLst>
                                          <p:attrName>fill.type</p:attrName>
                                        </p:attrNameLst>
                                      </p:cBhvr>
                                      <p:to>
                                        <p:strVal val="solid"/>
                                      </p:to>
                                    </p:set>
                                    <p:set>
                                      <p:cBhvr>
                                        <p:cTn id="122" dur="500" fill="hold"/>
                                        <p:tgtEl>
                                          <p:spTgt spid="16"/>
                                        </p:tgtEl>
                                        <p:attrNameLst>
                                          <p:attrName>fill.on</p:attrName>
                                        </p:attrNameLst>
                                      </p:cBhvr>
                                      <p:to>
                                        <p:strVal val="true"/>
                                      </p:to>
                                    </p:set>
                                  </p:childTnLst>
                                </p:cTn>
                              </p:par>
                              <p:par>
                                <p:cTn id="123" presetID="19" presetClass="emph" presetSubtype="0" repeatCount="4000" fill="hold" grpId="3" nodeType="withEffect">
                                  <p:stCondLst>
                                    <p:cond delay="3500"/>
                                  </p:stCondLst>
                                  <p:childTnLst>
                                    <p:animClr clrSpc="rgb" dir="cw">
                                      <p:cBhvr override="childStyle">
                                        <p:cTn id="124" dur="500" fill="hold"/>
                                        <p:tgtEl>
                                          <p:spTgt spid="15"/>
                                        </p:tgtEl>
                                        <p:attrNameLst>
                                          <p:attrName>style.color</p:attrName>
                                        </p:attrNameLst>
                                      </p:cBhvr>
                                      <p:to>
                                        <a:srgbClr val="92D050"/>
                                      </p:to>
                                    </p:animClr>
                                    <p:animClr clrSpc="rgb" dir="cw">
                                      <p:cBhvr>
                                        <p:cTn id="125" dur="500" fill="hold"/>
                                        <p:tgtEl>
                                          <p:spTgt spid="15"/>
                                        </p:tgtEl>
                                        <p:attrNameLst>
                                          <p:attrName>fillcolor</p:attrName>
                                        </p:attrNameLst>
                                      </p:cBhvr>
                                      <p:to>
                                        <a:srgbClr val="92D050"/>
                                      </p:to>
                                    </p:animClr>
                                    <p:set>
                                      <p:cBhvr>
                                        <p:cTn id="126" dur="500" fill="hold"/>
                                        <p:tgtEl>
                                          <p:spTgt spid="15"/>
                                        </p:tgtEl>
                                        <p:attrNameLst>
                                          <p:attrName>fill.type</p:attrName>
                                        </p:attrNameLst>
                                      </p:cBhvr>
                                      <p:to>
                                        <p:strVal val="solid"/>
                                      </p:to>
                                    </p:set>
                                    <p:set>
                                      <p:cBhvr>
                                        <p:cTn id="127" dur="500" fill="hold"/>
                                        <p:tgtEl>
                                          <p:spTgt spid="15"/>
                                        </p:tgtEl>
                                        <p:attrNameLst>
                                          <p:attrName>fill.on</p:attrName>
                                        </p:attrNameLst>
                                      </p:cBhvr>
                                      <p:to>
                                        <p:strVal val="true"/>
                                      </p:to>
                                    </p:set>
                                  </p:childTnLst>
                                </p:cTn>
                              </p:par>
                              <p:par>
                                <p:cTn id="128" presetID="1" presetClass="mediacall" presetSubtype="0" fill="hold" nodeType="withEffect">
                                  <p:stCondLst>
                                    <p:cond delay="3500"/>
                                  </p:stCondLst>
                                  <p:childTnLst>
                                    <p:cmd type="call" cmd="playFrom(0.0)">
                                      <p:cBhvr>
                                        <p:cTn id="129" dur="5903" fill="hold"/>
                                        <p:tgtEl>
                                          <p:spTgt spid="41"/>
                                        </p:tgtEl>
                                      </p:cBhvr>
                                    </p:cmd>
                                  </p:childTnLst>
                                </p:cTn>
                              </p:par>
                              <p:par>
                                <p:cTn id="130" presetID="3" presetClass="mediacall" presetSubtype="0" fill="hold" nodeType="withEffect">
                                  <p:stCondLst>
                                    <p:cond delay="3500"/>
                                  </p:stCondLst>
                                  <p:childTnLst>
                                    <p:cmd type="call" cmd="stop">
                                      <p:cBhvr>
                                        <p:cTn id="131" dur="1" fill="hold"/>
                                        <p:tgtEl>
                                          <p:spTgt spid="39"/>
                                        </p:tgtEl>
                                      </p:cBhvr>
                                    </p:cmd>
                                  </p:childTnLst>
                                </p:cTn>
                              </p:par>
                              <p:par>
                                <p:cTn id="132" presetID="30" presetClass="emph" presetSubtype="0" fill="hold" grpId="2" nodeType="withEffect">
                                  <p:stCondLst>
                                    <p:cond delay="3500"/>
                                  </p:stCondLst>
                                  <p:childTnLst>
                                    <p:animClr clrSpc="hsl" dir="cw">
                                      <p:cBhvr override="childStyle">
                                        <p:cTn id="133" dur="500" fill="hold"/>
                                        <p:tgtEl>
                                          <p:spTgt spid="27"/>
                                        </p:tgtEl>
                                        <p:attrNameLst>
                                          <p:attrName>style.color</p:attrName>
                                        </p:attrNameLst>
                                      </p:cBhvr>
                                      <p:by>
                                        <p:hsl h="0" s="12549" l="25098"/>
                                      </p:by>
                                    </p:animClr>
                                    <p:animClr clrSpc="hsl" dir="cw">
                                      <p:cBhvr>
                                        <p:cTn id="134" dur="500" fill="hold"/>
                                        <p:tgtEl>
                                          <p:spTgt spid="27"/>
                                        </p:tgtEl>
                                        <p:attrNameLst>
                                          <p:attrName>fillcolor</p:attrName>
                                        </p:attrNameLst>
                                      </p:cBhvr>
                                      <p:by>
                                        <p:hsl h="0" s="12549" l="25098"/>
                                      </p:by>
                                    </p:animClr>
                                    <p:animClr clrSpc="hsl" dir="cw">
                                      <p:cBhvr>
                                        <p:cTn id="135" dur="500" fill="hold"/>
                                        <p:tgtEl>
                                          <p:spTgt spid="27"/>
                                        </p:tgtEl>
                                        <p:attrNameLst>
                                          <p:attrName>stroke.color</p:attrName>
                                        </p:attrNameLst>
                                      </p:cBhvr>
                                      <p:by>
                                        <p:hsl h="0" s="12549" l="25098"/>
                                      </p:by>
                                    </p:animClr>
                                    <p:set>
                                      <p:cBhvr>
                                        <p:cTn id="136" dur="500" fill="hold"/>
                                        <p:tgtEl>
                                          <p:spTgt spid="27"/>
                                        </p:tgtEl>
                                        <p:attrNameLst>
                                          <p:attrName>fill.type</p:attrName>
                                        </p:attrNameLst>
                                      </p:cBhvr>
                                      <p:to>
                                        <p:strVal val="solid"/>
                                      </p:to>
                                    </p:set>
                                  </p:childTnLst>
                                </p:cTn>
                              </p:par>
                              <p:par>
                                <p:cTn id="137" presetID="24" presetClass="emph" presetSubtype="0" fill="hold" grpId="4" nodeType="withEffect">
                                  <p:stCondLst>
                                    <p:cond delay="3500"/>
                                  </p:stCondLst>
                                  <p:childTnLst>
                                    <p:animClr clrSpc="hsl" dir="cw">
                                      <p:cBhvr override="childStyle">
                                        <p:cTn id="138" dur="500" fill="hold"/>
                                        <p:tgtEl>
                                          <p:spTgt spid="25"/>
                                        </p:tgtEl>
                                        <p:attrNameLst>
                                          <p:attrName>style.color</p:attrName>
                                        </p:attrNameLst>
                                      </p:cBhvr>
                                      <p:by>
                                        <p:hsl h="0" s="-12549" l="-25098"/>
                                      </p:by>
                                    </p:animClr>
                                    <p:animClr clrSpc="hsl" dir="cw">
                                      <p:cBhvr>
                                        <p:cTn id="139" dur="500" fill="hold"/>
                                        <p:tgtEl>
                                          <p:spTgt spid="25"/>
                                        </p:tgtEl>
                                        <p:attrNameLst>
                                          <p:attrName>fillcolor</p:attrName>
                                        </p:attrNameLst>
                                      </p:cBhvr>
                                      <p:by>
                                        <p:hsl h="0" s="-12549" l="-25098"/>
                                      </p:by>
                                    </p:animClr>
                                    <p:animClr clrSpc="hsl" dir="cw">
                                      <p:cBhvr>
                                        <p:cTn id="140" dur="500" fill="hold"/>
                                        <p:tgtEl>
                                          <p:spTgt spid="25"/>
                                        </p:tgtEl>
                                        <p:attrNameLst>
                                          <p:attrName>stroke.color</p:attrName>
                                        </p:attrNameLst>
                                      </p:cBhvr>
                                      <p:by>
                                        <p:hsl h="0" s="-12549" l="-25098"/>
                                      </p:by>
                                    </p:animClr>
                                    <p:set>
                                      <p:cBhvr>
                                        <p:cTn id="141"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2" restart="whenNotActive" fill="hold" evtFilter="cancelBubble" nodeType="interactiveSeq">
                <p:stCondLst>
                  <p:cond evt="onClick" delay="0">
                    <p:tgtEl>
                      <p:spTgt spid="34"/>
                    </p:tgtEl>
                  </p:cond>
                </p:stCondLst>
                <p:endSync evt="end" delay="0">
                  <p:rtn val="all"/>
                </p:endSync>
                <p:childTnLst>
                  <p:par>
                    <p:cTn id="143" fill="hold">
                      <p:stCondLst>
                        <p:cond delay="0"/>
                      </p:stCondLst>
                      <p:childTnLst>
                        <p:par>
                          <p:cTn id="144" fill="hold">
                            <p:stCondLst>
                              <p:cond delay="0"/>
                            </p:stCondLst>
                            <p:childTnLst>
                              <p:par>
                                <p:cTn id="145" presetID="24" presetClass="emph" presetSubtype="0" fill="hold" grpId="1" nodeType="clickEffect">
                                  <p:stCondLst>
                                    <p:cond delay="0"/>
                                  </p:stCondLst>
                                  <p:childTnLst>
                                    <p:animClr clrSpc="hsl" dir="cw">
                                      <p:cBhvr override="childStyle">
                                        <p:cTn id="146" dur="500" fill="hold"/>
                                        <p:tgtEl>
                                          <p:spTgt spid="34"/>
                                        </p:tgtEl>
                                        <p:attrNameLst>
                                          <p:attrName>style.color</p:attrName>
                                        </p:attrNameLst>
                                      </p:cBhvr>
                                      <p:by>
                                        <p:hsl h="0" s="-12549" l="-25098"/>
                                      </p:by>
                                    </p:animClr>
                                    <p:animClr clrSpc="hsl" dir="cw">
                                      <p:cBhvr>
                                        <p:cTn id="147" dur="500" fill="hold"/>
                                        <p:tgtEl>
                                          <p:spTgt spid="34"/>
                                        </p:tgtEl>
                                        <p:attrNameLst>
                                          <p:attrName>fillcolor</p:attrName>
                                        </p:attrNameLst>
                                      </p:cBhvr>
                                      <p:by>
                                        <p:hsl h="0" s="-12549" l="-25098"/>
                                      </p:by>
                                    </p:animClr>
                                    <p:animClr clrSpc="hsl" dir="cw">
                                      <p:cBhvr>
                                        <p:cTn id="148" dur="500" fill="hold"/>
                                        <p:tgtEl>
                                          <p:spTgt spid="34"/>
                                        </p:tgtEl>
                                        <p:attrNameLst>
                                          <p:attrName>stroke.color</p:attrName>
                                        </p:attrNameLst>
                                      </p:cBhvr>
                                      <p:by>
                                        <p:hsl h="0" s="-12549" l="-25098"/>
                                      </p:by>
                                    </p:animClr>
                                    <p:set>
                                      <p:cBhvr>
                                        <p:cTn id="149" dur="500" fill="hold"/>
                                        <p:tgtEl>
                                          <p:spTgt spid="34"/>
                                        </p:tgtEl>
                                        <p:attrNameLst>
                                          <p:attrName>fill.type</p:attrName>
                                        </p:attrNameLst>
                                      </p:cBhvr>
                                      <p:to>
                                        <p:strVal val="solid"/>
                                      </p:to>
                                    </p:set>
                                  </p:childTnLst>
                                </p:cTn>
                              </p:par>
                              <p:par>
                                <p:cTn id="150" presetID="19" presetClass="emph" presetSubtype="0" fill="hold" grpId="0" nodeType="withEffect">
                                  <p:stCondLst>
                                    <p:cond delay="0"/>
                                  </p:stCondLst>
                                  <p:childTnLst>
                                    <p:animClr clrSpc="rgb" dir="cw">
                                      <p:cBhvr override="childStyle">
                                        <p:cTn id="151" dur="500" fill="hold"/>
                                        <p:tgtEl>
                                          <p:spTgt spid="32"/>
                                        </p:tgtEl>
                                        <p:attrNameLst>
                                          <p:attrName>style.color</p:attrName>
                                        </p:attrNameLst>
                                      </p:cBhvr>
                                      <p:to>
                                        <a:schemeClr val="accent2"/>
                                      </p:to>
                                    </p:animClr>
                                    <p:animClr clrSpc="rgb" dir="cw">
                                      <p:cBhvr>
                                        <p:cTn id="152" dur="500" fill="hold"/>
                                        <p:tgtEl>
                                          <p:spTgt spid="32"/>
                                        </p:tgtEl>
                                        <p:attrNameLst>
                                          <p:attrName>fillcolor</p:attrName>
                                        </p:attrNameLst>
                                      </p:cBhvr>
                                      <p:to>
                                        <a:schemeClr val="accent2"/>
                                      </p:to>
                                    </p:animClr>
                                    <p:set>
                                      <p:cBhvr>
                                        <p:cTn id="153" dur="500" fill="hold"/>
                                        <p:tgtEl>
                                          <p:spTgt spid="32"/>
                                        </p:tgtEl>
                                        <p:attrNameLst>
                                          <p:attrName>fill.type</p:attrName>
                                        </p:attrNameLst>
                                      </p:cBhvr>
                                      <p:to>
                                        <p:strVal val="solid"/>
                                      </p:to>
                                    </p:set>
                                    <p:set>
                                      <p:cBhvr>
                                        <p:cTn id="154" dur="500" fill="hold"/>
                                        <p:tgtEl>
                                          <p:spTgt spid="32"/>
                                        </p:tgtEl>
                                        <p:attrNameLst>
                                          <p:attrName>fill.on</p:attrName>
                                        </p:attrNameLst>
                                      </p:cBhvr>
                                      <p:to>
                                        <p:strVal val="true"/>
                                      </p:to>
                                    </p:set>
                                  </p:childTnLst>
                                </p:cTn>
                              </p:par>
                              <p:par>
                                <p:cTn id="155" presetID="1" presetClass="mediacall" presetSubtype="0" fill="hold" nodeType="withEffect">
                                  <p:stCondLst>
                                    <p:cond delay="0"/>
                                  </p:stCondLst>
                                  <p:childTnLst>
                                    <p:cmd type="call" cmd="playFrom(0.0)">
                                      <p:cBhvr>
                                        <p:cTn id="156" dur="20218" fill="hold"/>
                                        <p:tgtEl>
                                          <p:spTgt spid="39"/>
                                        </p:tgtEl>
                                      </p:cBhvr>
                                    </p:cmd>
                                  </p:childTnLst>
                                </p:cTn>
                              </p:par>
                              <p:par>
                                <p:cTn id="157" presetID="3" presetClass="mediacall" presetSubtype="0" fill="hold" nodeType="withEffect">
                                  <p:stCondLst>
                                    <p:cond delay="0"/>
                                  </p:stCondLst>
                                  <p:childTnLst>
                                    <p:cmd type="call" cmd="stop">
                                      <p:cBhvr>
                                        <p:cTn id="158" dur="1" fill="hold"/>
                                        <p:tgtEl>
                                          <p:spTgt spid="38"/>
                                        </p:tgtEl>
                                      </p:cBhvr>
                                    </p:cmd>
                                  </p:childTnLst>
                                </p:cTn>
                              </p:par>
                              <p:par>
                                <p:cTn id="159" presetID="19" presetClass="emph" presetSubtype="0" fill="hold" grpId="1" nodeType="withEffect">
                                  <p:stCondLst>
                                    <p:cond delay="3000"/>
                                  </p:stCondLst>
                                  <p:childTnLst>
                                    <p:animClr clrSpc="rgb" dir="cw">
                                      <p:cBhvr override="childStyle">
                                        <p:cTn id="160" dur="500" fill="hold"/>
                                        <p:tgtEl>
                                          <p:spTgt spid="32"/>
                                        </p:tgtEl>
                                        <p:attrNameLst>
                                          <p:attrName>style.color</p:attrName>
                                        </p:attrNameLst>
                                      </p:cBhvr>
                                      <p:to>
                                        <a:srgbClr val="FF0000"/>
                                      </p:to>
                                    </p:animClr>
                                    <p:animClr clrSpc="rgb" dir="cw">
                                      <p:cBhvr>
                                        <p:cTn id="161" dur="500" fill="hold"/>
                                        <p:tgtEl>
                                          <p:spTgt spid="32"/>
                                        </p:tgtEl>
                                        <p:attrNameLst>
                                          <p:attrName>fillcolor</p:attrName>
                                        </p:attrNameLst>
                                      </p:cBhvr>
                                      <p:to>
                                        <a:srgbClr val="FF0000"/>
                                      </p:to>
                                    </p:animClr>
                                    <p:set>
                                      <p:cBhvr>
                                        <p:cTn id="162" dur="500" fill="hold"/>
                                        <p:tgtEl>
                                          <p:spTgt spid="32"/>
                                        </p:tgtEl>
                                        <p:attrNameLst>
                                          <p:attrName>fill.type</p:attrName>
                                        </p:attrNameLst>
                                      </p:cBhvr>
                                      <p:to>
                                        <p:strVal val="solid"/>
                                      </p:to>
                                    </p:set>
                                    <p:set>
                                      <p:cBhvr>
                                        <p:cTn id="163" dur="500" fill="hold"/>
                                        <p:tgtEl>
                                          <p:spTgt spid="32"/>
                                        </p:tgtEl>
                                        <p:attrNameLst>
                                          <p:attrName>fill.on</p:attrName>
                                        </p:attrNameLst>
                                      </p:cBhvr>
                                      <p:to>
                                        <p:strVal val="true"/>
                                      </p:to>
                                    </p:set>
                                  </p:childTnLst>
                                </p:cTn>
                              </p:par>
                              <p:par>
                                <p:cTn id="164" presetID="19" presetClass="emph" presetSubtype="0" repeatCount="4000" fill="hold" grpId="4" nodeType="withEffect">
                                  <p:stCondLst>
                                    <p:cond delay="3000"/>
                                  </p:stCondLst>
                                  <p:childTnLst>
                                    <p:animClr clrSpc="rgb" dir="cw">
                                      <p:cBhvr override="childStyle">
                                        <p:cTn id="165" dur="500" fill="hold"/>
                                        <p:tgtEl>
                                          <p:spTgt spid="15"/>
                                        </p:tgtEl>
                                        <p:attrNameLst>
                                          <p:attrName>style.color</p:attrName>
                                        </p:attrNameLst>
                                      </p:cBhvr>
                                      <p:to>
                                        <a:srgbClr val="92D050"/>
                                      </p:to>
                                    </p:animClr>
                                    <p:animClr clrSpc="rgb" dir="cw">
                                      <p:cBhvr>
                                        <p:cTn id="166" dur="500" fill="hold"/>
                                        <p:tgtEl>
                                          <p:spTgt spid="15"/>
                                        </p:tgtEl>
                                        <p:attrNameLst>
                                          <p:attrName>fillcolor</p:attrName>
                                        </p:attrNameLst>
                                      </p:cBhvr>
                                      <p:to>
                                        <a:srgbClr val="92D050"/>
                                      </p:to>
                                    </p:animClr>
                                    <p:set>
                                      <p:cBhvr>
                                        <p:cTn id="167" dur="500" fill="hold"/>
                                        <p:tgtEl>
                                          <p:spTgt spid="15"/>
                                        </p:tgtEl>
                                        <p:attrNameLst>
                                          <p:attrName>fill.type</p:attrName>
                                        </p:attrNameLst>
                                      </p:cBhvr>
                                      <p:to>
                                        <p:strVal val="solid"/>
                                      </p:to>
                                    </p:set>
                                    <p:set>
                                      <p:cBhvr>
                                        <p:cTn id="168" dur="500" fill="hold"/>
                                        <p:tgtEl>
                                          <p:spTgt spid="15"/>
                                        </p:tgtEl>
                                        <p:attrNameLst>
                                          <p:attrName>fill.on</p:attrName>
                                        </p:attrNameLst>
                                      </p:cBhvr>
                                      <p:to>
                                        <p:strVal val="true"/>
                                      </p:to>
                                    </p:set>
                                  </p:childTnLst>
                                </p:cTn>
                              </p:par>
                              <p:par>
                                <p:cTn id="169" presetID="1" presetClass="mediacall" presetSubtype="0" fill="hold" nodeType="withEffect">
                                  <p:stCondLst>
                                    <p:cond delay="3000"/>
                                  </p:stCondLst>
                                  <p:childTnLst>
                                    <p:cmd type="call" cmd="playFrom(0.0)">
                                      <p:cBhvr>
                                        <p:cTn id="170" dur="5903" fill="hold"/>
                                        <p:tgtEl>
                                          <p:spTgt spid="41"/>
                                        </p:tgtEl>
                                      </p:cBhvr>
                                    </p:cmd>
                                  </p:childTnLst>
                                </p:cTn>
                              </p:par>
                              <p:par>
                                <p:cTn id="171" presetID="3" presetClass="mediacall" presetSubtype="0" fill="hold" nodeType="withEffect">
                                  <p:stCondLst>
                                    <p:cond delay="3000"/>
                                  </p:stCondLst>
                                  <p:childTnLst>
                                    <p:cmd type="call" cmd="stop">
                                      <p:cBhvr>
                                        <p:cTn id="172" dur="1" fill="hold"/>
                                        <p:tgtEl>
                                          <p:spTgt spid="39"/>
                                        </p:tgtEl>
                                      </p:cBhvr>
                                    </p:cmd>
                                  </p:childTnLst>
                                </p:cTn>
                              </p:par>
                              <p:par>
                                <p:cTn id="173" presetID="30" presetClass="emph" presetSubtype="0" fill="hold" grpId="2" nodeType="withEffect">
                                  <p:stCondLst>
                                    <p:cond delay="3000"/>
                                  </p:stCondLst>
                                  <p:childTnLst>
                                    <p:animClr clrSpc="hsl" dir="cw">
                                      <p:cBhvr override="childStyle">
                                        <p:cTn id="174" dur="500" fill="hold"/>
                                        <p:tgtEl>
                                          <p:spTgt spid="34"/>
                                        </p:tgtEl>
                                        <p:attrNameLst>
                                          <p:attrName>style.color</p:attrName>
                                        </p:attrNameLst>
                                      </p:cBhvr>
                                      <p:by>
                                        <p:hsl h="0" s="12549" l="25098"/>
                                      </p:by>
                                    </p:animClr>
                                    <p:animClr clrSpc="hsl" dir="cw">
                                      <p:cBhvr>
                                        <p:cTn id="175" dur="500" fill="hold"/>
                                        <p:tgtEl>
                                          <p:spTgt spid="34"/>
                                        </p:tgtEl>
                                        <p:attrNameLst>
                                          <p:attrName>fillcolor</p:attrName>
                                        </p:attrNameLst>
                                      </p:cBhvr>
                                      <p:by>
                                        <p:hsl h="0" s="12549" l="25098"/>
                                      </p:by>
                                    </p:animClr>
                                    <p:animClr clrSpc="hsl" dir="cw">
                                      <p:cBhvr>
                                        <p:cTn id="176" dur="500" fill="hold"/>
                                        <p:tgtEl>
                                          <p:spTgt spid="34"/>
                                        </p:tgtEl>
                                        <p:attrNameLst>
                                          <p:attrName>stroke.color</p:attrName>
                                        </p:attrNameLst>
                                      </p:cBhvr>
                                      <p:by>
                                        <p:hsl h="0" s="12549" l="25098"/>
                                      </p:by>
                                    </p:animClr>
                                    <p:set>
                                      <p:cBhvr>
                                        <p:cTn id="177" dur="500" fill="hold"/>
                                        <p:tgtEl>
                                          <p:spTgt spid="34"/>
                                        </p:tgtEl>
                                        <p:attrNameLst>
                                          <p:attrName>fill.type</p:attrName>
                                        </p:attrNameLst>
                                      </p:cBhvr>
                                      <p:to>
                                        <p:strVal val="solid"/>
                                      </p:to>
                                    </p:set>
                                  </p:childTnLst>
                                </p:cTn>
                              </p:par>
                              <p:par>
                                <p:cTn id="178" presetID="24" presetClass="emph" presetSubtype="0" fill="hold" grpId="5" nodeType="withEffect">
                                  <p:stCondLst>
                                    <p:cond delay="3000"/>
                                  </p:stCondLst>
                                  <p:childTnLst>
                                    <p:animClr clrSpc="hsl" dir="cw">
                                      <p:cBhvr override="childStyle">
                                        <p:cTn id="179" dur="500" fill="hold"/>
                                        <p:tgtEl>
                                          <p:spTgt spid="25"/>
                                        </p:tgtEl>
                                        <p:attrNameLst>
                                          <p:attrName>style.color</p:attrName>
                                        </p:attrNameLst>
                                      </p:cBhvr>
                                      <p:by>
                                        <p:hsl h="0" s="-12549" l="-25098"/>
                                      </p:by>
                                    </p:animClr>
                                    <p:animClr clrSpc="hsl" dir="cw">
                                      <p:cBhvr>
                                        <p:cTn id="180" dur="500" fill="hold"/>
                                        <p:tgtEl>
                                          <p:spTgt spid="25"/>
                                        </p:tgtEl>
                                        <p:attrNameLst>
                                          <p:attrName>fillcolor</p:attrName>
                                        </p:attrNameLst>
                                      </p:cBhvr>
                                      <p:by>
                                        <p:hsl h="0" s="-12549" l="-25098"/>
                                      </p:by>
                                    </p:animClr>
                                    <p:animClr clrSpc="hsl" dir="cw">
                                      <p:cBhvr>
                                        <p:cTn id="181" dur="500" fill="hold"/>
                                        <p:tgtEl>
                                          <p:spTgt spid="25"/>
                                        </p:tgtEl>
                                        <p:attrNameLst>
                                          <p:attrName>stroke.color</p:attrName>
                                        </p:attrNameLst>
                                      </p:cBhvr>
                                      <p:by>
                                        <p:hsl h="0" s="-12549" l="-25098"/>
                                      </p:by>
                                    </p:animClr>
                                    <p:set>
                                      <p:cBhvr>
                                        <p:cTn id="182"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3" fill="hold" display="0">
                  <p:stCondLst>
                    <p:cond delay="indefinite"/>
                  </p:stCondLst>
                  <p:endCondLst>
                    <p:cond evt="onStopAudio" delay="0">
                      <p:tgtEl>
                        <p:sldTgt/>
                      </p:tgtEl>
                    </p:cond>
                  </p:endCondLst>
                </p:cTn>
                <p:tgtEl>
                  <p:spTgt spid="39"/>
                </p:tgtEl>
              </p:cMediaNode>
            </p:audio>
            <p:audio>
              <p:cMediaNode vol="80000">
                <p:cTn id="184" fill="hold" display="0">
                  <p:stCondLst>
                    <p:cond delay="indefinite"/>
                  </p:stCondLst>
                  <p:endCondLst>
                    <p:cond evt="onStopAudio" delay="0">
                      <p:tgtEl>
                        <p:sldTgt/>
                      </p:tgtEl>
                    </p:cond>
                  </p:endCondLst>
                </p:cTn>
                <p:tgtEl>
                  <p:spTgt spid="40"/>
                </p:tgtEl>
              </p:cMediaNode>
            </p:audio>
            <p:audio>
              <p:cMediaNode vol="80000">
                <p:cTn id="185"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0;p63"/>
            <p:cNvSpPr txBox="1"/>
            <p:nvPr/>
          </p:nvSpPr>
          <p:spPr>
            <a:xfrm>
              <a:off x="1215181" y="4119901"/>
              <a:ext cx="4030937" cy="2874978"/>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dirty="0" err="1">
                  <a:solidFill>
                    <a:schemeClr val="dk1"/>
                  </a:solidFill>
                  <a:latin typeface="Arial"/>
                  <a:ea typeface="Arial"/>
                  <a:cs typeface="Arial"/>
                  <a:sym typeface="Arial"/>
                </a:rPr>
                <a:t>Ghi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nhớ</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kiến</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thức</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trọng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tâm</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trong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endParaRPr sz="4000" dirty="0">
                <a:solidFill>
                  <a:schemeClr val="dk1"/>
                </a:solidFill>
                <a:latin typeface="Arial"/>
                <a:ea typeface="Arial"/>
                <a:cs typeface="Arial"/>
                <a:sym typeface="Arial"/>
              </a:endParaRPr>
            </a:p>
          </p:txBody>
        </p:sp>
      </p:grpSp>
      <p:grpSp>
        <p:nvGrpSpPr>
          <p:cNvPr id="19" name="Google Shape;1101;p63"/>
          <p:cNvGrpSpPr/>
          <p:nvPr/>
        </p:nvGrpSpPr>
        <p:grpSpPr>
          <a:xfrm>
            <a:off x="6019800" y="3484310"/>
            <a:ext cx="5292503" cy="455479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4;p63"/>
            <p:cNvSpPr txBox="1"/>
            <p:nvPr/>
          </p:nvSpPr>
          <p:spPr>
            <a:xfrm>
              <a:off x="7008720" y="3798739"/>
              <a:ext cx="4632565" cy="161703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a:solidFill>
                    <a:schemeClr val="dk1"/>
                  </a:solidFill>
                  <a:latin typeface="Arial"/>
                  <a:ea typeface="Arial"/>
                  <a:cs typeface="Arial"/>
                  <a:sym typeface="Arial"/>
                </a:rPr>
                <a:t>Hoàn </a:t>
              </a:r>
              <a:r>
                <a:rPr lang="en-US" sz="4000" dirty="0" err="1">
                  <a:solidFill>
                    <a:schemeClr val="dk1"/>
                  </a:solidFill>
                  <a:latin typeface="Arial"/>
                  <a:ea typeface="Arial"/>
                  <a:cs typeface="Arial"/>
                  <a:sym typeface="Arial"/>
                </a:rPr>
                <a:t>thành</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tập</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trong</a:t>
              </a:r>
              <a:r>
                <a:rPr lang="en-US" sz="4000" dirty="0">
                  <a:solidFill>
                    <a:schemeClr val="dk1"/>
                  </a:solidFill>
                  <a:latin typeface="Arial"/>
                  <a:ea typeface="Arial"/>
                  <a:cs typeface="Arial"/>
                  <a:sym typeface="Arial"/>
                </a:rPr>
                <a:t> SGK </a:t>
              </a:r>
              <a:r>
                <a:rPr lang="en-US" sz="4000" dirty="0" err="1">
                  <a:solidFill>
                    <a:schemeClr val="dk1"/>
                  </a:solidFill>
                  <a:latin typeface="Arial"/>
                  <a:ea typeface="Arial"/>
                  <a:cs typeface="Arial"/>
                  <a:sym typeface="Arial"/>
                </a:rPr>
                <a:t>trang</a:t>
              </a:r>
              <a:r>
                <a:rPr lang="en-US" sz="4000" dirty="0">
                  <a:solidFill>
                    <a:schemeClr val="dk1"/>
                  </a:solidFill>
                  <a:latin typeface="Arial"/>
                  <a:ea typeface="Arial"/>
                  <a:cs typeface="Arial"/>
                  <a:sym typeface="Arial"/>
                </a:rPr>
                <a:t> 63.</a:t>
              </a:r>
              <a:endParaRPr sz="4000" dirty="0">
                <a:solidFill>
                  <a:schemeClr val="dk1"/>
                </a:solidFill>
                <a:latin typeface="Arial"/>
                <a:ea typeface="Arial"/>
                <a:cs typeface="Arial"/>
                <a:sym typeface="Arial"/>
              </a:endParaRPr>
            </a:p>
          </p:txBody>
        </p:sp>
      </p:grpSp>
      <p:grpSp>
        <p:nvGrpSpPr>
          <p:cNvPr id="23" name="Google Shape;1105;p63"/>
          <p:cNvGrpSpPr/>
          <p:nvPr/>
        </p:nvGrpSpPr>
        <p:grpSpPr>
          <a:xfrm>
            <a:off x="11751630" y="3484309"/>
            <a:ext cx="5469100" cy="4554790"/>
            <a:chOff x="12263298" y="3009914"/>
            <a:chExt cx="4957847"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8;p63"/>
            <p:cNvSpPr txBox="1"/>
            <p:nvPr/>
          </p:nvSpPr>
          <p:spPr>
            <a:xfrm>
              <a:off x="12472322" y="3507686"/>
              <a:ext cx="4539800" cy="1850807"/>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3800" dirty="0" err="1">
                  <a:solidFill>
                    <a:schemeClr val="dk1"/>
                  </a:solidFill>
                  <a:latin typeface="Arial"/>
                  <a:ea typeface="Arial"/>
                  <a:cs typeface="Arial"/>
                  <a:sym typeface="Arial"/>
                </a:rPr>
                <a:t>Chuẩn</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bị</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bài</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mới</a:t>
              </a:r>
              <a:r>
                <a:rPr lang="en-US" sz="3800" dirty="0">
                  <a:solidFill>
                    <a:schemeClr val="dk1"/>
                  </a:solidFill>
                  <a:latin typeface="Arial"/>
                  <a:ea typeface="Arial"/>
                  <a:cs typeface="Arial"/>
                  <a:sym typeface="Arial"/>
                </a:rPr>
                <a:t>: </a:t>
              </a:r>
              <a:r>
                <a:rPr lang="en-US" sz="3800" b="1" i="1" dirty="0">
                  <a:solidFill>
                    <a:schemeClr val="dk1"/>
                  </a:solidFill>
                  <a:latin typeface="Arial"/>
                  <a:ea typeface="Arial"/>
                  <a:cs typeface="Arial"/>
                  <a:sym typeface="Arial"/>
                </a:rPr>
                <a:t>“</a:t>
              </a:r>
              <a:r>
                <a:rPr lang="en-US" sz="3800" b="1" i="1" dirty="0" err="1">
                  <a:solidFill>
                    <a:schemeClr val="dk1"/>
                  </a:solidFill>
                  <a:latin typeface="Arial"/>
                  <a:ea typeface="Arial"/>
                  <a:cs typeface="Arial"/>
                  <a:sym typeface="Arial"/>
                </a:rPr>
                <a:t>Luyện</a:t>
              </a:r>
              <a:r>
                <a:rPr lang="en-US" sz="3800" b="1" i="1" dirty="0">
                  <a:solidFill>
                    <a:schemeClr val="dk1"/>
                  </a:solidFill>
                  <a:latin typeface="Arial"/>
                  <a:ea typeface="Arial"/>
                  <a:cs typeface="Arial"/>
                  <a:sym typeface="Arial"/>
                </a:rPr>
                <a:t> </a:t>
              </a:r>
              <a:r>
                <a:rPr lang="en-US" sz="3800" b="1" i="1" dirty="0" err="1">
                  <a:solidFill>
                    <a:schemeClr val="dk1"/>
                  </a:solidFill>
                  <a:latin typeface="Arial"/>
                  <a:ea typeface="Arial"/>
                  <a:cs typeface="Arial"/>
                  <a:sym typeface="Arial"/>
                </a:rPr>
                <a:t>tập</a:t>
              </a:r>
              <a:r>
                <a:rPr lang="en-US" sz="3800" b="1" i="1" dirty="0">
                  <a:solidFill>
                    <a:schemeClr val="dk1"/>
                  </a:solidFill>
                  <a:latin typeface="Arial"/>
                  <a:ea typeface="Arial"/>
                  <a:cs typeface="Arial"/>
                  <a:sym typeface="Arial"/>
                </a:rPr>
                <a:t> </a:t>
              </a:r>
              <a:r>
                <a:rPr lang="en-US" sz="3800" b="1" i="1" dirty="0" err="1">
                  <a:solidFill>
                    <a:schemeClr val="dk1"/>
                  </a:solidFill>
                  <a:latin typeface="Arial"/>
                  <a:ea typeface="Arial"/>
                  <a:cs typeface="Arial"/>
                  <a:sym typeface="Arial"/>
                </a:rPr>
                <a:t>chung</a:t>
              </a:r>
              <a:r>
                <a:rPr lang="en-US" sz="3800" b="1" i="1" dirty="0">
                  <a:solidFill>
                    <a:schemeClr val="dk1"/>
                  </a:solidFill>
                  <a:latin typeface="Arial"/>
                  <a:ea typeface="Arial"/>
                  <a:cs typeface="Arial"/>
                  <a:sym typeface="Arial"/>
                </a:rPr>
                <a:t>”.</a:t>
              </a:r>
              <a:endParaRPr sz="3800" b="1" i="1" dirty="0">
                <a:solidFill>
                  <a:schemeClr val="dk1"/>
                </a:solidFill>
                <a:latin typeface="Calibri"/>
                <a:ea typeface="Calibri"/>
                <a:cs typeface="Calibri"/>
                <a:sym typeface="Calibri"/>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a:t>
            </a:r>
          </a:p>
        </p:txBody>
      </p:sp>
    </p:spTree>
    <p:extLst>
      <p:ext uri="{BB962C8B-B14F-4D97-AF65-F5344CB8AC3E}">
        <p14:creationId xmlns:p14="http://schemas.microsoft.com/office/powerpoint/2010/main" val="1521356636"/>
      </p:ext>
    </p:extLst>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86496" y="647700"/>
            <a:ext cx="15844304" cy="9082161"/>
          </a:xfrm>
          <a:prstGeom prst="rect">
            <a:avLst/>
          </a:prstGeom>
        </p:spPr>
      </p:pic>
      <p:sp>
        <p:nvSpPr>
          <p:cNvPr id="20" name="Google Shape;132;p3"/>
          <p:cNvSpPr/>
          <p:nvPr/>
        </p:nvSpPr>
        <p:spPr>
          <a:xfrm>
            <a:off x="2590800" y="1409700"/>
            <a:ext cx="14249400" cy="4662775"/>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6600" b="1" dirty="0">
                <a:solidFill>
                  <a:schemeClr val="lt1"/>
                </a:solidFill>
                <a:latin typeface="Arial"/>
                <a:ea typeface="Arial"/>
                <a:cs typeface="Arial"/>
                <a:sym typeface="Arial"/>
              </a:rPr>
              <a:t>CHƯƠNG VIII. XÁC SUẤT CỦA BIẾN CỐ TRONG MỘT SỐ MÔ HÌNH XÁC SUẤT ĐƠN GIẢN</a:t>
            </a:r>
            <a:endParaRPr sz="6600" dirty="0">
              <a:solidFill>
                <a:schemeClr val="lt1"/>
              </a:solidFill>
              <a:latin typeface="Calibri"/>
              <a:ea typeface="Calibri"/>
              <a:cs typeface="Calibri"/>
              <a:sym typeface="Calibri"/>
            </a:endParaRPr>
          </a:p>
        </p:txBody>
      </p:sp>
      <p:sp>
        <p:nvSpPr>
          <p:cNvPr id="21" name="Google Shape;133;p3"/>
          <p:cNvSpPr/>
          <p:nvPr/>
        </p:nvSpPr>
        <p:spPr>
          <a:xfrm>
            <a:off x="3610752" y="5537221"/>
            <a:ext cx="13229447" cy="3416279"/>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7200" b="1" dirty="0" err="1">
                <a:solidFill>
                  <a:srgbClr val="FFFF00"/>
                </a:solidFill>
                <a:latin typeface="Arial"/>
                <a:ea typeface="Arial"/>
                <a:cs typeface="Arial"/>
                <a:sym typeface="Arial"/>
              </a:rPr>
              <a:t>Bài</a:t>
            </a:r>
            <a:r>
              <a:rPr lang="en-US" sz="7200" b="1" dirty="0">
                <a:solidFill>
                  <a:srgbClr val="FFFF00"/>
                </a:solidFill>
                <a:latin typeface="Arial"/>
                <a:ea typeface="Arial"/>
                <a:cs typeface="Arial"/>
                <a:sym typeface="Arial"/>
              </a:rPr>
              <a:t> 26. </a:t>
            </a:r>
            <a:r>
              <a:rPr lang="en-US" sz="7200" b="1" dirty="0" err="1">
                <a:solidFill>
                  <a:srgbClr val="FFFF00"/>
                </a:solidFill>
                <a:latin typeface="Arial"/>
                <a:ea typeface="Arial"/>
                <a:cs typeface="Arial"/>
                <a:sym typeface="Arial"/>
              </a:rPr>
              <a:t>Xác</a:t>
            </a:r>
            <a:r>
              <a:rPr lang="en-US" sz="7200" b="1" dirty="0">
                <a:solidFill>
                  <a:srgbClr val="FFFF00"/>
                </a:solidFill>
                <a:latin typeface="Arial"/>
                <a:ea typeface="Arial"/>
                <a:cs typeface="Arial"/>
                <a:sym typeface="Arial"/>
              </a:rPr>
              <a:t> </a:t>
            </a:r>
            <a:r>
              <a:rPr lang="en-US" sz="7200" b="1" dirty="0" err="1">
                <a:solidFill>
                  <a:srgbClr val="FFFF00"/>
                </a:solidFill>
                <a:latin typeface="Arial"/>
                <a:ea typeface="Arial"/>
                <a:cs typeface="Arial"/>
                <a:sym typeface="Arial"/>
              </a:rPr>
              <a:t>suất</a:t>
            </a:r>
            <a:r>
              <a:rPr lang="en-US" sz="7200" b="1" dirty="0">
                <a:solidFill>
                  <a:srgbClr val="FFFF00"/>
                </a:solidFill>
                <a:latin typeface="Arial"/>
                <a:ea typeface="Arial"/>
                <a:cs typeface="Arial"/>
                <a:sym typeface="Arial"/>
              </a:rPr>
              <a:t> </a:t>
            </a:r>
            <a:r>
              <a:rPr lang="en-US" sz="7200" b="1" dirty="0" err="1">
                <a:solidFill>
                  <a:srgbClr val="FFFF00"/>
                </a:solidFill>
                <a:latin typeface="Arial"/>
                <a:ea typeface="Arial"/>
                <a:cs typeface="Arial"/>
                <a:sym typeface="Arial"/>
              </a:rPr>
              <a:t>của</a:t>
            </a:r>
            <a:r>
              <a:rPr lang="en-US" sz="7200" b="1" dirty="0">
                <a:solidFill>
                  <a:srgbClr val="FFFF00"/>
                </a:solidFill>
                <a:latin typeface="Arial"/>
                <a:ea typeface="Arial"/>
                <a:cs typeface="Arial"/>
                <a:sym typeface="Arial"/>
              </a:rPr>
              <a:t> </a:t>
            </a:r>
            <a:r>
              <a:rPr lang="en-US" sz="7200" b="1" dirty="0" err="1">
                <a:solidFill>
                  <a:srgbClr val="FFFF00"/>
                </a:solidFill>
                <a:latin typeface="Arial"/>
                <a:ea typeface="Arial"/>
                <a:cs typeface="Arial"/>
                <a:sym typeface="Arial"/>
              </a:rPr>
              <a:t>biến</a:t>
            </a:r>
            <a:r>
              <a:rPr lang="en-US" sz="7200" b="1" dirty="0">
                <a:solidFill>
                  <a:srgbClr val="FFFF00"/>
                </a:solidFill>
                <a:latin typeface="Arial"/>
                <a:ea typeface="Arial"/>
                <a:cs typeface="Arial"/>
                <a:sym typeface="Arial"/>
              </a:rPr>
              <a:t> </a:t>
            </a:r>
            <a:r>
              <a:rPr lang="en-US" sz="7200" b="1" dirty="0" err="1">
                <a:solidFill>
                  <a:srgbClr val="FFFF00"/>
                </a:solidFill>
                <a:latin typeface="Arial"/>
                <a:ea typeface="Arial"/>
                <a:cs typeface="Arial"/>
                <a:sym typeface="Arial"/>
              </a:rPr>
              <a:t>cố</a:t>
            </a:r>
            <a:r>
              <a:rPr lang="en-US" sz="7200" b="1" dirty="0">
                <a:solidFill>
                  <a:srgbClr val="FFFF00"/>
                </a:solidFill>
                <a:latin typeface="Arial"/>
                <a:ea typeface="Arial"/>
                <a:cs typeface="Arial"/>
                <a:sym typeface="Arial"/>
              </a:rPr>
              <a:t> </a:t>
            </a:r>
            <a:r>
              <a:rPr lang="en-US" sz="7200" b="1" dirty="0" err="1">
                <a:solidFill>
                  <a:srgbClr val="FFFF00"/>
                </a:solidFill>
                <a:latin typeface="Arial"/>
                <a:ea typeface="Arial"/>
                <a:cs typeface="Arial"/>
                <a:sym typeface="Arial"/>
              </a:rPr>
              <a:t>liên</a:t>
            </a:r>
            <a:r>
              <a:rPr lang="en-US" sz="7200" b="1" dirty="0">
                <a:solidFill>
                  <a:srgbClr val="FFFF00"/>
                </a:solidFill>
                <a:latin typeface="Arial"/>
                <a:ea typeface="Arial"/>
                <a:cs typeface="Arial"/>
                <a:sym typeface="Arial"/>
              </a:rPr>
              <a:t> </a:t>
            </a:r>
            <a:r>
              <a:rPr lang="en-US" sz="7200" b="1" dirty="0" err="1">
                <a:solidFill>
                  <a:srgbClr val="FFFF00"/>
                </a:solidFill>
                <a:latin typeface="Arial"/>
                <a:ea typeface="Arial"/>
                <a:cs typeface="Arial"/>
                <a:sym typeface="Arial"/>
              </a:rPr>
              <a:t>quan</a:t>
            </a:r>
            <a:r>
              <a:rPr lang="en-US" sz="7200" b="1" dirty="0">
                <a:solidFill>
                  <a:srgbClr val="FFFF00"/>
                </a:solidFill>
                <a:latin typeface="Arial"/>
                <a:ea typeface="Arial"/>
                <a:cs typeface="Arial"/>
                <a:sym typeface="Arial"/>
              </a:rPr>
              <a:t> </a:t>
            </a:r>
            <a:r>
              <a:rPr lang="en-US" sz="7200" b="1" dirty="0" err="1">
                <a:solidFill>
                  <a:srgbClr val="FFFF00"/>
                </a:solidFill>
                <a:latin typeface="Arial"/>
                <a:ea typeface="Arial"/>
                <a:cs typeface="Arial"/>
                <a:sym typeface="Arial"/>
              </a:rPr>
              <a:t>tới</a:t>
            </a:r>
            <a:r>
              <a:rPr lang="en-US" sz="7200" b="1" dirty="0">
                <a:solidFill>
                  <a:srgbClr val="FFFF00"/>
                </a:solidFill>
                <a:latin typeface="Arial"/>
                <a:ea typeface="Arial"/>
                <a:cs typeface="Arial"/>
                <a:sym typeface="Arial"/>
              </a:rPr>
              <a:t> </a:t>
            </a:r>
            <a:r>
              <a:rPr lang="en-US" sz="7200" b="1" dirty="0" err="1">
                <a:solidFill>
                  <a:srgbClr val="FFFF00"/>
                </a:solidFill>
                <a:latin typeface="Arial"/>
                <a:ea typeface="Arial"/>
                <a:cs typeface="Arial"/>
                <a:sym typeface="Arial"/>
              </a:rPr>
              <a:t>phép</a:t>
            </a:r>
            <a:r>
              <a:rPr lang="en-US" sz="7200" b="1" dirty="0">
                <a:solidFill>
                  <a:srgbClr val="FFFF00"/>
                </a:solidFill>
                <a:latin typeface="Arial"/>
                <a:ea typeface="Arial"/>
                <a:cs typeface="Arial"/>
                <a:sym typeface="Arial"/>
              </a:rPr>
              <a:t> </a:t>
            </a:r>
            <a:r>
              <a:rPr lang="en-US" sz="7200" b="1" dirty="0" err="1">
                <a:solidFill>
                  <a:srgbClr val="FFFF00"/>
                </a:solidFill>
                <a:latin typeface="Arial"/>
                <a:ea typeface="Arial"/>
                <a:cs typeface="Arial"/>
                <a:sym typeface="Arial"/>
              </a:rPr>
              <a:t>thử</a:t>
            </a:r>
            <a:endParaRPr sz="7200" b="1" dirty="0">
              <a:solidFill>
                <a:srgbClr val="FFFF00"/>
              </a:solidFill>
              <a:latin typeface="Calibri"/>
              <a:ea typeface="Calibri"/>
              <a:cs typeface="Calibri"/>
              <a:sym typeface="Calibri"/>
            </a:endParaRPr>
          </a:p>
        </p:txBody>
      </p:sp>
      <p:pic>
        <p:nvPicPr>
          <p:cNvPr id="5" name="Picture 4"/>
          <p:cNvPicPr>
            <a:picLocks noChangeAspect="1"/>
          </p:cNvPicPr>
          <p:nvPr/>
        </p:nvPicPr>
        <p:blipFill>
          <a:blip r:embed="rId3"/>
          <a:stretch>
            <a:fillRect/>
          </a:stretch>
        </p:blipFill>
        <p:spPr>
          <a:xfrm>
            <a:off x="158980" y="489866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p:transition spd="med">
    <p:comb/>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2751416" y="3314700"/>
            <a:ext cx="15307984" cy="1840312"/>
          </a:xfrm>
          <a:prstGeom prst="rect">
            <a:avLst/>
          </a:prstGeom>
        </p:spPr>
        <p:txBody>
          <a:bodyPr wrap="square">
            <a:spAutoFit/>
          </a:bodyPr>
          <a:lstStyle/>
          <a:p>
            <a:pPr>
              <a:lnSpc>
                <a:spcPct val="150000"/>
              </a:lnSpc>
            </a:pPr>
            <a:r>
              <a:rPr lang="vi-VN" sz="4000" b="1" dirty="0">
                <a:latin typeface="+mj-lt"/>
              </a:rPr>
              <a:t>KẾT QUẢ THUẬN LỢI CHO MỘT BIẾN CỐ LIÊN QUAN TỚI PHÉP THỬ.</a:t>
            </a:r>
            <a:endParaRPr lang="en-US" sz="4000" b="1" dirty="0">
              <a:latin typeface="+mj-lt"/>
            </a:endParaRPr>
          </a:p>
        </p:txBody>
      </p:sp>
      <p:sp>
        <p:nvSpPr>
          <p:cNvPr id="15" name="Rectangle 14"/>
          <p:cNvSpPr/>
          <p:nvPr/>
        </p:nvSpPr>
        <p:spPr>
          <a:xfrm>
            <a:off x="2825619" y="5600700"/>
            <a:ext cx="15081381" cy="1840312"/>
          </a:xfrm>
          <a:prstGeom prst="rect">
            <a:avLst/>
          </a:prstGeom>
        </p:spPr>
        <p:txBody>
          <a:bodyPr wrap="square">
            <a:spAutoFit/>
          </a:bodyPr>
          <a:lstStyle/>
          <a:p>
            <a:pPr>
              <a:lnSpc>
                <a:spcPct val="150000"/>
              </a:lnSpc>
            </a:pPr>
            <a:r>
              <a:rPr lang="vi-VN" sz="4000" b="1" dirty="0">
                <a:latin typeface="+mj-lt"/>
              </a:rPr>
              <a:t>TÍNH XÁC SUẤT CỦA BIẾN CỐ LIÊN QUAN ĐẾN PHÉP THỬ KHI CÁC KẾT QUẢ CỦA PHÉP THỬ ĐỒNG KHẢ NĂNG.</a:t>
            </a:r>
            <a:endParaRPr lang="en-US" sz="4000" b="1" dirty="0">
              <a:latin typeface="+mj-lt"/>
            </a:endParaRPr>
          </a:p>
        </p:txBody>
      </p:sp>
      <p:grpSp>
        <p:nvGrpSpPr>
          <p:cNvPr id="20" name="Group 19"/>
          <p:cNvGrpSpPr/>
          <p:nvPr/>
        </p:nvGrpSpPr>
        <p:grpSpPr>
          <a:xfrm>
            <a:off x="5029200" y="495300"/>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14743294" y="7315412"/>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990600" y="3473703"/>
            <a:ext cx="1589375" cy="1569660"/>
            <a:chOff x="2315060" y="3149849"/>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313338"/>
              <a:ext cx="1043391" cy="609719"/>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mj-lt"/>
                  <a:ea typeface="+mn-ea"/>
                  <a:cs typeface="Arial" panose="020B0604020202020204" pitchFamily="34" charset="0"/>
                </a:rPr>
                <a:t>1</a:t>
              </a:r>
            </a:p>
          </p:txBody>
        </p:sp>
      </p:grpSp>
      <p:grpSp>
        <p:nvGrpSpPr>
          <p:cNvPr id="27" name="Group 26"/>
          <p:cNvGrpSpPr/>
          <p:nvPr/>
        </p:nvGrpSpPr>
        <p:grpSpPr>
          <a:xfrm>
            <a:off x="990600" y="5900285"/>
            <a:ext cx="1569322" cy="1415127"/>
            <a:chOff x="2315060" y="3149849"/>
            <a:chExt cx="1236936" cy="1155973"/>
          </a:xfrm>
        </p:grpSpPr>
        <p:pic>
          <p:nvPicPr>
            <p:cNvPr id="28" name="Picture 2"/>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278600"/>
              <a:ext cx="1043391" cy="676301"/>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mj-lt"/>
                  <a:ea typeface="+mn-ea"/>
                  <a:cs typeface="Arial" panose="020B0604020202020204" pitchFamily="34" charset="0"/>
                </a:rPr>
                <a:t>2</a:t>
              </a:r>
            </a:p>
          </p:txBody>
        </p:sp>
      </p:grpSp>
      <p:grpSp>
        <p:nvGrpSpPr>
          <p:cNvPr id="4" name="Group 3">
            <a:extLst>
              <a:ext uri="{FF2B5EF4-FFF2-40B4-BE49-F238E27FC236}">
                <a16:creationId xmlns:a16="http://schemas.microsoft.com/office/drawing/2014/main" xmlns="" id="{C05B23D0-5914-34AC-6453-72FB98C084CC}"/>
              </a:ext>
            </a:extLst>
          </p:cNvPr>
          <p:cNvGrpSpPr/>
          <p:nvPr/>
        </p:nvGrpSpPr>
        <p:grpSpPr>
          <a:xfrm>
            <a:off x="990600" y="8330927"/>
            <a:ext cx="1541736" cy="1384573"/>
            <a:chOff x="2315060" y="3149849"/>
            <a:chExt cx="1236936" cy="1155973"/>
          </a:xfrm>
        </p:grpSpPr>
        <p:pic>
          <p:nvPicPr>
            <p:cNvPr id="8" name="Picture 2">
              <a:extLst>
                <a:ext uri="{FF2B5EF4-FFF2-40B4-BE49-F238E27FC236}">
                  <a16:creationId xmlns:a16="http://schemas.microsoft.com/office/drawing/2014/main" xmlns="" id="{36B7F03A-2259-E77A-EB4E-942FE599E34F}"/>
                </a:ext>
              </a:extLst>
            </p:cNvPr>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9" name="TextBox 15">
              <a:extLst>
                <a:ext uri="{FF2B5EF4-FFF2-40B4-BE49-F238E27FC236}">
                  <a16:creationId xmlns:a16="http://schemas.microsoft.com/office/drawing/2014/main" xmlns="" id="{82311414-39ED-8716-5C1C-1DD8B89EA46F}"/>
                </a:ext>
              </a:extLst>
            </p:cNvPr>
            <p:cNvSpPr txBox="1"/>
            <p:nvPr/>
          </p:nvSpPr>
          <p:spPr>
            <a:xfrm>
              <a:off x="2411833" y="3224299"/>
              <a:ext cx="1043391" cy="691225"/>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000" b="1" dirty="0">
                  <a:latin typeface="+mj-lt"/>
                  <a:cs typeface="Arial" panose="020B0604020202020204" pitchFamily="34" charset="0"/>
                </a:rPr>
                <a:t>3</a:t>
              </a:r>
              <a:endParaRPr kumimoji="0" lang="en-US" sz="4000" b="1" i="0" u="none" strike="noStrike" kern="1200" cap="none" spc="0" normalizeH="0" baseline="0" noProof="0" dirty="0">
                <a:ln>
                  <a:noFill/>
                </a:ln>
                <a:effectLst/>
                <a:uLnTx/>
                <a:uFillTx/>
                <a:latin typeface="+mj-lt"/>
                <a:cs typeface="Arial" panose="020B0604020202020204" pitchFamily="34" charset="0"/>
              </a:endParaRPr>
            </a:p>
          </p:txBody>
        </p:sp>
      </p:grpSp>
      <p:sp>
        <p:nvSpPr>
          <p:cNvPr id="10" name="Rectangle 9">
            <a:extLst>
              <a:ext uri="{FF2B5EF4-FFF2-40B4-BE49-F238E27FC236}">
                <a16:creationId xmlns:a16="http://schemas.microsoft.com/office/drawing/2014/main" xmlns="" id="{6006D464-ACF1-2136-0C21-20F17840C0C4}"/>
              </a:ext>
            </a:extLst>
          </p:cNvPr>
          <p:cNvSpPr/>
          <p:nvPr/>
        </p:nvSpPr>
        <p:spPr>
          <a:xfrm>
            <a:off x="2667000" y="8496300"/>
            <a:ext cx="6949275" cy="916982"/>
          </a:xfrm>
          <a:prstGeom prst="rect">
            <a:avLst/>
          </a:prstGeom>
        </p:spPr>
        <p:txBody>
          <a:bodyPr wrap="none">
            <a:spAutoFit/>
          </a:bodyPr>
          <a:lstStyle/>
          <a:p>
            <a:pPr>
              <a:lnSpc>
                <a:spcPct val="150000"/>
              </a:lnSpc>
            </a:pPr>
            <a:r>
              <a:rPr lang="vi-VN" sz="4000" b="1" dirty="0">
                <a:latin typeface="+mj-lt"/>
              </a:rPr>
              <a:t>LUYỆN TẬP VÀ VẬN DỤNG </a:t>
            </a:r>
            <a:endParaRPr lang="en-US" sz="4000" b="1" dirty="0">
              <a:latin typeface="+mj-lt"/>
            </a:endParaRPr>
          </a:p>
        </p:txBody>
      </p:sp>
    </p:spTree>
    <p:extLst>
      <p:ext uri="{BB962C8B-B14F-4D97-AF65-F5344CB8AC3E}">
        <p14:creationId xmlns:p14="http://schemas.microsoft.com/office/powerpoint/2010/main" val="41800251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4325599" cy="3124200"/>
            <a:chOff x="2727158" y="2917658"/>
            <a:chExt cx="14325599" cy="4876800"/>
          </a:xfrm>
        </p:grpSpPr>
        <p:grpSp>
          <p:nvGrpSpPr>
            <p:cNvPr id="40" name="Group 4"/>
            <p:cNvGrpSpPr/>
            <p:nvPr/>
          </p:nvGrpSpPr>
          <p:grpSpPr>
            <a:xfrm>
              <a:off x="2727158" y="2917658"/>
              <a:ext cx="14325599" cy="4876800"/>
              <a:chOff x="0" y="0"/>
              <a:chExt cx="9017241" cy="4585332"/>
            </a:xfrm>
          </p:grpSpPr>
          <p:sp>
            <p:nvSpPr>
              <p:cNvPr id="42" name="Freeform 5"/>
              <p:cNvSpPr/>
              <p:nvPr/>
            </p:nvSpPr>
            <p:spPr>
              <a:xfrm>
                <a:off x="0" y="12700"/>
                <a:ext cx="9017241" cy="4572632"/>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9017241" cy="4585332"/>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336758" y="3390900"/>
              <a:ext cx="12573000" cy="243598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5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 </a:t>
              </a:r>
              <a:r>
                <a:rPr kumimoji="0" lang="nl-NL" sz="5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KẾT QUẢ THUẬN LỢI </a:t>
              </a:r>
              <a:r>
                <a:rPr lang="vi-VN" sz="5400" b="1" dirty="0">
                  <a:latin typeface="Times New Roman" panose="02020603050405020304" pitchFamily="18" charset="0"/>
                  <a:cs typeface="Times New Roman" panose="02020603050405020304" pitchFamily="18" charset="0"/>
                </a:rPr>
                <a:t>CHO MỘT BIẾN CỐ LIÊN QUAN TỚI PHÉP THỬ</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p:transition spd="med">
    <p:circl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sp>
        <p:nvSpPr>
          <p:cNvPr id="16" name="Google Shape;169;p5"/>
          <p:cNvSpPr/>
          <p:nvPr/>
        </p:nvSpPr>
        <p:spPr>
          <a:xfrm>
            <a:off x="1223211" y="495300"/>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lt1"/>
                </a:solidFill>
                <a:latin typeface="Arial"/>
                <a:ea typeface="Arial"/>
                <a:cs typeface="Arial"/>
                <a:sym typeface="Arial"/>
              </a:rPr>
              <a:t>HĐ 1</a:t>
            </a:r>
            <a:endParaRPr sz="4000" b="1" dirty="0">
              <a:solidFill>
                <a:schemeClr val="lt1"/>
              </a:solidFill>
              <a:latin typeface="Arial"/>
              <a:ea typeface="Arial"/>
              <a:cs typeface="Arial"/>
              <a:sym typeface="Arial"/>
            </a:endParaRPr>
          </a:p>
        </p:txBody>
      </p:sp>
      <p:pic>
        <p:nvPicPr>
          <p:cNvPr id="37" name="Picture 36"/>
          <p:cNvPicPr>
            <a:picLocks noChangeAspect="1"/>
          </p:cNvPicPr>
          <p:nvPr/>
        </p:nvPicPr>
        <p:blipFill>
          <a:blip r:embed="rId3"/>
          <a:stretch>
            <a:fillRect/>
          </a:stretch>
        </p:blipFill>
        <p:spPr>
          <a:xfrm>
            <a:off x="16705842" y="9108764"/>
            <a:ext cx="1582158" cy="1140136"/>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500727">
            <a:off x="-265360" y="9094411"/>
            <a:ext cx="2345824" cy="601384"/>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3B50C682-A76A-4790-96DE-BCC283BECCC8}"/>
                  </a:ext>
                </a:extLst>
              </p:cNvPr>
              <p:cNvSpPr txBox="1"/>
              <p:nvPr/>
            </p:nvSpPr>
            <p:spPr>
              <a:xfrm>
                <a:off x="457199" y="1727576"/>
                <a:ext cx="17428013" cy="4609595"/>
              </a:xfrm>
              <a:prstGeom prst="rect">
                <a:avLst/>
              </a:prstGeom>
              <a:noFill/>
            </p:spPr>
            <p:txBody>
              <a:bodyPr wrap="square">
                <a:spAutoFit/>
              </a:bodyPr>
              <a:lstStyle/>
              <a:p>
                <a:pPr algn="just">
                  <a:lnSpc>
                    <a:spcPct val="150000"/>
                  </a:lnSpc>
                </a:pPr>
                <a:r>
                  <a:rPr lang="en-US" sz="4000" kern="100" dirty="0" err="1">
                    <a:latin typeface="Arial" panose="020B0604020202020204" pitchFamily="34" charset="0"/>
                    <a:ea typeface="Times New Roman" panose="02020603050405020304" pitchFamily="18" charset="0"/>
                    <a:cs typeface="Arial" panose="020B0604020202020204" pitchFamily="34" charset="0"/>
                  </a:rPr>
                  <a:t>Bạn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Tùng</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gieo</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một</a:t>
                </a:r>
                <a:r>
                  <a:rPr lang="en-US" sz="4000" kern="100" dirty="0">
                    <a:latin typeface="Arial" panose="020B0604020202020204" pitchFamily="34" charset="0"/>
                    <a:ea typeface="Times New Roman" panose="02020603050405020304" pitchFamily="18" charset="0"/>
                    <a:cs typeface="Arial" panose="020B0604020202020204" pitchFamily="34" charset="0"/>
                  </a:rPr>
                  <a:t> con </a:t>
                </a:r>
                <a:r>
                  <a:rPr lang="en-US" sz="4000" kern="100" dirty="0" err="1">
                    <a:latin typeface="Arial" panose="020B0604020202020204" pitchFamily="34" charset="0"/>
                    <a:ea typeface="Times New Roman" panose="02020603050405020304" pitchFamily="18" charset="0"/>
                    <a:cs typeface="Arial" panose="020B0604020202020204" pitchFamily="34" charset="0"/>
                  </a:rPr>
                  <a:t>xúc</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sắc</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liên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tiếp</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hai</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lần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Xét</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các</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biến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cố</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sau</a:t>
                </a:r>
                <a:r>
                  <a:rPr lang="en-US" sz="4000" kern="100" dirty="0">
                    <a:latin typeface="Arial" panose="020B0604020202020204" pitchFamily="34" charset="0"/>
                    <a:ea typeface="Times New Roman" panose="02020603050405020304" pitchFamily="18"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 xmlns:m="http://schemas.openxmlformats.org/officeDocument/2006/math">
                    <m:r>
                      <a:rPr lang="en-US" sz="4000" b="0" i="1">
                        <a:latin typeface="Cambria Math" panose="02040503050406030204" pitchFamily="18" charset="0"/>
                        <a:cs typeface="Arial" panose="020B0604020202020204" pitchFamily="34" charset="0"/>
                      </a:rPr>
                      <m:t>𝐸</m:t>
                    </m:r>
                    <m:r>
                      <a:rPr lang="en-US" sz="4000" b="0" i="1">
                        <a:latin typeface="Cambria Math" panose="02040503050406030204" pitchFamily="18" charset="0"/>
                        <a:cs typeface="Arial" panose="020B0604020202020204" pitchFamily="34" charset="0"/>
                      </a:rPr>
                      <m:t> </m:t>
                    </m:r>
                  </m:oMath>
                </a14:m>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Cả</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hai</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lần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gieo</a:t>
                </a:r>
                <a:r>
                  <a:rPr lang="en-US" sz="4000" kern="100" dirty="0">
                    <a:latin typeface="Arial" panose="020B0604020202020204" pitchFamily="34" charset="0"/>
                    <a:ea typeface="Times New Roman" panose="02020603050405020304" pitchFamily="18" charset="0"/>
                    <a:cs typeface="Arial" panose="020B0604020202020204" pitchFamily="34" charset="0"/>
                  </a:rPr>
                  <a:t> con </a:t>
                </a:r>
                <a:r>
                  <a:rPr lang="en-US" sz="4000" kern="100" dirty="0" err="1">
                    <a:latin typeface="Arial" panose="020B0604020202020204" pitchFamily="34" charset="0"/>
                    <a:ea typeface="Times New Roman" panose="02020603050405020304" pitchFamily="18" charset="0"/>
                    <a:cs typeface="Arial" panose="020B0604020202020204" pitchFamily="34" charset="0"/>
                  </a:rPr>
                  <a:t>xúc</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sắc</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đều</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xuất</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hiện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mặt</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có</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số</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chấm</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là</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số</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nguyên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tố</a:t>
                </a:r>
                <a:r>
                  <a:rPr lang="en-US" sz="4000" kern="100" dirty="0">
                    <a:latin typeface="Arial" panose="020B0604020202020204" pitchFamily="34" charset="0"/>
                    <a:ea typeface="Times New Roman" panose="02020603050405020304" pitchFamily="18"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F</a:t>
                </a:r>
                <a14:m>
                  <m:oMath xmlns:m="http://schemas.openxmlformats.org/officeDocument/2006/math">
                    <m:r>
                      <a:rPr lang="en-US" sz="4000" b="0" i="1">
                        <a:latin typeface="Cambria Math" panose="02040503050406030204" pitchFamily="18" charset="0"/>
                        <a:cs typeface="Arial" panose="020B0604020202020204" pitchFamily="34" charset="0"/>
                      </a:rPr>
                      <m:t> </m:t>
                    </m:r>
                  </m:oMath>
                </a14:m>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Cả</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hai</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lần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gieo</a:t>
                </a:r>
                <a:r>
                  <a:rPr lang="en-US" sz="4000" kern="100" dirty="0">
                    <a:latin typeface="Arial" panose="020B0604020202020204" pitchFamily="34" charset="0"/>
                    <a:ea typeface="Times New Roman" panose="02020603050405020304" pitchFamily="18" charset="0"/>
                    <a:cs typeface="Arial" panose="020B0604020202020204" pitchFamily="34" charset="0"/>
                  </a:rPr>
                  <a:t> con </a:t>
                </a:r>
                <a:r>
                  <a:rPr lang="en-US" sz="4000" kern="100" dirty="0" err="1">
                    <a:latin typeface="Arial" panose="020B0604020202020204" pitchFamily="34" charset="0"/>
                    <a:ea typeface="Times New Roman" panose="02020603050405020304" pitchFamily="18" charset="0"/>
                    <a:cs typeface="Arial" panose="020B0604020202020204" pitchFamily="34" charset="0"/>
                  </a:rPr>
                  <a:t>xúc</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sắc</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đều</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không</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xuất</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hiện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mặt</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có</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số</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chấm</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là</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err="1">
                    <a:latin typeface="Arial" panose="020B0604020202020204" pitchFamily="34" charset="0"/>
                    <a:ea typeface="Times New Roman" panose="02020603050405020304" pitchFamily="18" charset="0"/>
                    <a:cs typeface="Arial" panose="020B0604020202020204" pitchFamily="34" charset="0"/>
                  </a:rPr>
                  <a:t>chẵn</a:t>
                </a:r>
                <a:r>
                  <a:rPr lang="en-US" sz="4000" kern="100" dirty="0">
                    <a:latin typeface="Arial" panose="020B0604020202020204" pitchFamily="34" charset="0"/>
                    <a:ea typeface="Times New Roman" panose="02020603050405020304" pitchFamily="18" charset="0"/>
                    <a:cs typeface="Arial" panose="020B0604020202020204" pitchFamily="34" charset="0"/>
                  </a:rPr>
                  <a:t> ”</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3B50C682-A76A-4790-96DE-BCC283BECCC8}"/>
                  </a:ext>
                </a:extLst>
              </p:cNvPr>
              <p:cNvSpPr txBox="1">
                <a:spLocks noRot="1" noChangeAspect="1" noMove="1" noResize="1" noEditPoints="1" noAdjustHandles="1" noChangeArrowheads="1" noChangeShapeType="1" noTextEdit="1"/>
              </p:cNvSpPr>
              <p:nvPr/>
            </p:nvSpPr>
            <p:spPr>
              <a:xfrm>
                <a:off x="457199" y="1727576"/>
                <a:ext cx="17428013" cy="4609595"/>
              </a:xfrm>
              <a:prstGeom prst="rect">
                <a:avLst/>
              </a:prstGeom>
              <a:blipFill>
                <a:blip r:embed="rId6"/>
                <a:stretch>
                  <a:fillRect l="-1224" r="-1224" b="-4359"/>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xmlns="" id="{01E3F9C3-F031-CB98-774D-A1CEF934FE62}"/>
              </a:ext>
            </a:extLst>
          </p:cNvPr>
          <p:cNvSpPr/>
          <p:nvPr/>
        </p:nvSpPr>
        <p:spPr>
          <a:xfrm>
            <a:off x="640350" y="6362700"/>
            <a:ext cx="5379450" cy="707886"/>
          </a:xfrm>
          <a:prstGeom prst="rect">
            <a:avLst/>
          </a:prstGeom>
        </p:spPr>
        <p:txBody>
          <a:bodyPr wrap="square">
            <a:spAutoFit/>
          </a:bodyPr>
          <a:lstStyle/>
          <a:p>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Phép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F1132FA0-EC79-792B-273E-061032A71CD0}"/>
                  </a:ext>
                </a:extLst>
              </p:cNvPr>
              <p:cNvSpPr txBox="1"/>
              <p:nvPr/>
            </p:nvSpPr>
            <p:spPr>
              <a:xfrm>
                <a:off x="609601" y="7277100"/>
                <a:ext cx="16382999" cy="2748253"/>
              </a:xfrm>
              <a:prstGeom prst="rect">
                <a:avLst/>
              </a:prstGeom>
              <a:noFill/>
            </p:spPr>
            <p:txBody>
              <a:bodyPr wrap="square">
                <a:spAutoFit/>
              </a:bodyPr>
              <a:lstStyle/>
              <a:p>
                <a:pPr algn="just">
                  <a:lnSpc>
                    <a:spcPct val="150000"/>
                  </a:lnSpc>
                  <a:spcBef>
                    <a:spcPts val="300"/>
                  </a:spcBef>
                  <a:spcAft>
                    <a:spcPts val="300"/>
                  </a:spcAft>
                </a:pPr>
                <a:r>
                  <a:rPr lang="en-US" sz="4000" dirty="0">
                    <a:latin typeface="Arial" panose="020B0604020202020204" pitchFamily="34" charset="0"/>
                    <a:ea typeface="Arial" panose="020B0604020202020204" pitchFamily="34" charset="0"/>
                    <a:cs typeface="Arial" panose="020B0604020202020204" pitchFamily="34" charset="0"/>
                  </a:rPr>
                  <a:t>b) </a:t>
                </a:r>
                <a:r>
                  <a:rPr lang="vi-VN" sz="4000" dirty="0">
                    <a:ea typeface="Arial" panose="020B0604020202020204" pitchFamily="34" charset="0"/>
                    <a:cs typeface="Arial" panose="020B0604020202020204" pitchFamily="34" charset="0"/>
                  </a:rPr>
                  <a:t>Giả sử số chấm xuất hiện trên con xúc xắc trong lần gieo thứ nhất, thứ hai tương ứng là </a:t>
                </a:r>
                <a14:m>
                  <m:oMath xmlns:m="http://schemas.openxmlformats.org/officeDocument/2006/math">
                    <m:r>
                      <a:rPr lang="en-US" sz="4000" b="0" i="1" smtClean="0">
                        <a:latin typeface="Cambria Math" panose="02040503050406030204" pitchFamily="18" charset="0"/>
                        <a:ea typeface="Arial" panose="020B0604020202020204" pitchFamily="34" charset="0"/>
                        <a:cs typeface="Arial" panose="020B0604020202020204" pitchFamily="34" charset="0"/>
                      </a:rPr>
                      <m:t>2</m:t>
                    </m:r>
                  </m:oMath>
                </a14:m>
                <a:r>
                  <a:rPr lang="vi-VN" sz="4000" dirty="0">
                    <a:ea typeface="Arial" panose="020B0604020202020204" pitchFamily="34" charset="0"/>
                    <a:cs typeface="Arial" panose="020B0604020202020204" pitchFamily="34" charset="0"/>
                  </a:rPr>
                  <a:t> chấm và </a:t>
                </a:r>
                <a14:m>
                  <m:oMath xmlns:m="http://schemas.openxmlformats.org/officeDocument/2006/math">
                    <m:r>
                      <a:rPr lang="en-US" sz="4000" b="0" i="1" dirty="0" smtClean="0">
                        <a:latin typeface="Cambria Math" panose="02040503050406030204" pitchFamily="18" charset="0"/>
                        <a:ea typeface="Arial" panose="020B0604020202020204" pitchFamily="34" charset="0"/>
                        <a:cs typeface="Arial" panose="020B0604020202020204" pitchFamily="34" charset="0"/>
                      </a:rPr>
                      <m:t>5</m:t>
                    </m:r>
                    <m:r>
                      <a:rPr lang="en-US" sz="4000" b="0" i="1">
                        <a:latin typeface="Cambria Math" panose="02040503050406030204" pitchFamily="18" charset="0"/>
                        <a:ea typeface="Arial" panose="020B0604020202020204" pitchFamily="34" charset="0"/>
                        <a:cs typeface="Arial" panose="020B0604020202020204" pitchFamily="34" charset="0"/>
                      </a:rPr>
                      <m:t> </m:t>
                    </m:r>
                  </m:oMath>
                </a14:m>
                <a:r>
                  <a:rPr lang="vi-VN" sz="4000" dirty="0">
                    <a:ea typeface="Arial" panose="020B0604020202020204" pitchFamily="34" charset="0"/>
                    <a:cs typeface="Arial" panose="020B0604020202020204" pitchFamily="34" charset="0"/>
                  </a:rPr>
                  <a:t>chấm. Khi đó, biến cố nào xảy ra? Biến cố nào không xảy ra?</a:t>
                </a:r>
                <a:endParaRPr lang="en-US" sz="4000" dirty="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F1132FA0-EC79-792B-273E-061032A71CD0}"/>
                  </a:ext>
                </a:extLst>
              </p:cNvPr>
              <p:cNvSpPr txBox="1">
                <a:spLocks noRot="1" noChangeAspect="1" noMove="1" noResize="1" noEditPoints="1" noAdjustHandles="1" noChangeArrowheads="1" noChangeShapeType="1" noTextEdit="1"/>
              </p:cNvSpPr>
              <p:nvPr/>
            </p:nvSpPr>
            <p:spPr>
              <a:xfrm>
                <a:off x="609601" y="7277100"/>
                <a:ext cx="16382999" cy="2748253"/>
              </a:xfrm>
              <a:prstGeom prst="rect">
                <a:avLst/>
              </a:prstGeom>
              <a:blipFill>
                <a:blip r:embed="rId7"/>
                <a:stretch>
                  <a:fillRect l="-1302" r="-1265" b="-8647"/>
                </a:stretch>
              </a:blipFill>
            </p:spPr>
            <p:txBody>
              <a:bodyPr/>
              <a:lstStyle/>
              <a:p>
                <a:r>
                  <a:rPr lang="en-US">
                    <a:noFill/>
                  </a:rPr>
                  <a:t> </a:t>
                </a:r>
              </a:p>
            </p:txBody>
          </p:sp>
        </mc:Fallback>
      </mc:AlternateContent>
    </p:spTree>
    <p:extLst>
      <p:ext uri="{BB962C8B-B14F-4D97-AF65-F5344CB8AC3E}">
        <p14:creationId xmlns:p14="http://schemas.microsoft.com/office/powerpoint/2010/main" val="1851010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4"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sp>
        <p:nvSpPr>
          <p:cNvPr id="16" name="Google Shape;169;p5"/>
          <p:cNvSpPr/>
          <p:nvPr/>
        </p:nvSpPr>
        <p:spPr>
          <a:xfrm>
            <a:off x="1223211" y="495300"/>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4000" b="1" dirty="0">
                <a:solidFill>
                  <a:schemeClr val="lt1"/>
                </a:solidFill>
                <a:latin typeface="Arial" panose="020B0604020202020204" pitchFamily="34" charset="0"/>
                <a:ea typeface="Arial"/>
                <a:cs typeface="Arial" panose="020B0604020202020204" pitchFamily="34" charset="0"/>
                <a:sym typeface="Arial"/>
              </a:rPr>
              <a:t>HĐ 1</a:t>
            </a:r>
            <a:endParaRPr sz="4000" b="1" dirty="0">
              <a:solidFill>
                <a:schemeClr val="lt1"/>
              </a:solidFill>
              <a:latin typeface="Arial" panose="020B0604020202020204" pitchFamily="34" charset="0"/>
              <a:ea typeface="Arial"/>
              <a:cs typeface="Arial" panose="020B0604020202020204" pitchFamily="34" charset="0"/>
              <a:sym typeface="Arial"/>
            </a:endParaRPr>
          </a:p>
        </p:txBody>
      </p:sp>
      <p:pic>
        <p:nvPicPr>
          <p:cNvPr id="37" name="Picture 36"/>
          <p:cNvPicPr>
            <a:picLocks noChangeAspect="1"/>
          </p:cNvPicPr>
          <p:nvPr/>
        </p:nvPicPr>
        <p:blipFill>
          <a:blip r:embed="rId3"/>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500727">
            <a:off x="-265360" y="9094411"/>
            <a:ext cx="2345824" cy="601384"/>
          </a:xfrm>
          <a:prstGeom prst="rect">
            <a:avLst/>
          </a:prstGeom>
        </p:spPr>
      </p:pic>
      <p:sp>
        <p:nvSpPr>
          <p:cNvPr id="4" name="Rectangle 3">
            <a:extLst>
              <a:ext uri="{FF2B5EF4-FFF2-40B4-BE49-F238E27FC236}">
                <a16:creationId xmlns:a16="http://schemas.microsoft.com/office/drawing/2014/main" xmlns="" id="{01E3F9C3-F031-CB98-774D-A1CEF934FE62}"/>
              </a:ext>
            </a:extLst>
          </p:cNvPr>
          <p:cNvSpPr/>
          <p:nvPr/>
        </p:nvSpPr>
        <p:spPr>
          <a:xfrm>
            <a:off x="640350" y="1943100"/>
            <a:ext cx="1828129" cy="861133"/>
          </a:xfrm>
          <a:prstGeom prst="rect">
            <a:avLst/>
          </a:prstGeom>
        </p:spPr>
        <p:txBody>
          <a:bodyPr wrap="none">
            <a:spAutoFit/>
          </a:bodyPr>
          <a:lstStyle/>
          <a:p>
            <a:pPr>
              <a:lnSpc>
                <a:spcPct val="150000"/>
              </a:lnSpc>
            </a:pPr>
            <a:r>
              <a:rPr lang="en-US" sz="3800" b="1" u="sng" dirty="0" err="1">
                <a:solidFill>
                  <a:prstClr val="black"/>
                </a:solidFill>
                <a:latin typeface="Arial" panose="020B0604020202020204" pitchFamily="34" charset="0"/>
                <a:ea typeface="Calibri" panose="020F0502020204030204" pitchFamily="34" charset="0"/>
                <a:cs typeface="Arial" panose="020B0604020202020204" pitchFamily="34" charset="0"/>
              </a:rPr>
              <a:t>Trả</a:t>
            </a:r>
            <a:r>
              <a:rPr lang="en-US" sz="3800" b="1" u="sng"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b="1" u="sng" dirty="0" err="1">
                <a:solidFill>
                  <a:prstClr val="black"/>
                </a:solidFill>
                <a:latin typeface="Arial" panose="020B0604020202020204" pitchFamily="34" charset="0"/>
                <a:ea typeface="Calibri" panose="020F0502020204030204" pitchFamily="34" charset="0"/>
                <a:cs typeface="Arial" panose="020B0604020202020204" pitchFamily="34" charset="0"/>
              </a:rPr>
              <a:t>lời</a:t>
            </a:r>
            <a:r>
              <a:rPr lang="en-US" sz="3800" b="1" u="sng"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b="1" u="sng"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DBC2528C-7EBB-09E6-930F-FB5AF75A782A}"/>
              </a:ext>
            </a:extLst>
          </p:cNvPr>
          <p:cNvSpPr txBox="1"/>
          <p:nvPr/>
        </p:nvSpPr>
        <p:spPr>
          <a:xfrm>
            <a:off x="533400" y="3055322"/>
            <a:ext cx="16611600" cy="901593"/>
          </a:xfrm>
          <a:prstGeom prst="rect">
            <a:avLst/>
          </a:prstGeom>
          <a:noFill/>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Phép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xúc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lần</a:t>
            </a:r>
            <a:r>
              <a:rPr lang="en-US" sz="40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xmlns="" id="{78496A2D-1C31-DCB8-4BA9-6B947BE992E1}"/>
                  </a:ext>
                </a:extLst>
              </p:cNvPr>
              <p:cNvSpPr txBox="1"/>
              <p:nvPr/>
            </p:nvSpPr>
            <p:spPr>
              <a:xfrm>
                <a:off x="533399" y="4354175"/>
                <a:ext cx="16764001" cy="1938992"/>
              </a:xfrm>
              <a:prstGeom prst="rect">
                <a:avLst/>
              </a:prstGeom>
              <a:noFill/>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Times New Roman" panose="02020603050405020304" pitchFamily="18" charset="0"/>
                      </a:rPr>
                      <m:t>5</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cs typeface="Arial" panose="020B0604020202020204" pitchFamily="34" charset="0"/>
                      </a:rPr>
                      <m:t>𝐸</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Times New Roman" panose="02020603050405020304" pitchFamily="18" charset="0"/>
                      </a:rPr>
                      <m:t>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chẵn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Times New Roman" panose="02020603050405020304" pitchFamily="18" charset="0"/>
                      </a:rPr>
                      <m:t>5</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14:m>
                  <m:oMath xmlns:m="http://schemas.openxmlformats.org/officeDocument/2006/math">
                    <m:r>
                      <m:rPr>
                        <m:sty m:val="p"/>
                      </m:rPr>
                      <a:rPr lang="en-US" sz="4000" b="0" i="0" smtClean="0">
                        <a:latin typeface="Cambria Math" panose="02040503050406030204" pitchFamily="18" charset="0"/>
                        <a:ea typeface="Times New Roman" panose="02020603050405020304" pitchFamily="18" charset="0"/>
                        <a:cs typeface="Times New Roman" panose="02020603050405020304" pitchFamily="18" charset="0"/>
                      </a:rPr>
                      <m:t>F</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endParaRPr lang="en-US" sz="4000" dirty="0">
                  <a:latin typeface="Arial" panose="020B060402020202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78496A2D-1C31-DCB8-4BA9-6B947BE992E1}"/>
                  </a:ext>
                </a:extLst>
              </p:cNvPr>
              <p:cNvSpPr txBox="1">
                <a:spLocks noRot="1" noChangeAspect="1" noMove="1" noResize="1" noEditPoints="1" noAdjustHandles="1" noChangeArrowheads="1" noChangeShapeType="1" noTextEdit="1"/>
              </p:cNvSpPr>
              <p:nvPr/>
            </p:nvSpPr>
            <p:spPr>
              <a:xfrm>
                <a:off x="533399" y="4354175"/>
                <a:ext cx="16764001" cy="1938992"/>
              </a:xfrm>
              <a:prstGeom prst="rect">
                <a:avLst/>
              </a:prstGeom>
              <a:blipFill>
                <a:blip r:embed="rId6"/>
                <a:stretch>
                  <a:fillRect l="-1272" b="-6918"/>
                </a:stretch>
              </a:blipFill>
            </p:spPr>
            <p:txBody>
              <a:bodyPr/>
              <a:lstStyle/>
              <a:p>
                <a:r>
                  <a:rPr lang="en-US">
                    <a:noFill/>
                  </a:rPr>
                  <a:t> </a:t>
                </a:r>
              </a:p>
            </p:txBody>
          </p:sp>
        </mc:Fallback>
      </mc:AlternateContent>
    </p:spTree>
    <p:extLst>
      <p:ext uri="{BB962C8B-B14F-4D97-AF65-F5344CB8AC3E}">
        <p14:creationId xmlns:p14="http://schemas.microsoft.com/office/powerpoint/2010/main" val="166114658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p:bldP spid="5"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90600" y="4083098"/>
            <a:ext cx="16341026" cy="4489402"/>
            <a:chOff x="1066800" y="3009900"/>
            <a:chExt cx="16341026" cy="4489402"/>
          </a:xfrm>
        </p:grpSpPr>
        <p:sp>
          <p:nvSpPr>
            <p:cNvPr id="28" name="Google Shape;259;p11"/>
            <p:cNvSpPr/>
            <p:nvPr/>
          </p:nvSpPr>
          <p:spPr>
            <a:xfrm>
              <a:off x="1066800" y="3009900"/>
              <a:ext cx="16341026" cy="4489402"/>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30" name="Rectangle 29"/>
                <p:cNvSpPr/>
                <p:nvPr/>
              </p:nvSpPr>
              <p:spPr>
                <a:xfrm>
                  <a:off x="1886707" y="3467887"/>
                  <a:ext cx="15029693" cy="3594638"/>
                </a:xfrm>
                <a:prstGeom prst="rect">
                  <a:avLst/>
                </a:prstGeom>
              </p:spPr>
              <p:txBody>
                <a:bodyPr wrap="square">
                  <a:spAutoFit/>
                </a:bodyPr>
                <a:lstStyle/>
                <a:p>
                  <a:pPr algn="just">
                    <a:lnSpc>
                      <a:spcPct val="200000"/>
                    </a:lnSpc>
                    <a:spcBef>
                      <a:spcPts val="300"/>
                    </a:spcBef>
                    <a:spcAft>
                      <a:spcPts val="300"/>
                    </a:spcAft>
                  </a:pPr>
                  <a:r>
                    <a:rPr lang="da-DK" sz="4000" dirty="0">
                      <a:solidFill>
                        <a:schemeClr val="bg1"/>
                      </a:solidFill>
                      <a:latin typeface="Arial" panose="020B0604020202020204" pitchFamily="34" charset="0"/>
                      <a:ea typeface="Times New Roman" panose="02020603050405020304" pitchFamily="18" charset="0"/>
                      <a:cs typeface="Arial" panose="020B0604020202020204" pitchFamily="34" charset="0"/>
                    </a:rPr>
                    <a:t>Cho phép thử </a:t>
                  </a:r>
                  <a14:m>
                    <m:oMath xmlns:m="http://schemas.openxmlformats.org/officeDocument/2006/math">
                      <m:r>
                        <a:rPr lang="en-US" sz="4000" b="1" i="1" smtClean="0">
                          <a:solidFill>
                            <a:schemeClr val="bg1"/>
                          </a:solidFill>
                          <a:latin typeface="Cambria Math" panose="02040503050406030204" pitchFamily="18" charset="0"/>
                          <a:cs typeface="Arial" panose="020B0604020202020204" pitchFamily="34" charset="0"/>
                        </a:rPr>
                        <m:t>𝑻</m:t>
                      </m:r>
                    </m:oMath>
                  </a14:m>
                  <a:r>
                    <a:rPr lang="da-DK"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a:t>
                  </a:r>
                  <a:r>
                    <a:rPr lang="da-DK" sz="4000" dirty="0">
                      <a:solidFill>
                        <a:schemeClr val="bg1"/>
                      </a:solidFill>
                      <a:latin typeface="Arial" panose="020B0604020202020204" pitchFamily="34" charset="0"/>
                      <a:ea typeface="Times New Roman" panose="02020603050405020304" pitchFamily="18" charset="0"/>
                      <a:cs typeface="Arial" panose="020B0604020202020204" pitchFamily="34" charset="0"/>
                    </a:rPr>
                    <a:t> xét biến cố </a:t>
                  </a:r>
                  <a14:m>
                    <m:oMath xmlns:m="http://schemas.openxmlformats.org/officeDocument/2006/math">
                      <m:r>
                        <a:rPr lang="en-US" sz="4000" b="1" i="1" smtClean="0">
                          <a:solidFill>
                            <a:schemeClr val="bg1"/>
                          </a:solidFill>
                          <a:latin typeface="Cambria Math" panose="02040503050406030204" pitchFamily="18" charset="0"/>
                          <a:cs typeface="Arial" panose="020B0604020202020204" pitchFamily="34" charset="0"/>
                        </a:rPr>
                        <m:t>𝑬</m:t>
                      </m:r>
                    </m:oMath>
                  </a14:m>
                  <a:r>
                    <a:rPr lang="da-DK" sz="4000" dirty="0">
                      <a:solidFill>
                        <a:schemeClr val="bg1"/>
                      </a:solidFill>
                      <a:latin typeface="Arial" panose="020B0604020202020204" pitchFamily="34" charset="0"/>
                      <a:ea typeface="Times New Roman" panose="02020603050405020304" pitchFamily="18" charset="0"/>
                      <a:cs typeface="Arial" panose="020B0604020202020204" pitchFamily="34" charset="0"/>
                    </a:rPr>
                    <a:t>, ở đó việc xảy ra hay không xảy ra của </a:t>
                  </a:r>
                  <a14:m>
                    <m:oMath xmlns:m="http://schemas.openxmlformats.org/officeDocument/2006/math">
                      <m:r>
                        <a:rPr lang="en-US" sz="4000" b="1" i="1">
                          <a:solidFill>
                            <a:schemeClr val="bg1"/>
                          </a:solidFill>
                          <a:latin typeface="Cambria Math" panose="02040503050406030204" pitchFamily="18" charset="0"/>
                          <a:cs typeface="Arial" panose="020B0604020202020204" pitchFamily="34" charset="0"/>
                        </a:rPr>
                        <m:t>𝑬</m:t>
                      </m:r>
                    </m:oMath>
                  </a14:m>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tuỳ</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thuộc</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vào</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kết</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quả</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của</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phép</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thử</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4000" b="1" i="1">
                          <a:solidFill>
                            <a:schemeClr val="bg1"/>
                          </a:solidFill>
                          <a:latin typeface="Cambria Math" panose="02040503050406030204" pitchFamily="18" charset="0"/>
                          <a:cs typeface="Arial" panose="020B0604020202020204" pitchFamily="34" charset="0"/>
                        </a:rPr>
                        <m:t>𝑻</m:t>
                      </m:r>
                    </m:oMath>
                  </a14:m>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Kết</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quả</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của</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phép</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thử</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4000" b="1" i="1">
                          <a:solidFill>
                            <a:schemeClr val="bg1"/>
                          </a:solidFill>
                          <a:latin typeface="Cambria Math" panose="02040503050406030204" pitchFamily="18" charset="0"/>
                          <a:cs typeface="Arial" panose="020B0604020202020204" pitchFamily="34" charset="0"/>
                        </a:rPr>
                        <m:t>𝑻</m:t>
                      </m:r>
                    </m:oMath>
                  </a14:m>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làm</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cho</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biến</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cố</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4000" b="1" i="1">
                          <a:solidFill>
                            <a:schemeClr val="bg1"/>
                          </a:solidFill>
                          <a:latin typeface="Cambria Math" panose="02040503050406030204" pitchFamily="18" charset="0"/>
                          <a:cs typeface="Arial" panose="020B0604020202020204" pitchFamily="34" charset="0"/>
                        </a:rPr>
                        <m:t>𝑬</m:t>
                      </m:r>
                    </m:oMath>
                  </a14:m>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xảy</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ra</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gọi</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là</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kết</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quả</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thuận</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lợi</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ea typeface="Arial" panose="020B0604020202020204" pitchFamily="34" charset="0"/>
                      <a:cs typeface="Arial" panose="020B0604020202020204" pitchFamily="34" charset="0"/>
                    </a:rPr>
                    <a:t>cho</a:t>
                  </a:r>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4000" b="1" i="1">
                          <a:solidFill>
                            <a:schemeClr val="bg1"/>
                          </a:solidFill>
                          <a:latin typeface="Cambria Math" panose="02040503050406030204" pitchFamily="18" charset="0"/>
                          <a:cs typeface="Arial" panose="020B0604020202020204" pitchFamily="34" charset="0"/>
                        </a:rPr>
                        <m:t>𝑬</m:t>
                      </m:r>
                    </m:oMath>
                  </a14:m>
                  <a:r>
                    <a:rPr lang="en-US" sz="4000" dirty="0">
                      <a:solidFill>
                        <a:schemeClr val="bg1"/>
                      </a:solidFill>
                      <a:latin typeface="Arial" panose="020B0604020202020204" pitchFamily="34" charset="0"/>
                      <a:ea typeface="Arial" panose="020B0604020202020204" pitchFamily="34" charset="0"/>
                      <a:cs typeface="Arial" panose="020B0604020202020204" pitchFamily="34" charset="0"/>
                    </a:rPr>
                    <a:t>.</a:t>
                  </a:r>
                </a:p>
              </p:txBody>
            </p:sp>
          </mc:Choice>
          <mc:Fallback xmlns="">
            <p:sp>
              <p:nvSpPr>
                <p:cNvPr id="30" name="Rectangle 29"/>
                <p:cNvSpPr>
                  <a:spLocks noRot="1" noChangeAspect="1" noMove="1" noResize="1" noEditPoints="1" noAdjustHandles="1" noChangeArrowheads="1" noChangeShapeType="1" noTextEdit="1"/>
                </p:cNvSpPr>
                <p:nvPr/>
              </p:nvSpPr>
              <p:spPr>
                <a:xfrm>
                  <a:off x="1886707" y="3467887"/>
                  <a:ext cx="15029693" cy="3594638"/>
                </a:xfrm>
                <a:prstGeom prst="rect">
                  <a:avLst/>
                </a:prstGeom>
                <a:blipFill>
                  <a:blip r:embed="rId2"/>
                  <a:stretch>
                    <a:fillRect l="-1419" r="-1379" b="-6271"/>
                  </a:stretch>
                </a:blipFill>
              </p:spPr>
              <p:txBody>
                <a:bodyPr/>
                <a:lstStyle/>
                <a:p>
                  <a:r>
                    <a:rPr lang="en-US">
                      <a:noFill/>
                    </a:rPr>
                    <a:t> </a:t>
                  </a:r>
                </a:p>
              </p:txBody>
            </p:sp>
          </mc:Fallback>
        </mc:AlternateContent>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TỔNG QUÁT</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7"/>
          <a:stretch>
            <a:fillRect/>
          </a:stretch>
        </p:blipFill>
        <p:spPr>
          <a:xfrm>
            <a:off x="1804736" y="1714500"/>
            <a:ext cx="3237257" cy="3231160"/>
          </a:xfrm>
          <a:prstGeom prst="rect">
            <a:avLst/>
          </a:prstGeom>
        </p:spPr>
      </p:pic>
      <p:pic>
        <p:nvPicPr>
          <p:cNvPr id="7" name="Picture 6"/>
          <p:cNvPicPr>
            <a:picLocks noChangeAspect="1"/>
          </p:cNvPicPr>
          <p:nvPr/>
        </p:nvPicPr>
        <p:blipFill>
          <a:blip r:embed="rId8"/>
          <a:stretch>
            <a:fillRect/>
          </a:stretch>
        </p:blipFill>
        <p:spPr>
          <a:xfrm>
            <a:off x="16002000" y="288280"/>
            <a:ext cx="2987299" cy="2517866"/>
          </a:xfrm>
          <a:prstGeom prst="rect">
            <a:avLst/>
          </a:prstGeom>
        </p:spPr>
      </p:pic>
      <p:sp>
        <p:nvSpPr>
          <p:cNvPr id="2" name="TextBox 1">
            <a:extLst>
              <a:ext uri="{FF2B5EF4-FFF2-40B4-BE49-F238E27FC236}">
                <a16:creationId xmlns:a16="http://schemas.microsoft.com/office/drawing/2014/main" xmlns="" id="{E6904B6B-1513-2D6B-322D-C9123A089FAC}"/>
              </a:ext>
            </a:extLst>
          </p:cNvPr>
          <p:cNvSpPr txBox="1"/>
          <p:nvPr/>
        </p:nvSpPr>
        <p:spPr>
          <a:xfrm>
            <a:off x="10226040" y="7422654"/>
            <a:ext cx="4800600" cy="707886"/>
          </a:xfrm>
          <a:prstGeom prst="rect">
            <a:avLst/>
          </a:prstGeom>
          <a:noFill/>
        </p:spPr>
        <p:txBody>
          <a:bodyPr wrap="square" rtlCol="0">
            <a:spAutoFit/>
          </a:bodyPr>
          <a:lstStyle/>
          <a:p>
            <a:r>
              <a:rPr lang="en-US" sz="4000" dirty="0" err="1">
                <a:solidFill>
                  <a:srgbClr val="FFFF00"/>
                </a:solidFill>
                <a:latin typeface="Arial" panose="020B0604020202020204" pitchFamily="34" charset="0"/>
                <a:ea typeface="Arial" panose="020B0604020202020204" pitchFamily="34" charset="0"/>
                <a:cs typeface="Arial" panose="020B0604020202020204" pitchFamily="34" charset="0"/>
              </a:rPr>
              <a:t>kết</a:t>
            </a:r>
            <a:r>
              <a:rPr lang="en-US" sz="4000" dirty="0">
                <a:solidFill>
                  <a:srgbClr val="FFFF00"/>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ea typeface="Arial" panose="020B0604020202020204" pitchFamily="34" charset="0"/>
                <a:cs typeface="Arial" panose="020B0604020202020204" pitchFamily="34" charset="0"/>
              </a:rPr>
              <a:t>quả</a:t>
            </a:r>
            <a:r>
              <a:rPr lang="en-US" sz="4000" dirty="0">
                <a:solidFill>
                  <a:srgbClr val="FFFF00"/>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ea typeface="Arial" panose="020B0604020202020204" pitchFamily="34" charset="0"/>
                <a:cs typeface="Arial" panose="020B0604020202020204" pitchFamily="34" charset="0"/>
              </a:rPr>
              <a:t>thuận</a:t>
            </a:r>
            <a:r>
              <a:rPr lang="en-US" sz="4000" dirty="0">
                <a:solidFill>
                  <a:srgbClr val="FFFF00"/>
                </a:solidFill>
                <a:latin typeface="Arial" panose="020B0604020202020204" pitchFamily="34" charset="0"/>
                <a:ea typeface="Arial" panose="020B0604020202020204" pitchFamily="34" charset="0"/>
                <a:cs typeface="Arial" panose="020B0604020202020204" pitchFamily="34" charset="0"/>
              </a:rPr>
              <a:t> </a:t>
            </a:r>
            <a:r>
              <a:rPr lang="en-US" sz="4000" dirty="0" err="1">
                <a:solidFill>
                  <a:srgbClr val="FFFF00"/>
                </a:solidFill>
                <a:latin typeface="Arial" panose="020B0604020202020204" pitchFamily="34" charset="0"/>
                <a:ea typeface="Arial" panose="020B0604020202020204" pitchFamily="34" charset="0"/>
                <a:cs typeface="Arial" panose="020B0604020202020204" pitchFamily="34" charset="0"/>
              </a:rPr>
              <a:t>lợi</a:t>
            </a:r>
            <a:endParaRPr lang="en-US" sz="4000" dirty="0">
              <a:solidFill>
                <a:srgbClr val="FFFF00"/>
              </a:solidFill>
            </a:endParaRPr>
          </a:p>
        </p:txBody>
      </p:sp>
    </p:spTree>
    <p:extLst>
      <p:ext uri="{BB962C8B-B14F-4D97-AF65-F5344CB8AC3E}">
        <p14:creationId xmlns:p14="http://schemas.microsoft.com/office/powerpoint/2010/main" val="30138324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eometry: Congruence and Similarity - Mathematics - 10th Grade by Slidesgo">
  <a:themeElements>
    <a:clrScheme name="Simple Light">
      <a:dk1>
        <a:srgbClr val="014040"/>
      </a:dk1>
      <a:lt1>
        <a:srgbClr val="F7F7F7"/>
      </a:lt1>
      <a:dk2>
        <a:srgbClr val="EFEFEF"/>
      </a:dk2>
      <a:lt2>
        <a:srgbClr val="D2D2D2"/>
      </a:lt2>
      <a:accent1>
        <a:srgbClr val="A67E5B"/>
      </a:accent1>
      <a:accent2>
        <a:srgbClr val="798C87"/>
      </a:accent2>
      <a:accent3>
        <a:srgbClr val="011C26"/>
      </a:accent3>
      <a:accent4>
        <a:srgbClr val="FFFFFF"/>
      </a:accent4>
      <a:accent5>
        <a:srgbClr val="FFFFFF"/>
      </a:accent5>
      <a:accent6>
        <a:srgbClr val="FFFFFF"/>
      </a:accent6>
      <a:hlink>
        <a:srgbClr val="0140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5717</TotalTime>
  <Words>2276</Words>
  <Application>Microsoft Office PowerPoint</Application>
  <PresentationFormat>Custom</PresentationFormat>
  <Paragraphs>217</Paragraphs>
  <Slides>34</Slides>
  <Notes>7</Notes>
  <HiddenSlides>0</HiddenSlides>
  <MMClips>25</MMClips>
  <ScaleCrop>false</ScaleCrop>
  <HeadingPairs>
    <vt:vector size="8" baseType="variant">
      <vt:variant>
        <vt:lpstr>Fonts Used</vt:lpstr>
      </vt:variant>
      <vt:variant>
        <vt:i4>15</vt:i4>
      </vt:variant>
      <vt:variant>
        <vt:lpstr>Theme</vt:lpstr>
      </vt:variant>
      <vt:variant>
        <vt:i4>4</vt:i4>
      </vt:variant>
      <vt:variant>
        <vt:lpstr>Embedded OLE Servers</vt:lpstr>
      </vt:variant>
      <vt:variant>
        <vt:i4>1</vt:i4>
      </vt:variant>
      <vt:variant>
        <vt:lpstr>Slide Titles</vt:lpstr>
      </vt:variant>
      <vt:variant>
        <vt:i4>34</vt:i4>
      </vt:variant>
    </vt:vector>
  </HeadingPairs>
  <TitlesOfParts>
    <vt:vector size="54" baseType="lpstr">
      <vt:lpstr>Arial</vt:lpstr>
      <vt:lpstr>SimSun</vt:lpstr>
      <vt:lpstr>Calibri Light</vt:lpstr>
      <vt:lpstr>Cambria Math</vt:lpstr>
      <vt:lpstr>等线 Light</vt:lpstr>
      <vt:lpstr>Calibri</vt:lpstr>
      <vt:lpstr>DM Sans SemiBold</vt:lpstr>
      <vt:lpstr>Dotum</vt:lpstr>
      <vt:lpstr>Tahoma</vt:lpstr>
      <vt:lpstr>Times New Roman</vt:lpstr>
      <vt:lpstr>Elsie</vt:lpstr>
      <vt:lpstr>Lato</vt:lpstr>
      <vt:lpstr>Wingdings</vt:lpstr>
      <vt:lpstr>Red Hat Display</vt:lpstr>
      <vt:lpstr>Manrope</vt:lpstr>
      <vt:lpstr>Office Theme</vt:lpstr>
      <vt:lpstr>Geometry: Congruence and Similarity - Mathematics - 10th Grade by Slidesgo</vt:lpstr>
      <vt:lpstr>1_Office 主题​​</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admin</cp:lastModifiedBy>
  <cp:revision>73</cp:revision>
  <dcterms:created xsi:type="dcterms:W3CDTF">2006-08-16T00:00:00Z</dcterms:created>
  <dcterms:modified xsi:type="dcterms:W3CDTF">2025-04-01T08:41:35Z</dcterms:modified>
  <dc:identifier>DAFWAZhnXwQ</dc:identifier>
</cp:coreProperties>
</file>