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9" r:id="rId4"/>
    <p:sldId id="278" r:id="rId5"/>
    <p:sldId id="279" r:id="rId6"/>
    <p:sldId id="280" r:id="rId7"/>
    <p:sldId id="281" r:id="rId8"/>
    <p:sldId id="290" r:id="rId9"/>
    <p:sldId id="291" r:id="rId10"/>
    <p:sldId id="292" r:id="rId11"/>
    <p:sldId id="293" r:id="rId12"/>
    <p:sldId id="288" r:id="rId13"/>
    <p:sldId id="294" r:id="rId14"/>
    <p:sldId id="287" r:id="rId15"/>
    <p:sldId id="285" r:id="rId16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 autoAdjust="0"/>
    <p:restoredTop sz="90244" autoAdjust="0"/>
  </p:normalViewPr>
  <p:slideViewPr>
    <p:cSldViewPr>
      <p:cViewPr varScale="1">
        <p:scale>
          <a:sx n="100" d="100"/>
          <a:sy n="100" d="100"/>
        </p:scale>
        <p:origin x="-10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9B177-314B-4C4C-89CE-D2BA7145FAA5}" type="datetimeFigureOut">
              <a:rPr lang="en-US"/>
              <a:pPr>
                <a:defRPr/>
              </a:pPr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1F2D-6226-4E68-B1E5-B4FA83152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93C4-89A3-4DD2-9BA6-CF606CB86729}" type="datetimeFigureOut">
              <a:rPr lang="en-US"/>
              <a:pPr>
                <a:defRPr/>
              </a:pPr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5107-7063-4016-91BD-0D9EF1746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AB789-F243-4AA1-9B0E-2B4D088A3336}" type="datetimeFigureOut">
              <a:rPr lang="en-US"/>
              <a:pPr>
                <a:defRPr/>
              </a:pPr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FFF53-242A-4550-A254-FAEACE6A1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75DD-291A-41CC-82E8-F50ABC866CCF}" type="datetimeFigureOut">
              <a:rPr lang="en-US"/>
              <a:pPr>
                <a:defRPr/>
              </a:pPr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AD97-D5FA-4457-95D7-6C2852D63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A8789-B173-4162-9201-5C397547C389}" type="datetimeFigureOut">
              <a:rPr lang="en-US"/>
              <a:pPr>
                <a:defRPr/>
              </a:pPr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30D43-B824-40F2-BAFA-D4DFED298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005B0-F1C8-4D90-914B-FA1D92CF4AD7}" type="datetimeFigureOut">
              <a:rPr lang="en-US"/>
              <a:pPr>
                <a:defRPr/>
              </a:pPr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85C97-44AC-4F12-A7C2-722D6FF77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AC781-007A-4E01-9180-F8E81CBDDE58}" type="datetimeFigureOut">
              <a:rPr lang="en-US"/>
              <a:pPr>
                <a:defRPr/>
              </a:pPr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8C2E4-9C64-4A7C-A2FD-11FE860B9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D6BE-C6D0-4791-8EE1-BC7B99EBCB6D}" type="datetimeFigureOut">
              <a:rPr lang="en-US"/>
              <a:pPr>
                <a:defRPr/>
              </a:pPr>
              <a:t>11/13/2024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7CF9C-E16A-4AC4-B609-FC94D1815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F97B2-6AC9-4833-9418-7F895AD05924}" type="datetimeFigureOut">
              <a:rPr lang="en-US"/>
              <a:pPr>
                <a:defRPr/>
              </a:pPr>
              <a:t>11/13/2024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07285-73A0-4E1A-A1F5-F7A0997B4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31DD-23D0-495D-8C50-31AC480C34D2}" type="datetimeFigureOut">
              <a:rPr lang="en-US"/>
              <a:pPr>
                <a:defRPr/>
              </a:pPr>
              <a:t>11/13/2024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BC63-8811-4BCF-A3EA-925383D8B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3ECC-7CA3-422C-83A6-02FB5F6DDF5E}" type="datetimeFigureOut">
              <a:rPr lang="en-US"/>
              <a:pPr>
                <a:defRPr/>
              </a:pPr>
              <a:t>11/13/2024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7BC8-F6D4-4BB3-BC2E-98FF86F1A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52119-2AB0-464D-BFAB-83AE08056F26}" type="datetimeFigureOut">
              <a:rPr lang="en-US"/>
              <a:pPr>
                <a:defRPr/>
              </a:pPr>
              <a:t>11/13/2024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016C-2B92-455D-9802-EF03DE467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0128-803E-49CE-8C4F-FE2EA0CA5C62}" type="datetimeFigureOut">
              <a:rPr lang="en-US"/>
              <a:pPr>
                <a:defRPr/>
              </a:pPr>
              <a:t>11/13/2024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0E60D-E2AA-4EE3-868E-B1FDF5CCE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="" xmlns:a16="http://schemas.microsoft.com/office/drawing/2014/main" id="{F1B02D4E-ACF8-EA20-9545-0B13956162F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DD60F7-5507-4725-AB00-E63661C299F7}" type="datetimeFigureOut">
              <a:rPr lang="en-US"/>
              <a:pPr>
                <a:defRPr/>
              </a:pPr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661C25-D930-40A9-B6BC-270ACABDB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1000"/>
            <a:ext cx="12192000" cy="67056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352800" y="2057400"/>
            <a:ext cx="7924800" cy="2971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BÀI 10: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24-25</a:t>
            </a:r>
            <a:br>
              <a:rPr lang="en-US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5000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DỰ ÁN</a:t>
            </a:r>
            <a:br>
              <a:rPr lang="en-US" sz="5000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5000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GIA CÔNG CHI TIẾT BẰNG DỤNG CỤ CẦM TAY</a:t>
            </a:r>
            <a:endParaRPr lang="en-US" sz="5000" dirty="0"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E4ABF98-E245-46A2-B5EE-E83C5F783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1676400"/>
            <a:ext cx="11658600" cy="7029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BC4A56-C402-4C11-A6B4-DAAEF4B64DF5}"/>
              </a:ext>
            </a:extLst>
          </p:cNvPr>
          <p:cNvSpPr txBox="1"/>
          <p:nvPr/>
        </p:nvSpPr>
        <p:spPr>
          <a:xfrm>
            <a:off x="1752600" y="598354"/>
            <a:ext cx="6142382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2263475-E2F7-4C5C-ACB3-1D879E92B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31701"/>
            <a:ext cx="4038600" cy="2835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C3A51A7-EDA0-441B-AFDE-68749E54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444953"/>
            <a:ext cx="7010400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52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E5BACD8-DB3B-44FD-8CDC-E308C6A23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1643"/>
            <a:ext cx="11658600" cy="669471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A9BF8484-95E2-40B7-9645-7E3BAD9D4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77088"/>
              </p:ext>
            </p:extLst>
          </p:nvPr>
        </p:nvGraphicFramePr>
        <p:xfrm>
          <a:off x="1277540" y="1295384"/>
          <a:ext cx="9923860" cy="4618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615">
                  <a:extLst>
                    <a:ext uri="{9D8B030D-6E8A-4147-A177-3AD203B41FA5}">
                      <a16:colId xmlns="" xmlns:a16="http://schemas.microsoft.com/office/drawing/2014/main" val="863150741"/>
                    </a:ext>
                  </a:extLst>
                </a:gridCol>
                <a:gridCol w="3966983">
                  <a:extLst>
                    <a:ext uri="{9D8B030D-6E8A-4147-A177-3AD203B41FA5}">
                      <a16:colId xmlns="" xmlns:a16="http://schemas.microsoft.com/office/drawing/2014/main" val="2320315434"/>
                    </a:ext>
                  </a:extLst>
                </a:gridCol>
                <a:gridCol w="2585207">
                  <a:extLst>
                    <a:ext uri="{9D8B030D-6E8A-4147-A177-3AD203B41FA5}">
                      <a16:colId xmlns="" xmlns:a16="http://schemas.microsoft.com/office/drawing/2014/main" val="1231285920"/>
                    </a:ext>
                  </a:extLst>
                </a:gridCol>
                <a:gridCol w="2649055">
                  <a:extLst>
                    <a:ext uri="{9D8B030D-6E8A-4147-A177-3AD203B41FA5}">
                      <a16:colId xmlns="" xmlns:a16="http://schemas.microsoft.com/office/drawing/2014/main" val="3833415530"/>
                    </a:ext>
                  </a:extLst>
                </a:gridCol>
              </a:tblGrid>
              <a:tr h="54182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 cụ cần thiết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86348429"/>
                  </a:ext>
                </a:extLst>
              </a:tr>
              <a:tr h="98219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76448062"/>
                  </a:ext>
                </a:extLst>
              </a:tr>
              <a:tr h="87990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phôi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57018338"/>
                  </a:ext>
                </a:extLst>
              </a:tr>
              <a:tr h="133503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Gia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móc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00760521"/>
                  </a:ext>
                </a:extLst>
              </a:tr>
              <a:tr h="87990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4: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Dũa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7513308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786D848E-9288-439A-BAD1-4C84A5E65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22701"/>
            <a:ext cx="750808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B19FB2-0352-4091-BEF1-541DF9F4F2B3}"/>
              </a:ext>
            </a:extLst>
          </p:cNvPr>
          <p:cNvSpPr txBox="1"/>
          <p:nvPr/>
        </p:nvSpPr>
        <p:spPr>
          <a:xfrm>
            <a:off x="5981700" y="1879270"/>
            <a:ext cx="2418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A4,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chì,tẩy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E166C76-A52E-4DD8-B825-0A9EAC5D61A2}"/>
              </a:ext>
            </a:extLst>
          </p:cNvPr>
          <p:cNvSpPr txBox="1"/>
          <p:nvPr/>
        </p:nvSpPr>
        <p:spPr>
          <a:xfrm>
            <a:off x="8546358" y="1828800"/>
            <a:ext cx="2649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móc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khóa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A4.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794027E-B3CA-406B-AA27-0794EA02C6BC}"/>
              </a:ext>
            </a:extLst>
          </p:cNvPr>
          <p:cNvSpPr txBox="1"/>
          <p:nvPr/>
        </p:nvSpPr>
        <p:spPr>
          <a:xfrm>
            <a:off x="5968448" y="2846191"/>
            <a:ext cx="2927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búa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chấm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phấn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BECAB3-C70D-4DE9-9CE1-B1431E2B2443}"/>
              </a:ext>
            </a:extLst>
          </p:cNvPr>
          <p:cNvSpPr txBox="1"/>
          <p:nvPr/>
        </p:nvSpPr>
        <p:spPr>
          <a:xfrm>
            <a:off x="8575605" y="2919400"/>
            <a:ext cx="2649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Vạch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phôi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88A5DBB-73D1-4E56-85AB-E914C2D0443F}"/>
              </a:ext>
            </a:extLst>
          </p:cNvPr>
          <p:cNvSpPr txBox="1"/>
          <p:nvPr/>
        </p:nvSpPr>
        <p:spPr>
          <a:xfrm>
            <a:off x="6001578" y="3936791"/>
            <a:ext cx="2698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ê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1900BB1-DA82-4DCF-9D46-A9A18CB98AD4}"/>
              </a:ext>
            </a:extLst>
          </p:cNvPr>
          <p:cNvSpPr txBox="1"/>
          <p:nvPr/>
        </p:nvSpPr>
        <p:spPr>
          <a:xfrm>
            <a:off x="8612048" y="3724813"/>
            <a:ext cx="24879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Kẹp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chặt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phôi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ê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kẹp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xiên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9BE782B-F1A3-41BF-905F-EA7183C74777}"/>
              </a:ext>
            </a:extLst>
          </p:cNvPr>
          <p:cNvSpPr txBox="1"/>
          <p:nvPr/>
        </p:nvSpPr>
        <p:spPr>
          <a:xfrm>
            <a:off x="6096000" y="5122412"/>
            <a:ext cx="190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giáp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giũa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05685C8-27EF-4E38-A4ED-1590676A0ECE}"/>
              </a:ext>
            </a:extLst>
          </p:cNvPr>
          <p:cNvSpPr txBox="1"/>
          <p:nvPr/>
        </p:nvSpPr>
        <p:spPr>
          <a:xfrm>
            <a:off x="8710145" y="5084224"/>
            <a:ext cx="251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Dũa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54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53009"/>
            <a:ext cx="11655287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443" y="1600200"/>
            <a:ext cx="8991600" cy="1143000"/>
          </a:xfrm>
        </p:spPr>
        <p:txBody>
          <a:bodyPr/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BÁO CÁO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192A2FA-F5CC-4142-BF65-AF86CED650AD}"/>
              </a:ext>
            </a:extLst>
          </p:cNvPr>
          <p:cNvSpPr txBox="1"/>
          <p:nvPr/>
        </p:nvSpPr>
        <p:spPr>
          <a:xfrm>
            <a:off x="457200" y="5234609"/>
            <a:ext cx="10820400" cy="1390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91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AA84843F-43AD-4952-B498-B17C2D7F2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391497"/>
              </p:ext>
            </p:extLst>
          </p:nvPr>
        </p:nvGraphicFramePr>
        <p:xfrm>
          <a:off x="76200" y="353944"/>
          <a:ext cx="12039600" cy="6215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2910755278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173726305"/>
                    </a:ext>
                  </a:extLst>
                </a:gridCol>
                <a:gridCol w="8458200">
                  <a:extLst>
                    <a:ext uri="{9D8B030D-6E8A-4147-A177-3AD203B41FA5}">
                      <a16:colId xmlns="" xmlns:a16="http://schemas.microsoft.com/office/drawing/2014/main" val="14260963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554064200"/>
                    </a:ext>
                  </a:extLst>
                </a:gridCol>
              </a:tblGrid>
              <a:tr h="5267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 đánh giá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99429360"/>
                  </a:ext>
                </a:extLst>
              </a:tr>
              <a:tr h="567083">
                <a:tc row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1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+ 1mm).</a:t>
                      </a:r>
                      <a:endParaRPr lang="en-US" sz="1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73625028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móc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05091813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Móc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nhẵn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thẩm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55506389"/>
                  </a:ext>
                </a:extLst>
              </a:tr>
              <a:tr h="533400">
                <a:tc rowSpan="4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Thao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giũa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cưa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44227551"/>
                  </a:ext>
                </a:extLst>
              </a:tr>
              <a:tr h="41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gàng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30495499"/>
                  </a:ext>
                </a:extLst>
              </a:tr>
              <a:tr h="41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94313814"/>
                  </a:ext>
                </a:extLst>
              </a:tr>
              <a:tr h="41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03160287"/>
                  </a:ext>
                </a:extLst>
              </a:tr>
              <a:tr h="413059">
                <a:tc row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chẽ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69140968"/>
                  </a:ext>
                </a:extLst>
              </a:tr>
              <a:tr h="41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26248502"/>
                  </a:ext>
                </a:extLst>
              </a:tr>
              <a:tr h="41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trôi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98201958"/>
                  </a:ext>
                </a:extLst>
              </a:tr>
              <a:tr h="1119087">
                <a:tc gridSpan="3"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63533988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A3903DF2-53C7-40D0-B088-E82AFCC24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166"/>
            <a:ext cx="274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51E7404-22FD-47DD-A876-F26A06C191F4}"/>
              </a:ext>
            </a:extLst>
          </p:cNvPr>
          <p:cNvCxnSpPr/>
          <p:nvPr/>
        </p:nvCxnSpPr>
        <p:spPr>
          <a:xfrm flipV="1">
            <a:off x="4492625" y="9148763"/>
            <a:ext cx="1333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969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1658600" cy="669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video và chụp ảnh các công việc thực hiện nuôi dưỡng, chăm sóc vật nuôi tại gia đình.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và tìm hiểu trước bài: Ôn tập  </a:t>
            </a:r>
            <a:r>
              <a:rPr lang="nl-NL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chương III.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80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57"/>
            <a:ext cx="12192000" cy="674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16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139918"/>
            <a:ext cx="12421657" cy="7129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F17AFC1-47F9-4E09-BF69-899C77292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2917">
            <a:off x="4330951" y="121842"/>
            <a:ext cx="3219899" cy="21880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AC60BEA-DC08-4758-827A-4217D2219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7156">
            <a:off x="1213307" y="251828"/>
            <a:ext cx="2724004" cy="2771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D0AA76A-AA23-4F77-AC22-15BBB3D87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49456">
            <a:off x="7914154" y="159922"/>
            <a:ext cx="2735243" cy="25450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21523F3-C0DD-494B-A474-EE1C53671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212" y="2583337"/>
            <a:ext cx="3855233" cy="18959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29F17CC-1667-41EE-B1EE-58E3F2D7B50D}"/>
              </a:ext>
            </a:extLst>
          </p:cNvPr>
          <p:cNvSpPr txBox="1"/>
          <p:nvPr/>
        </p:nvSpPr>
        <p:spPr>
          <a:xfrm>
            <a:off x="1371600" y="4511985"/>
            <a:ext cx="10134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Móc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khóa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kiệm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nâng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ED83-7727-49B3-8F88-524BB9BA4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657" y="-40312"/>
            <a:ext cx="12421657" cy="7129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CBC8FA-69F6-47C9-B540-5B56AE8DD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36" y="1295400"/>
            <a:ext cx="2667000" cy="251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282CC94-AA55-45FF-B969-87C490E0A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918" y="322527"/>
            <a:ext cx="2819400" cy="24480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EBDDE17-5D30-4E54-99B0-ECA50C77CA1A}"/>
              </a:ext>
            </a:extLst>
          </p:cNvPr>
          <p:cNvSpPr txBox="1"/>
          <p:nvPr/>
        </p:nvSpPr>
        <p:spPr>
          <a:xfrm>
            <a:off x="557906" y="377796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C6E9444-727A-4099-A469-695707762FD0}"/>
              </a:ext>
            </a:extLst>
          </p:cNvPr>
          <p:cNvSpPr txBox="1"/>
          <p:nvPr/>
        </p:nvSpPr>
        <p:spPr>
          <a:xfrm>
            <a:off x="8382000" y="4518288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35CC2C-569B-4095-967E-98952D1A07EE}"/>
              </a:ext>
            </a:extLst>
          </p:cNvPr>
          <p:cNvSpPr txBox="1"/>
          <p:nvPr/>
        </p:nvSpPr>
        <p:spPr>
          <a:xfrm>
            <a:off x="3639475" y="2799772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88674D4-AD30-4CE7-AC6F-30E2CA26BE12}"/>
              </a:ext>
            </a:extLst>
          </p:cNvPr>
          <p:cNvSpPr txBox="1"/>
          <p:nvPr/>
        </p:nvSpPr>
        <p:spPr>
          <a:xfrm rot="21003449">
            <a:off x="860754" y="4766280"/>
            <a:ext cx="6801071" cy="947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ướng dẫn làm móc khóa bằng vỏ nhựa bước 1">
            <a:extLst>
              <a:ext uri="{FF2B5EF4-FFF2-40B4-BE49-F238E27FC236}">
                <a16:creationId xmlns="" xmlns:a16="http://schemas.microsoft.com/office/drawing/2014/main" id="{E659B61B-C8E5-455E-9A43-BF7B35F6F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33" y="360237"/>
            <a:ext cx="3668713" cy="402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F320977-B014-47A2-B976-BB110749B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4492" y="2115974"/>
            <a:ext cx="1771897" cy="226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08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152399"/>
            <a:ext cx="11582400" cy="70104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83CEC9AC-020E-4410-B112-1EE73A070969}"/>
              </a:ext>
            </a:extLst>
          </p:cNvPr>
          <p:cNvSpPr>
            <a:spLocks/>
          </p:cNvSpPr>
          <p:nvPr/>
        </p:nvSpPr>
        <p:spPr bwMode="auto">
          <a:xfrm>
            <a:off x="1219200" y="533400"/>
            <a:ext cx="922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DỰ ÁN GIA CÔNG CHI TIẾT BẰNG DỤNG CỤ CẦM TAY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1B5AC58-8DF5-422A-80FD-4E8EBD4A6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600002"/>
            <a:ext cx="5410200" cy="32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44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17348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1A406CA-FC85-4341-911F-C57206E47A61}"/>
              </a:ext>
            </a:extLst>
          </p:cNvPr>
          <p:cNvSpPr txBox="1"/>
          <p:nvPr/>
        </p:nvSpPr>
        <p:spPr>
          <a:xfrm>
            <a:off x="1638656" y="65337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A0EE480-275C-4C4B-AB0D-8F2CE4807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56" y="1390365"/>
            <a:ext cx="4038600" cy="37150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9EED14F-6BD7-4AD5-998C-E1C8DA959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482301"/>
            <a:ext cx="4038600" cy="461038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6B5E9005-ABE3-4D16-8E24-84F8080AA5F8}"/>
              </a:ext>
            </a:extLst>
          </p:cNvPr>
          <p:cNvCxnSpPr>
            <a:cxnSpLocks/>
          </p:cNvCxnSpPr>
          <p:nvPr/>
        </p:nvCxnSpPr>
        <p:spPr>
          <a:xfrm flipH="1">
            <a:off x="8077200" y="992832"/>
            <a:ext cx="304800" cy="742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2F26C6E-C3FE-4117-A29E-572887FFA016}"/>
              </a:ext>
            </a:extLst>
          </p:cNvPr>
          <p:cNvSpPr/>
          <p:nvPr/>
        </p:nvSpPr>
        <p:spPr>
          <a:xfrm>
            <a:off x="8305800" y="809289"/>
            <a:ext cx="2095856" cy="5840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đỉnh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 </a:t>
            </a:r>
            <a:r>
              <a:rPr lang="en-US" dirty="0" err="1"/>
              <a:t>lỗ</a:t>
            </a:r>
            <a:r>
              <a:rPr lang="en-US" dirty="0"/>
              <a:t> </a:t>
            </a:r>
            <a:r>
              <a:rPr lang="en-US" dirty="0" err="1"/>
              <a:t>nhỏ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06069036-6082-4032-8C0E-813FD63992F3}"/>
              </a:ext>
            </a:extLst>
          </p:cNvPr>
          <p:cNvCxnSpPr/>
          <p:nvPr/>
        </p:nvCxnSpPr>
        <p:spPr>
          <a:xfrm>
            <a:off x="8610600" y="30480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A83CD5C8-3A60-4E76-909A-E9D7EDAC851F}"/>
              </a:ext>
            </a:extLst>
          </p:cNvPr>
          <p:cNvSpPr/>
          <p:nvPr/>
        </p:nvSpPr>
        <p:spPr>
          <a:xfrm>
            <a:off x="9372600" y="2895600"/>
            <a:ext cx="1600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thân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96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1811000" cy="70723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5C32CAB-F0A3-4691-B83C-892F8AD0BC68}"/>
              </a:ext>
            </a:extLst>
          </p:cNvPr>
          <p:cNvSpPr txBox="1"/>
          <p:nvPr/>
        </p:nvSpPr>
        <p:spPr>
          <a:xfrm>
            <a:off x="2622274" y="1371600"/>
            <a:ext cx="838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5BCA9C-9BE1-406F-AB1D-A82040DF5DF1}"/>
              </a:ext>
            </a:extLst>
          </p:cNvPr>
          <p:cNvSpPr txBox="1"/>
          <p:nvPr/>
        </p:nvSpPr>
        <p:spPr>
          <a:xfrm>
            <a:off x="2133600" y="72959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ED684FA-CF7D-4EDD-9274-0AE2EC8E3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086067"/>
            <a:ext cx="5410200" cy="32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67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" y="0"/>
            <a:ext cx="11658600" cy="7029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EF61E0A-1E5C-46AF-BE07-5F212115D377}"/>
              </a:ext>
            </a:extLst>
          </p:cNvPr>
          <p:cNvSpPr txBox="1"/>
          <p:nvPr/>
        </p:nvSpPr>
        <p:spPr>
          <a:xfrm>
            <a:off x="1295400" y="777036"/>
            <a:ext cx="6096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CAA1519-B176-4790-917D-EE29C71F7EFE}"/>
              </a:ext>
            </a:extLst>
          </p:cNvPr>
          <p:cNvSpPr txBox="1"/>
          <p:nvPr/>
        </p:nvSpPr>
        <p:spPr>
          <a:xfrm>
            <a:off x="1099929" y="1374144"/>
            <a:ext cx="6142382" cy="435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móc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81A647D-45DE-403C-BE84-967DA9282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35" y="2270964"/>
            <a:ext cx="3262693" cy="33059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554A619-0ADF-44F5-A0A3-AE1B67650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270964"/>
            <a:ext cx="2710241" cy="330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26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4B8411-A080-430B-8C02-A081EB9AD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58600" cy="7029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DED3CFB-6075-4AC7-AE01-0C2EE01D9682}"/>
              </a:ext>
            </a:extLst>
          </p:cNvPr>
          <p:cNvSpPr txBox="1"/>
          <p:nvPr/>
        </p:nvSpPr>
        <p:spPr>
          <a:xfrm>
            <a:off x="1371600" y="990600"/>
            <a:ext cx="61423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Vạch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phôi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8454B1-7BAA-4820-9A07-C03CDA17E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600200"/>
            <a:ext cx="624658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62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748F25A-4060-447D-9D0A-EAA405070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58600" cy="7029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88B502-0313-45C2-A96B-FEC687D4CC9C}"/>
              </a:ext>
            </a:extLst>
          </p:cNvPr>
          <p:cNvSpPr txBox="1"/>
          <p:nvPr/>
        </p:nvSpPr>
        <p:spPr>
          <a:xfrm>
            <a:off x="1219200" y="914400"/>
            <a:ext cx="9220200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Gia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469FD0-4E68-43F7-8F21-B72FEAF31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76400"/>
            <a:ext cx="6400800" cy="419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5068556-0640-4E9A-A1F7-5A83DF6C4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1909550"/>
            <a:ext cx="3048000" cy="35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00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35&quot;&gt;&lt;object type=&quot;3&quot; unique_id=&quot;10036&quot;&gt;&lt;property id=&quot;20148&quot; value=&quot;5&quot;/&gt;&lt;property id=&quot;20300&quot; value=&quot;Slide 1 - &amp;quot;CHÀO QUÝ THẦY CÔ GIÁO,  CHÀO CÁC EM HỌC SINH THÂN YÊU&amp;quot;&quot;/&gt;&lt;property id=&quot;20307&quot; value=&quot;256&quot;/&gt;&lt;/object&gt;&lt;object type=&quot;3&quot; unique_id=&quot;10037&quot;&gt;&lt;property id=&quot;20148&quot; value=&quot;5&quot;/&gt;&lt;property id=&quot;20300&quot; value=&quot;Slide 2&quot;/&gt;&lt;property id=&quot;20307&quot; value=&quot;269&quot;/&gt;&lt;/object&gt;&lt;object type=&quot;3&quot; unique_id=&quot;10038&quot;&gt;&lt;property id=&quot;20148&quot; value=&quot;5&quot;/&gt;&lt;property id=&quot;20300&quot; value=&quot;Slide 3&quot;/&gt;&lt;property id=&quot;20307&quot; value=&quot;283&quot;/&gt;&lt;/object&gt;&lt;object type=&quot;3&quot; unique_id=&quot;10039&quot;&gt;&lt;property id=&quot;20148&quot; value=&quot;5&quot;/&gt;&lt;property id=&quot;20300&quot; value=&quot;Slide 4&quot;/&gt;&lt;property id=&quot;20307&quot; value=&quot;277&quot;/&gt;&lt;/object&gt;&lt;object type=&quot;3&quot; unique_id=&quot;10040&quot;&gt;&lt;property id=&quot;20148&quot; value=&quot;5&quot;/&gt;&lt;property id=&quot;20300&quot; value=&quot;Slide 5&quot;/&gt;&lt;property id=&quot;20307&quot; value=&quot;286&quot;/&gt;&lt;/object&gt;&lt;object type=&quot;3&quot; unique_id=&quot;10041&quot;&gt;&lt;property id=&quot;20148&quot; value=&quot;5&quot;/&gt;&lt;property id=&quot;20300&quot; value=&quot;Slide 6&quot;/&gt;&lt;property id=&quot;20307&quot; value=&quot;282&quot;/&gt;&lt;/object&gt;&lt;object type=&quot;3&quot; unique_id=&quot;10042&quot;&gt;&lt;property id=&quot;20148&quot; value=&quot;5&quot;/&gt;&lt;property id=&quot;20300&quot; value=&quot;Slide 7 - &amp;quot;IV. Đánh giá&amp;quot;&quot;/&gt;&lt;property id=&quot;20307&quot; value=&quot;266&quot;/&gt;&lt;/object&gt;&lt;object type=&quot;3&quot; unique_id=&quot;10043&quot;&gt;&lt;property id=&quot;20148&quot; value=&quot;5&quot;/&gt;&lt;property id=&quot;20300&quot; value=&quot;Slide 8 - &amp;quot;TRÌNH BÀY BÁO CÁO&amp;quot;&quot;/&gt;&lt;property id=&quot;20307&quot; value=&quot;288&quot;/&gt;&lt;/object&gt;&lt;object type=&quot;3&quot; unique_id=&quot;10044&quot;&gt;&lt;property id=&quot;20148&quot; value=&quot;5&quot;/&gt;&lt;property id=&quot;20300&quot; value=&quot;Slide 9 - &amp;quot;Nuôi dưỡng chó cảnh&amp;quot;&quot;/&gt;&lt;property id=&quot;20307&quot; value=&quot;278&quot;/&gt;&lt;/object&gt;&lt;object type=&quot;3&quot; unique_id=&quot;10045&quot;&gt;&lt;property id=&quot;20148&quot; value=&quot;5&quot;/&gt;&lt;property id=&quot;20300&quot; value=&quot;Slide 10 - &amp;quot;Nuôi dưỡng chó cảnh&amp;quot;&quot;/&gt;&lt;property id=&quot;20307&quot; value=&quot;279&quot;/&gt;&lt;/object&gt;&lt;object type=&quot;3&quot; unique_id=&quot;10046&quot;&gt;&lt;property id=&quot;20148&quot; value=&quot;5&quot;/&gt;&lt;property id=&quot;20300&quot; value=&quot;Slide 11 - &amp;quot;Nuôi dưỡng chó cảnh&amp;quot;&quot;/&gt;&lt;property id=&quot;20307&quot; value=&quot;280&quot;/&gt;&lt;/object&gt;&lt;object type=&quot;3&quot; unique_id=&quot;10047&quot;&gt;&lt;property id=&quot;20148&quot; value=&quot;5&quot;/&gt;&lt;property id=&quot;20300&quot; value=&quot;Slide 12 - &amp;quot;Nuôi dưỡng chó cảnh&amp;quot;&quot;/&gt;&lt;property id=&quot;20307&quot; value=&quot;281&quot;/&gt;&lt;/object&gt;&lt;object type=&quot;3&quot; unique_id=&quot;10048&quot;&gt;&lt;property id=&quot;20148&quot; value=&quot;5&quot;/&gt;&lt;property id=&quot;20300&quot; value=&quot;Slide 13&quot;/&gt;&lt;property id=&quot;20307&quot; value=&quot;284&quot;/&gt;&lt;/object&gt;&lt;object type=&quot;3&quot; unique_id=&quot;10049&quot;&gt;&lt;property id=&quot;20148&quot; value=&quot;5&quot;/&gt;&lt;property id=&quot;20300&quot; value=&quot;Slide 14 - &amp;quot;Hướng dẫn về nhà&amp;quot;&quot;/&gt;&lt;property id=&quot;20307&quot; value=&quot;287&quot;/&gt;&lt;/object&gt;&lt;object type=&quot;3&quot; unique_id=&quot;10050&quot;&gt;&lt;property id=&quot;20148&quot; value=&quot;5&quot;/&gt;&lt;property id=&quot;20300&quot; value=&quot;Slide 15&quot;/&gt;&lt;property id=&quot;20307&quot; value=&quot;285&quot;/&gt;&lt;/object&gt;&lt;/object&gt;&lt;object type=&quot;8&quot; unique_id=&quot;10067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843</TotalTime>
  <Words>691</Words>
  <Application>Microsoft Office PowerPoint</Application>
  <PresentationFormat>Custom</PresentationFormat>
  <Paragraphs>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BÀI 10: Tiết 24-25 DỰ ÁN GIA CÔNG CHI TIẾT BẰNG DỤNG CỤ CẦM TAY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TRÌNH BÀY BÁO CÁO</vt:lpstr>
      <vt:lpstr>PowerPoint Presentation</vt:lpstr>
      <vt:lpstr>Hướng dẫn về nhà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Khi chạm tay vào lá cây xấu hổ, sẽ cụp lại, đó là hiện tượng gì, hiện ttươtượng này có </dc:title>
  <dc:subject>9Slide.vn</dc:subject>
  <dc:creator>hp</dc:creator>
  <dc:description>9Slide.vn</dc:description>
  <cp:lastModifiedBy>DEll</cp:lastModifiedBy>
  <cp:revision>103</cp:revision>
  <dcterms:created xsi:type="dcterms:W3CDTF">2022-06-22T08:54:32Z</dcterms:created>
  <dcterms:modified xsi:type="dcterms:W3CDTF">2024-11-13T07:23:53Z</dcterms:modified>
  <cp:category>9Slide.vn</cp:category>
</cp:coreProperties>
</file>