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63" r:id="rId4"/>
    <p:sldId id="287" r:id="rId5"/>
    <p:sldId id="258" r:id="rId6"/>
    <p:sldId id="262" r:id="rId7"/>
    <p:sldId id="270" r:id="rId8"/>
    <p:sldId id="256" r:id="rId9"/>
    <p:sldId id="261" r:id="rId10"/>
    <p:sldId id="300" r:id="rId11"/>
    <p:sldId id="297" r:id="rId12"/>
    <p:sldId id="295" r:id="rId13"/>
    <p:sldId id="264" r:id="rId14"/>
    <p:sldId id="272" r:id="rId15"/>
    <p:sldId id="27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0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4D03A-03B5-48BA-84E3-E9E4A68359C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6739-9105-4469-93B8-F65B42778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6739-9105-4469-93B8-F65B427783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24.svg"/><Relationship Id="rId2" Type="http://schemas.openxmlformats.org/officeDocument/2006/relationships/hyperlink" Target="tr&#242;%20ch&#417;i%20ppt%20b&#225;o%20c&#225;o.pptx#-1,1,PowerPoint Presen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22.svg"/><Relationship Id="rId4" Type="http://schemas.openxmlformats.org/officeDocument/2006/relationships/image" Target="../media/image12.svg"/><Relationship Id="rId9" Type="http://schemas.openxmlformats.org/officeDocument/2006/relationships/image" Target="../media/image4.png"/><Relationship Id="rId1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74.svg"/><Relationship Id="rId10" Type="http://schemas.openxmlformats.org/officeDocument/2006/relationships/image" Target="../media/image280.png"/><Relationship Id="rId4" Type="http://schemas.openxmlformats.org/officeDocument/2006/relationships/image" Target="../media/image28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16.svg"/><Relationship Id="rId12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microsoft.com/office/2007/relationships/media" Target="../media/media3.mp3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4.sv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3" Type="http://schemas.openxmlformats.org/officeDocument/2006/relationships/image" Target="../media/image60.sv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15" Type="http://schemas.openxmlformats.org/officeDocument/2006/relationships/image" Target="../media/image320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6.svg"/><Relationship Id="rId1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7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Relationship Id="rId9" Type="http://schemas.openxmlformats.org/officeDocument/2006/relationships/image" Target="../media/image6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8.svg"/><Relationship Id="rId5" Type="http://schemas.openxmlformats.org/officeDocument/2006/relationships/image" Target="../media/image1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0.sv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8.sv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8.svg"/><Relationship Id="rId3" Type="http://schemas.openxmlformats.org/officeDocument/2006/relationships/image" Target="../media/image13.png"/><Relationship Id="rId12" Type="http://schemas.openxmlformats.org/officeDocument/2006/relationships/image" Target="../media/image1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8.svg"/><Relationship Id="rId5" Type="http://schemas.openxmlformats.org/officeDocument/2006/relationships/image" Target="../media/image22.svg"/><Relationship Id="rId15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66.svg"/><Relationship Id="rId12" Type="http://schemas.openxmlformats.org/officeDocument/2006/relationships/image" Target="../media/image5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5" Type="http://schemas.openxmlformats.org/officeDocument/2006/relationships/image" Target="../media/image62.svg"/><Relationship Id="rId10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.png"/><Relationship Id="rId17" Type="http://schemas.openxmlformats.org/officeDocument/2006/relationships/image" Target="../media/image16.sv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66.svg"/><Relationship Id="rId1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64.svg"/><Relationship Id="rId14" Type="http://schemas.openxmlformats.org/officeDocument/2006/relationships/image" Target="../media/image20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hlinkClick r:id="rId2" action="ppaction://hlinkpres?slideindex=1&amp;slidetitle=PowerPoint Presentation"/>
          </p:cNvPr>
          <p:cNvSpPr txBox="1"/>
          <p:nvPr/>
        </p:nvSpPr>
        <p:spPr>
          <a:xfrm>
            <a:off x="1281959" y="2738995"/>
            <a:ext cx="12496800" cy="641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40"/>
              </a:lnSpc>
            </a:pPr>
            <a:r>
              <a:rPr lang="en-US" sz="9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9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</a:t>
            </a:r>
            <a:r>
              <a:rPr lang="en-US" sz="9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CÁC EM ĐẾN VỚI </a:t>
            </a:r>
            <a:r>
              <a:rPr lang="en-US" sz="9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9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HÔM NAY!</a:t>
            </a:r>
            <a:endParaRPr lang="en-US" sz="9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4120" y="-445498"/>
            <a:ext cx="4046859" cy="38596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4513">
            <a:off x="6738368" y="-1733965"/>
            <a:ext cx="4941351" cy="34679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112195">
            <a:off x="11194693" y="-1015854"/>
            <a:ext cx="12453063" cy="89861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45098" y="3176373"/>
            <a:ext cx="2104902" cy="19671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25334"/>
          <a:stretch>
            <a:fillRect/>
          </a:stretch>
        </p:blipFill>
        <p:spPr>
          <a:xfrm rot="-7064246">
            <a:off x="-2914125" y="5401046"/>
            <a:ext cx="8444208" cy="81608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20230">
            <a:off x="-349315" y="6726427"/>
            <a:ext cx="1739630" cy="29349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52168">
            <a:off x="11992622" y="9237542"/>
            <a:ext cx="4706051" cy="915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4513">
            <a:off x="15202004" y="-284475"/>
            <a:ext cx="3601408" cy="25275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52423" y="6839005"/>
            <a:ext cx="4243455" cy="44963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5334"/>
          <a:stretch>
            <a:fillRect/>
          </a:stretch>
        </p:blipFill>
        <p:spPr>
          <a:xfrm rot="1152987">
            <a:off x="-121230" y="-4153772"/>
            <a:ext cx="6834958" cy="66056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48599" y="327437"/>
            <a:ext cx="3079404" cy="1903734"/>
            <a:chOff x="8102970" y="173695"/>
            <a:chExt cx="3079404" cy="1903734"/>
          </a:xfrm>
        </p:grpSpPr>
        <p:sp>
          <p:nvSpPr>
            <p:cNvPr id="19" name="Horizontal Scroll 18"/>
            <p:cNvSpPr/>
            <p:nvPr/>
          </p:nvSpPr>
          <p:spPr>
            <a:xfrm>
              <a:off x="8102970" y="173695"/>
              <a:ext cx="3079404" cy="1903734"/>
            </a:xfrm>
            <a:prstGeom prst="horizontalScroll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6"/>
            <p:cNvSpPr txBox="1"/>
            <p:nvPr/>
          </p:nvSpPr>
          <p:spPr>
            <a:xfrm>
              <a:off x="8219906" y="503597"/>
              <a:ext cx="2845532" cy="11081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80"/>
                </a:lnSpc>
              </a:pPr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29674" y="2322198"/>
                <a:ext cx="8769199" cy="2167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vi-VN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n-GB" sz="45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vi-VN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56</m:t>
                          </m:r>
                        </m:den>
                      </m:f>
                      <m:r>
                        <a:rPr lang="en-GB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−20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...</m:t>
                          </m:r>
                        </m:den>
                      </m:f>
                      <m:r>
                        <a:rPr lang="en-GB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45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74" y="2322198"/>
                <a:ext cx="8769199" cy="216758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739864" y="4991100"/>
                <a:ext cx="9509536" cy="1914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5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−10</m:t>
                        </m:r>
                      </m:num>
                      <m:den>
                        <m: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r>
                      <a:rPr lang="en-GB" sz="6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6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6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−35</m:t>
                        </m:r>
                      </m:num>
                      <m:den>
                        <m: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56</m:t>
                        </m:r>
                      </m:den>
                    </m:f>
                    <m:r>
                      <a:rPr lang="en-GB" sz="6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−20</m:t>
                        </m:r>
                      </m:num>
                      <m:den>
                        <m:r>
                          <a:rPr lang="en-GB" sz="6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GB" sz="6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en-GB" sz="6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−80</m:t>
                        </m:r>
                      </m:den>
                    </m:f>
                  </m:oMath>
                </a14:m>
                <a:endParaRPr lang="en-US" sz="6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64" y="4991100"/>
                <a:ext cx="9509536" cy="191449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42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62600" y="670519"/>
            <a:ext cx="8655433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</a:pPr>
            <a:r>
              <a:rPr lang="en-GB" sz="5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GB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</a:t>
            </a:r>
            <a:r>
              <a:rPr lang="en-GB" sz="5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5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5334"/>
          <a:stretch>
            <a:fillRect/>
          </a:stretch>
        </p:blipFill>
        <p:spPr>
          <a:xfrm rot="-6318739">
            <a:off x="-3157064" y="4209345"/>
            <a:ext cx="9831934" cy="95020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92950">
            <a:off x="1160551" y="1508865"/>
            <a:ext cx="1260217" cy="13177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56049" y="2247900"/>
            <a:ext cx="12745199" cy="6804947"/>
            <a:chOff x="0" y="0"/>
            <a:chExt cx="4725468" cy="179906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702607" cy="1771128"/>
            </a:xfrm>
            <a:custGeom>
              <a:avLst/>
              <a:gdLst/>
              <a:ahLst/>
              <a:cxnLst/>
              <a:rect l="l" t="t" r="r" b="b"/>
              <a:pathLst>
                <a:path w="4702607" h="1771128">
                  <a:moveTo>
                    <a:pt x="4702607" y="1771128"/>
                  </a:moveTo>
                  <a:lnTo>
                    <a:pt x="0" y="1763508"/>
                  </a:lnTo>
                  <a:lnTo>
                    <a:pt x="0" y="627501"/>
                  </a:lnTo>
                  <a:lnTo>
                    <a:pt x="17780" y="19050"/>
                  </a:lnTo>
                  <a:lnTo>
                    <a:pt x="2342980" y="0"/>
                  </a:lnTo>
                  <a:lnTo>
                    <a:pt x="4683557" y="5080"/>
                  </a:lnTo>
                  <a:close/>
                </a:path>
              </a:pathLst>
            </a:custGeom>
            <a:solidFill>
              <a:srgbClr val="FFF5F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4731818" cy="1797798"/>
            </a:xfrm>
            <a:custGeom>
              <a:avLst/>
              <a:gdLst/>
              <a:ahLst/>
              <a:cxnLst/>
              <a:rect l="l" t="t" r="r" b="b"/>
              <a:pathLst>
                <a:path w="4731818" h="1797798">
                  <a:moveTo>
                    <a:pt x="4697527" y="21590"/>
                  </a:moveTo>
                  <a:cubicBezTo>
                    <a:pt x="4698797" y="34290"/>
                    <a:pt x="4698797" y="44450"/>
                    <a:pt x="4700068" y="54610"/>
                  </a:cubicBezTo>
                  <a:cubicBezTo>
                    <a:pt x="4702608" y="90209"/>
                    <a:pt x="4703877" y="127664"/>
                    <a:pt x="4706418" y="163781"/>
                  </a:cubicBezTo>
                  <a:cubicBezTo>
                    <a:pt x="4706418" y="215951"/>
                    <a:pt x="4719118" y="1244632"/>
                    <a:pt x="4725468" y="1296801"/>
                  </a:cubicBezTo>
                  <a:cubicBezTo>
                    <a:pt x="4731818" y="1375725"/>
                    <a:pt x="4728008" y="1455986"/>
                    <a:pt x="4728008" y="1534909"/>
                  </a:cubicBezTo>
                  <a:cubicBezTo>
                    <a:pt x="4728008" y="1604469"/>
                    <a:pt x="4729277" y="1668678"/>
                    <a:pt x="4730547" y="1736838"/>
                  </a:cubicBezTo>
                  <a:cubicBezTo>
                    <a:pt x="4730547" y="1758428"/>
                    <a:pt x="4730547" y="1772398"/>
                    <a:pt x="4730547" y="1796528"/>
                  </a:cubicBezTo>
                  <a:cubicBezTo>
                    <a:pt x="4707688" y="1796528"/>
                    <a:pt x="4687368" y="1797798"/>
                    <a:pt x="4657261" y="1796528"/>
                  </a:cubicBezTo>
                  <a:cubicBezTo>
                    <a:pt x="4419171" y="1791448"/>
                    <a:pt x="4177419" y="1797798"/>
                    <a:pt x="3939329" y="1792718"/>
                  </a:cubicBezTo>
                  <a:cubicBezTo>
                    <a:pt x="3796475" y="1788908"/>
                    <a:pt x="3657285" y="1791448"/>
                    <a:pt x="3514431" y="1788908"/>
                  </a:cubicBezTo>
                  <a:cubicBezTo>
                    <a:pt x="3448499" y="1787638"/>
                    <a:pt x="3382566" y="1786368"/>
                    <a:pt x="3316633" y="1785098"/>
                  </a:cubicBezTo>
                  <a:cubicBezTo>
                    <a:pt x="3276341" y="1785098"/>
                    <a:pt x="3239712" y="1786368"/>
                    <a:pt x="3199420" y="1786368"/>
                  </a:cubicBezTo>
                  <a:cubicBezTo>
                    <a:pt x="3096858" y="1785098"/>
                    <a:pt x="2814814" y="1786368"/>
                    <a:pt x="2712252" y="1785098"/>
                  </a:cubicBezTo>
                  <a:cubicBezTo>
                    <a:pt x="2638994" y="1783828"/>
                    <a:pt x="1173828" y="1792718"/>
                    <a:pt x="1100569" y="1791448"/>
                  </a:cubicBezTo>
                  <a:cubicBezTo>
                    <a:pt x="1082255" y="1791448"/>
                    <a:pt x="1060277" y="1792718"/>
                    <a:pt x="1041963" y="1792718"/>
                  </a:cubicBezTo>
                  <a:cubicBezTo>
                    <a:pt x="998008" y="1792718"/>
                    <a:pt x="957716" y="1793988"/>
                    <a:pt x="913761" y="1793988"/>
                  </a:cubicBezTo>
                  <a:cubicBezTo>
                    <a:pt x="803873" y="1793988"/>
                    <a:pt x="697649" y="1792718"/>
                    <a:pt x="587761" y="1791448"/>
                  </a:cubicBezTo>
                  <a:cubicBezTo>
                    <a:pt x="521829" y="1790178"/>
                    <a:pt x="455896" y="1788908"/>
                    <a:pt x="393626" y="1787638"/>
                  </a:cubicBezTo>
                  <a:cubicBezTo>
                    <a:pt x="276413" y="1786368"/>
                    <a:pt x="159200" y="1785098"/>
                    <a:pt x="48260" y="1785098"/>
                  </a:cubicBezTo>
                  <a:cubicBezTo>
                    <a:pt x="38100" y="1785098"/>
                    <a:pt x="29210" y="1785098"/>
                    <a:pt x="19050" y="1783828"/>
                  </a:cubicBezTo>
                  <a:cubicBezTo>
                    <a:pt x="10160" y="1782558"/>
                    <a:pt x="5080" y="1776208"/>
                    <a:pt x="7620" y="1767318"/>
                  </a:cubicBezTo>
                  <a:cubicBezTo>
                    <a:pt x="16510" y="1735562"/>
                    <a:pt x="12700" y="1702120"/>
                    <a:pt x="11430" y="1667340"/>
                  </a:cubicBezTo>
                  <a:cubicBezTo>
                    <a:pt x="10160" y="1596443"/>
                    <a:pt x="6350" y="1526883"/>
                    <a:pt x="7620" y="1455986"/>
                  </a:cubicBezTo>
                  <a:cubicBezTo>
                    <a:pt x="5080" y="1367699"/>
                    <a:pt x="0" y="274809"/>
                    <a:pt x="7620" y="185184"/>
                  </a:cubicBezTo>
                  <a:cubicBezTo>
                    <a:pt x="8890" y="167794"/>
                    <a:pt x="7620" y="149067"/>
                    <a:pt x="8890" y="131677"/>
                  </a:cubicBezTo>
                  <a:cubicBezTo>
                    <a:pt x="10160" y="103585"/>
                    <a:pt x="12700" y="7281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627" y="30480"/>
                    <a:pt x="126234" y="29210"/>
                  </a:cubicBezTo>
                  <a:cubicBezTo>
                    <a:pt x="225132" y="25400"/>
                    <a:pt x="324031" y="22860"/>
                    <a:pt x="426593" y="20320"/>
                  </a:cubicBezTo>
                  <a:cubicBezTo>
                    <a:pt x="496188" y="17780"/>
                    <a:pt x="565784" y="16510"/>
                    <a:pt x="631716" y="13970"/>
                  </a:cubicBezTo>
                  <a:cubicBezTo>
                    <a:pt x="697649" y="11430"/>
                    <a:pt x="767244" y="8890"/>
                    <a:pt x="833176" y="8890"/>
                  </a:cubicBezTo>
                  <a:cubicBezTo>
                    <a:pt x="906435" y="7620"/>
                    <a:pt x="979693" y="10160"/>
                    <a:pt x="1052951" y="8890"/>
                  </a:cubicBezTo>
                  <a:cubicBezTo>
                    <a:pt x="1144524" y="8890"/>
                    <a:pt x="2803825" y="6350"/>
                    <a:pt x="2895398" y="5080"/>
                  </a:cubicBezTo>
                  <a:cubicBezTo>
                    <a:pt x="2983308" y="3810"/>
                    <a:pt x="3071218" y="2540"/>
                    <a:pt x="3162791" y="2540"/>
                  </a:cubicBezTo>
                  <a:cubicBezTo>
                    <a:pt x="3312971" y="1270"/>
                    <a:pt x="3459487" y="0"/>
                    <a:pt x="3609667" y="0"/>
                  </a:cubicBezTo>
                  <a:cubicBezTo>
                    <a:pt x="3671936" y="0"/>
                    <a:pt x="3737869" y="2540"/>
                    <a:pt x="3800138" y="2540"/>
                  </a:cubicBezTo>
                  <a:cubicBezTo>
                    <a:pt x="3972295" y="3810"/>
                    <a:pt x="4148116" y="5080"/>
                    <a:pt x="4320272" y="7620"/>
                  </a:cubicBezTo>
                  <a:cubicBezTo>
                    <a:pt x="4411845" y="8890"/>
                    <a:pt x="4503418" y="12700"/>
                    <a:pt x="4594991" y="16510"/>
                  </a:cubicBezTo>
                  <a:cubicBezTo>
                    <a:pt x="4616969" y="16510"/>
                    <a:pt x="4638946" y="16510"/>
                    <a:pt x="4657261" y="16510"/>
                  </a:cubicBezTo>
                  <a:cubicBezTo>
                    <a:pt x="4678477" y="17780"/>
                    <a:pt x="4687368" y="20320"/>
                    <a:pt x="4697527" y="21590"/>
                  </a:cubicBezTo>
                  <a:close/>
                  <a:moveTo>
                    <a:pt x="4707688" y="1780018"/>
                  </a:moveTo>
                  <a:cubicBezTo>
                    <a:pt x="4708958" y="1763508"/>
                    <a:pt x="4710227" y="1750808"/>
                    <a:pt x="4710227" y="1738108"/>
                  </a:cubicBezTo>
                  <a:cubicBezTo>
                    <a:pt x="4708958" y="1661990"/>
                    <a:pt x="4707688" y="1591092"/>
                    <a:pt x="4707688" y="1514844"/>
                  </a:cubicBezTo>
                  <a:cubicBezTo>
                    <a:pt x="4707688" y="1480064"/>
                    <a:pt x="4710227" y="1445284"/>
                    <a:pt x="4708958" y="1410505"/>
                  </a:cubicBezTo>
                  <a:cubicBezTo>
                    <a:pt x="4708958" y="1378400"/>
                    <a:pt x="4707688" y="1344958"/>
                    <a:pt x="4706418" y="1312853"/>
                  </a:cubicBezTo>
                  <a:cubicBezTo>
                    <a:pt x="4701338" y="1263359"/>
                    <a:pt x="4689908" y="238692"/>
                    <a:pt x="4689908" y="189197"/>
                  </a:cubicBezTo>
                  <a:cubicBezTo>
                    <a:pt x="4687368" y="147729"/>
                    <a:pt x="4684827" y="104923"/>
                    <a:pt x="4682288" y="63500"/>
                  </a:cubicBezTo>
                  <a:cubicBezTo>
                    <a:pt x="4681018" y="44450"/>
                    <a:pt x="4679747" y="43180"/>
                    <a:pt x="4646272" y="41910"/>
                  </a:cubicBezTo>
                  <a:cubicBezTo>
                    <a:pt x="4635284" y="41910"/>
                    <a:pt x="4627958" y="41910"/>
                    <a:pt x="4616969" y="40640"/>
                  </a:cubicBezTo>
                  <a:cubicBezTo>
                    <a:pt x="4525396" y="36830"/>
                    <a:pt x="4430160" y="31750"/>
                    <a:pt x="4338587" y="30480"/>
                  </a:cubicBezTo>
                  <a:cubicBezTo>
                    <a:pt x="4115149" y="26670"/>
                    <a:pt x="3888048" y="25400"/>
                    <a:pt x="3664611" y="22860"/>
                  </a:cubicBezTo>
                  <a:cubicBezTo>
                    <a:pt x="3631644" y="22860"/>
                    <a:pt x="3595015" y="22860"/>
                    <a:pt x="3562049" y="22860"/>
                  </a:cubicBezTo>
                  <a:cubicBezTo>
                    <a:pt x="3507105" y="22860"/>
                    <a:pt x="3452162" y="22860"/>
                    <a:pt x="3400881" y="22860"/>
                  </a:cubicBezTo>
                  <a:cubicBezTo>
                    <a:pt x="3283668" y="22860"/>
                    <a:pt x="3166454" y="22860"/>
                    <a:pt x="3052904" y="24130"/>
                  </a:cubicBezTo>
                  <a:cubicBezTo>
                    <a:pt x="2954005" y="25400"/>
                    <a:pt x="1287378" y="29210"/>
                    <a:pt x="1188479" y="29210"/>
                  </a:cubicBezTo>
                  <a:cubicBezTo>
                    <a:pt x="1027311" y="29210"/>
                    <a:pt x="866143" y="26670"/>
                    <a:pt x="704974" y="33020"/>
                  </a:cubicBezTo>
                  <a:cubicBezTo>
                    <a:pt x="620727" y="36830"/>
                    <a:pt x="540143" y="36830"/>
                    <a:pt x="459559" y="38100"/>
                  </a:cubicBezTo>
                  <a:cubicBezTo>
                    <a:pt x="320368" y="41910"/>
                    <a:pt x="181177" y="45720"/>
                    <a:pt x="49530" y="50800"/>
                  </a:cubicBezTo>
                  <a:cubicBezTo>
                    <a:pt x="36830" y="50800"/>
                    <a:pt x="34290" y="53340"/>
                    <a:pt x="33020" y="68806"/>
                  </a:cubicBezTo>
                  <a:cubicBezTo>
                    <a:pt x="31750" y="92884"/>
                    <a:pt x="31750" y="116962"/>
                    <a:pt x="30480" y="141041"/>
                  </a:cubicBezTo>
                  <a:cubicBezTo>
                    <a:pt x="29210" y="181171"/>
                    <a:pt x="26670" y="219964"/>
                    <a:pt x="25400" y="260095"/>
                  </a:cubicBezTo>
                  <a:cubicBezTo>
                    <a:pt x="20320" y="302901"/>
                    <a:pt x="26670" y="1348971"/>
                    <a:pt x="29210" y="1391777"/>
                  </a:cubicBezTo>
                  <a:cubicBezTo>
                    <a:pt x="29210" y="1437258"/>
                    <a:pt x="29210" y="1484077"/>
                    <a:pt x="30480" y="1529559"/>
                  </a:cubicBezTo>
                  <a:cubicBezTo>
                    <a:pt x="30480" y="1563001"/>
                    <a:pt x="33020" y="1596443"/>
                    <a:pt x="33020" y="1629885"/>
                  </a:cubicBezTo>
                  <a:cubicBezTo>
                    <a:pt x="33020" y="1666003"/>
                    <a:pt x="33020" y="1702120"/>
                    <a:pt x="31750" y="1738108"/>
                  </a:cubicBezTo>
                  <a:cubicBezTo>
                    <a:pt x="31750" y="1741918"/>
                    <a:pt x="31750" y="1744458"/>
                    <a:pt x="31750" y="1748268"/>
                  </a:cubicBezTo>
                  <a:cubicBezTo>
                    <a:pt x="31750" y="1758428"/>
                    <a:pt x="35560" y="1762238"/>
                    <a:pt x="44450" y="1762238"/>
                  </a:cubicBezTo>
                  <a:cubicBezTo>
                    <a:pt x="74953" y="1762238"/>
                    <a:pt x="126234" y="1763508"/>
                    <a:pt x="173852" y="1763508"/>
                  </a:cubicBezTo>
                  <a:cubicBezTo>
                    <a:pt x="243447" y="1763508"/>
                    <a:pt x="316705" y="1760968"/>
                    <a:pt x="386301" y="1763508"/>
                  </a:cubicBezTo>
                  <a:cubicBezTo>
                    <a:pt x="499851" y="1767318"/>
                    <a:pt x="613401" y="1769858"/>
                    <a:pt x="726952" y="1768588"/>
                  </a:cubicBezTo>
                  <a:cubicBezTo>
                    <a:pt x="800210" y="1767318"/>
                    <a:pt x="869806" y="1769858"/>
                    <a:pt x="943064" y="1769858"/>
                  </a:cubicBezTo>
                  <a:cubicBezTo>
                    <a:pt x="1049289" y="1769858"/>
                    <a:pt x="1155513" y="1768588"/>
                    <a:pt x="1261738" y="1769858"/>
                  </a:cubicBezTo>
                  <a:cubicBezTo>
                    <a:pt x="1419243" y="1771128"/>
                    <a:pt x="3148139" y="1760968"/>
                    <a:pt x="3309308" y="1763508"/>
                  </a:cubicBezTo>
                  <a:cubicBezTo>
                    <a:pt x="3378903" y="1764778"/>
                    <a:pt x="3448499" y="1766048"/>
                    <a:pt x="3514431" y="1766048"/>
                  </a:cubicBezTo>
                  <a:cubicBezTo>
                    <a:pt x="3635307" y="1768588"/>
                    <a:pt x="3752521" y="1764778"/>
                    <a:pt x="3873397" y="1768588"/>
                  </a:cubicBezTo>
                  <a:cubicBezTo>
                    <a:pt x="3972296" y="1771128"/>
                    <a:pt x="4071194" y="1771128"/>
                    <a:pt x="4170093" y="1773668"/>
                  </a:cubicBezTo>
                  <a:cubicBezTo>
                    <a:pt x="4316610" y="1777478"/>
                    <a:pt x="4463126" y="1780018"/>
                    <a:pt x="4609643" y="1781288"/>
                  </a:cubicBezTo>
                  <a:cubicBezTo>
                    <a:pt x="4664587" y="1781288"/>
                    <a:pt x="4687368" y="1780018"/>
                    <a:pt x="4707688" y="1780018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78558" y="7788821"/>
            <a:ext cx="2963612" cy="574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3767">
            <a:off x="15706051" y="1906850"/>
            <a:ext cx="1171461" cy="10947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25400" y="9507770"/>
            <a:ext cx="2154614" cy="329068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3988164" y="2801536"/>
            <a:ext cx="86576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717"/>
              </a:lnSpc>
            </a:pPr>
            <a:r>
              <a:rPr lang="en-GB" sz="45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GB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2 (</a:t>
            </a:r>
            <a:r>
              <a:rPr lang="en-GB" sz="45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6.45 SGK – tr.27)</a:t>
            </a:r>
            <a:endParaRPr lang="en-US" sz="4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47850" y="4007190"/>
                <a:ext cx="7370536" cy="4367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một cách hợp lí</a:t>
                </a:r>
                <a:endParaRPr lang="en-US" sz="4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GB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</a:t>
                </a:r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−25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−15</m:t>
                        </m:r>
                      </m:num>
                      <m:den>
                        <m:r>
                          <a:rPr lang="en-GB" sz="45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GB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</a:t>
                </a:r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vi-VN" sz="45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4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850" y="4007190"/>
                <a:ext cx="7370536" cy="4367862"/>
              </a:xfrm>
              <a:prstGeom prst="rect">
                <a:avLst/>
              </a:prstGeom>
              <a:blipFill>
                <a:blip r:embed="rId12"/>
                <a:stretch>
                  <a:fillRect l="-3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0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12195">
            <a:off x="14975537" y="-1240673"/>
            <a:ext cx="9133785" cy="6590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370505" y="-193393"/>
            <a:ext cx="4243455" cy="44963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05200" y="558576"/>
            <a:ext cx="1231489" cy="11508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4830457" y="9452847"/>
            <a:ext cx="3152978" cy="6133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0" y="1623908"/>
            <a:ext cx="1043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</a:t>
            </a:r>
            <a:r>
              <a:rPr lang="en-US" sz="5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5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bàn (5 </a:t>
            </a:r>
            <a:r>
              <a:rPr lang="en-US" sz="5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phút)</a:t>
            </a:r>
            <a:endParaRPr lang="en-US" sz="5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122296" y="3651487"/>
                <a:ext cx="15087600" cy="4042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5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 3 (Bài 6.48 SGK </a:t>
                </a:r>
                <a:r>
                  <a:rPr lang="en-US" sz="45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45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tr27): </a:t>
                </a: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 </a:t>
                </a:r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 ngủ khoảng 8 giờ mỗi ngày. Nếu trung bình một năm có 365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ngày, hãy cho biết số ngày ngủ trung bình mỗi năm của con </a:t>
                </a: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4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296" y="3651487"/>
                <a:ext cx="15087600" cy="4042966"/>
              </a:xfrm>
              <a:prstGeom prst="rect">
                <a:avLst/>
              </a:prstGeom>
              <a:blipFill rotWithShape="0">
                <a:blip r:embed="rId14"/>
                <a:stretch>
                  <a:fillRect l="-1697" t="-1659" r="-1697" b="-4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Đồng hồ đếm ngược 05 phút - 05 minute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05" y="8572500"/>
            <a:ext cx="2570395" cy="1714500"/>
          </a:xfrm>
          <a:prstGeom prst="rect">
            <a:avLst/>
          </a:prstGeom>
        </p:spPr>
      </p:pic>
      <p:pic>
        <p:nvPicPr>
          <p:cNvPr id="5" name="con_nguoi_ngu_khoang_8_gio_moi_ngay_neu_trung_64514012-1c97-41e6-a90a-2d2ded2ce47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6" name="con_nguoi_ngu_khoang_8_gio_moi_ngay_neu_trung_64514012-1c97-41e6-a90a-2d2ded2ce47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7" name="con_nguoi_ngu_khoang_8_gio_moi_ngay_neu_trung_64514012-1c97-41e6-a90a-2d2ded2ce47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mute="1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53416">
            <a:off x="-676806" y="8495935"/>
            <a:ext cx="2814434" cy="19752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1854" r="30887" b="55189"/>
          <a:stretch>
            <a:fillRect/>
          </a:stretch>
        </p:blipFill>
        <p:spPr>
          <a:xfrm>
            <a:off x="15434161" y="6896012"/>
            <a:ext cx="2863671" cy="33971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97716" y="591550"/>
            <a:ext cx="2256257" cy="4371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3767">
            <a:off x="16501464" y="480254"/>
            <a:ext cx="1173718" cy="10968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05819" y="3383916"/>
            <a:ext cx="3092909" cy="1851601"/>
            <a:chOff x="7637191" y="4909818"/>
            <a:chExt cx="3705255" cy="2515550"/>
          </a:xfrm>
        </p:grpSpPr>
        <p:sp>
          <p:nvSpPr>
            <p:cNvPr id="20" name="Explosion 2 19"/>
            <p:cNvSpPr/>
            <p:nvPr/>
          </p:nvSpPr>
          <p:spPr>
            <a:xfrm>
              <a:off x="7637191" y="4909818"/>
              <a:ext cx="3705255" cy="2515550"/>
            </a:xfrm>
            <a:prstGeom prst="irregularSeal2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16"/>
            <p:cNvSpPr txBox="1"/>
            <p:nvPr/>
          </p:nvSpPr>
          <p:spPr>
            <a:xfrm>
              <a:off x="7871460" y="5335713"/>
              <a:ext cx="2708292" cy="10788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680"/>
                </a:lnSpc>
              </a:pPr>
              <a:r>
                <a:rPr lang="en-GB" sz="5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5000" b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3923148"/>
                <a:ext cx="16569381" cy="5625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Ta có: </a:t>
                </a:r>
                <a:r>
                  <a:rPr lang="vi-VN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365</a:t>
                </a:r>
                <a:r>
                  <a:rPr lang="vi-VN" sz="40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ngày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1461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giờ ngủ trung bình của con người là: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1461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 </a:t>
                </a:r>
                <a:r>
                  <a:rPr lang="vi-VN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2 922 (giờ)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một ngày có 24 giờ nên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</a:t>
                </a:r>
                <a:r>
                  <a:rPr lang="en-GB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2 922 : 24 </a:t>
                </a:r>
                <a:r>
                  <a:rPr lang="vi-VN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2 922</m:t>
                        </m:r>
                      </m:num>
                      <m:den>
                        <m:r>
                          <a:rPr lang="en-GB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121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GB" sz="4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Đổi </a:t>
                </a:r>
                <a14:m>
                  <m:oMath xmlns:m="http://schemas.openxmlformats.org/officeDocument/2006/math">
                    <m:r>
                      <a:rPr lang="en-GB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36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GB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(ngày) = 121 ngày và 18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giờ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số ngày ngủ trung bình mỗi năm </a:t>
                </a: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 con ng</a:t>
                </a:r>
                <a:r>
                  <a:rPr lang="vi-VN" sz="4000" smtClean="0">
                    <a:cs typeface="Arial" panose="020B0604020202020204" pitchFamily="34" charset="0"/>
                  </a:rPr>
                  <a:t>ười</a:t>
                </a:r>
                <a:r>
                  <a:rPr lang="en-US" sz="4000"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cs typeface="Arial" panose="020B0604020202020204" pitchFamily="34" charset="0"/>
                  </a:rPr>
                  <a:t>là: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923148"/>
                <a:ext cx="16569381" cy="5625194"/>
              </a:xfrm>
              <a:prstGeom prst="rect">
                <a:avLst/>
              </a:prstGeom>
              <a:blipFill rotWithShape="0">
                <a:blip r:embed="rId14"/>
                <a:stretch>
                  <a:fillRect l="-1288" b="-2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58541" y="-119818"/>
                <a:ext cx="16181087" cy="4042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5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 3 (Bài 6.48 SGK </a:t>
                </a:r>
                <a:r>
                  <a:rPr lang="en-US" sz="45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45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tr27): </a:t>
                </a: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 </a:t>
                </a:r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 ngủ khoảng 8 giờ mỗi ngày. Nếu trung bình một năm có 365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ngày, hãy cho biết số ngày ngủ trung bình mỗi năm của con </a:t>
                </a: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4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541" y="-119818"/>
                <a:ext cx="16181087" cy="4042966"/>
              </a:xfrm>
              <a:prstGeom prst="rect">
                <a:avLst/>
              </a:prstGeom>
              <a:blipFill rotWithShape="0">
                <a:blip r:embed="rId15"/>
                <a:stretch>
                  <a:fillRect l="-1583" t="-1657" r="-1583" b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3497125" y="8652548"/>
            <a:ext cx="4574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121 ngày và 18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00268" y="1167563"/>
            <a:ext cx="1148746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  <a:endParaRPr lang="en-US" sz="6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25903" y="-147754"/>
            <a:ext cx="2749310" cy="26221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3479" y="1028700"/>
            <a:ext cx="1231489" cy="115088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675" y="1758910"/>
            <a:ext cx="2817864" cy="5459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8257" y="8933661"/>
            <a:ext cx="1526079" cy="32463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27162" y="3707222"/>
            <a:ext cx="4626146" cy="5389153"/>
            <a:chOff x="1627162" y="3707222"/>
            <a:chExt cx="4626146" cy="5389153"/>
          </a:xfrm>
        </p:grpSpPr>
        <p:grpSp>
          <p:nvGrpSpPr>
            <p:cNvPr id="3" name="Group 3"/>
            <p:cNvGrpSpPr/>
            <p:nvPr/>
          </p:nvGrpSpPr>
          <p:grpSpPr>
            <a:xfrm>
              <a:off x="1668980" y="3707223"/>
              <a:ext cx="4579420" cy="5389152"/>
              <a:chOff x="0" y="0"/>
              <a:chExt cx="1789273" cy="2352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1766413" cy="2324894"/>
              </a:xfrm>
              <a:custGeom>
                <a:avLst/>
                <a:gdLst/>
                <a:ahLst/>
                <a:cxnLst/>
                <a:rect l="l" t="t" r="r" b="b"/>
                <a:pathLst>
                  <a:path w="1766413" h="2324894">
                    <a:moveTo>
                      <a:pt x="1766413" y="2324894"/>
                    </a:moveTo>
                    <a:lnTo>
                      <a:pt x="0" y="2317274"/>
                    </a:lnTo>
                    <a:lnTo>
                      <a:pt x="0" y="819561"/>
                    </a:lnTo>
                    <a:lnTo>
                      <a:pt x="17780" y="19050"/>
                    </a:lnTo>
                    <a:lnTo>
                      <a:pt x="878657" y="0"/>
                    </a:lnTo>
                    <a:lnTo>
                      <a:pt x="1747363" y="50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1795623" cy="2351564"/>
              </a:xfrm>
              <a:custGeom>
                <a:avLst/>
                <a:gdLst/>
                <a:ahLst/>
                <a:cxnLst/>
                <a:rect l="l" t="t" r="r" b="b"/>
                <a:pathLst>
                  <a:path w="1795623" h="2351564">
                    <a:moveTo>
                      <a:pt x="1761333" y="21590"/>
                    </a:moveTo>
                    <a:cubicBezTo>
                      <a:pt x="1762603" y="34290"/>
                      <a:pt x="1762603" y="44450"/>
                      <a:pt x="1763873" y="54610"/>
                    </a:cubicBezTo>
                    <a:cubicBezTo>
                      <a:pt x="1766413" y="98777"/>
                      <a:pt x="1767683" y="148642"/>
                      <a:pt x="1770223" y="196727"/>
                    </a:cubicBezTo>
                    <a:cubicBezTo>
                      <a:pt x="1770223" y="266182"/>
                      <a:pt x="1782923" y="1635696"/>
                      <a:pt x="1789273" y="1705152"/>
                    </a:cubicBezTo>
                    <a:cubicBezTo>
                      <a:pt x="1795623" y="1810225"/>
                      <a:pt x="1791813" y="1917079"/>
                      <a:pt x="1791813" y="2022152"/>
                    </a:cubicBezTo>
                    <a:cubicBezTo>
                      <a:pt x="1791813" y="2114759"/>
                      <a:pt x="1793083" y="2200243"/>
                      <a:pt x="1794353" y="2290604"/>
                    </a:cubicBezTo>
                    <a:cubicBezTo>
                      <a:pt x="1794353" y="2312194"/>
                      <a:pt x="1794353" y="2326164"/>
                      <a:pt x="1794353" y="2350294"/>
                    </a:cubicBezTo>
                    <a:cubicBezTo>
                      <a:pt x="1771493" y="2350294"/>
                      <a:pt x="1751173" y="2351564"/>
                      <a:pt x="1730590" y="2350294"/>
                    </a:cubicBezTo>
                    <a:cubicBezTo>
                      <a:pt x="1643858" y="2345214"/>
                      <a:pt x="1555792" y="2351564"/>
                      <a:pt x="1469060" y="2346484"/>
                    </a:cubicBezTo>
                    <a:cubicBezTo>
                      <a:pt x="1417021" y="2342674"/>
                      <a:pt x="1366316" y="2345214"/>
                      <a:pt x="1314277" y="2342674"/>
                    </a:cubicBezTo>
                    <a:cubicBezTo>
                      <a:pt x="1290259" y="2341404"/>
                      <a:pt x="1266241" y="2340134"/>
                      <a:pt x="1242223" y="2338864"/>
                    </a:cubicBezTo>
                    <a:cubicBezTo>
                      <a:pt x="1227545" y="2338864"/>
                      <a:pt x="1214202" y="2340134"/>
                      <a:pt x="1199524" y="2340134"/>
                    </a:cubicBezTo>
                    <a:cubicBezTo>
                      <a:pt x="1162163" y="2338864"/>
                      <a:pt x="1059419" y="2340134"/>
                      <a:pt x="1022058" y="2338864"/>
                    </a:cubicBezTo>
                    <a:cubicBezTo>
                      <a:pt x="995371" y="2337594"/>
                      <a:pt x="461637" y="2346484"/>
                      <a:pt x="434950" y="2345214"/>
                    </a:cubicBezTo>
                    <a:cubicBezTo>
                      <a:pt x="428278" y="2345214"/>
                      <a:pt x="420272" y="2346484"/>
                      <a:pt x="413601" y="2346484"/>
                    </a:cubicBezTo>
                    <a:cubicBezTo>
                      <a:pt x="397589" y="2346484"/>
                      <a:pt x="382911" y="2347754"/>
                      <a:pt x="366899" y="2347754"/>
                    </a:cubicBezTo>
                    <a:cubicBezTo>
                      <a:pt x="326869" y="2347754"/>
                      <a:pt x="288173" y="2346484"/>
                      <a:pt x="248143" y="2345214"/>
                    </a:cubicBezTo>
                    <a:cubicBezTo>
                      <a:pt x="224125" y="2343944"/>
                      <a:pt x="200107" y="2342674"/>
                      <a:pt x="177423" y="2341404"/>
                    </a:cubicBezTo>
                    <a:cubicBezTo>
                      <a:pt x="134725" y="2340134"/>
                      <a:pt x="92026" y="2338864"/>
                      <a:pt x="48260" y="2338864"/>
                    </a:cubicBezTo>
                    <a:cubicBezTo>
                      <a:pt x="38100" y="2338864"/>
                      <a:pt x="29210" y="2338864"/>
                      <a:pt x="19050" y="2337594"/>
                    </a:cubicBezTo>
                    <a:cubicBezTo>
                      <a:pt x="10160" y="2336324"/>
                      <a:pt x="5080" y="2329974"/>
                      <a:pt x="7620" y="2321084"/>
                    </a:cubicBezTo>
                    <a:cubicBezTo>
                      <a:pt x="16510" y="2289288"/>
                      <a:pt x="12700" y="2244765"/>
                      <a:pt x="11430" y="2198462"/>
                    </a:cubicBezTo>
                    <a:cubicBezTo>
                      <a:pt x="10160" y="2104074"/>
                      <a:pt x="6350" y="2011467"/>
                      <a:pt x="7620" y="1917079"/>
                    </a:cubicBezTo>
                    <a:cubicBezTo>
                      <a:pt x="5080" y="1799539"/>
                      <a:pt x="0" y="344541"/>
                      <a:pt x="7620" y="225221"/>
                    </a:cubicBezTo>
                    <a:cubicBezTo>
                      <a:pt x="8890" y="202069"/>
                      <a:pt x="7620" y="177137"/>
                      <a:pt x="8890" y="153985"/>
                    </a:cubicBezTo>
                    <a:cubicBezTo>
                      <a:pt x="10160" y="116586"/>
                      <a:pt x="12700" y="7562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668" y="30480"/>
                      <a:pt x="80017" y="29210"/>
                    </a:cubicBezTo>
                    <a:cubicBezTo>
                      <a:pt x="116044" y="25400"/>
                      <a:pt x="152071" y="22860"/>
                      <a:pt x="189432" y="20320"/>
                    </a:cubicBezTo>
                    <a:cubicBezTo>
                      <a:pt x="214785" y="17780"/>
                      <a:pt x="240137" y="16510"/>
                      <a:pt x="264155" y="13970"/>
                    </a:cubicBezTo>
                    <a:cubicBezTo>
                      <a:pt x="288173" y="11430"/>
                      <a:pt x="313526" y="8890"/>
                      <a:pt x="337544" y="8890"/>
                    </a:cubicBezTo>
                    <a:cubicBezTo>
                      <a:pt x="364230" y="7620"/>
                      <a:pt x="390917" y="10160"/>
                      <a:pt x="417604" y="8890"/>
                    </a:cubicBezTo>
                    <a:cubicBezTo>
                      <a:pt x="450962" y="8890"/>
                      <a:pt x="1055416" y="6350"/>
                      <a:pt x="1088775" y="5080"/>
                    </a:cubicBezTo>
                    <a:cubicBezTo>
                      <a:pt x="1120799" y="3810"/>
                      <a:pt x="1152823" y="2540"/>
                      <a:pt x="1186181" y="2540"/>
                    </a:cubicBezTo>
                    <a:cubicBezTo>
                      <a:pt x="1240889" y="1270"/>
                      <a:pt x="1294262" y="0"/>
                      <a:pt x="1348970" y="0"/>
                    </a:cubicBezTo>
                    <a:cubicBezTo>
                      <a:pt x="1371654" y="0"/>
                      <a:pt x="1395672" y="2540"/>
                      <a:pt x="1418355" y="2540"/>
                    </a:cubicBezTo>
                    <a:cubicBezTo>
                      <a:pt x="1481069" y="3810"/>
                      <a:pt x="1545117" y="5080"/>
                      <a:pt x="1607831" y="7620"/>
                    </a:cubicBezTo>
                    <a:cubicBezTo>
                      <a:pt x="1641190" y="8890"/>
                      <a:pt x="1674548" y="12700"/>
                      <a:pt x="1707906" y="16510"/>
                    </a:cubicBezTo>
                    <a:cubicBezTo>
                      <a:pt x="1715912" y="16510"/>
                      <a:pt x="1723918" y="16510"/>
                      <a:pt x="1730590" y="16510"/>
                    </a:cubicBezTo>
                    <a:cubicBezTo>
                      <a:pt x="1742283" y="17780"/>
                      <a:pt x="1751173" y="20320"/>
                      <a:pt x="1761333" y="21590"/>
                    </a:cubicBezTo>
                    <a:close/>
                    <a:moveTo>
                      <a:pt x="1771493" y="2333784"/>
                    </a:moveTo>
                    <a:cubicBezTo>
                      <a:pt x="1772763" y="2317274"/>
                      <a:pt x="1774033" y="2304574"/>
                      <a:pt x="1774033" y="2291874"/>
                    </a:cubicBezTo>
                    <a:cubicBezTo>
                      <a:pt x="1772763" y="2191338"/>
                      <a:pt x="1771493" y="2096950"/>
                      <a:pt x="1771493" y="1995439"/>
                    </a:cubicBezTo>
                    <a:cubicBezTo>
                      <a:pt x="1771493" y="1949135"/>
                      <a:pt x="1774033" y="1902832"/>
                      <a:pt x="1772763" y="1856528"/>
                    </a:cubicBezTo>
                    <a:cubicBezTo>
                      <a:pt x="1772763" y="1813787"/>
                      <a:pt x="1771493" y="1769264"/>
                      <a:pt x="1770223" y="1726522"/>
                    </a:cubicBezTo>
                    <a:cubicBezTo>
                      <a:pt x="1765143" y="1660629"/>
                      <a:pt x="1753713" y="296457"/>
                      <a:pt x="1753713" y="230564"/>
                    </a:cubicBezTo>
                    <a:cubicBezTo>
                      <a:pt x="1751173" y="175356"/>
                      <a:pt x="1748633" y="118367"/>
                      <a:pt x="1746093" y="63500"/>
                    </a:cubicBezTo>
                    <a:cubicBezTo>
                      <a:pt x="1744823" y="44450"/>
                      <a:pt x="1743553" y="43180"/>
                      <a:pt x="1726587" y="41910"/>
                    </a:cubicBezTo>
                    <a:cubicBezTo>
                      <a:pt x="1722584" y="41910"/>
                      <a:pt x="1719915" y="41910"/>
                      <a:pt x="1715912" y="40640"/>
                    </a:cubicBezTo>
                    <a:cubicBezTo>
                      <a:pt x="1682554" y="36830"/>
                      <a:pt x="1647861" y="31750"/>
                      <a:pt x="1614503" y="30480"/>
                    </a:cubicBezTo>
                    <a:cubicBezTo>
                      <a:pt x="1533108" y="26670"/>
                      <a:pt x="1450380" y="25400"/>
                      <a:pt x="1368985" y="22860"/>
                    </a:cubicBezTo>
                    <a:cubicBezTo>
                      <a:pt x="1356976" y="22860"/>
                      <a:pt x="1343633" y="22860"/>
                      <a:pt x="1331624" y="22860"/>
                    </a:cubicBezTo>
                    <a:cubicBezTo>
                      <a:pt x="1311609" y="22860"/>
                      <a:pt x="1291594" y="22860"/>
                      <a:pt x="1272913" y="22860"/>
                    </a:cubicBezTo>
                    <a:cubicBezTo>
                      <a:pt x="1230214" y="22860"/>
                      <a:pt x="1187515" y="22860"/>
                      <a:pt x="1146151" y="24130"/>
                    </a:cubicBezTo>
                    <a:cubicBezTo>
                      <a:pt x="1110124" y="25400"/>
                      <a:pt x="503001" y="29210"/>
                      <a:pt x="466974" y="29210"/>
                    </a:cubicBezTo>
                    <a:cubicBezTo>
                      <a:pt x="408263" y="29210"/>
                      <a:pt x="349553" y="26670"/>
                      <a:pt x="290842" y="33020"/>
                    </a:cubicBezTo>
                    <a:cubicBezTo>
                      <a:pt x="260152" y="36830"/>
                      <a:pt x="230797" y="36830"/>
                      <a:pt x="201441" y="38100"/>
                    </a:cubicBezTo>
                    <a:cubicBezTo>
                      <a:pt x="150737" y="41910"/>
                      <a:pt x="100032" y="45720"/>
                      <a:pt x="49530" y="50800"/>
                    </a:cubicBezTo>
                    <a:cubicBezTo>
                      <a:pt x="36830" y="50800"/>
                      <a:pt x="34290" y="53340"/>
                      <a:pt x="33020" y="70282"/>
                    </a:cubicBezTo>
                    <a:cubicBezTo>
                      <a:pt x="31750" y="102339"/>
                      <a:pt x="31750" y="134395"/>
                      <a:pt x="30480" y="166451"/>
                    </a:cubicBezTo>
                    <a:cubicBezTo>
                      <a:pt x="29210" y="219878"/>
                      <a:pt x="26670" y="271524"/>
                      <a:pt x="25400" y="324952"/>
                    </a:cubicBezTo>
                    <a:cubicBezTo>
                      <a:pt x="20320" y="381940"/>
                      <a:pt x="26670" y="1774607"/>
                      <a:pt x="29210" y="1831596"/>
                    </a:cubicBezTo>
                    <a:cubicBezTo>
                      <a:pt x="29210" y="1892146"/>
                      <a:pt x="29210" y="1954478"/>
                      <a:pt x="30480" y="2015029"/>
                    </a:cubicBezTo>
                    <a:cubicBezTo>
                      <a:pt x="30480" y="2059551"/>
                      <a:pt x="33020" y="2104074"/>
                      <a:pt x="33020" y="2148596"/>
                    </a:cubicBezTo>
                    <a:cubicBezTo>
                      <a:pt x="33020" y="2196681"/>
                      <a:pt x="33020" y="2244765"/>
                      <a:pt x="31750" y="2291874"/>
                    </a:cubicBezTo>
                    <a:cubicBezTo>
                      <a:pt x="31750" y="2295684"/>
                      <a:pt x="31750" y="2298224"/>
                      <a:pt x="31750" y="2302034"/>
                    </a:cubicBezTo>
                    <a:cubicBezTo>
                      <a:pt x="31750" y="2312194"/>
                      <a:pt x="35560" y="2316004"/>
                      <a:pt x="44450" y="2316004"/>
                    </a:cubicBezTo>
                    <a:cubicBezTo>
                      <a:pt x="61336" y="2316004"/>
                      <a:pt x="80017" y="2317274"/>
                      <a:pt x="97363" y="2317274"/>
                    </a:cubicBezTo>
                    <a:cubicBezTo>
                      <a:pt x="122716" y="2317274"/>
                      <a:pt x="149402" y="2314734"/>
                      <a:pt x="174755" y="2317274"/>
                    </a:cubicBezTo>
                    <a:cubicBezTo>
                      <a:pt x="216119" y="2321084"/>
                      <a:pt x="257484" y="2323624"/>
                      <a:pt x="298848" y="2322354"/>
                    </a:cubicBezTo>
                    <a:cubicBezTo>
                      <a:pt x="325535" y="2321084"/>
                      <a:pt x="350887" y="2323624"/>
                      <a:pt x="377574" y="2323624"/>
                    </a:cubicBezTo>
                    <a:cubicBezTo>
                      <a:pt x="416269" y="2323624"/>
                      <a:pt x="454965" y="2322354"/>
                      <a:pt x="493661" y="2323624"/>
                    </a:cubicBezTo>
                    <a:cubicBezTo>
                      <a:pt x="551037" y="2324894"/>
                      <a:pt x="1180844" y="2314734"/>
                      <a:pt x="1239555" y="2317274"/>
                    </a:cubicBezTo>
                    <a:cubicBezTo>
                      <a:pt x="1264907" y="2318544"/>
                      <a:pt x="1290259" y="2319814"/>
                      <a:pt x="1314277" y="2319814"/>
                    </a:cubicBezTo>
                    <a:cubicBezTo>
                      <a:pt x="1358310" y="2322354"/>
                      <a:pt x="1401009" y="2318544"/>
                      <a:pt x="1445042" y="2322354"/>
                    </a:cubicBezTo>
                    <a:cubicBezTo>
                      <a:pt x="1481069" y="2324894"/>
                      <a:pt x="1517096" y="2324894"/>
                      <a:pt x="1553123" y="2327434"/>
                    </a:cubicBezTo>
                    <a:cubicBezTo>
                      <a:pt x="1606497" y="2331244"/>
                      <a:pt x="1659870" y="2333784"/>
                      <a:pt x="1713244" y="2335054"/>
                    </a:cubicBezTo>
                    <a:cubicBezTo>
                      <a:pt x="1733259" y="2335054"/>
                      <a:pt x="1751173" y="2333784"/>
                      <a:pt x="1771493" y="233378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1627162" y="3707222"/>
              <a:ext cx="4626146" cy="1104123"/>
              <a:chOff x="0" y="0"/>
              <a:chExt cx="1731146" cy="4616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0160" y="16510"/>
                <a:ext cx="1708286" cy="433735"/>
              </a:xfrm>
              <a:custGeom>
                <a:avLst/>
                <a:gdLst/>
                <a:ahLst/>
                <a:cxnLst/>
                <a:rect l="l" t="t" r="r" b="b"/>
                <a:pathLst>
                  <a:path w="1708286" h="433735">
                    <a:moveTo>
                      <a:pt x="1708286" y="433735"/>
                    </a:moveTo>
                    <a:lnTo>
                      <a:pt x="0" y="426115"/>
                    </a:lnTo>
                    <a:lnTo>
                      <a:pt x="0" y="163658"/>
                    </a:lnTo>
                    <a:lnTo>
                      <a:pt x="17780" y="19050"/>
                    </a:lnTo>
                    <a:lnTo>
                      <a:pt x="849668" y="0"/>
                    </a:lnTo>
                    <a:lnTo>
                      <a:pt x="1689236" y="5080"/>
                    </a:lnTo>
                    <a:close/>
                  </a:path>
                </a:pathLst>
              </a:custGeom>
              <a:solidFill>
                <a:srgbClr val="FCD7D7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-3810" y="0"/>
                <a:ext cx="1737496" cy="460405"/>
              </a:xfrm>
              <a:custGeom>
                <a:avLst/>
                <a:gdLst/>
                <a:ahLst/>
                <a:cxnLst/>
                <a:rect l="l" t="t" r="r" b="b"/>
                <a:pathLst>
                  <a:path w="1737496" h="460405">
                    <a:moveTo>
                      <a:pt x="1703206" y="21590"/>
                    </a:moveTo>
                    <a:cubicBezTo>
                      <a:pt x="1704476" y="34290"/>
                      <a:pt x="1704476" y="44450"/>
                      <a:pt x="1705746" y="54610"/>
                    </a:cubicBezTo>
                    <a:cubicBezTo>
                      <a:pt x="1708286" y="69515"/>
                      <a:pt x="1709556" y="76999"/>
                      <a:pt x="1712096" y="84215"/>
                    </a:cubicBezTo>
                    <a:cubicBezTo>
                      <a:pt x="1712096" y="94639"/>
                      <a:pt x="1724796" y="300175"/>
                      <a:pt x="1731146" y="310599"/>
                    </a:cubicBezTo>
                    <a:cubicBezTo>
                      <a:pt x="1737496" y="326368"/>
                      <a:pt x="1733686" y="342404"/>
                      <a:pt x="1733686" y="358174"/>
                    </a:cubicBezTo>
                    <a:cubicBezTo>
                      <a:pt x="1733686" y="372072"/>
                      <a:pt x="1734956" y="384901"/>
                      <a:pt x="1736226" y="399445"/>
                    </a:cubicBezTo>
                    <a:cubicBezTo>
                      <a:pt x="1736226" y="421035"/>
                      <a:pt x="1736226" y="435005"/>
                      <a:pt x="1736226" y="459135"/>
                    </a:cubicBezTo>
                    <a:cubicBezTo>
                      <a:pt x="1713366" y="459135"/>
                      <a:pt x="1693046" y="460405"/>
                      <a:pt x="1672651" y="459135"/>
                    </a:cubicBezTo>
                    <a:cubicBezTo>
                      <a:pt x="1588916" y="454055"/>
                      <a:pt x="1503892" y="460405"/>
                      <a:pt x="1420157" y="455325"/>
                    </a:cubicBezTo>
                    <a:cubicBezTo>
                      <a:pt x="1369916" y="451515"/>
                      <a:pt x="1320963" y="454055"/>
                      <a:pt x="1270721" y="451515"/>
                    </a:cubicBezTo>
                    <a:cubicBezTo>
                      <a:pt x="1247533" y="450245"/>
                      <a:pt x="1224345" y="448975"/>
                      <a:pt x="1201157" y="447705"/>
                    </a:cubicBezTo>
                    <a:cubicBezTo>
                      <a:pt x="1186986" y="447705"/>
                      <a:pt x="1174104" y="448975"/>
                      <a:pt x="1159933" y="448975"/>
                    </a:cubicBezTo>
                    <a:cubicBezTo>
                      <a:pt x="1123862" y="447705"/>
                      <a:pt x="1024668" y="448975"/>
                      <a:pt x="988597" y="447705"/>
                    </a:cubicBezTo>
                    <a:cubicBezTo>
                      <a:pt x="962833" y="446435"/>
                      <a:pt x="447538" y="455325"/>
                      <a:pt x="421773" y="454055"/>
                    </a:cubicBezTo>
                    <a:cubicBezTo>
                      <a:pt x="415332" y="454055"/>
                      <a:pt x="407602" y="455325"/>
                      <a:pt x="401161" y="455325"/>
                    </a:cubicBezTo>
                    <a:cubicBezTo>
                      <a:pt x="385702" y="455325"/>
                      <a:pt x="371532" y="456595"/>
                      <a:pt x="356073" y="456595"/>
                    </a:cubicBezTo>
                    <a:cubicBezTo>
                      <a:pt x="317426" y="456595"/>
                      <a:pt x="280067" y="455325"/>
                      <a:pt x="241420" y="454055"/>
                    </a:cubicBezTo>
                    <a:cubicBezTo>
                      <a:pt x="218232" y="452785"/>
                      <a:pt x="195043" y="451515"/>
                      <a:pt x="173143" y="450245"/>
                    </a:cubicBezTo>
                    <a:cubicBezTo>
                      <a:pt x="131920" y="448975"/>
                      <a:pt x="90696" y="447705"/>
                      <a:pt x="48260" y="447705"/>
                    </a:cubicBezTo>
                    <a:cubicBezTo>
                      <a:pt x="38100" y="447705"/>
                      <a:pt x="29210" y="447705"/>
                      <a:pt x="19050" y="446435"/>
                    </a:cubicBezTo>
                    <a:cubicBezTo>
                      <a:pt x="10160" y="445165"/>
                      <a:pt x="5080" y="438815"/>
                      <a:pt x="7620" y="429925"/>
                    </a:cubicBezTo>
                    <a:cubicBezTo>
                      <a:pt x="16510" y="398265"/>
                      <a:pt x="12700" y="391583"/>
                      <a:pt x="11430" y="384634"/>
                    </a:cubicBezTo>
                    <a:cubicBezTo>
                      <a:pt x="10160" y="370469"/>
                      <a:pt x="6350" y="356570"/>
                      <a:pt x="7620" y="342404"/>
                    </a:cubicBezTo>
                    <a:cubicBezTo>
                      <a:pt x="5080" y="324764"/>
                      <a:pt x="0" y="106399"/>
                      <a:pt x="7620" y="88492"/>
                    </a:cubicBezTo>
                    <a:cubicBezTo>
                      <a:pt x="8890" y="85017"/>
                      <a:pt x="7620" y="81275"/>
                      <a:pt x="8890" y="77801"/>
                    </a:cubicBezTo>
                    <a:cubicBezTo>
                      <a:pt x="10160" y="72188"/>
                      <a:pt x="12700" y="6604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490" y="30480"/>
                      <a:pt x="79102" y="29210"/>
                    </a:cubicBezTo>
                    <a:cubicBezTo>
                      <a:pt x="113884" y="25400"/>
                      <a:pt x="148667" y="22860"/>
                      <a:pt x="184737" y="20320"/>
                    </a:cubicBezTo>
                    <a:cubicBezTo>
                      <a:pt x="209214" y="17780"/>
                      <a:pt x="233690" y="16510"/>
                      <a:pt x="256879" y="13970"/>
                    </a:cubicBezTo>
                    <a:cubicBezTo>
                      <a:pt x="280067" y="11430"/>
                      <a:pt x="304543" y="8890"/>
                      <a:pt x="327732" y="8890"/>
                    </a:cubicBezTo>
                    <a:cubicBezTo>
                      <a:pt x="353496" y="7620"/>
                      <a:pt x="379261" y="10160"/>
                      <a:pt x="405026" y="8890"/>
                    </a:cubicBezTo>
                    <a:cubicBezTo>
                      <a:pt x="437232" y="8890"/>
                      <a:pt x="1020803" y="6350"/>
                      <a:pt x="1053009" y="5080"/>
                    </a:cubicBezTo>
                    <a:cubicBezTo>
                      <a:pt x="1083927" y="3810"/>
                      <a:pt x="1114845" y="2540"/>
                      <a:pt x="1147051" y="2540"/>
                    </a:cubicBezTo>
                    <a:cubicBezTo>
                      <a:pt x="1199868" y="1270"/>
                      <a:pt x="1251398" y="0"/>
                      <a:pt x="1304216" y="0"/>
                    </a:cubicBezTo>
                    <a:cubicBezTo>
                      <a:pt x="1326116" y="0"/>
                      <a:pt x="1349304" y="2540"/>
                      <a:pt x="1371204" y="2540"/>
                    </a:cubicBezTo>
                    <a:cubicBezTo>
                      <a:pt x="1431751" y="3810"/>
                      <a:pt x="1493586" y="5080"/>
                      <a:pt x="1554134" y="7620"/>
                    </a:cubicBezTo>
                    <a:cubicBezTo>
                      <a:pt x="1586339" y="8890"/>
                      <a:pt x="1618545" y="12700"/>
                      <a:pt x="1650751" y="16510"/>
                    </a:cubicBezTo>
                    <a:cubicBezTo>
                      <a:pt x="1658481" y="16510"/>
                      <a:pt x="1666210" y="16510"/>
                      <a:pt x="1672651" y="16510"/>
                    </a:cubicBezTo>
                    <a:cubicBezTo>
                      <a:pt x="1684156" y="17780"/>
                      <a:pt x="1693046" y="20320"/>
                      <a:pt x="1703206" y="21590"/>
                    </a:cubicBezTo>
                    <a:close/>
                    <a:moveTo>
                      <a:pt x="1713366" y="442625"/>
                    </a:moveTo>
                    <a:cubicBezTo>
                      <a:pt x="1714636" y="426115"/>
                      <a:pt x="1715906" y="413415"/>
                      <a:pt x="1715906" y="400715"/>
                    </a:cubicBezTo>
                    <a:cubicBezTo>
                      <a:pt x="1714636" y="383565"/>
                      <a:pt x="1713366" y="369399"/>
                      <a:pt x="1713366" y="354165"/>
                    </a:cubicBezTo>
                    <a:cubicBezTo>
                      <a:pt x="1713366" y="347215"/>
                      <a:pt x="1715906" y="340266"/>
                      <a:pt x="1714636" y="333317"/>
                    </a:cubicBezTo>
                    <a:cubicBezTo>
                      <a:pt x="1714636" y="326902"/>
                      <a:pt x="1713366" y="320221"/>
                      <a:pt x="1712096" y="313806"/>
                    </a:cubicBezTo>
                    <a:cubicBezTo>
                      <a:pt x="1707016" y="303917"/>
                      <a:pt x="1695586" y="99183"/>
                      <a:pt x="1695586" y="89294"/>
                    </a:cubicBezTo>
                    <a:cubicBezTo>
                      <a:pt x="1693046" y="81008"/>
                      <a:pt x="1690506" y="72455"/>
                      <a:pt x="1687966" y="63500"/>
                    </a:cubicBezTo>
                    <a:cubicBezTo>
                      <a:pt x="1686696" y="44450"/>
                      <a:pt x="1685426" y="43180"/>
                      <a:pt x="1668787" y="41910"/>
                    </a:cubicBezTo>
                    <a:cubicBezTo>
                      <a:pt x="1664922" y="41910"/>
                      <a:pt x="1662346" y="41910"/>
                      <a:pt x="1658481" y="40640"/>
                    </a:cubicBezTo>
                    <a:cubicBezTo>
                      <a:pt x="1626275" y="36830"/>
                      <a:pt x="1592781" y="31750"/>
                      <a:pt x="1560575" y="30480"/>
                    </a:cubicBezTo>
                    <a:cubicBezTo>
                      <a:pt x="1481992" y="26670"/>
                      <a:pt x="1402122" y="25400"/>
                      <a:pt x="1323539" y="22860"/>
                    </a:cubicBezTo>
                    <a:cubicBezTo>
                      <a:pt x="1311945" y="22860"/>
                      <a:pt x="1299063" y="22860"/>
                      <a:pt x="1287468" y="22860"/>
                    </a:cubicBezTo>
                    <a:cubicBezTo>
                      <a:pt x="1268145" y="22860"/>
                      <a:pt x="1248821" y="22860"/>
                      <a:pt x="1230786" y="22860"/>
                    </a:cubicBezTo>
                    <a:cubicBezTo>
                      <a:pt x="1189562" y="22860"/>
                      <a:pt x="1148339" y="22860"/>
                      <a:pt x="1108404" y="24130"/>
                    </a:cubicBezTo>
                    <a:cubicBezTo>
                      <a:pt x="1073621" y="25400"/>
                      <a:pt x="487473" y="29210"/>
                      <a:pt x="452691" y="29210"/>
                    </a:cubicBezTo>
                    <a:cubicBezTo>
                      <a:pt x="396008" y="29210"/>
                      <a:pt x="339326" y="26670"/>
                      <a:pt x="282643" y="33020"/>
                    </a:cubicBezTo>
                    <a:cubicBezTo>
                      <a:pt x="253014" y="36830"/>
                      <a:pt x="224673" y="36830"/>
                      <a:pt x="196332" y="38100"/>
                    </a:cubicBezTo>
                    <a:cubicBezTo>
                      <a:pt x="147379" y="41910"/>
                      <a:pt x="98426" y="45720"/>
                      <a:pt x="49530" y="50800"/>
                    </a:cubicBezTo>
                    <a:cubicBezTo>
                      <a:pt x="36830" y="50800"/>
                      <a:pt x="34290" y="53340"/>
                      <a:pt x="33020" y="65239"/>
                    </a:cubicBezTo>
                    <a:cubicBezTo>
                      <a:pt x="31750" y="70050"/>
                      <a:pt x="31750" y="74861"/>
                      <a:pt x="30480" y="79672"/>
                    </a:cubicBezTo>
                    <a:cubicBezTo>
                      <a:pt x="29210" y="87690"/>
                      <a:pt x="26670" y="95441"/>
                      <a:pt x="25400" y="103459"/>
                    </a:cubicBezTo>
                    <a:cubicBezTo>
                      <a:pt x="20320" y="112012"/>
                      <a:pt x="26670" y="321022"/>
                      <a:pt x="29210" y="329575"/>
                    </a:cubicBezTo>
                    <a:cubicBezTo>
                      <a:pt x="29210" y="338663"/>
                      <a:pt x="29210" y="348017"/>
                      <a:pt x="30480" y="357105"/>
                    </a:cubicBezTo>
                    <a:cubicBezTo>
                      <a:pt x="30480" y="363787"/>
                      <a:pt x="33020" y="370469"/>
                      <a:pt x="33020" y="377150"/>
                    </a:cubicBezTo>
                    <a:cubicBezTo>
                      <a:pt x="33020" y="384367"/>
                      <a:pt x="33020" y="391583"/>
                      <a:pt x="31750" y="400715"/>
                    </a:cubicBezTo>
                    <a:cubicBezTo>
                      <a:pt x="31750" y="404525"/>
                      <a:pt x="31750" y="407065"/>
                      <a:pt x="31750" y="410875"/>
                    </a:cubicBezTo>
                    <a:cubicBezTo>
                      <a:pt x="31750" y="421035"/>
                      <a:pt x="35560" y="424845"/>
                      <a:pt x="44450" y="424845"/>
                    </a:cubicBezTo>
                    <a:cubicBezTo>
                      <a:pt x="61067" y="424845"/>
                      <a:pt x="79102" y="426115"/>
                      <a:pt x="95849" y="426115"/>
                    </a:cubicBezTo>
                    <a:cubicBezTo>
                      <a:pt x="120326" y="426115"/>
                      <a:pt x="146090" y="423575"/>
                      <a:pt x="170567" y="426115"/>
                    </a:cubicBezTo>
                    <a:cubicBezTo>
                      <a:pt x="210502" y="429925"/>
                      <a:pt x="250438" y="432465"/>
                      <a:pt x="290373" y="431195"/>
                    </a:cubicBezTo>
                    <a:cubicBezTo>
                      <a:pt x="316138" y="429925"/>
                      <a:pt x="340614" y="432465"/>
                      <a:pt x="366379" y="432465"/>
                    </a:cubicBezTo>
                    <a:cubicBezTo>
                      <a:pt x="403738" y="432465"/>
                      <a:pt x="441097" y="431195"/>
                      <a:pt x="478455" y="432465"/>
                    </a:cubicBezTo>
                    <a:cubicBezTo>
                      <a:pt x="533850" y="433735"/>
                      <a:pt x="1141898" y="423575"/>
                      <a:pt x="1198580" y="426115"/>
                    </a:cubicBezTo>
                    <a:cubicBezTo>
                      <a:pt x="1223057" y="427385"/>
                      <a:pt x="1247533" y="428655"/>
                      <a:pt x="1270721" y="428655"/>
                    </a:cubicBezTo>
                    <a:cubicBezTo>
                      <a:pt x="1313233" y="431195"/>
                      <a:pt x="1354457" y="427385"/>
                      <a:pt x="1396969" y="431195"/>
                    </a:cubicBezTo>
                    <a:cubicBezTo>
                      <a:pt x="1431751" y="433735"/>
                      <a:pt x="1466533" y="433735"/>
                      <a:pt x="1501316" y="436275"/>
                    </a:cubicBezTo>
                    <a:cubicBezTo>
                      <a:pt x="1552845" y="440085"/>
                      <a:pt x="1604375" y="442625"/>
                      <a:pt x="1655904" y="443895"/>
                    </a:cubicBezTo>
                    <a:cubicBezTo>
                      <a:pt x="1675228" y="443895"/>
                      <a:pt x="1693046" y="442625"/>
                      <a:pt x="1713366" y="442625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205392" y="3774177"/>
              <a:ext cx="3500092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45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1</a:t>
              </a:r>
              <a:endPara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98490" y="5512101"/>
              <a:ext cx="3913896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đã học trong chương 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VI.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520699" y="3707222"/>
            <a:ext cx="4783195" cy="5389153"/>
            <a:chOff x="12520699" y="3707222"/>
            <a:chExt cx="4783195" cy="5389153"/>
          </a:xfrm>
        </p:grpSpPr>
        <p:grpSp>
          <p:nvGrpSpPr>
            <p:cNvPr id="19" name="Group 19"/>
            <p:cNvGrpSpPr/>
            <p:nvPr/>
          </p:nvGrpSpPr>
          <p:grpSpPr>
            <a:xfrm>
              <a:off x="12562516" y="3707223"/>
              <a:ext cx="4734883" cy="5389152"/>
              <a:chOff x="0" y="0"/>
              <a:chExt cx="1789273" cy="23528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0160" y="16510"/>
                <a:ext cx="1766413" cy="2324894"/>
              </a:xfrm>
              <a:custGeom>
                <a:avLst/>
                <a:gdLst/>
                <a:ahLst/>
                <a:cxnLst/>
                <a:rect l="l" t="t" r="r" b="b"/>
                <a:pathLst>
                  <a:path w="1766413" h="2324894">
                    <a:moveTo>
                      <a:pt x="1766413" y="2324894"/>
                    </a:moveTo>
                    <a:lnTo>
                      <a:pt x="0" y="2317274"/>
                    </a:lnTo>
                    <a:lnTo>
                      <a:pt x="0" y="819561"/>
                    </a:lnTo>
                    <a:lnTo>
                      <a:pt x="17780" y="19050"/>
                    </a:lnTo>
                    <a:lnTo>
                      <a:pt x="878657" y="0"/>
                    </a:lnTo>
                    <a:lnTo>
                      <a:pt x="1747363" y="50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21" name="Freeform 21"/>
              <p:cNvSpPr/>
              <p:nvPr/>
            </p:nvSpPr>
            <p:spPr>
              <a:xfrm>
                <a:off x="-3810" y="0"/>
                <a:ext cx="1795623" cy="2351564"/>
              </a:xfrm>
              <a:custGeom>
                <a:avLst/>
                <a:gdLst/>
                <a:ahLst/>
                <a:cxnLst/>
                <a:rect l="l" t="t" r="r" b="b"/>
                <a:pathLst>
                  <a:path w="1795623" h="2351564">
                    <a:moveTo>
                      <a:pt x="1761333" y="21590"/>
                    </a:moveTo>
                    <a:cubicBezTo>
                      <a:pt x="1762603" y="34290"/>
                      <a:pt x="1762603" y="44450"/>
                      <a:pt x="1763873" y="54610"/>
                    </a:cubicBezTo>
                    <a:cubicBezTo>
                      <a:pt x="1766413" y="98777"/>
                      <a:pt x="1767683" y="148642"/>
                      <a:pt x="1770223" y="196727"/>
                    </a:cubicBezTo>
                    <a:cubicBezTo>
                      <a:pt x="1770223" y="266182"/>
                      <a:pt x="1782923" y="1635696"/>
                      <a:pt x="1789273" y="1705152"/>
                    </a:cubicBezTo>
                    <a:cubicBezTo>
                      <a:pt x="1795623" y="1810225"/>
                      <a:pt x="1791813" y="1917079"/>
                      <a:pt x="1791813" y="2022152"/>
                    </a:cubicBezTo>
                    <a:cubicBezTo>
                      <a:pt x="1791813" y="2114759"/>
                      <a:pt x="1793083" y="2200243"/>
                      <a:pt x="1794353" y="2290604"/>
                    </a:cubicBezTo>
                    <a:cubicBezTo>
                      <a:pt x="1794353" y="2312194"/>
                      <a:pt x="1794353" y="2326164"/>
                      <a:pt x="1794353" y="2350294"/>
                    </a:cubicBezTo>
                    <a:cubicBezTo>
                      <a:pt x="1771493" y="2350294"/>
                      <a:pt x="1751173" y="2351564"/>
                      <a:pt x="1730590" y="2350294"/>
                    </a:cubicBezTo>
                    <a:cubicBezTo>
                      <a:pt x="1643858" y="2345214"/>
                      <a:pt x="1555792" y="2351564"/>
                      <a:pt x="1469060" y="2346484"/>
                    </a:cubicBezTo>
                    <a:cubicBezTo>
                      <a:pt x="1417021" y="2342674"/>
                      <a:pt x="1366316" y="2345214"/>
                      <a:pt x="1314277" y="2342674"/>
                    </a:cubicBezTo>
                    <a:cubicBezTo>
                      <a:pt x="1290259" y="2341404"/>
                      <a:pt x="1266241" y="2340134"/>
                      <a:pt x="1242223" y="2338864"/>
                    </a:cubicBezTo>
                    <a:cubicBezTo>
                      <a:pt x="1227545" y="2338864"/>
                      <a:pt x="1214202" y="2340134"/>
                      <a:pt x="1199524" y="2340134"/>
                    </a:cubicBezTo>
                    <a:cubicBezTo>
                      <a:pt x="1162163" y="2338864"/>
                      <a:pt x="1059419" y="2340134"/>
                      <a:pt x="1022058" y="2338864"/>
                    </a:cubicBezTo>
                    <a:cubicBezTo>
                      <a:pt x="995371" y="2337594"/>
                      <a:pt x="461637" y="2346484"/>
                      <a:pt x="434950" y="2345214"/>
                    </a:cubicBezTo>
                    <a:cubicBezTo>
                      <a:pt x="428278" y="2345214"/>
                      <a:pt x="420272" y="2346484"/>
                      <a:pt x="413601" y="2346484"/>
                    </a:cubicBezTo>
                    <a:cubicBezTo>
                      <a:pt x="397589" y="2346484"/>
                      <a:pt x="382911" y="2347754"/>
                      <a:pt x="366899" y="2347754"/>
                    </a:cubicBezTo>
                    <a:cubicBezTo>
                      <a:pt x="326869" y="2347754"/>
                      <a:pt x="288173" y="2346484"/>
                      <a:pt x="248143" y="2345214"/>
                    </a:cubicBezTo>
                    <a:cubicBezTo>
                      <a:pt x="224125" y="2343944"/>
                      <a:pt x="200107" y="2342674"/>
                      <a:pt x="177423" y="2341404"/>
                    </a:cubicBezTo>
                    <a:cubicBezTo>
                      <a:pt x="134725" y="2340134"/>
                      <a:pt x="92026" y="2338864"/>
                      <a:pt x="48260" y="2338864"/>
                    </a:cubicBezTo>
                    <a:cubicBezTo>
                      <a:pt x="38100" y="2338864"/>
                      <a:pt x="29210" y="2338864"/>
                      <a:pt x="19050" y="2337594"/>
                    </a:cubicBezTo>
                    <a:cubicBezTo>
                      <a:pt x="10160" y="2336324"/>
                      <a:pt x="5080" y="2329974"/>
                      <a:pt x="7620" y="2321084"/>
                    </a:cubicBezTo>
                    <a:cubicBezTo>
                      <a:pt x="16510" y="2289288"/>
                      <a:pt x="12700" y="2244765"/>
                      <a:pt x="11430" y="2198462"/>
                    </a:cubicBezTo>
                    <a:cubicBezTo>
                      <a:pt x="10160" y="2104074"/>
                      <a:pt x="6350" y="2011467"/>
                      <a:pt x="7620" y="1917079"/>
                    </a:cubicBezTo>
                    <a:cubicBezTo>
                      <a:pt x="5080" y="1799539"/>
                      <a:pt x="0" y="344541"/>
                      <a:pt x="7620" y="225221"/>
                    </a:cubicBezTo>
                    <a:cubicBezTo>
                      <a:pt x="8890" y="202069"/>
                      <a:pt x="7620" y="177137"/>
                      <a:pt x="8890" y="153985"/>
                    </a:cubicBezTo>
                    <a:cubicBezTo>
                      <a:pt x="10160" y="116586"/>
                      <a:pt x="12700" y="7562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668" y="30480"/>
                      <a:pt x="80017" y="29210"/>
                    </a:cubicBezTo>
                    <a:cubicBezTo>
                      <a:pt x="116044" y="25400"/>
                      <a:pt x="152071" y="22860"/>
                      <a:pt x="189432" y="20320"/>
                    </a:cubicBezTo>
                    <a:cubicBezTo>
                      <a:pt x="214785" y="17780"/>
                      <a:pt x="240137" y="16510"/>
                      <a:pt x="264155" y="13970"/>
                    </a:cubicBezTo>
                    <a:cubicBezTo>
                      <a:pt x="288173" y="11430"/>
                      <a:pt x="313526" y="8890"/>
                      <a:pt x="337544" y="8890"/>
                    </a:cubicBezTo>
                    <a:cubicBezTo>
                      <a:pt x="364230" y="7620"/>
                      <a:pt x="390917" y="10160"/>
                      <a:pt x="417604" y="8890"/>
                    </a:cubicBezTo>
                    <a:cubicBezTo>
                      <a:pt x="450962" y="8890"/>
                      <a:pt x="1055416" y="6350"/>
                      <a:pt x="1088775" y="5080"/>
                    </a:cubicBezTo>
                    <a:cubicBezTo>
                      <a:pt x="1120799" y="3810"/>
                      <a:pt x="1152823" y="2540"/>
                      <a:pt x="1186181" y="2540"/>
                    </a:cubicBezTo>
                    <a:cubicBezTo>
                      <a:pt x="1240889" y="1270"/>
                      <a:pt x="1294262" y="0"/>
                      <a:pt x="1348970" y="0"/>
                    </a:cubicBezTo>
                    <a:cubicBezTo>
                      <a:pt x="1371654" y="0"/>
                      <a:pt x="1395672" y="2540"/>
                      <a:pt x="1418355" y="2540"/>
                    </a:cubicBezTo>
                    <a:cubicBezTo>
                      <a:pt x="1481069" y="3810"/>
                      <a:pt x="1545117" y="5080"/>
                      <a:pt x="1607831" y="7620"/>
                    </a:cubicBezTo>
                    <a:cubicBezTo>
                      <a:pt x="1641190" y="8890"/>
                      <a:pt x="1674548" y="12700"/>
                      <a:pt x="1707906" y="16510"/>
                    </a:cubicBezTo>
                    <a:cubicBezTo>
                      <a:pt x="1715912" y="16510"/>
                      <a:pt x="1723918" y="16510"/>
                      <a:pt x="1730590" y="16510"/>
                    </a:cubicBezTo>
                    <a:cubicBezTo>
                      <a:pt x="1742283" y="17780"/>
                      <a:pt x="1751173" y="20320"/>
                      <a:pt x="1761333" y="21590"/>
                    </a:cubicBezTo>
                    <a:close/>
                    <a:moveTo>
                      <a:pt x="1771493" y="2333784"/>
                    </a:moveTo>
                    <a:cubicBezTo>
                      <a:pt x="1772763" y="2317274"/>
                      <a:pt x="1774033" y="2304574"/>
                      <a:pt x="1774033" y="2291874"/>
                    </a:cubicBezTo>
                    <a:cubicBezTo>
                      <a:pt x="1772763" y="2191338"/>
                      <a:pt x="1771493" y="2096950"/>
                      <a:pt x="1771493" y="1995439"/>
                    </a:cubicBezTo>
                    <a:cubicBezTo>
                      <a:pt x="1771493" y="1949135"/>
                      <a:pt x="1774033" y="1902832"/>
                      <a:pt x="1772763" y="1856528"/>
                    </a:cubicBezTo>
                    <a:cubicBezTo>
                      <a:pt x="1772763" y="1813787"/>
                      <a:pt x="1771493" y="1769264"/>
                      <a:pt x="1770223" y="1726522"/>
                    </a:cubicBezTo>
                    <a:cubicBezTo>
                      <a:pt x="1765143" y="1660629"/>
                      <a:pt x="1753713" y="296457"/>
                      <a:pt x="1753713" y="230564"/>
                    </a:cubicBezTo>
                    <a:cubicBezTo>
                      <a:pt x="1751173" y="175356"/>
                      <a:pt x="1748633" y="118367"/>
                      <a:pt x="1746093" y="63500"/>
                    </a:cubicBezTo>
                    <a:cubicBezTo>
                      <a:pt x="1744823" y="44450"/>
                      <a:pt x="1743553" y="43180"/>
                      <a:pt x="1726587" y="41910"/>
                    </a:cubicBezTo>
                    <a:cubicBezTo>
                      <a:pt x="1722584" y="41910"/>
                      <a:pt x="1719915" y="41910"/>
                      <a:pt x="1715912" y="40640"/>
                    </a:cubicBezTo>
                    <a:cubicBezTo>
                      <a:pt x="1682554" y="36830"/>
                      <a:pt x="1647861" y="31750"/>
                      <a:pt x="1614503" y="30480"/>
                    </a:cubicBezTo>
                    <a:cubicBezTo>
                      <a:pt x="1533108" y="26670"/>
                      <a:pt x="1450380" y="25400"/>
                      <a:pt x="1368985" y="22860"/>
                    </a:cubicBezTo>
                    <a:cubicBezTo>
                      <a:pt x="1356976" y="22860"/>
                      <a:pt x="1343633" y="22860"/>
                      <a:pt x="1331624" y="22860"/>
                    </a:cubicBezTo>
                    <a:cubicBezTo>
                      <a:pt x="1311609" y="22860"/>
                      <a:pt x="1291594" y="22860"/>
                      <a:pt x="1272913" y="22860"/>
                    </a:cubicBezTo>
                    <a:cubicBezTo>
                      <a:pt x="1230214" y="22860"/>
                      <a:pt x="1187515" y="22860"/>
                      <a:pt x="1146151" y="24130"/>
                    </a:cubicBezTo>
                    <a:cubicBezTo>
                      <a:pt x="1110124" y="25400"/>
                      <a:pt x="503001" y="29210"/>
                      <a:pt x="466974" y="29210"/>
                    </a:cubicBezTo>
                    <a:cubicBezTo>
                      <a:pt x="408263" y="29210"/>
                      <a:pt x="349553" y="26670"/>
                      <a:pt x="290842" y="33020"/>
                    </a:cubicBezTo>
                    <a:cubicBezTo>
                      <a:pt x="260152" y="36830"/>
                      <a:pt x="230797" y="36830"/>
                      <a:pt x="201441" y="38100"/>
                    </a:cubicBezTo>
                    <a:cubicBezTo>
                      <a:pt x="150737" y="41910"/>
                      <a:pt x="100032" y="45720"/>
                      <a:pt x="49530" y="50800"/>
                    </a:cubicBezTo>
                    <a:cubicBezTo>
                      <a:pt x="36830" y="50800"/>
                      <a:pt x="34290" y="53340"/>
                      <a:pt x="33020" y="70282"/>
                    </a:cubicBezTo>
                    <a:cubicBezTo>
                      <a:pt x="31750" y="102339"/>
                      <a:pt x="31750" y="134395"/>
                      <a:pt x="30480" y="166451"/>
                    </a:cubicBezTo>
                    <a:cubicBezTo>
                      <a:pt x="29210" y="219878"/>
                      <a:pt x="26670" y="271524"/>
                      <a:pt x="25400" y="324952"/>
                    </a:cubicBezTo>
                    <a:cubicBezTo>
                      <a:pt x="20320" y="381940"/>
                      <a:pt x="26670" y="1774607"/>
                      <a:pt x="29210" y="1831596"/>
                    </a:cubicBezTo>
                    <a:cubicBezTo>
                      <a:pt x="29210" y="1892146"/>
                      <a:pt x="29210" y="1954478"/>
                      <a:pt x="30480" y="2015029"/>
                    </a:cubicBezTo>
                    <a:cubicBezTo>
                      <a:pt x="30480" y="2059551"/>
                      <a:pt x="33020" y="2104074"/>
                      <a:pt x="33020" y="2148596"/>
                    </a:cubicBezTo>
                    <a:cubicBezTo>
                      <a:pt x="33020" y="2196681"/>
                      <a:pt x="33020" y="2244765"/>
                      <a:pt x="31750" y="2291874"/>
                    </a:cubicBezTo>
                    <a:cubicBezTo>
                      <a:pt x="31750" y="2295684"/>
                      <a:pt x="31750" y="2298224"/>
                      <a:pt x="31750" y="2302034"/>
                    </a:cubicBezTo>
                    <a:cubicBezTo>
                      <a:pt x="31750" y="2312194"/>
                      <a:pt x="35560" y="2316004"/>
                      <a:pt x="44450" y="2316004"/>
                    </a:cubicBezTo>
                    <a:cubicBezTo>
                      <a:pt x="61336" y="2316004"/>
                      <a:pt x="80017" y="2317274"/>
                      <a:pt x="97363" y="2317274"/>
                    </a:cubicBezTo>
                    <a:cubicBezTo>
                      <a:pt x="122716" y="2317274"/>
                      <a:pt x="149402" y="2314734"/>
                      <a:pt x="174755" y="2317274"/>
                    </a:cubicBezTo>
                    <a:cubicBezTo>
                      <a:pt x="216119" y="2321084"/>
                      <a:pt x="257484" y="2323624"/>
                      <a:pt x="298848" y="2322354"/>
                    </a:cubicBezTo>
                    <a:cubicBezTo>
                      <a:pt x="325535" y="2321084"/>
                      <a:pt x="350887" y="2323624"/>
                      <a:pt x="377574" y="2323624"/>
                    </a:cubicBezTo>
                    <a:cubicBezTo>
                      <a:pt x="416269" y="2323624"/>
                      <a:pt x="454965" y="2322354"/>
                      <a:pt x="493661" y="2323624"/>
                    </a:cubicBezTo>
                    <a:cubicBezTo>
                      <a:pt x="551037" y="2324894"/>
                      <a:pt x="1180844" y="2314734"/>
                      <a:pt x="1239555" y="2317274"/>
                    </a:cubicBezTo>
                    <a:cubicBezTo>
                      <a:pt x="1264907" y="2318544"/>
                      <a:pt x="1290259" y="2319814"/>
                      <a:pt x="1314277" y="2319814"/>
                    </a:cubicBezTo>
                    <a:cubicBezTo>
                      <a:pt x="1358310" y="2322354"/>
                      <a:pt x="1401009" y="2318544"/>
                      <a:pt x="1445042" y="2322354"/>
                    </a:cubicBezTo>
                    <a:cubicBezTo>
                      <a:pt x="1481069" y="2324894"/>
                      <a:pt x="1517096" y="2324894"/>
                      <a:pt x="1553123" y="2327434"/>
                    </a:cubicBezTo>
                    <a:cubicBezTo>
                      <a:pt x="1606497" y="2331244"/>
                      <a:pt x="1659870" y="2333784"/>
                      <a:pt x="1713244" y="2335054"/>
                    </a:cubicBezTo>
                    <a:cubicBezTo>
                      <a:pt x="1733259" y="2335054"/>
                      <a:pt x="1751173" y="2333784"/>
                      <a:pt x="1771493" y="233378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 rot="-10800000">
              <a:off x="12520699" y="3707222"/>
              <a:ext cx="4783195" cy="1104123"/>
              <a:chOff x="0" y="0"/>
              <a:chExt cx="1731146" cy="46167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0160" y="16510"/>
                <a:ext cx="1708286" cy="433735"/>
              </a:xfrm>
              <a:custGeom>
                <a:avLst/>
                <a:gdLst/>
                <a:ahLst/>
                <a:cxnLst/>
                <a:rect l="l" t="t" r="r" b="b"/>
                <a:pathLst>
                  <a:path w="1708286" h="433735">
                    <a:moveTo>
                      <a:pt x="1708286" y="433735"/>
                    </a:moveTo>
                    <a:lnTo>
                      <a:pt x="0" y="426115"/>
                    </a:lnTo>
                    <a:lnTo>
                      <a:pt x="0" y="163658"/>
                    </a:lnTo>
                    <a:lnTo>
                      <a:pt x="17780" y="19050"/>
                    </a:lnTo>
                    <a:lnTo>
                      <a:pt x="849668" y="0"/>
                    </a:lnTo>
                    <a:lnTo>
                      <a:pt x="1689236" y="5080"/>
                    </a:lnTo>
                    <a:close/>
                  </a:path>
                </a:pathLst>
              </a:custGeom>
              <a:solidFill>
                <a:srgbClr val="FCD7D7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-3810" y="0"/>
                <a:ext cx="1737496" cy="460405"/>
              </a:xfrm>
              <a:custGeom>
                <a:avLst/>
                <a:gdLst/>
                <a:ahLst/>
                <a:cxnLst/>
                <a:rect l="l" t="t" r="r" b="b"/>
                <a:pathLst>
                  <a:path w="1737496" h="460405">
                    <a:moveTo>
                      <a:pt x="1703206" y="21590"/>
                    </a:moveTo>
                    <a:cubicBezTo>
                      <a:pt x="1704476" y="34290"/>
                      <a:pt x="1704476" y="44450"/>
                      <a:pt x="1705746" y="54610"/>
                    </a:cubicBezTo>
                    <a:cubicBezTo>
                      <a:pt x="1708286" y="69515"/>
                      <a:pt x="1709556" y="76999"/>
                      <a:pt x="1712096" y="84215"/>
                    </a:cubicBezTo>
                    <a:cubicBezTo>
                      <a:pt x="1712096" y="94639"/>
                      <a:pt x="1724796" y="300175"/>
                      <a:pt x="1731146" y="310599"/>
                    </a:cubicBezTo>
                    <a:cubicBezTo>
                      <a:pt x="1737496" y="326368"/>
                      <a:pt x="1733686" y="342404"/>
                      <a:pt x="1733686" y="358174"/>
                    </a:cubicBezTo>
                    <a:cubicBezTo>
                      <a:pt x="1733686" y="372072"/>
                      <a:pt x="1734956" y="384901"/>
                      <a:pt x="1736226" y="399445"/>
                    </a:cubicBezTo>
                    <a:cubicBezTo>
                      <a:pt x="1736226" y="421035"/>
                      <a:pt x="1736226" y="435005"/>
                      <a:pt x="1736226" y="459135"/>
                    </a:cubicBezTo>
                    <a:cubicBezTo>
                      <a:pt x="1713366" y="459135"/>
                      <a:pt x="1693046" y="460405"/>
                      <a:pt x="1672651" y="459135"/>
                    </a:cubicBezTo>
                    <a:cubicBezTo>
                      <a:pt x="1588916" y="454055"/>
                      <a:pt x="1503892" y="460405"/>
                      <a:pt x="1420157" y="455325"/>
                    </a:cubicBezTo>
                    <a:cubicBezTo>
                      <a:pt x="1369916" y="451515"/>
                      <a:pt x="1320963" y="454055"/>
                      <a:pt x="1270721" y="451515"/>
                    </a:cubicBezTo>
                    <a:cubicBezTo>
                      <a:pt x="1247533" y="450245"/>
                      <a:pt x="1224345" y="448975"/>
                      <a:pt x="1201157" y="447705"/>
                    </a:cubicBezTo>
                    <a:cubicBezTo>
                      <a:pt x="1186986" y="447705"/>
                      <a:pt x="1174104" y="448975"/>
                      <a:pt x="1159933" y="448975"/>
                    </a:cubicBezTo>
                    <a:cubicBezTo>
                      <a:pt x="1123862" y="447705"/>
                      <a:pt x="1024668" y="448975"/>
                      <a:pt x="988597" y="447705"/>
                    </a:cubicBezTo>
                    <a:cubicBezTo>
                      <a:pt x="962833" y="446435"/>
                      <a:pt x="447538" y="455325"/>
                      <a:pt x="421773" y="454055"/>
                    </a:cubicBezTo>
                    <a:cubicBezTo>
                      <a:pt x="415332" y="454055"/>
                      <a:pt x="407602" y="455325"/>
                      <a:pt x="401161" y="455325"/>
                    </a:cubicBezTo>
                    <a:cubicBezTo>
                      <a:pt x="385702" y="455325"/>
                      <a:pt x="371532" y="456595"/>
                      <a:pt x="356073" y="456595"/>
                    </a:cubicBezTo>
                    <a:cubicBezTo>
                      <a:pt x="317426" y="456595"/>
                      <a:pt x="280067" y="455325"/>
                      <a:pt x="241420" y="454055"/>
                    </a:cubicBezTo>
                    <a:cubicBezTo>
                      <a:pt x="218232" y="452785"/>
                      <a:pt x="195043" y="451515"/>
                      <a:pt x="173143" y="450245"/>
                    </a:cubicBezTo>
                    <a:cubicBezTo>
                      <a:pt x="131920" y="448975"/>
                      <a:pt x="90696" y="447705"/>
                      <a:pt x="48260" y="447705"/>
                    </a:cubicBezTo>
                    <a:cubicBezTo>
                      <a:pt x="38100" y="447705"/>
                      <a:pt x="29210" y="447705"/>
                      <a:pt x="19050" y="446435"/>
                    </a:cubicBezTo>
                    <a:cubicBezTo>
                      <a:pt x="10160" y="445165"/>
                      <a:pt x="5080" y="438815"/>
                      <a:pt x="7620" y="429925"/>
                    </a:cubicBezTo>
                    <a:cubicBezTo>
                      <a:pt x="16510" y="398265"/>
                      <a:pt x="12700" y="391583"/>
                      <a:pt x="11430" y="384634"/>
                    </a:cubicBezTo>
                    <a:cubicBezTo>
                      <a:pt x="10160" y="370469"/>
                      <a:pt x="6350" y="356570"/>
                      <a:pt x="7620" y="342404"/>
                    </a:cubicBezTo>
                    <a:cubicBezTo>
                      <a:pt x="5080" y="324764"/>
                      <a:pt x="0" y="106399"/>
                      <a:pt x="7620" y="88492"/>
                    </a:cubicBezTo>
                    <a:cubicBezTo>
                      <a:pt x="8890" y="85017"/>
                      <a:pt x="7620" y="81275"/>
                      <a:pt x="8890" y="77801"/>
                    </a:cubicBezTo>
                    <a:cubicBezTo>
                      <a:pt x="10160" y="72188"/>
                      <a:pt x="12700" y="6604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490" y="30480"/>
                      <a:pt x="79102" y="29210"/>
                    </a:cubicBezTo>
                    <a:cubicBezTo>
                      <a:pt x="113884" y="25400"/>
                      <a:pt x="148667" y="22860"/>
                      <a:pt x="184737" y="20320"/>
                    </a:cubicBezTo>
                    <a:cubicBezTo>
                      <a:pt x="209214" y="17780"/>
                      <a:pt x="233690" y="16510"/>
                      <a:pt x="256879" y="13970"/>
                    </a:cubicBezTo>
                    <a:cubicBezTo>
                      <a:pt x="280067" y="11430"/>
                      <a:pt x="304543" y="8890"/>
                      <a:pt x="327732" y="8890"/>
                    </a:cubicBezTo>
                    <a:cubicBezTo>
                      <a:pt x="353496" y="7620"/>
                      <a:pt x="379261" y="10160"/>
                      <a:pt x="405026" y="8890"/>
                    </a:cubicBezTo>
                    <a:cubicBezTo>
                      <a:pt x="437232" y="8890"/>
                      <a:pt x="1020803" y="6350"/>
                      <a:pt x="1053009" y="5080"/>
                    </a:cubicBezTo>
                    <a:cubicBezTo>
                      <a:pt x="1083927" y="3810"/>
                      <a:pt x="1114845" y="2540"/>
                      <a:pt x="1147051" y="2540"/>
                    </a:cubicBezTo>
                    <a:cubicBezTo>
                      <a:pt x="1199868" y="1270"/>
                      <a:pt x="1251398" y="0"/>
                      <a:pt x="1304216" y="0"/>
                    </a:cubicBezTo>
                    <a:cubicBezTo>
                      <a:pt x="1326116" y="0"/>
                      <a:pt x="1349304" y="2540"/>
                      <a:pt x="1371204" y="2540"/>
                    </a:cubicBezTo>
                    <a:cubicBezTo>
                      <a:pt x="1431751" y="3810"/>
                      <a:pt x="1493586" y="5080"/>
                      <a:pt x="1554134" y="7620"/>
                    </a:cubicBezTo>
                    <a:cubicBezTo>
                      <a:pt x="1586339" y="8890"/>
                      <a:pt x="1618545" y="12700"/>
                      <a:pt x="1650751" y="16510"/>
                    </a:cubicBezTo>
                    <a:cubicBezTo>
                      <a:pt x="1658481" y="16510"/>
                      <a:pt x="1666210" y="16510"/>
                      <a:pt x="1672651" y="16510"/>
                    </a:cubicBezTo>
                    <a:cubicBezTo>
                      <a:pt x="1684156" y="17780"/>
                      <a:pt x="1693046" y="20320"/>
                      <a:pt x="1703206" y="21590"/>
                    </a:cubicBezTo>
                    <a:close/>
                    <a:moveTo>
                      <a:pt x="1713366" y="442625"/>
                    </a:moveTo>
                    <a:cubicBezTo>
                      <a:pt x="1714636" y="426115"/>
                      <a:pt x="1715906" y="413415"/>
                      <a:pt x="1715906" y="400715"/>
                    </a:cubicBezTo>
                    <a:cubicBezTo>
                      <a:pt x="1714636" y="383565"/>
                      <a:pt x="1713366" y="369399"/>
                      <a:pt x="1713366" y="354165"/>
                    </a:cubicBezTo>
                    <a:cubicBezTo>
                      <a:pt x="1713366" y="347215"/>
                      <a:pt x="1715906" y="340266"/>
                      <a:pt x="1714636" y="333317"/>
                    </a:cubicBezTo>
                    <a:cubicBezTo>
                      <a:pt x="1714636" y="326902"/>
                      <a:pt x="1713366" y="320221"/>
                      <a:pt x="1712096" y="313806"/>
                    </a:cubicBezTo>
                    <a:cubicBezTo>
                      <a:pt x="1707016" y="303917"/>
                      <a:pt x="1695586" y="99183"/>
                      <a:pt x="1695586" y="89294"/>
                    </a:cubicBezTo>
                    <a:cubicBezTo>
                      <a:pt x="1693046" y="81008"/>
                      <a:pt x="1690506" y="72455"/>
                      <a:pt x="1687966" y="63500"/>
                    </a:cubicBezTo>
                    <a:cubicBezTo>
                      <a:pt x="1686696" y="44450"/>
                      <a:pt x="1685426" y="43180"/>
                      <a:pt x="1668787" y="41910"/>
                    </a:cubicBezTo>
                    <a:cubicBezTo>
                      <a:pt x="1664922" y="41910"/>
                      <a:pt x="1662346" y="41910"/>
                      <a:pt x="1658481" y="40640"/>
                    </a:cubicBezTo>
                    <a:cubicBezTo>
                      <a:pt x="1626275" y="36830"/>
                      <a:pt x="1592781" y="31750"/>
                      <a:pt x="1560575" y="30480"/>
                    </a:cubicBezTo>
                    <a:cubicBezTo>
                      <a:pt x="1481992" y="26670"/>
                      <a:pt x="1402122" y="25400"/>
                      <a:pt x="1323539" y="22860"/>
                    </a:cubicBezTo>
                    <a:cubicBezTo>
                      <a:pt x="1311945" y="22860"/>
                      <a:pt x="1299063" y="22860"/>
                      <a:pt x="1287468" y="22860"/>
                    </a:cubicBezTo>
                    <a:cubicBezTo>
                      <a:pt x="1268145" y="22860"/>
                      <a:pt x="1248821" y="22860"/>
                      <a:pt x="1230786" y="22860"/>
                    </a:cubicBezTo>
                    <a:cubicBezTo>
                      <a:pt x="1189562" y="22860"/>
                      <a:pt x="1148339" y="22860"/>
                      <a:pt x="1108404" y="24130"/>
                    </a:cubicBezTo>
                    <a:cubicBezTo>
                      <a:pt x="1073621" y="25400"/>
                      <a:pt x="487473" y="29210"/>
                      <a:pt x="452691" y="29210"/>
                    </a:cubicBezTo>
                    <a:cubicBezTo>
                      <a:pt x="396008" y="29210"/>
                      <a:pt x="339326" y="26670"/>
                      <a:pt x="282643" y="33020"/>
                    </a:cubicBezTo>
                    <a:cubicBezTo>
                      <a:pt x="253014" y="36830"/>
                      <a:pt x="224673" y="36830"/>
                      <a:pt x="196332" y="38100"/>
                    </a:cubicBezTo>
                    <a:cubicBezTo>
                      <a:pt x="147379" y="41910"/>
                      <a:pt x="98426" y="45720"/>
                      <a:pt x="49530" y="50800"/>
                    </a:cubicBezTo>
                    <a:cubicBezTo>
                      <a:pt x="36830" y="50800"/>
                      <a:pt x="34290" y="53340"/>
                      <a:pt x="33020" y="65239"/>
                    </a:cubicBezTo>
                    <a:cubicBezTo>
                      <a:pt x="31750" y="70050"/>
                      <a:pt x="31750" y="74861"/>
                      <a:pt x="30480" y="79672"/>
                    </a:cubicBezTo>
                    <a:cubicBezTo>
                      <a:pt x="29210" y="87690"/>
                      <a:pt x="26670" y="95441"/>
                      <a:pt x="25400" y="103459"/>
                    </a:cubicBezTo>
                    <a:cubicBezTo>
                      <a:pt x="20320" y="112012"/>
                      <a:pt x="26670" y="321022"/>
                      <a:pt x="29210" y="329575"/>
                    </a:cubicBezTo>
                    <a:cubicBezTo>
                      <a:pt x="29210" y="338663"/>
                      <a:pt x="29210" y="348017"/>
                      <a:pt x="30480" y="357105"/>
                    </a:cubicBezTo>
                    <a:cubicBezTo>
                      <a:pt x="30480" y="363787"/>
                      <a:pt x="33020" y="370469"/>
                      <a:pt x="33020" y="377150"/>
                    </a:cubicBezTo>
                    <a:cubicBezTo>
                      <a:pt x="33020" y="384367"/>
                      <a:pt x="33020" y="391583"/>
                      <a:pt x="31750" y="400715"/>
                    </a:cubicBezTo>
                    <a:cubicBezTo>
                      <a:pt x="31750" y="404525"/>
                      <a:pt x="31750" y="407065"/>
                      <a:pt x="31750" y="410875"/>
                    </a:cubicBezTo>
                    <a:cubicBezTo>
                      <a:pt x="31750" y="421035"/>
                      <a:pt x="35560" y="424845"/>
                      <a:pt x="44450" y="424845"/>
                    </a:cubicBezTo>
                    <a:cubicBezTo>
                      <a:pt x="61067" y="424845"/>
                      <a:pt x="79102" y="426115"/>
                      <a:pt x="95849" y="426115"/>
                    </a:cubicBezTo>
                    <a:cubicBezTo>
                      <a:pt x="120326" y="426115"/>
                      <a:pt x="146090" y="423575"/>
                      <a:pt x="170567" y="426115"/>
                    </a:cubicBezTo>
                    <a:cubicBezTo>
                      <a:pt x="210502" y="429925"/>
                      <a:pt x="250438" y="432465"/>
                      <a:pt x="290373" y="431195"/>
                    </a:cubicBezTo>
                    <a:cubicBezTo>
                      <a:pt x="316138" y="429925"/>
                      <a:pt x="340614" y="432465"/>
                      <a:pt x="366379" y="432465"/>
                    </a:cubicBezTo>
                    <a:cubicBezTo>
                      <a:pt x="403738" y="432465"/>
                      <a:pt x="441097" y="431195"/>
                      <a:pt x="478455" y="432465"/>
                    </a:cubicBezTo>
                    <a:cubicBezTo>
                      <a:pt x="533850" y="433735"/>
                      <a:pt x="1141898" y="423575"/>
                      <a:pt x="1198580" y="426115"/>
                    </a:cubicBezTo>
                    <a:cubicBezTo>
                      <a:pt x="1223057" y="427385"/>
                      <a:pt x="1247533" y="428655"/>
                      <a:pt x="1270721" y="428655"/>
                    </a:cubicBezTo>
                    <a:cubicBezTo>
                      <a:pt x="1313233" y="431195"/>
                      <a:pt x="1354457" y="427385"/>
                      <a:pt x="1396969" y="431195"/>
                    </a:cubicBezTo>
                    <a:cubicBezTo>
                      <a:pt x="1431751" y="433735"/>
                      <a:pt x="1466533" y="433735"/>
                      <a:pt x="1501316" y="436275"/>
                    </a:cubicBezTo>
                    <a:cubicBezTo>
                      <a:pt x="1552845" y="440085"/>
                      <a:pt x="1604375" y="442625"/>
                      <a:pt x="1655904" y="443895"/>
                    </a:cubicBezTo>
                    <a:cubicBezTo>
                      <a:pt x="1675228" y="443895"/>
                      <a:pt x="1693046" y="442625"/>
                      <a:pt x="1713366" y="442625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3061211" y="3835053"/>
              <a:ext cx="3653041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</a:t>
              </a:r>
              <a:r>
                <a:rPr lang="en-US" sz="45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876371" y="5282461"/>
              <a:ext cx="4022722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Tìm hiểu trước nội dung sẽ học trong chương 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VII.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3931" y="3707222"/>
            <a:ext cx="4616053" cy="5389153"/>
            <a:chOff x="7073931" y="3707222"/>
            <a:chExt cx="4616053" cy="5389153"/>
          </a:xfrm>
        </p:grpSpPr>
        <p:grpSp>
          <p:nvGrpSpPr>
            <p:cNvPr id="11" name="Group 11"/>
            <p:cNvGrpSpPr/>
            <p:nvPr/>
          </p:nvGrpSpPr>
          <p:grpSpPr>
            <a:xfrm>
              <a:off x="7115747" y="3707223"/>
              <a:ext cx="4569429" cy="5389152"/>
              <a:chOff x="0" y="0"/>
              <a:chExt cx="1789273" cy="235283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1766413" cy="2324894"/>
              </a:xfrm>
              <a:custGeom>
                <a:avLst/>
                <a:gdLst/>
                <a:ahLst/>
                <a:cxnLst/>
                <a:rect l="l" t="t" r="r" b="b"/>
                <a:pathLst>
                  <a:path w="1766413" h="2324894">
                    <a:moveTo>
                      <a:pt x="1766413" y="2324894"/>
                    </a:moveTo>
                    <a:lnTo>
                      <a:pt x="0" y="2317274"/>
                    </a:lnTo>
                    <a:lnTo>
                      <a:pt x="0" y="819561"/>
                    </a:lnTo>
                    <a:lnTo>
                      <a:pt x="17780" y="19050"/>
                    </a:lnTo>
                    <a:lnTo>
                      <a:pt x="878657" y="0"/>
                    </a:lnTo>
                    <a:lnTo>
                      <a:pt x="1747363" y="50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1795623" cy="2351564"/>
              </a:xfrm>
              <a:custGeom>
                <a:avLst/>
                <a:gdLst/>
                <a:ahLst/>
                <a:cxnLst/>
                <a:rect l="l" t="t" r="r" b="b"/>
                <a:pathLst>
                  <a:path w="1795623" h="2351564">
                    <a:moveTo>
                      <a:pt x="1761333" y="21590"/>
                    </a:moveTo>
                    <a:cubicBezTo>
                      <a:pt x="1762603" y="34290"/>
                      <a:pt x="1762603" y="44450"/>
                      <a:pt x="1763873" y="54610"/>
                    </a:cubicBezTo>
                    <a:cubicBezTo>
                      <a:pt x="1766413" y="98777"/>
                      <a:pt x="1767683" y="148642"/>
                      <a:pt x="1770223" y="196727"/>
                    </a:cubicBezTo>
                    <a:cubicBezTo>
                      <a:pt x="1770223" y="266182"/>
                      <a:pt x="1782923" y="1635696"/>
                      <a:pt x="1789273" y="1705152"/>
                    </a:cubicBezTo>
                    <a:cubicBezTo>
                      <a:pt x="1795623" y="1810225"/>
                      <a:pt x="1791813" y="1917079"/>
                      <a:pt x="1791813" y="2022152"/>
                    </a:cubicBezTo>
                    <a:cubicBezTo>
                      <a:pt x="1791813" y="2114759"/>
                      <a:pt x="1793083" y="2200243"/>
                      <a:pt x="1794353" y="2290604"/>
                    </a:cubicBezTo>
                    <a:cubicBezTo>
                      <a:pt x="1794353" y="2312194"/>
                      <a:pt x="1794353" y="2326164"/>
                      <a:pt x="1794353" y="2350294"/>
                    </a:cubicBezTo>
                    <a:cubicBezTo>
                      <a:pt x="1771493" y="2350294"/>
                      <a:pt x="1751173" y="2351564"/>
                      <a:pt x="1730590" y="2350294"/>
                    </a:cubicBezTo>
                    <a:cubicBezTo>
                      <a:pt x="1643858" y="2345214"/>
                      <a:pt x="1555792" y="2351564"/>
                      <a:pt x="1469060" y="2346484"/>
                    </a:cubicBezTo>
                    <a:cubicBezTo>
                      <a:pt x="1417021" y="2342674"/>
                      <a:pt x="1366316" y="2345214"/>
                      <a:pt x="1314277" y="2342674"/>
                    </a:cubicBezTo>
                    <a:cubicBezTo>
                      <a:pt x="1290259" y="2341404"/>
                      <a:pt x="1266241" y="2340134"/>
                      <a:pt x="1242223" y="2338864"/>
                    </a:cubicBezTo>
                    <a:cubicBezTo>
                      <a:pt x="1227545" y="2338864"/>
                      <a:pt x="1214202" y="2340134"/>
                      <a:pt x="1199524" y="2340134"/>
                    </a:cubicBezTo>
                    <a:cubicBezTo>
                      <a:pt x="1162163" y="2338864"/>
                      <a:pt x="1059419" y="2340134"/>
                      <a:pt x="1022058" y="2338864"/>
                    </a:cubicBezTo>
                    <a:cubicBezTo>
                      <a:pt x="995371" y="2337594"/>
                      <a:pt x="461637" y="2346484"/>
                      <a:pt x="434950" y="2345214"/>
                    </a:cubicBezTo>
                    <a:cubicBezTo>
                      <a:pt x="428278" y="2345214"/>
                      <a:pt x="420272" y="2346484"/>
                      <a:pt x="413601" y="2346484"/>
                    </a:cubicBezTo>
                    <a:cubicBezTo>
                      <a:pt x="397589" y="2346484"/>
                      <a:pt x="382911" y="2347754"/>
                      <a:pt x="366899" y="2347754"/>
                    </a:cubicBezTo>
                    <a:cubicBezTo>
                      <a:pt x="326869" y="2347754"/>
                      <a:pt x="288173" y="2346484"/>
                      <a:pt x="248143" y="2345214"/>
                    </a:cubicBezTo>
                    <a:cubicBezTo>
                      <a:pt x="224125" y="2343944"/>
                      <a:pt x="200107" y="2342674"/>
                      <a:pt x="177423" y="2341404"/>
                    </a:cubicBezTo>
                    <a:cubicBezTo>
                      <a:pt x="134725" y="2340134"/>
                      <a:pt x="92026" y="2338864"/>
                      <a:pt x="48260" y="2338864"/>
                    </a:cubicBezTo>
                    <a:cubicBezTo>
                      <a:pt x="38100" y="2338864"/>
                      <a:pt x="29210" y="2338864"/>
                      <a:pt x="19050" y="2337594"/>
                    </a:cubicBezTo>
                    <a:cubicBezTo>
                      <a:pt x="10160" y="2336324"/>
                      <a:pt x="5080" y="2329974"/>
                      <a:pt x="7620" y="2321084"/>
                    </a:cubicBezTo>
                    <a:cubicBezTo>
                      <a:pt x="16510" y="2289288"/>
                      <a:pt x="12700" y="2244765"/>
                      <a:pt x="11430" y="2198462"/>
                    </a:cubicBezTo>
                    <a:cubicBezTo>
                      <a:pt x="10160" y="2104074"/>
                      <a:pt x="6350" y="2011467"/>
                      <a:pt x="7620" y="1917079"/>
                    </a:cubicBezTo>
                    <a:cubicBezTo>
                      <a:pt x="5080" y="1799539"/>
                      <a:pt x="0" y="344541"/>
                      <a:pt x="7620" y="225221"/>
                    </a:cubicBezTo>
                    <a:cubicBezTo>
                      <a:pt x="8890" y="202069"/>
                      <a:pt x="7620" y="177137"/>
                      <a:pt x="8890" y="153985"/>
                    </a:cubicBezTo>
                    <a:cubicBezTo>
                      <a:pt x="10160" y="116586"/>
                      <a:pt x="12700" y="7562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668" y="30480"/>
                      <a:pt x="80017" y="29210"/>
                    </a:cubicBezTo>
                    <a:cubicBezTo>
                      <a:pt x="116044" y="25400"/>
                      <a:pt x="152071" y="22860"/>
                      <a:pt x="189432" y="20320"/>
                    </a:cubicBezTo>
                    <a:cubicBezTo>
                      <a:pt x="214785" y="17780"/>
                      <a:pt x="240137" y="16510"/>
                      <a:pt x="264155" y="13970"/>
                    </a:cubicBezTo>
                    <a:cubicBezTo>
                      <a:pt x="288173" y="11430"/>
                      <a:pt x="313526" y="8890"/>
                      <a:pt x="337544" y="8890"/>
                    </a:cubicBezTo>
                    <a:cubicBezTo>
                      <a:pt x="364230" y="7620"/>
                      <a:pt x="390917" y="10160"/>
                      <a:pt x="417604" y="8890"/>
                    </a:cubicBezTo>
                    <a:cubicBezTo>
                      <a:pt x="450962" y="8890"/>
                      <a:pt x="1055416" y="6350"/>
                      <a:pt x="1088775" y="5080"/>
                    </a:cubicBezTo>
                    <a:cubicBezTo>
                      <a:pt x="1120799" y="3810"/>
                      <a:pt x="1152823" y="2540"/>
                      <a:pt x="1186181" y="2540"/>
                    </a:cubicBezTo>
                    <a:cubicBezTo>
                      <a:pt x="1240889" y="1270"/>
                      <a:pt x="1294262" y="0"/>
                      <a:pt x="1348970" y="0"/>
                    </a:cubicBezTo>
                    <a:cubicBezTo>
                      <a:pt x="1371654" y="0"/>
                      <a:pt x="1395672" y="2540"/>
                      <a:pt x="1418355" y="2540"/>
                    </a:cubicBezTo>
                    <a:cubicBezTo>
                      <a:pt x="1481069" y="3810"/>
                      <a:pt x="1545117" y="5080"/>
                      <a:pt x="1607831" y="7620"/>
                    </a:cubicBezTo>
                    <a:cubicBezTo>
                      <a:pt x="1641190" y="8890"/>
                      <a:pt x="1674548" y="12700"/>
                      <a:pt x="1707906" y="16510"/>
                    </a:cubicBezTo>
                    <a:cubicBezTo>
                      <a:pt x="1715912" y="16510"/>
                      <a:pt x="1723918" y="16510"/>
                      <a:pt x="1730590" y="16510"/>
                    </a:cubicBezTo>
                    <a:cubicBezTo>
                      <a:pt x="1742283" y="17780"/>
                      <a:pt x="1751173" y="20320"/>
                      <a:pt x="1761333" y="21590"/>
                    </a:cubicBezTo>
                    <a:close/>
                    <a:moveTo>
                      <a:pt x="1771493" y="2333784"/>
                    </a:moveTo>
                    <a:cubicBezTo>
                      <a:pt x="1772763" y="2317274"/>
                      <a:pt x="1774033" y="2304574"/>
                      <a:pt x="1774033" y="2291874"/>
                    </a:cubicBezTo>
                    <a:cubicBezTo>
                      <a:pt x="1772763" y="2191338"/>
                      <a:pt x="1771493" y="2096950"/>
                      <a:pt x="1771493" y="1995439"/>
                    </a:cubicBezTo>
                    <a:cubicBezTo>
                      <a:pt x="1771493" y="1949135"/>
                      <a:pt x="1774033" y="1902832"/>
                      <a:pt x="1772763" y="1856528"/>
                    </a:cubicBezTo>
                    <a:cubicBezTo>
                      <a:pt x="1772763" y="1813787"/>
                      <a:pt x="1771493" y="1769264"/>
                      <a:pt x="1770223" y="1726522"/>
                    </a:cubicBezTo>
                    <a:cubicBezTo>
                      <a:pt x="1765143" y="1660629"/>
                      <a:pt x="1753713" y="296457"/>
                      <a:pt x="1753713" y="230564"/>
                    </a:cubicBezTo>
                    <a:cubicBezTo>
                      <a:pt x="1751173" y="175356"/>
                      <a:pt x="1748633" y="118367"/>
                      <a:pt x="1746093" y="63500"/>
                    </a:cubicBezTo>
                    <a:cubicBezTo>
                      <a:pt x="1744823" y="44450"/>
                      <a:pt x="1743553" y="43180"/>
                      <a:pt x="1726587" y="41910"/>
                    </a:cubicBezTo>
                    <a:cubicBezTo>
                      <a:pt x="1722584" y="41910"/>
                      <a:pt x="1719915" y="41910"/>
                      <a:pt x="1715912" y="40640"/>
                    </a:cubicBezTo>
                    <a:cubicBezTo>
                      <a:pt x="1682554" y="36830"/>
                      <a:pt x="1647861" y="31750"/>
                      <a:pt x="1614503" y="30480"/>
                    </a:cubicBezTo>
                    <a:cubicBezTo>
                      <a:pt x="1533108" y="26670"/>
                      <a:pt x="1450380" y="25400"/>
                      <a:pt x="1368985" y="22860"/>
                    </a:cubicBezTo>
                    <a:cubicBezTo>
                      <a:pt x="1356976" y="22860"/>
                      <a:pt x="1343633" y="22860"/>
                      <a:pt x="1331624" y="22860"/>
                    </a:cubicBezTo>
                    <a:cubicBezTo>
                      <a:pt x="1311609" y="22860"/>
                      <a:pt x="1291594" y="22860"/>
                      <a:pt x="1272913" y="22860"/>
                    </a:cubicBezTo>
                    <a:cubicBezTo>
                      <a:pt x="1230214" y="22860"/>
                      <a:pt x="1187515" y="22860"/>
                      <a:pt x="1146151" y="24130"/>
                    </a:cubicBezTo>
                    <a:cubicBezTo>
                      <a:pt x="1110124" y="25400"/>
                      <a:pt x="503001" y="29210"/>
                      <a:pt x="466974" y="29210"/>
                    </a:cubicBezTo>
                    <a:cubicBezTo>
                      <a:pt x="408263" y="29210"/>
                      <a:pt x="349553" y="26670"/>
                      <a:pt x="290842" y="33020"/>
                    </a:cubicBezTo>
                    <a:cubicBezTo>
                      <a:pt x="260152" y="36830"/>
                      <a:pt x="230797" y="36830"/>
                      <a:pt x="201441" y="38100"/>
                    </a:cubicBezTo>
                    <a:cubicBezTo>
                      <a:pt x="150737" y="41910"/>
                      <a:pt x="100032" y="45720"/>
                      <a:pt x="49530" y="50800"/>
                    </a:cubicBezTo>
                    <a:cubicBezTo>
                      <a:pt x="36830" y="50800"/>
                      <a:pt x="34290" y="53340"/>
                      <a:pt x="33020" y="70282"/>
                    </a:cubicBezTo>
                    <a:cubicBezTo>
                      <a:pt x="31750" y="102339"/>
                      <a:pt x="31750" y="134395"/>
                      <a:pt x="30480" y="166451"/>
                    </a:cubicBezTo>
                    <a:cubicBezTo>
                      <a:pt x="29210" y="219878"/>
                      <a:pt x="26670" y="271524"/>
                      <a:pt x="25400" y="324952"/>
                    </a:cubicBezTo>
                    <a:cubicBezTo>
                      <a:pt x="20320" y="381940"/>
                      <a:pt x="26670" y="1774607"/>
                      <a:pt x="29210" y="1831596"/>
                    </a:cubicBezTo>
                    <a:cubicBezTo>
                      <a:pt x="29210" y="1892146"/>
                      <a:pt x="29210" y="1954478"/>
                      <a:pt x="30480" y="2015029"/>
                    </a:cubicBezTo>
                    <a:cubicBezTo>
                      <a:pt x="30480" y="2059551"/>
                      <a:pt x="33020" y="2104074"/>
                      <a:pt x="33020" y="2148596"/>
                    </a:cubicBezTo>
                    <a:cubicBezTo>
                      <a:pt x="33020" y="2196681"/>
                      <a:pt x="33020" y="2244765"/>
                      <a:pt x="31750" y="2291874"/>
                    </a:cubicBezTo>
                    <a:cubicBezTo>
                      <a:pt x="31750" y="2295684"/>
                      <a:pt x="31750" y="2298224"/>
                      <a:pt x="31750" y="2302034"/>
                    </a:cubicBezTo>
                    <a:cubicBezTo>
                      <a:pt x="31750" y="2312194"/>
                      <a:pt x="35560" y="2316004"/>
                      <a:pt x="44450" y="2316004"/>
                    </a:cubicBezTo>
                    <a:cubicBezTo>
                      <a:pt x="61336" y="2316004"/>
                      <a:pt x="80017" y="2317274"/>
                      <a:pt x="97363" y="2317274"/>
                    </a:cubicBezTo>
                    <a:cubicBezTo>
                      <a:pt x="122716" y="2317274"/>
                      <a:pt x="149402" y="2314734"/>
                      <a:pt x="174755" y="2317274"/>
                    </a:cubicBezTo>
                    <a:cubicBezTo>
                      <a:pt x="216119" y="2321084"/>
                      <a:pt x="257484" y="2323624"/>
                      <a:pt x="298848" y="2322354"/>
                    </a:cubicBezTo>
                    <a:cubicBezTo>
                      <a:pt x="325535" y="2321084"/>
                      <a:pt x="350887" y="2323624"/>
                      <a:pt x="377574" y="2323624"/>
                    </a:cubicBezTo>
                    <a:cubicBezTo>
                      <a:pt x="416269" y="2323624"/>
                      <a:pt x="454965" y="2322354"/>
                      <a:pt x="493661" y="2323624"/>
                    </a:cubicBezTo>
                    <a:cubicBezTo>
                      <a:pt x="551037" y="2324894"/>
                      <a:pt x="1180844" y="2314734"/>
                      <a:pt x="1239555" y="2317274"/>
                    </a:cubicBezTo>
                    <a:cubicBezTo>
                      <a:pt x="1264907" y="2318544"/>
                      <a:pt x="1290259" y="2319814"/>
                      <a:pt x="1314277" y="2319814"/>
                    </a:cubicBezTo>
                    <a:cubicBezTo>
                      <a:pt x="1358310" y="2322354"/>
                      <a:pt x="1401009" y="2318544"/>
                      <a:pt x="1445042" y="2322354"/>
                    </a:cubicBezTo>
                    <a:cubicBezTo>
                      <a:pt x="1481069" y="2324894"/>
                      <a:pt x="1517096" y="2324894"/>
                      <a:pt x="1553123" y="2327434"/>
                    </a:cubicBezTo>
                    <a:cubicBezTo>
                      <a:pt x="1606497" y="2331244"/>
                      <a:pt x="1659870" y="2333784"/>
                      <a:pt x="1713244" y="2335054"/>
                    </a:cubicBezTo>
                    <a:cubicBezTo>
                      <a:pt x="1733259" y="2335054"/>
                      <a:pt x="1751173" y="2333784"/>
                      <a:pt x="1771493" y="233378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800000">
              <a:off x="7073931" y="3707222"/>
              <a:ext cx="4616053" cy="1104123"/>
              <a:chOff x="0" y="0"/>
              <a:chExt cx="1731146" cy="4616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0160" y="16510"/>
                <a:ext cx="1708286" cy="433735"/>
              </a:xfrm>
              <a:custGeom>
                <a:avLst/>
                <a:gdLst/>
                <a:ahLst/>
                <a:cxnLst/>
                <a:rect l="l" t="t" r="r" b="b"/>
                <a:pathLst>
                  <a:path w="1708286" h="433735">
                    <a:moveTo>
                      <a:pt x="1708286" y="433735"/>
                    </a:moveTo>
                    <a:lnTo>
                      <a:pt x="0" y="426115"/>
                    </a:lnTo>
                    <a:lnTo>
                      <a:pt x="0" y="163658"/>
                    </a:lnTo>
                    <a:lnTo>
                      <a:pt x="17780" y="19050"/>
                    </a:lnTo>
                    <a:lnTo>
                      <a:pt x="849668" y="0"/>
                    </a:lnTo>
                    <a:lnTo>
                      <a:pt x="1689236" y="5080"/>
                    </a:lnTo>
                    <a:close/>
                  </a:path>
                </a:pathLst>
              </a:custGeom>
              <a:solidFill>
                <a:srgbClr val="FCD7D7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3810" y="0"/>
                <a:ext cx="1737496" cy="460405"/>
              </a:xfrm>
              <a:custGeom>
                <a:avLst/>
                <a:gdLst/>
                <a:ahLst/>
                <a:cxnLst/>
                <a:rect l="l" t="t" r="r" b="b"/>
                <a:pathLst>
                  <a:path w="1737496" h="460405">
                    <a:moveTo>
                      <a:pt x="1703206" y="21590"/>
                    </a:moveTo>
                    <a:cubicBezTo>
                      <a:pt x="1704476" y="34290"/>
                      <a:pt x="1704476" y="44450"/>
                      <a:pt x="1705746" y="54610"/>
                    </a:cubicBezTo>
                    <a:cubicBezTo>
                      <a:pt x="1708286" y="69515"/>
                      <a:pt x="1709556" y="76999"/>
                      <a:pt x="1712096" y="84215"/>
                    </a:cubicBezTo>
                    <a:cubicBezTo>
                      <a:pt x="1712096" y="94639"/>
                      <a:pt x="1724796" y="300175"/>
                      <a:pt x="1731146" y="310599"/>
                    </a:cubicBezTo>
                    <a:cubicBezTo>
                      <a:pt x="1737496" y="326368"/>
                      <a:pt x="1733686" y="342404"/>
                      <a:pt x="1733686" y="358174"/>
                    </a:cubicBezTo>
                    <a:cubicBezTo>
                      <a:pt x="1733686" y="372072"/>
                      <a:pt x="1734956" y="384901"/>
                      <a:pt x="1736226" y="399445"/>
                    </a:cubicBezTo>
                    <a:cubicBezTo>
                      <a:pt x="1736226" y="421035"/>
                      <a:pt x="1736226" y="435005"/>
                      <a:pt x="1736226" y="459135"/>
                    </a:cubicBezTo>
                    <a:cubicBezTo>
                      <a:pt x="1713366" y="459135"/>
                      <a:pt x="1693046" y="460405"/>
                      <a:pt x="1672651" y="459135"/>
                    </a:cubicBezTo>
                    <a:cubicBezTo>
                      <a:pt x="1588916" y="454055"/>
                      <a:pt x="1503892" y="460405"/>
                      <a:pt x="1420157" y="455325"/>
                    </a:cubicBezTo>
                    <a:cubicBezTo>
                      <a:pt x="1369916" y="451515"/>
                      <a:pt x="1320963" y="454055"/>
                      <a:pt x="1270721" y="451515"/>
                    </a:cubicBezTo>
                    <a:cubicBezTo>
                      <a:pt x="1247533" y="450245"/>
                      <a:pt x="1224345" y="448975"/>
                      <a:pt x="1201157" y="447705"/>
                    </a:cubicBezTo>
                    <a:cubicBezTo>
                      <a:pt x="1186986" y="447705"/>
                      <a:pt x="1174104" y="448975"/>
                      <a:pt x="1159933" y="448975"/>
                    </a:cubicBezTo>
                    <a:cubicBezTo>
                      <a:pt x="1123862" y="447705"/>
                      <a:pt x="1024668" y="448975"/>
                      <a:pt x="988597" y="447705"/>
                    </a:cubicBezTo>
                    <a:cubicBezTo>
                      <a:pt x="962833" y="446435"/>
                      <a:pt x="447538" y="455325"/>
                      <a:pt x="421773" y="454055"/>
                    </a:cubicBezTo>
                    <a:cubicBezTo>
                      <a:pt x="415332" y="454055"/>
                      <a:pt x="407602" y="455325"/>
                      <a:pt x="401161" y="455325"/>
                    </a:cubicBezTo>
                    <a:cubicBezTo>
                      <a:pt x="385702" y="455325"/>
                      <a:pt x="371532" y="456595"/>
                      <a:pt x="356073" y="456595"/>
                    </a:cubicBezTo>
                    <a:cubicBezTo>
                      <a:pt x="317426" y="456595"/>
                      <a:pt x="280067" y="455325"/>
                      <a:pt x="241420" y="454055"/>
                    </a:cubicBezTo>
                    <a:cubicBezTo>
                      <a:pt x="218232" y="452785"/>
                      <a:pt x="195043" y="451515"/>
                      <a:pt x="173143" y="450245"/>
                    </a:cubicBezTo>
                    <a:cubicBezTo>
                      <a:pt x="131920" y="448975"/>
                      <a:pt x="90696" y="447705"/>
                      <a:pt x="48260" y="447705"/>
                    </a:cubicBezTo>
                    <a:cubicBezTo>
                      <a:pt x="38100" y="447705"/>
                      <a:pt x="29210" y="447705"/>
                      <a:pt x="19050" y="446435"/>
                    </a:cubicBezTo>
                    <a:cubicBezTo>
                      <a:pt x="10160" y="445165"/>
                      <a:pt x="5080" y="438815"/>
                      <a:pt x="7620" y="429925"/>
                    </a:cubicBezTo>
                    <a:cubicBezTo>
                      <a:pt x="16510" y="398265"/>
                      <a:pt x="12700" y="391583"/>
                      <a:pt x="11430" y="384634"/>
                    </a:cubicBezTo>
                    <a:cubicBezTo>
                      <a:pt x="10160" y="370469"/>
                      <a:pt x="6350" y="356570"/>
                      <a:pt x="7620" y="342404"/>
                    </a:cubicBezTo>
                    <a:cubicBezTo>
                      <a:pt x="5080" y="324764"/>
                      <a:pt x="0" y="106399"/>
                      <a:pt x="7620" y="88492"/>
                    </a:cubicBezTo>
                    <a:cubicBezTo>
                      <a:pt x="8890" y="85017"/>
                      <a:pt x="7620" y="81275"/>
                      <a:pt x="8890" y="77801"/>
                    </a:cubicBezTo>
                    <a:cubicBezTo>
                      <a:pt x="10160" y="72188"/>
                      <a:pt x="12700" y="6604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490" y="30480"/>
                      <a:pt x="79102" y="29210"/>
                    </a:cubicBezTo>
                    <a:cubicBezTo>
                      <a:pt x="113884" y="25400"/>
                      <a:pt x="148667" y="22860"/>
                      <a:pt x="184737" y="20320"/>
                    </a:cubicBezTo>
                    <a:cubicBezTo>
                      <a:pt x="209214" y="17780"/>
                      <a:pt x="233690" y="16510"/>
                      <a:pt x="256879" y="13970"/>
                    </a:cubicBezTo>
                    <a:cubicBezTo>
                      <a:pt x="280067" y="11430"/>
                      <a:pt x="304543" y="8890"/>
                      <a:pt x="327732" y="8890"/>
                    </a:cubicBezTo>
                    <a:cubicBezTo>
                      <a:pt x="353496" y="7620"/>
                      <a:pt x="379261" y="10160"/>
                      <a:pt x="405026" y="8890"/>
                    </a:cubicBezTo>
                    <a:cubicBezTo>
                      <a:pt x="437232" y="8890"/>
                      <a:pt x="1020803" y="6350"/>
                      <a:pt x="1053009" y="5080"/>
                    </a:cubicBezTo>
                    <a:cubicBezTo>
                      <a:pt x="1083927" y="3810"/>
                      <a:pt x="1114845" y="2540"/>
                      <a:pt x="1147051" y="2540"/>
                    </a:cubicBezTo>
                    <a:cubicBezTo>
                      <a:pt x="1199868" y="1270"/>
                      <a:pt x="1251398" y="0"/>
                      <a:pt x="1304216" y="0"/>
                    </a:cubicBezTo>
                    <a:cubicBezTo>
                      <a:pt x="1326116" y="0"/>
                      <a:pt x="1349304" y="2540"/>
                      <a:pt x="1371204" y="2540"/>
                    </a:cubicBezTo>
                    <a:cubicBezTo>
                      <a:pt x="1431751" y="3810"/>
                      <a:pt x="1493586" y="5080"/>
                      <a:pt x="1554134" y="7620"/>
                    </a:cubicBezTo>
                    <a:cubicBezTo>
                      <a:pt x="1586339" y="8890"/>
                      <a:pt x="1618545" y="12700"/>
                      <a:pt x="1650751" y="16510"/>
                    </a:cubicBezTo>
                    <a:cubicBezTo>
                      <a:pt x="1658481" y="16510"/>
                      <a:pt x="1666210" y="16510"/>
                      <a:pt x="1672651" y="16510"/>
                    </a:cubicBezTo>
                    <a:cubicBezTo>
                      <a:pt x="1684156" y="17780"/>
                      <a:pt x="1693046" y="20320"/>
                      <a:pt x="1703206" y="21590"/>
                    </a:cubicBezTo>
                    <a:close/>
                    <a:moveTo>
                      <a:pt x="1713366" y="442625"/>
                    </a:moveTo>
                    <a:cubicBezTo>
                      <a:pt x="1714636" y="426115"/>
                      <a:pt x="1715906" y="413415"/>
                      <a:pt x="1715906" y="400715"/>
                    </a:cubicBezTo>
                    <a:cubicBezTo>
                      <a:pt x="1714636" y="383565"/>
                      <a:pt x="1713366" y="369399"/>
                      <a:pt x="1713366" y="354165"/>
                    </a:cubicBezTo>
                    <a:cubicBezTo>
                      <a:pt x="1713366" y="347215"/>
                      <a:pt x="1715906" y="340266"/>
                      <a:pt x="1714636" y="333317"/>
                    </a:cubicBezTo>
                    <a:cubicBezTo>
                      <a:pt x="1714636" y="326902"/>
                      <a:pt x="1713366" y="320221"/>
                      <a:pt x="1712096" y="313806"/>
                    </a:cubicBezTo>
                    <a:cubicBezTo>
                      <a:pt x="1707016" y="303917"/>
                      <a:pt x="1695586" y="99183"/>
                      <a:pt x="1695586" y="89294"/>
                    </a:cubicBezTo>
                    <a:cubicBezTo>
                      <a:pt x="1693046" y="81008"/>
                      <a:pt x="1690506" y="72455"/>
                      <a:pt x="1687966" y="63500"/>
                    </a:cubicBezTo>
                    <a:cubicBezTo>
                      <a:pt x="1686696" y="44450"/>
                      <a:pt x="1685426" y="43180"/>
                      <a:pt x="1668787" y="41910"/>
                    </a:cubicBezTo>
                    <a:cubicBezTo>
                      <a:pt x="1664922" y="41910"/>
                      <a:pt x="1662346" y="41910"/>
                      <a:pt x="1658481" y="40640"/>
                    </a:cubicBezTo>
                    <a:cubicBezTo>
                      <a:pt x="1626275" y="36830"/>
                      <a:pt x="1592781" y="31750"/>
                      <a:pt x="1560575" y="30480"/>
                    </a:cubicBezTo>
                    <a:cubicBezTo>
                      <a:pt x="1481992" y="26670"/>
                      <a:pt x="1402122" y="25400"/>
                      <a:pt x="1323539" y="22860"/>
                    </a:cubicBezTo>
                    <a:cubicBezTo>
                      <a:pt x="1311945" y="22860"/>
                      <a:pt x="1299063" y="22860"/>
                      <a:pt x="1287468" y="22860"/>
                    </a:cubicBezTo>
                    <a:cubicBezTo>
                      <a:pt x="1268145" y="22860"/>
                      <a:pt x="1248821" y="22860"/>
                      <a:pt x="1230786" y="22860"/>
                    </a:cubicBezTo>
                    <a:cubicBezTo>
                      <a:pt x="1189562" y="22860"/>
                      <a:pt x="1148339" y="22860"/>
                      <a:pt x="1108404" y="24130"/>
                    </a:cubicBezTo>
                    <a:cubicBezTo>
                      <a:pt x="1073621" y="25400"/>
                      <a:pt x="487473" y="29210"/>
                      <a:pt x="452691" y="29210"/>
                    </a:cubicBezTo>
                    <a:cubicBezTo>
                      <a:pt x="396008" y="29210"/>
                      <a:pt x="339326" y="26670"/>
                      <a:pt x="282643" y="33020"/>
                    </a:cubicBezTo>
                    <a:cubicBezTo>
                      <a:pt x="253014" y="36830"/>
                      <a:pt x="224673" y="36830"/>
                      <a:pt x="196332" y="38100"/>
                    </a:cubicBezTo>
                    <a:cubicBezTo>
                      <a:pt x="147379" y="41910"/>
                      <a:pt x="98426" y="45720"/>
                      <a:pt x="49530" y="50800"/>
                    </a:cubicBezTo>
                    <a:cubicBezTo>
                      <a:pt x="36830" y="50800"/>
                      <a:pt x="34290" y="53340"/>
                      <a:pt x="33020" y="65239"/>
                    </a:cubicBezTo>
                    <a:cubicBezTo>
                      <a:pt x="31750" y="70050"/>
                      <a:pt x="31750" y="74861"/>
                      <a:pt x="30480" y="79672"/>
                    </a:cubicBezTo>
                    <a:cubicBezTo>
                      <a:pt x="29210" y="87690"/>
                      <a:pt x="26670" y="95441"/>
                      <a:pt x="25400" y="103459"/>
                    </a:cubicBezTo>
                    <a:cubicBezTo>
                      <a:pt x="20320" y="112012"/>
                      <a:pt x="26670" y="321022"/>
                      <a:pt x="29210" y="329575"/>
                    </a:cubicBezTo>
                    <a:cubicBezTo>
                      <a:pt x="29210" y="338663"/>
                      <a:pt x="29210" y="348017"/>
                      <a:pt x="30480" y="357105"/>
                    </a:cubicBezTo>
                    <a:cubicBezTo>
                      <a:pt x="30480" y="363787"/>
                      <a:pt x="33020" y="370469"/>
                      <a:pt x="33020" y="377150"/>
                    </a:cubicBezTo>
                    <a:cubicBezTo>
                      <a:pt x="33020" y="384367"/>
                      <a:pt x="33020" y="391583"/>
                      <a:pt x="31750" y="400715"/>
                    </a:cubicBezTo>
                    <a:cubicBezTo>
                      <a:pt x="31750" y="404525"/>
                      <a:pt x="31750" y="407065"/>
                      <a:pt x="31750" y="410875"/>
                    </a:cubicBezTo>
                    <a:cubicBezTo>
                      <a:pt x="31750" y="421035"/>
                      <a:pt x="35560" y="424845"/>
                      <a:pt x="44450" y="424845"/>
                    </a:cubicBezTo>
                    <a:cubicBezTo>
                      <a:pt x="61067" y="424845"/>
                      <a:pt x="79102" y="426115"/>
                      <a:pt x="95849" y="426115"/>
                    </a:cubicBezTo>
                    <a:cubicBezTo>
                      <a:pt x="120326" y="426115"/>
                      <a:pt x="146090" y="423575"/>
                      <a:pt x="170567" y="426115"/>
                    </a:cubicBezTo>
                    <a:cubicBezTo>
                      <a:pt x="210502" y="429925"/>
                      <a:pt x="250438" y="432465"/>
                      <a:pt x="290373" y="431195"/>
                    </a:cubicBezTo>
                    <a:cubicBezTo>
                      <a:pt x="316138" y="429925"/>
                      <a:pt x="340614" y="432465"/>
                      <a:pt x="366379" y="432465"/>
                    </a:cubicBezTo>
                    <a:cubicBezTo>
                      <a:pt x="403738" y="432465"/>
                      <a:pt x="441097" y="431195"/>
                      <a:pt x="478455" y="432465"/>
                    </a:cubicBezTo>
                    <a:cubicBezTo>
                      <a:pt x="533850" y="433735"/>
                      <a:pt x="1141898" y="423575"/>
                      <a:pt x="1198580" y="426115"/>
                    </a:cubicBezTo>
                    <a:cubicBezTo>
                      <a:pt x="1223057" y="427385"/>
                      <a:pt x="1247533" y="428655"/>
                      <a:pt x="1270721" y="428655"/>
                    </a:cubicBezTo>
                    <a:cubicBezTo>
                      <a:pt x="1313233" y="431195"/>
                      <a:pt x="1354457" y="427385"/>
                      <a:pt x="1396969" y="431195"/>
                    </a:cubicBezTo>
                    <a:cubicBezTo>
                      <a:pt x="1431751" y="433735"/>
                      <a:pt x="1466533" y="433735"/>
                      <a:pt x="1501316" y="436275"/>
                    </a:cubicBezTo>
                    <a:cubicBezTo>
                      <a:pt x="1552845" y="440085"/>
                      <a:pt x="1604375" y="442625"/>
                      <a:pt x="1655904" y="443895"/>
                    </a:cubicBezTo>
                    <a:cubicBezTo>
                      <a:pt x="1675228" y="443895"/>
                      <a:pt x="1693046" y="442625"/>
                      <a:pt x="1713366" y="442625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7653554" y="3845303"/>
              <a:ext cx="3487328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 </a:t>
              </a:r>
              <a:r>
                <a:rPr lang="en-US" sz="45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95283" y="5564803"/>
              <a:ext cx="400386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4500" smtClean="0">
                  <a:latin typeface="Arial" panose="020B0604020202020204" pitchFamily="34" charset="0"/>
                  <a:cs typeface="Arial" panose="020B0604020202020204" pitchFamily="34" charset="0"/>
                </a:rPr>
                <a:t>Làm các bài còn lại trong SGK và SBT.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555333" y="2577506"/>
            <a:ext cx="11195110" cy="5370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en-US" sz="10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 CÁC EM ĐÃ LẮNG NGHE BÀI GIẢNG!</a:t>
            </a:r>
            <a:endParaRPr lang="en-US" sz="10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12195">
            <a:off x="12523804" y="-447572"/>
            <a:ext cx="10129858" cy="7309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5334"/>
          <a:stretch>
            <a:fillRect/>
          </a:stretch>
        </p:blipFill>
        <p:spPr>
          <a:xfrm rot="-7064246">
            <a:off x="-2039676" y="6134556"/>
            <a:ext cx="7291568" cy="70469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-345955" y="-127451"/>
            <a:ext cx="2749310" cy="2622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87611" y="1028700"/>
            <a:ext cx="1231489" cy="11508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28924" y="5989467"/>
            <a:ext cx="4660753" cy="49385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71961" y="9095981"/>
            <a:ext cx="1526079" cy="324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3144" y="2736729"/>
            <a:ext cx="1236883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9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85. BÀI TẬP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9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CHƯƠNG VI</a:t>
            </a:r>
            <a:endParaRPr lang="en-US" sz="9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854" r="30887" b="55189"/>
          <a:stretch>
            <a:fillRect/>
          </a:stretch>
        </p:blipFill>
        <p:spPr>
          <a:xfrm>
            <a:off x="14429389" y="5709582"/>
            <a:ext cx="3858611" cy="45774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854" r="30887" b="55189"/>
          <a:stretch>
            <a:fillRect/>
          </a:stretch>
        </p:blipFill>
        <p:spPr>
          <a:xfrm rot="-10800000">
            <a:off x="0" y="0"/>
            <a:ext cx="3858611" cy="4577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928" y="6116645"/>
            <a:ext cx="4476452" cy="3141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4796863" y="-1546376"/>
            <a:ext cx="4659554" cy="4937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12748" y="-391432"/>
            <a:ext cx="1738633" cy="1624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1477" r="43344"/>
          <a:stretch>
            <a:fillRect/>
          </a:stretch>
        </p:blipFill>
        <p:spPr>
          <a:xfrm rot="-73710">
            <a:off x="-2687131" y="-1258388"/>
            <a:ext cx="7401471" cy="457417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22442" y="746386"/>
            <a:ext cx="1579055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2"/>
              </a:lnSpc>
            </a:pPr>
            <a:r>
              <a:rPr lang="en-US" sz="6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1619" b="14775"/>
          <a:stretch>
            <a:fillRect/>
          </a:stretch>
        </p:blipFill>
        <p:spPr>
          <a:xfrm rot="-8516182">
            <a:off x="-746513" y="7963906"/>
            <a:ext cx="2154694" cy="22344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7218" y="3621890"/>
            <a:ext cx="4690790" cy="5606821"/>
            <a:chOff x="0" y="0"/>
            <a:chExt cx="1515823" cy="2352834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92963" cy="2324894"/>
            </a:xfrm>
            <a:custGeom>
              <a:avLst/>
              <a:gdLst/>
              <a:ahLst/>
              <a:cxnLst/>
              <a:rect l="l" t="t" r="r" b="b"/>
              <a:pathLst>
                <a:path w="1492963" h="2324894">
                  <a:moveTo>
                    <a:pt x="1492963" y="2324894"/>
                  </a:moveTo>
                  <a:lnTo>
                    <a:pt x="0" y="2317274"/>
                  </a:lnTo>
                  <a:lnTo>
                    <a:pt x="0" y="819561"/>
                  </a:lnTo>
                  <a:lnTo>
                    <a:pt x="17780" y="19050"/>
                  </a:lnTo>
                  <a:lnTo>
                    <a:pt x="742284" y="0"/>
                  </a:lnTo>
                  <a:lnTo>
                    <a:pt x="1473913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522173" cy="2351564"/>
            </a:xfrm>
            <a:custGeom>
              <a:avLst/>
              <a:gdLst/>
              <a:ahLst/>
              <a:cxnLst/>
              <a:rect l="l" t="t" r="r" b="b"/>
              <a:pathLst>
                <a:path w="1522173" h="2351564">
                  <a:moveTo>
                    <a:pt x="1487883" y="21590"/>
                  </a:moveTo>
                  <a:cubicBezTo>
                    <a:pt x="1489153" y="34290"/>
                    <a:pt x="1489153" y="44450"/>
                    <a:pt x="1490423" y="54610"/>
                  </a:cubicBezTo>
                  <a:cubicBezTo>
                    <a:pt x="1492963" y="98777"/>
                    <a:pt x="1494233" y="148642"/>
                    <a:pt x="1496773" y="196727"/>
                  </a:cubicBezTo>
                  <a:cubicBezTo>
                    <a:pt x="1496773" y="266182"/>
                    <a:pt x="1509473" y="1635696"/>
                    <a:pt x="1515823" y="1705152"/>
                  </a:cubicBezTo>
                  <a:cubicBezTo>
                    <a:pt x="1522173" y="1810225"/>
                    <a:pt x="1518363" y="1917079"/>
                    <a:pt x="1518363" y="2022152"/>
                  </a:cubicBezTo>
                  <a:cubicBezTo>
                    <a:pt x="1518363" y="2114759"/>
                    <a:pt x="1519633" y="2200243"/>
                    <a:pt x="1520903" y="2290604"/>
                  </a:cubicBezTo>
                  <a:cubicBezTo>
                    <a:pt x="1520903" y="2312194"/>
                    <a:pt x="1520903" y="2326164"/>
                    <a:pt x="1520903" y="2350294"/>
                  </a:cubicBezTo>
                  <a:cubicBezTo>
                    <a:pt x="1498043" y="2350294"/>
                    <a:pt x="1477723" y="2351564"/>
                    <a:pt x="1458027" y="2350294"/>
                  </a:cubicBezTo>
                  <a:cubicBezTo>
                    <a:pt x="1385391" y="2345214"/>
                    <a:pt x="1311638" y="2351564"/>
                    <a:pt x="1239002" y="2346484"/>
                  </a:cubicBezTo>
                  <a:cubicBezTo>
                    <a:pt x="1195421" y="2342674"/>
                    <a:pt x="1152957" y="2345214"/>
                    <a:pt x="1109375" y="2342674"/>
                  </a:cubicBezTo>
                  <a:cubicBezTo>
                    <a:pt x="1089261" y="2341404"/>
                    <a:pt x="1069146" y="2340134"/>
                    <a:pt x="1049032" y="2338864"/>
                  </a:cubicBezTo>
                  <a:cubicBezTo>
                    <a:pt x="1036739" y="2338864"/>
                    <a:pt x="1025565" y="2340134"/>
                    <a:pt x="1013273" y="2340134"/>
                  </a:cubicBezTo>
                  <a:cubicBezTo>
                    <a:pt x="981983" y="2338864"/>
                    <a:pt x="895938" y="2340134"/>
                    <a:pt x="864649" y="2338864"/>
                  </a:cubicBezTo>
                  <a:cubicBezTo>
                    <a:pt x="842299" y="2337594"/>
                    <a:pt x="395310" y="2346484"/>
                    <a:pt x="372961" y="2345214"/>
                  </a:cubicBezTo>
                  <a:cubicBezTo>
                    <a:pt x="367373" y="2345214"/>
                    <a:pt x="360668" y="2346484"/>
                    <a:pt x="355081" y="2346484"/>
                  </a:cubicBezTo>
                  <a:cubicBezTo>
                    <a:pt x="341671" y="2346484"/>
                    <a:pt x="329379" y="2347754"/>
                    <a:pt x="315969" y="2347754"/>
                  </a:cubicBezTo>
                  <a:cubicBezTo>
                    <a:pt x="282445" y="2347754"/>
                    <a:pt x="250038" y="2346484"/>
                    <a:pt x="216514" y="2345214"/>
                  </a:cubicBezTo>
                  <a:cubicBezTo>
                    <a:pt x="196400" y="2343944"/>
                    <a:pt x="176285" y="2342674"/>
                    <a:pt x="157288" y="2341404"/>
                  </a:cubicBezTo>
                  <a:cubicBezTo>
                    <a:pt x="121529" y="2340134"/>
                    <a:pt x="85770" y="2338864"/>
                    <a:pt x="48260" y="2338864"/>
                  </a:cubicBezTo>
                  <a:cubicBezTo>
                    <a:pt x="38100" y="2338864"/>
                    <a:pt x="29210" y="2338864"/>
                    <a:pt x="19050" y="2337594"/>
                  </a:cubicBezTo>
                  <a:cubicBezTo>
                    <a:pt x="10160" y="2336324"/>
                    <a:pt x="5080" y="2329974"/>
                    <a:pt x="7620" y="2321084"/>
                  </a:cubicBezTo>
                  <a:cubicBezTo>
                    <a:pt x="16510" y="2289288"/>
                    <a:pt x="12700" y="2244765"/>
                    <a:pt x="11430" y="2198462"/>
                  </a:cubicBezTo>
                  <a:cubicBezTo>
                    <a:pt x="10160" y="2104074"/>
                    <a:pt x="6350" y="2011467"/>
                    <a:pt x="7620" y="1917079"/>
                  </a:cubicBezTo>
                  <a:cubicBezTo>
                    <a:pt x="5080" y="1799539"/>
                    <a:pt x="0" y="344541"/>
                    <a:pt x="7620" y="225221"/>
                  </a:cubicBezTo>
                  <a:cubicBezTo>
                    <a:pt x="8890" y="202069"/>
                    <a:pt x="7620" y="177137"/>
                    <a:pt x="8890" y="153985"/>
                  </a:cubicBezTo>
                  <a:cubicBezTo>
                    <a:pt x="10160" y="116586"/>
                    <a:pt x="12700" y="756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833" y="30480"/>
                    <a:pt x="75713" y="29210"/>
                  </a:cubicBezTo>
                  <a:cubicBezTo>
                    <a:pt x="105884" y="25400"/>
                    <a:pt x="136056" y="22860"/>
                    <a:pt x="167345" y="20320"/>
                  </a:cubicBezTo>
                  <a:cubicBezTo>
                    <a:pt x="188577" y="17780"/>
                    <a:pt x="209809" y="16510"/>
                    <a:pt x="229924" y="13970"/>
                  </a:cubicBezTo>
                  <a:cubicBezTo>
                    <a:pt x="250038" y="11430"/>
                    <a:pt x="271270" y="8890"/>
                    <a:pt x="291385" y="8890"/>
                  </a:cubicBezTo>
                  <a:cubicBezTo>
                    <a:pt x="313734" y="7620"/>
                    <a:pt x="336084" y="10160"/>
                    <a:pt x="358433" y="8890"/>
                  </a:cubicBezTo>
                  <a:cubicBezTo>
                    <a:pt x="386370" y="8890"/>
                    <a:pt x="892585" y="6350"/>
                    <a:pt x="920522" y="5080"/>
                  </a:cubicBezTo>
                  <a:cubicBezTo>
                    <a:pt x="947342" y="3810"/>
                    <a:pt x="974161" y="2540"/>
                    <a:pt x="1002098" y="2540"/>
                  </a:cubicBezTo>
                  <a:cubicBezTo>
                    <a:pt x="1047914" y="1270"/>
                    <a:pt x="1092613" y="0"/>
                    <a:pt x="1138430" y="0"/>
                  </a:cubicBezTo>
                  <a:cubicBezTo>
                    <a:pt x="1157427" y="0"/>
                    <a:pt x="1177541" y="2540"/>
                    <a:pt x="1196538" y="2540"/>
                  </a:cubicBezTo>
                  <a:cubicBezTo>
                    <a:pt x="1249059" y="3810"/>
                    <a:pt x="1302698" y="5080"/>
                    <a:pt x="1355219" y="7620"/>
                  </a:cubicBezTo>
                  <a:cubicBezTo>
                    <a:pt x="1383156" y="8890"/>
                    <a:pt x="1411093" y="12700"/>
                    <a:pt x="1439030" y="16510"/>
                  </a:cubicBezTo>
                  <a:cubicBezTo>
                    <a:pt x="1445735" y="16510"/>
                    <a:pt x="1452439" y="16510"/>
                    <a:pt x="1458027" y="16510"/>
                  </a:cubicBezTo>
                  <a:cubicBezTo>
                    <a:pt x="1468833" y="17780"/>
                    <a:pt x="1477723" y="20320"/>
                    <a:pt x="1487883" y="21590"/>
                  </a:cubicBezTo>
                  <a:close/>
                  <a:moveTo>
                    <a:pt x="1498043" y="2333784"/>
                  </a:moveTo>
                  <a:cubicBezTo>
                    <a:pt x="1499313" y="2317274"/>
                    <a:pt x="1500583" y="2304574"/>
                    <a:pt x="1500583" y="2291874"/>
                  </a:cubicBezTo>
                  <a:cubicBezTo>
                    <a:pt x="1499313" y="2191338"/>
                    <a:pt x="1498043" y="2096950"/>
                    <a:pt x="1498043" y="1995439"/>
                  </a:cubicBezTo>
                  <a:cubicBezTo>
                    <a:pt x="1498043" y="1949135"/>
                    <a:pt x="1500583" y="1902832"/>
                    <a:pt x="1499313" y="1856528"/>
                  </a:cubicBezTo>
                  <a:cubicBezTo>
                    <a:pt x="1499313" y="1813787"/>
                    <a:pt x="1498043" y="1769264"/>
                    <a:pt x="1496773" y="1726522"/>
                  </a:cubicBezTo>
                  <a:cubicBezTo>
                    <a:pt x="1491693" y="1660629"/>
                    <a:pt x="1480263" y="296457"/>
                    <a:pt x="1480263" y="230564"/>
                  </a:cubicBezTo>
                  <a:cubicBezTo>
                    <a:pt x="1477723" y="175356"/>
                    <a:pt x="1475183" y="118367"/>
                    <a:pt x="1472643" y="63500"/>
                  </a:cubicBezTo>
                  <a:cubicBezTo>
                    <a:pt x="1471373" y="44450"/>
                    <a:pt x="1470103" y="43180"/>
                    <a:pt x="1454674" y="41910"/>
                  </a:cubicBezTo>
                  <a:cubicBezTo>
                    <a:pt x="1451322" y="41910"/>
                    <a:pt x="1449087" y="41910"/>
                    <a:pt x="1445735" y="40640"/>
                  </a:cubicBezTo>
                  <a:cubicBezTo>
                    <a:pt x="1417798" y="36830"/>
                    <a:pt x="1388743" y="31750"/>
                    <a:pt x="1360807" y="30480"/>
                  </a:cubicBezTo>
                  <a:cubicBezTo>
                    <a:pt x="1292641" y="26670"/>
                    <a:pt x="1223357" y="25400"/>
                    <a:pt x="1155192" y="22860"/>
                  </a:cubicBezTo>
                  <a:cubicBezTo>
                    <a:pt x="1145134" y="22860"/>
                    <a:pt x="1133960" y="22860"/>
                    <a:pt x="1123902" y="22860"/>
                  </a:cubicBezTo>
                  <a:cubicBezTo>
                    <a:pt x="1107140" y="22860"/>
                    <a:pt x="1090378" y="22860"/>
                    <a:pt x="1074734" y="22860"/>
                  </a:cubicBezTo>
                  <a:cubicBezTo>
                    <a:pt x="1038974" y="22860"/>
                    <a:pt x="1003215" y="22860"/>
                    <a:pt x="968574" y="24130"/>
                  </a:cubicBezTo>
                  <a:cubicBezTo>
                    <a:pt x="938402" y="25400"/>
                    <a:pt x="429952" y="29210"/>
                    <a:pt x="399780" y="29210"/>
                  </a:cubicBezTo>
                  <a:cubicBezTo>
                    <a:pt x="350611" y="29210"/>
                    <a:pt x="301442" y="26670"/>
                    <a:pt x="252273" y="33020"/>
                  </a:cubicBezTo>
                  <a:cubicBezTo>
                    <a:pt x="226572" y="36830"/>
                    <a:pt x="201987" y="36830"/>
                    <a:pt x="177403" y="38100"/>
                  </a:cubicBezTo>
                  <a:cubicBezTo>
                    <a:pt x="134939" y="41910"/>
                    <a:pt x="92475" y="45720"/>
                    <a:pt x="49530" y="50800"/>
                  </a:cubicBezTo>
                  <a:cubicBezTo>
                    <a:pt x="36830" y="50800"/>
                    <a:pt x="34290" y="53340"/>
                    <a:pt x="33020" y="70282"/>
                  </a:cubicBezTo>
                  <a:cubicBezTo>
                    <a:pt x="31750" y="102339"/>
                    <a:pt x="31750" y="134395"/>
                    <a:pt x="30480" y="166451"/>
                  </a:cubicBezTo>
                  <a:cubicBezTo>
                    <a:pt x="29210" y="219878"/>
                    <a:pt x="26670" y="271524"/>
                    <a:pt x="25400" y="324952"/>
                  </a:cubicBezTo>
                  <a:cubicBezTo>
                    <a:pt x="20320" y="381940"/>
                    <a:pt x="26670" y="1774607"/>
                    <a:pt x="29210" y="1831596"/>
                  </a:cubicBezTo>
                  <a:cubicBezTo>
                    <a:pt x="29210" y="1892146"/>
                    <a:pt x="29210" y="1954478"/>
                    <a:pt x="30480" y="2015029"/>
                  </a:cubicBezTo>
                  <a:cubicBezTo>
                    <a:pt x="30480" y="2059551"/>
                    <a:pt x="33020" y="2104074"/>
                    <a:pt x="33020" y="2148596"/>
                  </a:cubicBezTo>
                  <a:cubicBezTo>
                    <a:pt x="33020" y="2196681"/>
                    <a:pt x="33020" y="2244765"/>
                    <a:pt x="31750" y="2291874"/>
                  </a:cubicBezTo>
                  <a:cubicBezTo>
                    <a:pt x="31750" y="2295684"/>
                    <a:pt x="31750" y="2298224"/>
                    <a:pt x="31750" y="2302034"/>
                  </a:cubicBezTo>
                  <a:cubicBezTo>
                    <a:pt x="31750" y="2312194"/>
                    <a:pt x="35560" y="2316004"/>
                    <a:pt x="44450" y="2316004"/>
                  </a:cubicBezTo>
                  <a:cubicBezTo>
                    <a:pt x="60068" y="2316004"/>
                    <a:pt x="75713" y="2317274"/>
                    <a:pt x="90240" y="2317274"/>
                  </a:cubicBezTo>
                  <a:cubicBezTo>
                    <a:pt x="111472" y="2317274"/>
                    <a:pt x="133821" y="2314734"/>
                    <a:pt x="155053" y="2317274"/>
                  </a:cubicBezTo>
                  <a:cubicBezTo>
                    <a:pt x="189695" y="2321084"/>
                    <a:pt x="224337" y="2323624"/>
                    <a:pt x="258978" y="2322354"/>
                  </a:cubicBezTo>
                  <a:cubicBezTo>
                    <a:pt x="281328" y="2321084"/>
                    <a:pt x="302560" y="2323624"/>
                    <a:pt x="324909" y="2323624"/>
                  </a:cubicBezTo>
                  <a:cubicBezTo>
                    <a:pt x="357316" y="2323624"/>
                    <a:pt x="389723" y="2322354"/>
                    <a:pt x="422129" y="2323624"/>
                  </a:cubicBezTo>
                  <a:cubicBezTo>
                    <a:pt x="470181" y="2324894"/>
                    <a:pt x="997628" y="2314734"/>
                    <a:pt x="1046797" y="2317274"/>
                  </a:cubicBezTo>
                  <a:cubicBezTo>
                    <a:pt x="1068029" y="2318544"/>
                    <a:pt x="1089261" y="2319814"/>
                    <a:pt x="1109375" y="2319814"/>
                  </a:cubicBezTo>
                  <a:cubicBezTo>
                    <a:pt x="1146252" y="2322354"/>
                    <a:pt x="1182011" y="2318544"/>
                    <a:pt x="1218888" y="2322354"/>
                  </a:cubicBezTo>
                  <a:cubicBezTo>
                    <a:pt x="1249059" y="2324894"/>
                    <a:pt x="1279231" y="2324894"/>
                    <a:pt x="1309403" y="2327434"/>
                  </a:cubicBezTo>
                  <a:cubicBezTo>
                    <a:pt x="1354102" y="2331244"/>
                    <a:pt x="1398801" y="2333784"/>
                    <a:pt x="1443500" y="2335054"/>
                  </a:cubicBezTo>
                  <a:cubicBezTo>
                    <a:pt x="1460262" y="2335054"/>
                    <a:pt x="1477723" y="2333784"/>
                    <a:pt x="1498043" y="233378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2944761" y="3621889"/>
            <a:ext cx="4697622" cy="1140610"/>
            <a:chOff x="0" y="0"/>
            <a:chExt cx="1486737" cy="318824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463877" cy="290884"/>
            </a:xfrm>
            <a:custGeom>
              <a:avLst/>
              <a:gdLst/>
              <a:ahLst/>
              <a:cxnLst/>
              <a:rect l="l" t="t" r="r" b="b"/>
              <a:pathLst>
                <a:path w="1463877" h="290884">
                  <a:moveTo>
                    <a:pt x="1463877" y="290884"/>
                  </a:moveTo>
                  <a:lnTo>
                    <a:pt x="0" y="283264"/>
                  </a:lnTo>
                  <a:lnTo>
                    <a:pt x="0" y="114113"/>
                  </a:lnTo>
                  <a:lnTo>
                    <a:pt x="17780" y="19050"/>
                  </a:lnTo>
                  <a:lnTo>
                    <a:pt x="727778" y="0"/>
                  </a:lnTo>
                  <a:lnTo>
                    <a:pt x="1444827" y="5080"/>
                  </a:lnTo>
                  <a:close/>
                </a:path>
              </a:pathLst>
            </a:custGeom>
            <a:solidFill>
              <a:srgbClr val="FCD7D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493087" cy="317554"/>
            </a:xfrm>
            <a:custGeom>
              <a:avLst/>
              <a:gdLst/>
              <a:ahLst/>
              <a:cxnLst/>
              <a:rect l="l" t="t" r="r" b="b"/>
              <a:pathLst>
                <a:path w="1493087" h="317554">
                  <a:moveTo>
                    <a:pt x="1458797" y="21590"/>
                  </a:moveTo>
                  <a:cubicBezTo>
                    <a:pt x="1460067" y="34290"/>
                    <a:pt x="1460067" y="44450"/>
                    <a:pt x="1461337" y="54610"/>
                  </a:cubicBezTo>
                  <a:cubicBezTo>
                    <a:pt x="1463877" y="67305"/>
                    <a:pt x="1465147" y="71587"/>
                    <a:pt x="1467687" y="75717"/>
                  </a:cubicBezTo>
                  <a:cubicBezTo>
                    <a:pt x="1467687" y="81681"/>
                    <a:pt x="1480387" y="199294"/>
                    <a:pt x="1486737" y="205259"/>
                  </a:cubicBezTo>
                  <a:cubicBezTo>
                    <a:pt x="1493087" y="214283"/>
                    <a:pt x="1489277" y="223459"/>
                    <a:pt x="1489277" y="232483"/>
                  </a:cubicBezTo>
                  <a:cubicBezTo>
                    <a:pt x="1489277" y="240436"/>
                    <a:pt x="1490547" y="247777"/>
                    <a:pt x="1491817" y="256594"/>
                  </a:cubicBezTo>
                  <a:cubicBezTo>
                    <a:pt x="1491817" y="278184"/>
                    <a:pt x="1491817" y="292154"/>
                    <a:pt x="1491817" y="316284"/>
                  </a:cubicBezTo>
                  <a:cubicBezTo>
                    <a:pt x="1468957" y="316284"/>
                    <a:pt x="1448637" y="317554"/>
                    <a:pt x="1429035" y="316284"/>
                  </a:cubicBezTo>
                  <a:cubicBezTo>
                    <a:pt x="1357898" y="311204"/>
                    <a:pt x="1285668" y="317554"/>
                    <a:pt x="1214531" y="312474"/>
                  </a:cubicBezTo>
                  <a:cubicBezTo>
                    <a:pt x="1171849" y="308664"/>
                    <a:pt x="1130262" y="311204"/>
                    <a:pt x="1087580" y="308664"/>
                  </a:cubicBezTo>
                  <a:cubicBezTo>
                    <a:pt x="1067881" y="307394"/>
                    <a:pt x="1048182" y="306124"/>
                    <a:pt x="1028482" y="304854"/>
                  </a:cubicBezTo>
                  <a:cubicBezTo>
                    <a:pt x="1016444" y="304854"/>
                    <a:pt x="1005500" y="306124"/>
                    <a:pt x="993461" y="306124"/>
                  </a:cubicBezTo>
                  <a:cubicBezTo>
                    <a:pt x="962818" y="304854"/>
                    <a:pt x="878549" y="306124"/>
                    <a:pt x="847905" y="304854"/>
                  </a:cubicBezTo>
                  <a:cubicBezTo>
                    <a:pt x="826017" y="303584"/>
                    <a:pt x="388255" y="312474"/>
                    <a:pt x="366367" y="311204"/>
                  </a:cubicBezTo>
                  <a:cubicBezTo>
                    <a:pt x="360895" y="311204"/>
                    <a:pt x="354328" y="312474"/>
                    <a:pt x="348856" y="312474"/>
                  </a:cubicBezTo>
                  <a:cubicBezTo>
                    <a:pt x="335723" y="312474"/>
                    <a:pt x="323685" y="313744"/>
                    <a:pt x="310552" y="313744"/>
                  </a:cubicBezTo>
                  <a:cubicBezTo>
                    <a:pt x="277720" y="313744"/>
                    <a:pt x="245982" y="312474"/>
                    <a:pt x="213150" y="311204"/>
                  </a:cubicBezTo>
                  <a:cubicBezTo>
                    <a:pt x="193451" y="309934"/>
                    <a:pt x="173751" y="308664"/>
                    <a:pt x="155146" y="307394"/>
                  </a:cubicBezTo>
                  <a:cubicBezTo>
                    <a:pt x="120126" y="306124"/>
                    <a:pt x="85105" y="304854"/>
                    <a:pt x="48260" y="304854"/>
                  </a:cubicBezTo>
                  <a:cubicBezTo>
                    <a:pt x="38100" y="304854"/>
                    <a:pt x="29210" y="304854"/>
                    <a:pt x="19050" y="303584"/>
                  </a:cubicBezTo>
                  <a:cubicBezTo>
                    <a:pt x="10160" y="302314"/>
                    <a:pt x="5080" y="295964"/>
                    <a:pt x="7620" y="287074"/>
                  </a:cubicBezTo>
                  <a:cubicBezTo>
                    <a:pt x="16510" y="255424"/>
                    <a:pt x="12700" y="251600"/>
                    <a:pt x="11430" y="247624"/>
                  </a:cubicBezTo>
                  <a:cubicBezTo>
                    <a:pt x="10160" y="239518"/>
                    <a:pt x="6350" y="231565"/>
                    <a:pt x="7620" y="223459"/>
                  </a:cubicBezTo>
                  <a:cubicBezTo>
                    <a:pt x="5080" y="213365"/>
                    <a:pt x="0" y="88411"/>
                    <a:pt x="7620" y="78164"/>
                  </a:cubicBezTo>
                  <a:cubicBezTo>
                    <a:pt x="8890" y="76175"/>
                    <a:pt x="7620" y="74034"/>
                    <a:pt x="8890" y="72046"/>
                  </a:cubicBezTo>
                  <a:cubicBezTo>
                    <a:pt x="10160" y="68834"/>
                    <a:pt x="12700" y="6531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744" y="30480"/>
                    <a:pt x="75255" y="29210"/>
                  </a:cubicBezTo>
                  <a:cubicBezTo>
                    <a:pt x="104804" y="25400"/>
                    <a:pt x="134353" y="22860"/>
                    <a:pt x="164996" y="20320"/>
                  </a:cubicBezTo>
                  <a:cubicBezTo>
                    <a:pt x="185790" y="17780"/>
                    <a:pt x="206584" y="16510"/>
                    <a:pt x="226283" y="13970"/>
                  </a:cubicBezTo>
                  <a:cubicBezTo>
                    <a:pt x="245982" y="11430"/>
                    <a:pt x="266776" y="8890"/>
                    <a:pt x="286475" y="8890"/>
                  </a:cubicBezTo>
                  <a:cubicBezTo>
                    <a:pt x="308363" y="7620"/>
                    <a:pt x="330251" y="10160"/>
                    <a:pt x="352140" y="8890"/>
                  </a:cubicBezTo>
                  <a:cubicBezTo>
                    <a:pt x="379500" y="8890"/>
                    <a:pt x="875265" y="6350"/>
                    <a:pt x="902626" y="5080"/>
                  </a:cubicBezTo>
                  <a:cubicBezTo>
                    <a:pt x="928891" y="3810"/>
                    <a:pt x="955157" y="2540"/>
                    <a:pt x="982517" y="2540"/>
                  </a:cubicBezTo>
                  <a:cubicBezTo>
                    <a:pt x="1027388" y="1270"/>
                    <a:pt x="1071164" y="0"/>
                    <a:pt x="1116035" y="0"/>
                  </a:cubicBezTo>
                  <a:cubicBezTo>
                    <a:pt x="1134640" y="0"/>
                    <a:pt x="1154339" y="2540"/>
                    <a:pt x="1172944" y="2540"/>
                  </a:cubicBezTo>
                  <a:cubicBezTo>
                    <a:pt x="1224381" y="3810"/>
                    <a:pt x="1276912" y="5080"/>
                    <a:pt x="1328349" y="7620"/>
                  </a:cubicBezTo>
                  <a:cubicBezTo>
                    <a:pt x="1355710" y="8890"/>
                    <a:pt x="1383070" y="12700"/>
                    <a:pt x="1410430" y="16510"/>
                  </a:cubicBezTo>
                  <a:cubicBezTo>
                    <a:pt x="1416996" y="16510"/>
                    <a:pt x="1423563" y="16510"/>
                    <a:pt x="1429035" y="16510"/>
                  </a:cubicBezTo>
                  <a:cubicBezTo>
                    <a:pt x="1439747" y="17780"/>
                    <a:pt x="1448637" y="20320"/>
                    <a:pt x="1458797" y="21590"/>
                  </a:cubicBezTo>
                  <a:close/>
                  <a:moveTo>
                    <a:pt x="1468957" y="299774"/>
                  </a:moveTo>
                  <a:cubicBezTo>
                    <a:pt x="1470227" y="283264"/>
                    <a:pt x="1471497" y="270564"/>
                    <a:pt x="1471497" y="257864"/>
                  </a:cubicBezTo>
                  <a:cubicBezTo>
                    <a:pt x="1470227" y="247012"/>
                    <a:pt x="1468957" y="238906"/>
                    <a:pt x="1468957" y="230189"/>
                  </a:cubicBezTo>
                  <a:cubicBezTo>
                    <a:pt x="1468957" y="226212"/>
                    <a:pt x="1471497" y="222236"/>
                    <a:pt x="1470227" y="218259"/>
                  </a:cubicBezTo>
                  <a:cubicBezTo>
                    <a:pt x="1470227" y="214588"/>
                    <a:pt x="1468957" y="210765"/>
                    <a:pt x="1467687" y="207094"/>
                  </a:cubicBezTo>
                  <a:cubicBezTo>
                    <a:pt x="1462607" y="201435"/>
                    <a:pt x="1451177" y="84281"/>
                    <a:pt x="1451177" y="78623"/>
                  </a:cubicBezTo>
                  <a:cubicBezTo>
                    <a:pt x="1448637" y="73881"/>
                    <a:pt x="1446097" y="68987"/>
                    <a:pt x="1443557" y="63500"/>
                  </a:cubicBezTo>
                  <a:cubicBezTo>
                    <a:pt x="1442287" y="44450"/>
                    <a:pt x="1441017" y="43180"/>
                    <a:pt x="1425752" y="41910"/>
                  </a:cubicBezTo>
                  <a:cubicBezTo>
                    <a:pt x="1422468" y="41910"/>
                    <a:pt x="1420280" y="41910"/>
                    <a:pt x="1416996" y="40640"/>
                  </a:cubicBezTo>
                  <a:cubicBezTo>
                    <a:pt x="1389636" y="36830"/>
                    <a:pt x="1361182" y="31750"/>
                    <a:pt x="1333822" y="30480"/>
                  </a:cubicBezTo>
                  <a:cubicBezTo>
                    <a:pt x="1267063" y="26670"/>
                    <a:pt x="1199210" y="25400"/>
                    <a:pt x="1132451" y="22860"/>
                  </a:cubicBezTo>
                  <a:cubicBezTo>
                    <a:pt x="1122601" y="22860"/>
                    <a:pt x="1111657" y="22860"/>
                    <a:pt x="1101808" y="22860"/>
                  </a:cubicBezTo>
                  <a:cubicBezTo>
                    <a:pt x="1085391" y="22860"/>
                    <a:pt x="1068975" y="22860"/>
                    <a:pt x="1053654" y="22860"/>
                  </a:cubicBezTo>
                  <a:cubicBezTo>
                    <a:pt x="1018633" y="22860"/>
                    <a:pt x="983612" y="22860"/>
                    <a:pt x="949685" y="24130"/>
                  </a:cubicBezTo>
                  <a:cubicBezTo>
                    <a:pt x="920136" y="25400"/>
                    <a:pt x="422181" y="29210"/>
                    <a:pt x="392633" y="29210"/>
                  </a:cubicBezTo>
                  <a:cubicBezTo>
                    <a:pt x="344479" y="29210"/>
                    <a:pt x="296325" y="26670"/>
                    <a:pt x="248171" y="33020"/>
                  </a:cubicBezTo>
                  <a:cubicBezTo>
                    <a:pt x="223000" y="36830"/>
                    <a:pt x="198923" y="36830"/>
                    <a:pt x="174846" y="38100"/>
                  </a:cubicBezTo>
                  <a:cubicBezTo>
                    <a:pt x="133258" y="41910"/>
                    <a:pt x="91671" y="45720"/>
                    <a:pt x="49530" y="50800"/>
                  </a:cubicBezTo>
                  <a:cubicBezTo>
                    <a:pt x="36830" y="50800"/>
                    <a:pt x="34290" y="53340"/>
                    <a:pt x="33020" y="64858"/>
                  </a:cubicBezTo>
                  <a:cubicBezTo>
                    <a:pt x="31750" y="67611"/>
                    <a:pt x="31750" y="70364"/>
                    <a:pt x="30480" y="73117"/>
                  </a:cubicBezTo>
                  <a:cubicBezTo>
                    <a:pt x="29210" y="77705"/>
                    <a:pt x="26670" y="82140"/>
                    <a:pt x="25400" y="86729"/>
                  </a:cubicBezTo>
                  <a:cubicBezTo>
                    <a:pt x="20320" y="91623"/>
                    <a:pt x="26670" y="211224"/>
                    <a:pt x="29210" y="216118"/>
                  </a:cubicBezTo>
                  <a:cubicBezTo>
                    <a:pt x="29210" y="221318"/>
                    <a:pt x="29210" y="226671"/>
                    <a:pt x="30480" y="231871"/>
                  </a:cubicBezTo>
                  <a:cubicBezTo>
                    <a:pt x="30480" y="235694"/>
                    <a:pt x="33020" y="239518"/>
                    <a:pt x="33020" y="243342"/>
                  </a:cubicBezTo>
                  <a:cubicBezTo>
                    <a:pt x="33020" y="247471"/>
                    <a:pt x="33020" y="251600"/>
                    <a:pt x="31750" y="257864"/>
                  </a:cubicBezTo>
                  <a:cubicBezTo>
                    <a:pt x="31750" y="261674"/>
                    <a:pt x="31750" y="264214"/>
                    <a:pt x="31750" y="268024"/>
                  </a:cubicBezTo>
                  <a:cubicBezTo>
                    <a:pt x="31750" y="278184"/>
                    <a:pt x="35560" y="281994"/>
                    <a:pt x="44450" y="281994"/>
                  </a:cubicBezTo>
                  <a:cubicBezTo>
                    <a:pt x="59933" y="281994"/>
                    <a:pt x="75255" y="283264"/>
                    <a:pt x="89482" y="283264"/>
                  </a:cubicBezTo>
                  <a:cubicBezTo>
                    <a:pt x="110276" y="283264"/>
                    <a:pt x="132164" y="280724"/>
                    <a:pt x="152958" y="283264"/>
                  </a:cubicBezTo>
                  <a:cubicBezTo>
                    <a:pt x="186884" y="287074"/>
                    <a:pt x="220811" y="289614"/>
                    <a:pt x="254737" y="288344"/>
                  </a:cubicBezTo>
                  <a:cubicBezTo>
                    <a:pt x="276626" y="287074"/>
                    <a:pt x="297419" y="289614"/>
                    <a:pt x="319307" y="289614"/>
                  </a:cubicBezTo>
                  <a:cubicBezTo>
                    <a:pt x="351045" y="289614"/>
                    <a:pt x="382783" y="288344"/>
                    <a:pt x="414521" y="289614"/>
                  </a:cubicBezTo>
                  <a:cubicBezTo>
                    <a:pt x="461580" y="290884"/>
                    <a:pt x="978140" y="280724"/>
                    <a:pt x="1026294" y="283264"/>
                  </a:cubicBezTo>
                  <a:cubicBezTo>
                    <a:pt x="1047087" y="284534"/>
                    <a:pt x="1067881" y="285804"/>
                    <a:pt x="1087580" y="285804"/>
                  </a:cubicBezTo>
                  <a:cubicBezTo>
                    <a:pt x="1123696" y="288344"/>
                    <a:pt x="1158717" y="284534"/>
                    <a:pt x="1194832" y="288344"/>
                  </a:cubicBezTo>
                  <a:cubicBezTo>
                    <a:pt x="1224381" y="290884"/>
                    <a:pt x="1253930" y="290884"/>
                    <a:pt x="1283479" y="293424"/>
                  </a:cubicBezTo>
                  <a:cubicBezTo>
                    <a:pt x="1327255" y="297234"/>
                    <a:pt x="1371031" y="299774"/>
                    <a:pt x="1414807" y="301044"/>
                  </a:cubicBezTo>
                  <a:cubicBezTo>
                    <a:pt x="1431224" y="301044"/>
                    <a:pt x="1448637" y="299774"/>
                    <a:pt x="1468957" y="29977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541866" y="3754097"/>
            <a:ext cx="35736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lang="en-US" sz="4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1048999" y="3560763"/>
            <a:ext cx="4385991" cy="5606821"/>
            <a:chOff x="0" y="0"/>
            <a:chExt cx="1515823" cy="2352834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1492963" cy="2324894"/>
            </a:xfrm>
            <a:custGeom>
              <a:avLst/>
              <a:gdLst/>
              <a:ahLst/>
              <a:cxnLst/>
              <a:rect l="l" t="t" r="r" b="b"/>
              <a:pathLst>
                <a:path w="1492963" h="2324894">
                  <a:moveTo>
                    <a:pt x="1492963" y="2324894"/>
                  </a:moveTo>
                  <a:lnTo>
                    <a:pt x="0" y="2317274"/>
                  </a:lnTo>
                  <a:lnTo>
                    <a:pt x="0" y="819561"/>
                  </a:lnTo>
                  <a:lnTo>
                    <a:pt x="17780" y="19050"/>
                  </a:lnTo>
                  <a:lnTo>
                    <a:pt x="742284" y="0"/>
                  </a:lnTo>
                  <a:lnTo>
                    <a:pt x="1473913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1522173" cy="2351564"/>
            </a:xfrm>
            <a:custGeom>
              <a:avLst/>
              <a:gdLst/>
              <a:ahLst/>
              <a:cxnLst/>
              <a:rect l="l" t="t" r="r" b="b"/>
              <a:pathLst>
                <a:path w="1522173" h="2351564">
                  <a:moveTo>
                    <a:pt x="1487883" y="21590"/>
                  </a:moveTo>
                  <a:cubicBezTo>
                    <a:pt x="1489153" y="34290"/>
                    <a:pt x="1489153" y="44450"/>
                    <a:pt x="1490423" y="54610"/>
                  </a:cubicBezTo>
                  <a:cubicBezTo>
                    <a:pt x="1492963" y="98777"/>
                    <a:pt x="1494233" y="148642"/>
                    <a:pt x="1496773" y="196727"/>
                  </a:cubicBezTo>
                  <a:cubicBezTo>
                    <a:pt x="1496773" y="266182"/>
                    <a:pt x="1509473" y="1635696"/>
                    <a:pt x="1515823" y="1705152"/>
                  </a:cubicBezTo>
                  <a:cubicBezTo>
                    <a:pt x="1522173" y="1810225"/>
                    <a:pt x="1518363" y="1917079"/>
                    <a:pt x="1518363" y="2022152"/>
                  </a:cubicBezTo>
                  <a:cubicBezTo>
                    <a:pt x="1518363" y="2114759"/>
                    <a:pt x="1519633" y="2200243"/>
                    <a:pt x="1520903" y="2290604"/>
                  </a:cubicBezTo>
                  <a:cubicBezTo>
                    <a:pt x="1520903" y="2312194"/>
                    <a:pt x="1520903" y="2326164"/>
                    <a:pt x="1520903" y="2350294"/>
                  </a:cubicBezTo>
                  <a:cubicBezTo>
                    <a:pt x="1498043" y="2350294"/>
                    <a:pt x="1477723" y="2351564"/>
                    <a:pt x="1458027" y="2350294"/>
                  </a:cubicBezTo>
                  <a:cubicBezTo>
                    <a:pt x="1385391" y="2345214"/>
                    <a:pt x="1311638" y="2351564"/>
                    <a:pt x="1239002" y="2346484"/>
                  </a:cubicBezTo>
                  <a:cubicBezTo>
                    <a:pt x="1195421" y="2342674"/>
                    <a:pt x="1152957" y="2345214"/>
                    <a:pt x="1109375" y="2342674"/>
                  </a:cubicBezTo>
                  <a:cubicBezTo>
                    <a:pt x="1089261" y="2341404"/>
                    <a:pt x="1069146" y="2340134"/>
                    <a:pt x="1049032" y="2338864"/>
                  </a:cubicBezTo>
                  <a:cubicBezTo>
                    <a:pt x="1036739" y="2338864"/>
                    <a:pt x="1025565" y="2340134"/>
                    <a:pt x="1013273" y="2340134"/>
                  </a:cubicBezTo>
                  <a:cubicBezTo>
                    <a:pt x="981983" y="2338864"/>
                    <a:pt x="895938" y="2340134"/>
                    <a:pt x="864649" y="2338864"/>
                  </a:cubicBezTo>
                  <a:cubicBezTo>
                    <a:pt x="842299" y="2337594"/>
                    <a:pt x="395310" y="2346484"/>
                    <a:pt x="372961" y="2345214"/>
                  </a:cubicBezTo>
                  <a:cubicBezTo>
                    <a:pt x="367373" y="2345214"/>
                    <a:pt x="360668" y="2346484"/>
                    <a:pt x="355081" y="2346484"/>
                  </a:cubicBezTo>
                  <a:cubicBezTo>
                    <a:pt x="341671" y="2346484"/>
                    <a:pt x="329379" y="2347754"/>
                    <a:pt x="315969" y="2347754"/>
                  </a:cubicBezTo>
                  <a:cubicBezTo>
                    <a:pt x="282445" y="2347754"/>
                    <a:pt x="250038" y="2346484"/>
                    <a:pt x="216514" y="2345214"/>
                  </a:cubicBezTo>
                  <a:cubicBezTo>
                    <a:pt x="196400" y="2343944"/>
                    <a:pt x="176285" y="2342674"/>
                    <a:pt x="157288" y="2341404"/>
                  </a:cubicBezTo>
                  <a:cubicBezTo>
                    <a:pt x="121529" y="2340134"/>
                    <a:pt x="85770" y="2338864"/>
                    <a:pt x="48260" y="2338864"/>
                  </a:cubicBezTo>
                  <a:cubicBezTo>
                    <a:pt x="38100" y="2338864"/>
                    <a:pt x="29210" y="2338864"/>
                    <a:pt x="19050" y="2337594"/>
                  </a:cubicBezTo>
                  <a:cubicBezTo>
                    <a:pt x="10160" y="2336324"/>
                    <a:pt x="5080" y="2329974"/>
                    <a:pt x="7620" y="2321084"/>
                  </a:cubicBezTo>
                  <a:cubicBezTo>
                    <a:pt x="16510" y="2289288"/>
                    <a:pt x="12700" y="2244765"/>
                    <a:pt x="11430" y="2198462"/>
                  </a:cubicBezTo>
                  <a:cubicBezTo>
                    <a:pt x="10160" y="2104074"/>
                    <a:pt x="6350" y="2011467"/>
                    <a:pt x="7620" y="1917079"/>
                  </a:cubicBezTo>
                  <a:cubicBezTo>
                    <a:pt x="5080" y="1799539"/>
                    <a:pt x="0" y="344541"/>
                    <a:pt x="7620" y="225221"/>
                  </a:cubicBezTo>
                  <a:cubicBezTo>
                    <a:pt x="8890" y="202069"/>
                    <a:pt x="7620" y="177137"/>
                    <a:pt x="8890" y="153985"/>
                  </a:cubicBezTo>
                  <a:cubicBezTo>
                    <a:pt x="10160" y="116586"/>
                    <a:pt x="12700" y="756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833" y="30480"/>
                    <a:pt x="75713" y="29210"/>
                  </a:cubicBezTo>
                  <a:cubicBezTo>
                    <a:pt x="105884" y="25400"/>
                    <a:pt x="136056" y="22860"/>
                    <a:pt x="167345" y="20320"/>
                  </a:cubicBezTo>
                  <a:cubicBezTo>
                    <a:pt x="188577" y="17780"/>
                    <a:pt x="209809" y="16510"/>
                    <a:pt x="229924" y="13970"/>
                  </a:cubicBezTo>
                  <a:cubicBezTo>
                    <a:pt x="250038" y="11430"/>
                    <a:pt x="271270" y="8890"/>
                    <a:pt x="291385" y="8890"/>
                  </a:cubicBezTo>
                  <a:cubicBezTo>
                    <a:pt x="313734" y="7620"/>
                    <a:pt x="336084" y="10160"/>
                    <a:pt x="358433" y="8890"/>
                  </a:cubicBezTo>
                  <a:cubicBezTo>
                    <a:pt x="386370" y="8890"/>
                    <a:pt x="892585" y="6350"/>
                    <a:pt x="920522" y="5080"/>
                  </a:cubicBezTo>
                  <a:cubicBezTo>
                    <a:pt x="947342" y="3810"/>
                    <a:pt x="974161" y="2540"/>
                    <a:pt x="1002098" y="2540"/>
                  </a:cubicBezTo>
                  <a:cubicBezTo>
                    <a:pt x="1047914" y="1270"/>
                    <a:pt x="1092613" y="0"/>
                    <a:pt x="1138430" y="0"/>
                  </a:cubicBezTo>
                  <a:cubicBezTo>
                    <a:pt x="1157427" y="0"/>
                    <a:pt x="1177541" y="2540"/>
                    <a:pt x="1196538" y="2540"/>
                  </a:cubicBezTo>
                  <a:cubicBezTo>
                    <a:pt x="1249059" y="3810"/>
                    <a:pt x="1302698" y="5080"/>
                    <a:pt x="1355219" y="7620"/>
                  </a:cubicBezTo>
                  <a:cubicBezTo>
                    <a:pt x="1383156" y="8890"/>
                    <a:pt x="1411093" y="12700"/>
                    <a:pt x="1439030" y="16510"/>
                  </a:cubicBezTo>
                  <a:cubicBezTo>
                    <a:pt x="1445735" y="16510"/>
                    <a:pt x="1452439" y="16510"/>
                    <a:pt x="1458027" y="16510"/>
                  </a:cubicBezTo>
                  <a:cubicBezTo>
                    <a:pt x="1468833" y="17780"/>
                    <a:pt x="1477723" y="20320"/>
                    <a:pt x="1487883" y="21590"/>
                  </a:cubicBezTo>
                  <a:close/>
                  <a:moveTo>
                    <a:pt x="1498043" y="2333784"/>
                  </a:moveTo>
                  <a:cubicBezTo>
                    <a:pt x="1499313" y="2317274"/>
                    <a:pt x="1500583" y="2304574"/>
                    <a:pt x="1500583" y="2291874"/>
                  </a:cubicBezTo>
                  <a:cubicBezTo>
                    <a:pt x="1499313" y="2191338"/>
                    <a:pt x="1498043" y="2096950"/>
                    <a:pt x="1498043" y="1995439"/>
                  </a:cubicBezTo>
                  <a:cubicBezTo>
                    <a:pt x="1498043" y="1949135"/>
                    <a:pt x="1500583" y="1902832"/>
                    <a:pt x="1499313" y="1856528"/>
                  </a:cubicBezTo>
                  <a:cubicBezTo>
                    <a:pt x="1499313" y="1813787"/>
                    <a:pt x="1498043" y="1769264"/>
                    <a:pt x="1496773" y="1726522"/>
                  </a:cubicBezTo>
                  <a:cubicBezTo>
                    <a:pt x="1491693" y="1660629"/>
                    <a:pt x="1480263" y="296457"/>
                    <a:pt x="1480263" y="230564"/>
                  </a:cubicBezTo>
                  <a:cubicBezTo>
                    <a:pt x="1477723" y="175356"/>
                    <a:pt x="1475183" y="118367"/>
                    <a:pt x="1472643" y="63500"/>
                  </a:cubicBezTo>
                  <a:cubicBezTo>
                    <a:pt x="1471373" y="44450"/>
                    <a:pt x="1470103" y="43180"/>
                    <a:pt x="1454674" y="41910"/>
                  </a:cubicBezTo>
                  <a:cubicBezTo>
                    <a:pt x="1451322" y="41910"/>
                    <a:pt x="1449087" y="41910"/>
                    <a:pt x="1445735" y="40640"/>
                  </a:cubicBezTo>
                  <a:cubicBezTo>
                    <a:pt x="1417798" y="36830"/>
                    <a:pt x="1388743" y="31750"/>
                    <a:pt x="1360807" y="30480"/>
                  </a:cubicBezTo>
                  <a:cubicBezTo>
                    <a:pt x="1292641" y="26670"/>
                    <a:pt x="1223357" y="25400"/>
                    <a:pt x="1155192" y="22860"/>
                  </a:cubicBezTo>
                  <a:cubicBezTo>
                    <a:pt x="1145134" y="22860"/>
                    <a:pt x="1133960" y="22860"/>
                    <a:pt x="1123902" y="22860"/>
                  </a:cubicBezTo>
                  <a:cubicBezTo>
                    <a:pt x="1107140" y="22860"/>
                    <a:pt x="1090378" y="22860"/>
                    <a:pt x="1074734" y="22860"/>
                  </a:cubicBezTo>
                  <a:cubicBezTo>
                    <a:pt x="1038974" y="22860"/>
                    <a:pt x="1003215" y="22860"/>
                    <a:pt x="968574" y="24130"/>
                  </a:cubicBezTo>
                  <a:cubicBezTo>
                    <a:pt x="938402" y="25400"/>
                    <a:pt x="429952" y="29210"/>
                    <a:pt x="399780" y="29210"/>
                  </a:cubicBezTo>
                  <a:cubicBezTo>
                    <a:pt x="350611" y="29210"/>
                    <a:pt x="301442" y="26670"/>
                    <a:pt x="252273" y="33020"/>
                  </a:cubicBezTo>
                  <a:cubicBezTo>
                    <a:pt x="226572" y="36830"/>
                    <a:pt x="201987" y="36830"/>
                    <a:pt x="177403" y="38100"/>
                  </a:cubicBezTo>
                  <a:cubicBezTo>
                    <a:pt x="134939" y="41910"/>
                    <a:pt x="92475" y="45720"/>
                    <a:pt x="49530" y="50800"/>
                  </a:cubicBezTo>
                  <a:cubicBezTo>
                    <a:pt x="36830" y="50800"/>
                    <a:pt x="34290" y="53340"/>
                    <a:pt x="33020" y="70282"/>
                  </a:cubicBezTo>
                  <a:cubicBezTo>
                    <a:pt x="31750" y="102339"/>
                    <a:pt x="31750" y="134395"/>
                    <a:pt x="30480" y="166451"/>
                  </a:cubicBezTo>
                  <a:cubicBezTo>
                    <a:pt x="29210" y="219878"/>
                    <a:pt x="26670" y="271524"/>
                    <a:pt x="25400" y="324952"/>
                  </a:cubicBezTo>
                  <a:cubicBezTo>
                    <a:pt x="20320" y="381940"/>
                    <a:pt x="26670" y="1774607"/>
                    <a:pt x="29210" y="1831596"/>
                  </a:cubicBezTo>
                  <a:cubicBezTo>
                    <a:pt x="29210" y="1892146"/>
                    <a:pt x="29210" y="1954478"/>
                    <a:pt x="30480" y="2015029"/>
                  </a:cubicBezTo>
                  <a:cubicBezTo>
                    <a:pt x="30480" y="2059551"/>
                    <a:pt x="33020" y="2104074"/>
                    <a:pt x="33020" y="2148596"/>
                  </a:cubicBezTo>
                  <a:cubicBezTo>
                    <a:pt x="33020" y="2196681"/>
                    <a:pt x="33020" y="2244765"/>
                    <a:pt x="31750" y="2291874"/>
                  </a:cubicBezTo>
                  <a:cubicBezTo>
                    <a:pt x="31750" y="2295684"/>
                    <a:pt x="31750" y="2298224"/>
                    <a:pt x="31750" y="2302034"/>
                  </a:cubicBezTo>
                  <a:cubicBezTo>
                    <a:pt x="31750" y="2312194"/>
                    <a:pt x="35560" y="2316004"/>
                    <a:pt x="44450" y="2316004"/>
                  </a:cubicBezTo>
                  <a:cubicBezTo>
                    <a:pt x="60068" y="2316004"/>
                    <a:pt x="75713" y="2317274"/>
                    <a:pt x="90240" y="2317274"/>
                  </a:cubicBezTo>
                  <a:cubicBezTo>
                    <a:pt x="111472" y="2317274"/>
                    <a:pt x="133821" y="2314734"/>
                    <a:pt x="155053" y="2317274"/>
                  </a:cubicBezTo>
                  <a:cubicBezTo>
                    <a:pt x="189695" y="2321084"/>
                    <a:pt x="224337" y="2323624"/>
                    <a:pt x="258978" y="2322354"/>
                  </a:cubicBezTo>
                  <a:cubicBezTo>
                    <a:pt x="281328" y="2321084"/>
                    <a:pt x="302560" y="2323624"/>
                    <a:pt x="324909" y="2323624"/>
                  </a:cubicBezTo>
                  <a:cubicBezTo>
                    <a:pt x="357316" y="2323624"/>
                    <a:pt x="389723" y="2322354"/>
                    <a:pt x="422129" y="2323624"/>
                  </a:cubicBezTo>
                  <a:cubicBezTo>
                    <a:pt x="470181" y="2324894"/>
                    <a:pt x="997628" y="2314734"/>
                    <a:pt x="1046797" y="2317274"/>
                  </a:cubicBezTo>
                  <a:cubicBezTo>
                    <a:pt x="1068029" y="2318544"/>
                    <a:pt x="1089261" y="2319814"/>
                    <a:pt x="1109375" y="2319814"/>
                  </a:cubicBezTo>
                  <a:cubicBezTo>
                    <a:pt x="1146252" y="2322354"/>
                    <a:pt x="1182011" y="2318544"/>
                    <a:pt x="1218888" y="2322354"/>
                  </a:cubicBezTo>
                  <a:cubicBezTo>
                    <a:pt x="1249059" y="2324894"/>
                    <a:pt x="1279231" y="2324894"/>
                    <a:pt x="1309403" y="2327434"/>
                  </a:cubicBezTo>
                  <a:cubicBezTo>
                    <a:pt x="1354102" y="2331244"/>
                    <a:pt x="1398801" y="2333784"/>
                    <a:pt x="1443500" y="2335054"/>
                  </a:cubicBezTo>
                  <a:cubicBezTo>
                    <a:pt x="1460262" y="2335054"/>
                    <a:pt x="1477723" y="2333784"/>
                    <a:pt x="1498043" y="233378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0800000">
            <a:off x="11006986" y="3560760"/>
            <a:ext cx="4392379" cy="1142671"/>
            <a:chOff x="0" y="0"/>
            <a:chExt cx="1486737" cy="318824"/>
          </a:xfrm>
        </p:grpSpPr>
        <p:sp>
          <p:nvSpPr>
            <p:cNvPr id="16" name="Freeform 16"/>
            <p:cNvSpPr/>
            <p:nvPr/>
          </p:nvSpPr>
          <p:spPr>
            <a:xfrm>
              <a:off x="10160" y="16510"/>
              <a:ext cx="1463877" cy="290884"/>
            </a:xfrm>
            <a:custGeom>
              <a:avLst/>
              <a:gdLst/>
              <a:ahLst/>
              <a:cxnLst/>
              <a:rect l="l" t="t" r="r" b="b"/>
              <a:pathLst>
                <a:path w="1463877" h="290884">
                  <a:moveTo>
                    <a:pt x="1463877" y="290884"/>
                  </a:moveTo>
                  <a:lnTo>
                    <a:pt x="0" y="283264"/>
                  </a:lnTo>
                  <a:lnTo>
                    <a:pt x="0" y="114113"/>
                  </a:lnTo>
                  <a:lnTo>
                    <a:pt x="17780" y="19050"/>
                  </a:lnTo>
                  <a:lnTo>
                    <a:pt x="727778" y="0"/>
                  </a:lnTo>
                  <a:lnTo>
                    <a:pt x="1444827" y="5080"/>
                  </a:lnTo>
                  <a:close/>
                </a:path>
              </a:pathLst>
            </a:custGeom>
            <a:solidFill>
              <a:srgbClr val="FCD7D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3810" y="0"/>
              <a:ext cx="1493087" cy="317554"/>
            </a:xfrm>
            <a:custGeom>
              <a:avLst/>
              <a:gdLst/>
              <a:ahLst/>
              <a:cxnLst/>
              <a:rect l="l" t="t" r="r" b="b"/>
              <a:pathLst>
                <a:path w="1493087" h="317554">
                  <a:moveTo>
                    <a:pt x="1458797" y="21590"/>
                  </a:moveTo>
                  <a:cubicBezTo>
                    <a:pt x="1460067" y="34290"/>
                    <a:pt x="1460067" y="44450"/>
                    <a:pt x="1461337" y="54610"/>
                  </a:cubicBezTo>
                  <a:cubicBezTo>
                    <a:pt x="1463877" y="67305"/>
                    <a:pt x="1465147" y="71587"/>
                    <a:pt x="1467687" y="75717"/>
                  </a:cubicBezTo>
                  <a:cubicBezTo>
                    <a:pt x="1467687" y="81681"/>
                    <a:pt x="1480387" y="199294"/>
                    <a:pt x="1486737" y="205259"/>
                  </a:cubicBezTo>
                  <a:cubicBezTo>
                    <a:pt x="1493087" y="214283"/>
                    <a:pt x="1489277" y="223459"/>
                    <a:pt x="1489277" y="232483"/>
                  </a:cubicBezTo>
                  <a:cubicBezTo>
                    <a:pt x="1489277" y="240436"/>
                    <a:pt x="1490547" y="247777"/>
                    <a:pt x="1491817" y="256594"/>
                  </a:cubicBezTo>
                  <a:cubicBezTo>
                    <a:pt x="1491817" y="278184"/>
                    <a:pt x="1491817" y="292154"/>
                    <a:pt x="1491817" y="316284"/>
                  </a:cubicBezTo>
                  <a:cubicBezTo>
                    <a:pt x="1468957" y="316284"/>
                    <a:pt x="1448637" y="317554"/>
                    <a:pt x="1429035" y="316284"/>
                  </a:cubicBezTo>
                  <a:cubicBezTo>
                    <a:pt x="1357898" y="311204"/>
                    <a:pt x="1285668" y="317554"/>
                    <a:pt x="1214531" y="312474"/>
                  </a:cubicBezTo>
                  <a:cubicBezTo>
                    <a:pt x="1171849" y="308664"/>
                    <a:pt x="1130262" y="311204"/>
                    <a:pt x="1087580" y="308664"/>
                  </a:cubicBezTo>
                  <a:cubicBezTo>
                    <a:pt x="1067881" y="307394"/>
                    <a:pt x="1048182" y="306124"/>
                    <a:pt x="1028482" y="304854"/>
                  </a:cubicBezTo>
                  <a:cubicBezTo>
                    <a:pt x="1016444" y="304854"/>
                    <a:pt x="1005500" y="306124"/>
                    <a:pt x="993461" y="306124"/>
                  </a:cubicBezTo>
                  <a:cubicBezTo>
                    <a:pt x="962818" y="304854"/>
                    <a:pt x="878549" y="306124"/>
                    <a:pt x="847905" y="304854"/>
                  </a:cubicBezTo>
                  <a:cubicBezTo>
                    <a:pt x="826017" y="303584"/>
                    <a:pt x="388255" y="312474"/>
                    <a:pt x="366367" y="311204"/>
                  </a:cubicBezTo>
                  <a:cubicBezTo>
                    <a:pt x="360895" y="311204"/>
                    <a:pt x="354328" y="312474"/>
                    <a:pt x="348856" y="312474"/>
                  </a:cubicBezTo>
                  <a:cubicBezTo>
                    <a:pt x="335723" y="312474"/>
                    <a:pt x="323685" y="313744"/>
                    <a:pt x="310552" y="313744"/>
                  </a:cubicBezTo>
                  <a:cubicBezTo>
                    <a:pt x="277720" y="313744"/>
                    <a:pt x="245982" y="312474"/>
                    <a:pt x="213150" y="311204"/>
                  </a:cubicBezTo>
                  <a:cubicBezTo>
                    <a:pt x="193451" y="309934"/>
                    <a:pt x="173751" y="308664"/>
                    <a:pt x="155146" y="307394"/>
                  </a:cubicBezTo>
                  <a:cubicBezTo>
                    <a:pt x="120126" y="306124"/>
                    <a:pt x="85105" y="304854"/>
                    <a:pt x="48260" y="304854"/>
                  </a:cubicBezTo>
                  <a:cubicBezTo>
                    <a:pt x="38100" y="304854"/>
                    <a:pt x="29210" y="304854"/>
                    <a:pt x="19050" y="303584"/>
                  </a:cubicBezTo>
                  <a:cubicBezTo>
                    <a:pt x="10160" y="302314"/>
                    <a:pt x="5080" y="295964"/>
                    <a:pt x="7620" y="287074"/>
                  </a:cubicBezTo>
                  <a:cubicBezTo>
                    <a:pt x="16510" y="255424"/>
                    <a:pt x="12700" y="251600"/>
                    <a:pt x="11430" y="247624"/>
                  </a:cubicBezTo>
                  <a:cubicBezTo>
                    <a:pt x="10160" y="239518"/>
                    <a:pt x="6350" y="231565"/>
                    <a:pt x="7620" y="223459"/>
                  </a:cubicBezTo>
                  <a:cubicBezTo>
                    <a:pt x="5080" y="213365"/>
                    <a:pt x="0" y="88411"/>
                    <a:pt x="7620" y="78164"/>
                  </a:cubicBezTo>
                  <a:cubicBezTo>
                    <a:pt x="8890" y="76175"/>
                    <a:pt x="7620" y="74034"/>
                    <a:pt x="8890" y="72046"/>
                  </a:cubicBezTo>
                  <a:cubicBezTo>
                    <a:pt x="10160" y="68834"/>
                    <a:pt x="12700" y="6531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744" y="30480"/>
                    <a:pt x="75255" y="29210"/>
                  </a:cubicBezTo>
                  <a:cubicBezTo>
                    <a:pt x="104804" y="25400"/>
                    <a:pt x="134353" y="22860"/>
                    <a:pt x="164996" y="20320"/>
                  </a:cubicBezTo>
                  <a:cubicBezTo>
                    <a:pt x="185790" y="17780"/>
                    <a:pt x="206584" y="16510"/>
                    <a:pt x="226283" y="13970"/>
                  </a:cubicBezTo>
                  <a:cubicBezTo>
                    <a:pt x="245982" y="11430"/>
                    <a:pt x="266776" y="8890"/>
                    <a:pt x="286475" y="8890"/>
                  </a:cubicBezTo>
                  <a:cubicBezTo>
                    <a:pt x="308363" y="7620"/>
                    <a:pt x="330251" y="10160"/>
                    <a:pt x="352140" y="8890"/>
                  </a:cubicBezTo>
                  <a:cubicBezTo>
                    <a:pt x="379500" y="8890"/>
                    <a:pt x="875265" y="6350"/>
                    <a:pt x="902626" y="5080"/>
                  </a:cubicBezTo>
                  <a:cubicBezTo>
                    <a:pt x="928891" y="3810"/>
                    <a:pt x="955157" y="2540"/>
                    <a:pt x="982517" y="2540"/>
                  </a:cubicBezTo>
                  <a:cubicBezTo>
                    <a:pt x="1027388" y="1270"/>
                    <a:pt x="1071164" y="0"/>
                    <a:pt x="1116035" y="0"/>
                  </a:cubicBezTo>
                  <a:cubicBezTo>
                    <a:pt x="1134640" y="0"/>
                    <a:pt x="1154339" y="2540"/>
                    <a:pt x="1172944" y="2540"/>
                  </a:cubicBezTo>
                  <a:cubicBezTo>
                    <a:pt x="1224381" y="3810"/>
                    <a:pt x="1276912" y="5080"/>
                    <a:pt x="1328349" y="7620"/>
                  </a:cubicBezTo>
                  <a:cubicBezTo>
                    <a:pt x="1355710" y="8890"/>
                    <a:pt x="1383070" y="12700"/>
                    <a:pt x="1410430" y="16510"/>
                  </a:cubicBezTo>
                  <a:cubicBezTo>
                    <a:pt x="1416996" y="16510"/>
                    <a:pt x="1423563" y="16510"/>
                    <a:pt x="1429035" y="16510"/>
                  </a:cubicBezTo>
                  <a:cubicBezTo>
                    <a:pt x="1439747" y="17780"/>
                    <a:pt x="1448637" y="20320"/>
                    <a:pt x="1458797" y="21590"/>
                  </a:cubicBezTo>
                  <a:close/>
                  <a:moveTo>
                    <a:pt x="1468957" y="299774"/>
                  </a:moveTo>
                  <a:cubicBezTo>
                    <a:pt x="1470227" y="283264"/>
                    <a:pt x="1471497" y="270564"/>
                    <a:pt x="1471497" y="257864"/>
                  </a:cubicBezTo>
                  <a:cubicBezTo>
                    <a:pt x="1470227" y="247012"/>
                    <a:pt x="1468957" y="238906"/>
                    <a:pt x="1468957" y="230189"/>
                  </a:cubicBezTo>
                  <a:cubicBezTo>
                    <a:pt x="1468957" y="226212"/>
                    <a:pt x="1471497" y="222236"/>
                    <a:pt x="1470227" y="218259"/>
                  </a:cubicBezTo>
                  <a:cubicBezTo>
                    <a:pt x="1470227" y="214588"/>
                    <a:pt x="1468957" y="210765"/>
                    <a:pt x="1467687" y="207094"/>
                  </a:cubicBezTo>
                  <a:cubicBezTo>
                    <a:pt x="1462607" y="201435"/>
                    <a:pt x="1451177" y="84281"/>
                    <a:pt x="1451177" y="78623"/>
                  </a:cubicBezTo>
                  <a:cubicBezTo>
                    <a:pt x="1448637" y="73881"/>
                    <a:pt x="1446097" y="68987"/>
                    <a:pt x="1443557" y="63500"/>
                  </a:cubicBezTo>
                  <a:cubicBezTo>
                    <a:pt x="1442287" y="44450"/>
                    <a:pt x="1441017" y="43180"/>
                    <a:pt x="1425752" y="41910"/>
                  </a:cubicBezTo>
                  <a:cubicBezTo>
                    <a:pt x="1422468" y="41910"/>
                    <a:pt x="1420280" y="41910"/>
                    <a:pt x="1416996" y="40640"/>
                  </a:cubicBezTo>
                  <a:cubicBezTo>
                    <a:pt x="1389636" y="36830"/>
                    <a:pt x="1361182" y="31750"/>
                    <a:pt x="1333822" y="30480"/>
                  </a:cubicBezTo>
                  <a:cubicBezTo>
                    <a:pt x="1267063" y="26670"/>
                    <a:pt x="1199210" y="25400"/>
                    <a:pt x="1132451" y="22860"/>
                  </a:cubicBezTo>
                  <a:cubicBezTo>
                    <a:pt x="1122601" y="22860"/>
                    <a:pt x="1111657" y="22860"/>
                    <a:pt x="1101808" y="22860"/>
                  </a:cubicBezTo>
                  <a:cubicBezTo>
                    <a:pt x="1085391" y="22860"/>
                    <a:pt x="1068975" y="22860"/>
                    <a:pt x="1053654" y="22860"/>
                  </a:cubicBezTo>
                  <a:cubicBezTo>
                    <a:pt x="1018633" y="22860"/>
                    <a:pt x="983612" y="22860"/>
                    <a:pt x="949685" y="24130"/>
                  </a:cubicBezTo>
                  <a:cubicBezTo>
                    <a:pt x="920136" y="25400"/>
                    <a:pt x="422181" y="29210"/>
                    <a:pt x="392633" y="29210"/>
                  </a:cubicBezTo>
                  <a:cubicBezTo>
                    <a:pt x="344479" y="29210"/>
                    <a:pt x="296325" y="26670"/>
                    <a:pt x="248171" y="33020"/>
                  </a:cubicBezTo>
                  <a:cubicBezTo>
                    <a:pt x="223000" y="36830"/>
                    <a:pt x="198923" y="36830"/>
                    <a:pt x="174846" y="38100"/>
                  </a:cubicBezTo>
                  <a:cubicBezTo>
                    <a:pt x="133258" y="41910"/>
                    <a:pt x="91671" y="45720"/>
                    <a:pt x="49530" y="50800"/>
                  </a:cubicBezTo>
                  <a:cubicBezTo>
                    <a:pt x="36830" y="50800"/>
                    <a:pt x="34290" y="53340"/>
                    <a:pt x="33020" y="64858"/>
                  </a:cubicBezTo>
                  <a:cubicBezTo>
                    <a:pt x="31750" y="67611"/>
                    <a:pt x="31750" y="70364"/>
                    <a:pt x="30480" y="73117"/>
                  </a:cubicBezTo>
                  <a:cubicBezTo>
                    <a:pt x="29210" y="77705"/>
                    <a:pt x="26670" y="82140"/>
                    <a:pt x="25400" y="86729"/>
                  </a:cubicBezTo>
                  <a:cubicBezTo>
                    <a:pt x="20320" y="91623"/>
                    <a:pt x="26670" y="211224"/>
                    <a:pt x="29210" y="216118"/>
                  </a:cubicBezTo>
                  <a:cubicBezTo>
                    <a:pt x="29210" y="221318"/>
                    <a:pt x="29210" y="226671"/>
                    <a:pt x="30480" y="231871"/>
                  </a:cubicBezTo>
                  <a:cubicBezTo>
                    <a:pt x="30480" y="235694"/>
                    <a:pt x="33020" y="239518"/>
                    <a:pt x="33020" y="243342"/>
                  </a:cubicBezTo>
                  <a:cubicBezTo>
                    <a:pt x="33020" y="247471"/>
                    <a:pt x="33020" y="251600"/>
                    <a:pt x="31750" y="257864"/>
                  </a:cubicBezTo>
                  <a:cubicBezTo>
                    <a:pt x="31750" y="261674"/>
                    <a:pt x="31750" y="264214"/>
                    <a:pt x="31750" y="268024"/>
                  </a:cubicBezTo>
                  <a:cubicBezTo>
                    <a:pt x="31750" y="278184"/>
                    <a:pt x="35560" y="281994"/>
                    <a:pt x="44450" y="281994"/>
                  </a:cubicBezTo>
                  <a:cubicBezTo>
                    <a:pt x="59933" y="281994"/>
                    <a:pt x="75255" y="283264"/>
                    <a:pt x="89482" y="283264"/>
                  </a:cubicBezTo>
                  <a:cubicBezTo>
                    <a:pt x="110276" y="283264"/>
                    <a:pt x="132164" y="280724"/>
                    <a:pt x="152958" y="283264"/>
                  </a:cubicBezTo>
                  <a:cubicBezTo>
                    <a:pt x="186884" y="287074"/>
                    <a:pt x="220811" y="289614"/>
                    <a:pt x="254737" y="288344"/>
                  </a:cubicBezTo>
                  <a:cubicBezTo>
                    <a:pt x="276626" y="287074"/>
                    <a:pt x="297419" y="289614"/>
                    <a:pt x="319307" y="289614"/>
                  </a:cubicBezTo>
                  <a:cubicBezTo>
                    <a:pt x="351045" y="289614"/>
                    <a:pt x="382783" y="288344"/>
                    <a:pt x="414521" y="289614"/>
                  </a:cubicBezTo>
                  <a:cubicBezTo>
                    <a:pt x="461580" y="290884"/>
                    <a:pt x="978140" y="280724"/>
                    <a:pt x="1026294" y="283264"/>
                  </a:cubicBezTo>
                  <a:cubicBezTo>
                    <a:pt x="1047087" y="284534"/>
                    <a:pt x="1067881" y="285804"/>
                    <a:pt x="1087580" y="285804"/>
                  </a:cubicBezTo>
                  <a:cubicBezTo>
                    <a:pt x="1123696" y="288344"/>
                    <a:pt x="1158717" y="284534"/>
                    <a:pt x="1194832" y="288344"/>
                  </a:cubicBezTo>
                  <a:cubicBezTo>
                    <a:pt x="1224381" y="290884"/>
                    <a:pt x="1253930" y="290884"/>
                    <a:pt x="1283479" y="293424"/>
                  </a:cubicBezTo>
                  <a:cubicBezTo>
                    <a:pt x="1327255" y="297234"/>
                    <a:pt x="1371031" y="299774"/>
                    <a:pt x="1414807" y="301044"/>
                  </a:cubicBezTo>
                  <a:cubicBezTo>
                    <a:pt x="1431224" y="301044"/>
                    <a:pt x="1448637" y="299774"/>
                    <a:pt x="1468957" y="29977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1536912" y="3702903"/>
            <a:ext cx="35736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lang="en-US" sz="4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4513">
            <a:off x="16818967" y="2627817"/>
            <a:ext cx="3420125" cy="240030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3767">
            <a:off x="8861286" y="5876395"/>
            <a:ext cx="1171461" cy="109478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12971" y="8933587"/>
            <a:ext cx="1387338" cy="295125"/>
          </a:xfrm>
          <a:prstGeom prst="rect">
            <a:avLst/>
          </a:prstGeom>
        </p:spPr>
      </p:pic>
      <p:sp>
        <p:nvSpPr>
          <p:cNvPr id="36" name="TextBox 12"/>
          <p:cNvSpPr txBox="1"/>
          <p:nvPr/>
        </p:nvSpPr>
        <p:spPr>
          <a:xfrm>
            <a:off x="3208017" y="5620581"/>
            <a:ext cx="417511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</a:t>
            </a:r>
            <a:r>
              <a:rPr lang="en-US" sz="45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chương VI</a:t>
            </a:r>
            <a:endParaRPr lang="en-US" sz="4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6"/>
          <p:cNvSpPr txBox="1"/>
          <p:nvPr/>
        </p:nvSpPr>
        <p:spPr>
          <a:xfrm>
            <a:off x="12525533" y="5992943"/>
            <a:ext cx="2585011" cy="75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  <a:endParaRPr lang="en-US" sz="4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68586" y="9235822"/>
            <a:ext cx="1387338" cy="295125"/>
          </a:xfrm>
          <a:prstGeom prst="rect">
            <a:avLst/>
          </a:prstGeom>
        </p:spPr>
      </p:pic>
      <p:pic>
        <p:nvPicPr>
          <p:cNvPr id="36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49650" y="4646"/>
            <a:ext cx="2749310" cy="2622155"/>
          </a:xfrm>
          <a:prstGeom prst="rect">
            <a:avLst/>
          </a:prstGeom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42813" y="1186285"/>
            <a:ext cx="1231489" cy="115088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41854" r="30887" b="55189"/>
          <a:stretch>
            <a:fillRect/>
          </a:stretch>
        </p:blipFill>
        <p:spPr>
          <a:xfrm rot="5400000">
            <a:off x="-348015" y="7379163"/>
            <a:ext cx="3169435" cy="3759857"/>
          </a:xfrm>
          <a:prstGeom prst="rect">
            <a:avLst/>
          </a:prstGeom>
        </p:spPr>
      </p:pic>
      <p:pic>
        <p:nvPicPr>
          <p:cNvPr id="41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202572">
            <a:off x="76526" y="-3626"/>
            <a:ext cx="3390938" cy="2379822"/>
          </a:xfrm>
          <a:prstGeom prst="rect">
            <a:avLst/>
          </a:prstGeom>
        </p:spPr>
      </p:pic>
      <p:sp>
        <p:nvSpPr>
          <p:cNvPr id="42" name="TextBox 7"/>
          <p:cNvSpPr txBox="1"/>
          <p:nvPr/>
        </p:nvSpPr>
        <p:spPr>
          <a:xfrm>
            <a:off x="4800600" y="1319392"/>
            <a:ext cx="936828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2"/>
              </a:lnSpc>
            </a:pPr>
            <a:r>
              <a:rPr lang="en-GB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Tóm tắt kiến thức</a:t>
            </a:r>
            <a:r>
              <a:rPr lang="en-GB" sz="5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vi-VN" sz="5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5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VI </a:t>
            </a:r>
            <a:r>
              <a:rPr lang="en-GB" sz="5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từng nhóm</a:t>
            </a:r>
            <a:endParaRPr lang="en-US" sz="5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735451" y="4507263"/>
            <a:ext cx="5331543" cy="4283473"/>
            <a:chOff x="1209406" y="3707223"/>
            <a:chExt cx="3928937" cy="4283473"/>
          </a:xfrm>
        </p:grpSpPr>
        <p:grpSp>
          <p:nvGrpSpPr>
            <p:cNvPr id="5" name="Group 5"/>
            <p:cNvGrpSpPr/>
            <p:nvPr/>
          </p:nvGrpSpPr>
          <p:grpSpPr>
            <a:xfrm>
              <a:off x="1280885" y="3707223"/>
              <a:ext cx="3857458" cy="4283473"/>
              <a:chOff x="-3810" y="0"/>
              <a:chExt cx="1522173" cy="187010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1492963" cy="1853599"/>
              </a:xfrm>
              <a:custGeom>
                <a:avLst/>
                <a:gdLst/>
                <a:ahLst/>
                <a:cxnLst/>
                <a:rect l="l" t="t" r="r" b="b"/>
                <a:pathLst>
                  <a:path w="1492963" h="2324894">
                    <a:moveTo>
                      <a:pt x="1492963" y="2324894"/>
                    </a:moveTo>
                    <a:lnTo>
                      <a:pt x="0" y="2317274"/>
                    </a:lnTo>
                    <a:lnTo>
                      <a:pt x="0" y="819561"/>
                    </a:lnTo>
                    <a:lnTo>
                      <a:pt x="17780" y="19050"/>
                    </a:lnTo>
                    <a:lnTo>
                      <a:pt x="742284" y="0"/>
                    </a:lnTo>
                    <a:lnTo>
                      <a:pt x="1473913" y="50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1522173" cy="1870109"/>
              </a:xfrm>
              <a:custGeom>
                <a:avLst/>
                <a:gdLst/>
                <a:ahLst/>
                <a:cxnLst/>
                <a:rect l="l" t="t" r="r" b="b"/>
                <a:pathLst>
                  <a:path w="1522173" h="2351564">
                    <a:moveTo>
                      <a:pt x="1487883" y="21590"/>
                    </a:moveTo>
                    <a:cubicBezTo>
                      <a:pt x="1489153" y="34290"/>
                      <a:pt x="1489153" y="44450"/>
                      <a:pt x="1490423" y="54610"/>
                    </a:cubicBezTo>
                    <a:cubicBezTo>
                      <a:pt x="1492963" y="98777"/>
                      <a:pt x="1494233" y="148642"/>
                      <a:pt x="1496773" y="196727"/>
                    </a:cubicBezTo>
                    <a:cubicBezTo>
                      <a:pt x="1496773" y="266182"/>
                      <a:pt x="1509473" y="1635696"/>
                      <a:pt x="1515823" y="1705152"/>
                    </a:cubicBezTo>
                    <a:cubicBezTo>
                      <a:pt x="1522173" y="1810225"/>
                      <a:pt x="1518363" y="1917079"/>
                      <a:pt x="1518363" y="2022152"/>
                    </a:cubicBezTo>
                    <a:cubicBezTo>
                      <a:pt x="1518363" y="2114759"/>
                      <a:pt x="1519633" y="2200243"/>
                      <a:pt x="1520903" y="2290604"/>
                    </a:cubicBezTo>
                    <a:cubicBezTo>
                      <a:pt x="1520903" y="2312194"/>
                      <a:pt x="1520903" y="2326164"/>
                      <a:pt x="1520903" y="2350294"/>
                    </a:cubicBezTo>
                    <a:cubicBezTo>
                      <a:pt x="1498043" y="2350294"/>
                      <a:pt x="1477723" y="2351564"/>
                      <a:pt x="1458027" y="2350294"/>
                    </a:cubicBezTo>
                    <a:cubicBezTo>
                      <a:pt x="1385391" y="2345214"/>
                      <a:pt x="1311638" y="2351564"/>
                      <a:pt x="1239002" y="2346484"/>
                    </a:cubicBezTo>
                    <a:cubicBezTo>
                      <a:pt x="1195421" y="2342674"/>
                      <a:pt x="1152957" y="2345214"/>
                      <a:pt x="1109375" y="2342674"/>
                    </a:cubicBezTo>
                    <a:cubicBezTo>
                      <a:pt x="1089261" y="2341404"/>
                      <a:pt x="1069146" y="2340134"/>
                      <a:pt x="1049032" y="2338864"/>
                    </a:cubicBezTo>
                    <a:cubicBezTo>
                      <a:pt x="1036739" y="2338864"/>
                      <a:pt x="1025565" y="2340134"/>
                      <a:pt x="1013273" y="2340134"/>
                    </a:cubicBezTo>
                    <a:cubicBezTo>
                      <a:pt x="981983" y="2338864"/>
                      <a:pt x="895938" y="2340134"/>
                      <a:pt x="864649" y="2338864"/>
                    </a:cubicBezTo>
                    <a:cubicBezTo>
                      <a:pt x="842299" y="2337594"/>
                      <a:pt x="395310" y="2346484"/>
                      <a:pt x="372961" y="2345214"/>
                    </a:cubicBezTo>
                    <a:cubicBezTo>
                      <a:pt x="367373" y="2345214"/>
                      <a:pt x="360668" y="2346484"/>
                      <a:pt x="355081" y="2346484"/>
                    </a:cubicBezTo>
                    <a:cubicBezTo>
                      <a:pt x="341671" y="2346484"/>
                      <a:pt x="329379" y="2347754"/>
                      <a:pt x="315969" y="2347754"/>
                    </a:cubicBezTo>
                    <a:cubicBezTo>
                      <a:pt x="282445" y="2347754"/>
                      <a:pt x="250038" y="2346484"/>
                      <a:pt x="216514" y="2345214"/>
                    </a:cubicBezTo>
                    <a:cubicBezTo>
                      <a:pt x="196400" y="2343944"/>
                      <a:pt x="176285" y="2342674"/>
                      <a:pt x="157288" y="2341404"/>
                    </a:cubicBezTo>
                    <a:cubicBezTo>
                      <a:pt x="121529" y="2340134"/>
                      <a:pt x="85770" y="2338864"/>
                      <a:pt x="48260" y="2338864"/>
                    </a:cubicBezTo>
                    <a:cubicBezTo>
                      <a:pt x="38100" y="2338864"/>
                      <a:pt x="29210" y="2338864"/>
                      <a:pt x="19050" y="2337594"/>
                    </a:cubicBezTo>
                    <a:cubicBezTo>
                      <a:pt x="10160" y="2336324"/>
                      <a:pt x="5080" y="2329974"/>
                      <a:pt x="7620" y="2321084"/>
                    </a:cubicBezTo>
                    <a:cubicBezTo>
                      <a:pt x="16510" y="2289288"/>
                      <a:pt x="12700" y="2244765"/>
                      <a:pt x="11430" y="2198462"/>
                    </a:cubicBezTo>
                    <a:cubicBezTo>
                      <a:pt x="10160" y="2104074"/>
                      <a:pt x="6350" y="2011467"/>
                      <a:pt x="7620" y="1917079"/>
                    </a:cubicBezTo>
                    <a:cubicBezTo>
                      <a:pt x="5080" y="1799539"/>
                      <a:pt x="0" y="344541"/>
                      <a:pt x="7620" y="225221"/>
                    </a:cubicBezTo>
                    <a:cubicBezTo>
                      <a:pt x="8890" y="202069"/>
                      <a:pt x="7620" y="177137"/>
                      <a:pt x="8890" y="153985"/>
                    </a:cubicBezTo>
                    <a:cubicBezTo>
                      <a:pt x="10160" y="116586"/>
                      <a:pt x="12700" y="7562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833" y="30480"/>
                      <a:pt x="75713" y="29210"/>
                    </a:cubicBezTo>
                    <a:cubicBezTo>
                      <a:pt x="105884" y="25400"/>
                      <a:pt x="136056" y="22860"/>
                      <a:pt x="167345" y="20320"/>
                    </a:cubicBezTo>
                    <a:cubicBezTo>
                      <a:pt x="188577" y="17780"/>
                      <a:pt x="209809" y="16510"/>
                      <a:pt x="229924" y="13970"/>
                    </a:cubicBezTo>
                    <a:cubicBezTo>
                      <a:pt x="250038" y="11430"/>
                      <a:pt x="271270" y="8890"/>
                      <a:pt x="291385" y="8890"/>
                    </a:cubicBezTo>
                    <a:cubicBezTo>
                      <a:pt x="313734" y="7620"/>
                      <a:pt x="336084" y="10160"/>
                      <a:pt x="358433" y="8890"/>
                    </a:cubicBezTo>
                    <a:cubicBezTo>
                      <a:pt x="386370" y="8890"/>
                      <a:pt x="892585" y="6350"/>
                      <a:pt x="920522" y="5080"/>
                    </a:cubicBezTo>
                    <a:cubicBezTo>
                      <a:pt x="947342" y="3810"/>
                      <a:pt x="974161" y="2540"/>
                      <a:pt x="1002098" y="2540"/>
                    </a:cubicBezTo>
                    <a:cubicBezTo>
                      <a:pt x="1047914" y="1270"/>
                      <a:pt x="1092613" y="0"/>
                      <a:pt x="1138430" y="0"/>
                    </a:cubicBezTo>
                    <a:cubicBezTo>
                      <a:pt x="1157427" y="0"/>
                      <a:pt x="1177541" y="2540"/>
                      <a:pt x="1196538" y="2540"/>
                    </a:cubicBezTo>
                    <a:cubicBezTo>
                      <a:pt x="1249059" y="3810"/>
                      <a:pt x="1302698" y="5080"/>
                      <a:pt x="1355219" y="7620"/>
                    </a:cubicBezTo>
                    <a:cubicBezTo>
                      <a:pt x="1383156" y="8890"/>
                      <a:pt x="1411093" y="12700"/>
                      <a:pt x="1439030" y="16510"/>
                    </a:cubicBezTo>
                    <a:cubicBezTo>
                      <a:pt x="1445735" y="16510"/>
                      <a:pt x="1452439" y="16510"/>
                      <a:pt x="1458027" y="16510"/>
                    </a:cubicBezTo>
                    <a:cubicBezTo>
                      <a:pt x="1468833" y="17780"/>
                      <a:pt x="1477723" y="20320"/>
                      <a:pt x="1487883" y="21590"/>
                    </a:cubicBezTo>
                    <a:close/>
                    <a:moveTo>
                      <a:pt x="1498043" y="2333784"/>
                    </a:moveTo>
                    <a:cubicBezTo>
                      <a:pt x="1499313" y="2317274"/>
                      <a:pt x="1500583" y="2304574"/>
                      <a:pt x="1500583" y="2291874"/>
                    </a:cubicBezTo>
                    <a:cubicBezTo>
                      <a:pt x="1499313" y="2191338"/>
                      <a:pt x="1498043" y="2096950"/>
                      <a:pt x="1498043" y="1995439"/>
                    </a:cubicBezTo>
                    <a:cubicBezTo>
                      <a:pt x="1498043" y="1949135"/>
                      <a:pt x="1500583" y="1902832"/>
                      <a:pt x="1499313" y="1856528"/>
                    </a:cubicBezTo>
                    <a:cubicBezTo>
                      <a:pt x="1499313" y="1813787"/>
                      <a:pt x="1498043" y="1769264"/>
                      <a:pt x="1496773" y="1726522"/>
                    </a:cubicBezTo>
                    <a:cubicBezTo>
                      <a:pt x="1491693" y="1660629"/>
                      <a:pt x="1480263" y="296457"/>
                      <a:pt x="1480263" y="230564"/>
                    </a:cubicBezTo>
                    <a:cubicBezTo>
                      <a:pt x="1477723" y="175356"/>
                      <a:pt x="1475183" y="118367"/>
                      <a:pt x="1472643" y="63500"/>
                    </a:cubicBezTo>
                    <a:cubicBezTo>
                      <a:pt x="1471373" y="44450"/>
                      <a:pt x="1470103" y="43180"/>
                      <a:pt x="1454674" y="41910"/>
                    </a:cubicBezTo>
                    <a:cubicBezTo>
                      <a:pt x="1451322" y="41910"/>
                      <a:pt x="1449087" y="41910"/>
                      <a:pt x="1445735" y="40640"/>
                    </a:cubicBezTo>
                    <a:cubicBezTo>
                      <a:pt x="1417798" y="36830"/>
                      <a:pt x="1388743" y="31750"/>
                      <a:pt x="1360807" y="30480"/>
                    </a:cubicBezTo>
                    <a:cubicBezTo>
                      <a:pt x="1292641" y="26670"/>
                      <a:pt x="1223357" y="25400"/>
                      <a:pt x="1155192" y="22860"/>
                    </a:cubicBezTo>
                    <a:cubicBezTo>
                      <a:pt x="1145134" y="22860"/>
                      <a:pt x="1133960" y="22860"/>
                      <a:pt x="1123902" y="22860"/>
                    </a:cubicBezTo>
                    <a:cubicBezTo>
                      <a:pt x="1107140" y="22860"/>
                      <a:pt x="1090378" y="22860"/>
                      <a:pt x="1074734" y="22860"/>
                    </a:cubicBezTo>
                    <a:cubicBezTo>
                      <a:pt x="1038974" y="22860"/>
                      <a:pt x="1003215" y="22860"/>
                      <a:pt x="968574" y="24130"/>
                    </a:cubicBezTo>
                    <a:cubicBezTo>
                      <a:pt x="938402" y="25400"/>
                      <a:pt x="429952" y="29210"/>
                      <a:pt x="399780" y="29210"/>
                    </a:cubicBezTo>
                    <a:cubicBezTo>
                      <a:pt x="350611" y="29210"/>
                      <a:pt x="301442" y="26670"/>
                      <a:pt x="252273" y="33020"/>
                    </a:cubicBezTo>
                    <a:cubicBezTo>
                      <a:pt x="226572" y="36830"/>
                      <a:pt x="201987" y="36830"/>
                      <a:pt x="177403" y="38100"/>
                    </a:cubicBezTo>
                    <a:cubicBezTo>
                      <a:pt x="134939" y="41910"/>
                      <a:pt x="92475" y="45720"/>
                      <a:pt x="49530" y="50800"/>
                    </a:cubicBezTo>
                    <a:cubicBezTo>
                      <a:pt x="36830" y="50800"/>
                      <a:pt x="34290" y="53340"/>
                      <a:pt x="33020" y="70282"/>
                    </a:cubicBezTo>
                    <a:cubicBezTo>
                      <a:pt x="31750" y="102339"/>
                      <a:pt x="31750" y="134395"/>
                      <a:pt x="30480" y="166451"/>
                    </a:cubicBezTo>
                    <a:cubicBezTo>
                      <a:pt x="29210" y="219878"/>
                      <a:pt x="26670" y="271524"/>
                      <a:pt x="25400" y="324952"/>
                    </a:cubicBezTo>
                    <a:cubicBezTo>
                      <a:pt x="20320" y="381940"/>
                      <a:pt x="26670" y="1774607"/>
                      <a:pt x="29210" y="1831596"/>
                    </a:cubicBezTo>
                    <a:cubicBezTo>
                      <a:pt x="29210" y="1892146"/>
                      <a:pt x="29210" y="1954478"/>
                      <a:pt x="30480" y="2015029"/>
                    </a:cubicBezTo>
                    <a:cubicBezTo>
                      <a:pt x="30480" y="2059551"/>
                      <a:pt x="33020" y="2104074"/>
                      <a:pt x="33020" y="2148596"/>
                    </a:cubicBezTo>
                    <a:cubicBezTo>
                      <a:pt x="33020" y="2196681"/>
                      <a:pt x="33020" y="2244765"/>
                      <a:pt x="31750" y="2291874"/>
                    </a:cubicBezTo>
                    <a:cubicBezTo>
                      <a:pt x="31750" y="2295684"/>
                      <a:pt x="31750" y="2298224"/>
                      <a:pt x="31750" y="2302034"/>
                    </a:cubicBezTo>
                    <a:cubicBezTo>
                      <a:pt x="31750" y="2312194"/>
                      <a:pt x="35560" y="2316004"/>
                      <a:pt x="44450" y="2316004"/>
                    </a:cubicBezTo>
                    <a:cubicBezTo>
                      <a:pt x="60068" y="2316004"/>
                      <a:pt x="75713" y="2317274"/>
                      <a:pt x="90240" y="2317274"/>
                    </a:cubicBezTo>
                    <a:cubicBezTo>
                      <a:pt x="111472" y="2317274"/>
                      <a:pt x="133821" y="2314734"/>
                      <a:pt x="155053" y="2317274"/>
                    </a:cubicBezTo>
                    <a:cubicBezTo>
                      <a:pt x="189695" y="2321084"/>
                      <a:pt x="224337" y="2323624"/>
                      <a:pt x="258978" y="2322354"/>
                    </a:cubicBezTo>
                    <a:cubicBezTo>
                      <a:pt x="281328" y="2321084"/>
                      <a:pt x="302560" y="2323624"/>
                      <a:pt x="324909" y="2323624"/>
                    </a:cubicBezTo>
                    <a:cubicBezTo>
                      <a:pt x="357316" y="2323624"/>
                      <a:pt x="389723" y="2322354"/>
                      <a:pt x="422129" y="2323624"/>
                    </a:cubicBezTo>
                    <a:cubicBezTo>
                      <a:pt x="470181" y="2324894"/>
                      <a:pt x="997628" y="2314734"/>
                      <a:pt x="1046797" y="2317274"/>
                    </a:cubicBezTo>
                    <a:cubicBezTo>
                      <a:pt x="1068029" y="2318544"/>
                      <a:pt x="1089261" y="2319814"/>
                      <a:pt x="1109375" y="2319814"/>
                    </a:cubicBezTo>
                    <a:cubicBezTo>
                      <a:pt x="1146252" y="2322354"/>
                      <a:pt x="1182011" y="2318544"/>
                      <a:pt x="1218888" y="2322354"/>
                    </a:cubicBezTo>
                    <a:cubicBezTo>
                      <a:pt x="1249059" y="2324894"/>
                      <a:pt x="1279231" y="2324894"/>
                      <a:pt x="1309403" y="2327434"/>
                    </a:cubicBezTo>
                    <a:cubicBezTo>
                      <a:pt x="1354102" y="2331244"/>
                      <a:pt x="1398801" y="2333784"/>
                      <a:pt x="1443500" y="2335054"/>
                    </a:cubicBezTo>
                    <a:cubicBezTo>
                      <a:pt x="1460262" y="2335054"/>
                      <a:pt x="1477723" y="2333784"/>
                      <a:pt x="1498043" y="233378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209406" y="3710258"/>
              <a:ext cx="3928937" cy="1049591"/>
              <a:chOff x="-139659" y="-121319"/>
              <a:chExt cx="1642836" cy="4388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39659" y="-104809"/>
                <a:ext cx="1642836" cy="407821"/>
              </a:xfrm>
              <a:custGeom>
                <a:avLst/>
                <a:gdLst/>
                <a:ahLst/>
                <a:cxnLst/>
                <a:rect l="l" t="t" r="r" b="b"/>
                <a:pathLst>
                  <a:path w="1463877" h="290884">
                    <a:moveTo>
                      <a:pt x="1463877" y="290884"/>
                    </a:moveTo>
                    <a:lnTo>
                      <a:pt x="0" y="283264"/>
                    </a:lnTo>
                    <a:lnTo>
                      <a:pt x="0" y="114113"/>
                    </a:lnTo>
                    <a:lnTo>
                      <a:pt x="17780" y="19050"/>
                    </a:lnTo>
                    <a:lnTo>
                      <a:pt x="727778" y="0"/>
                    </a:lnTo>
                    <a:lnTo>
                      <a:pt x="1444827" y="5080"/>
                    </a:lnTo>
                    <a:close/>
                  </a:path>
                </a:pathLst>
              </a:custGeom>
              <a:solidFill>
                <a:srgbClr val="FCD7D7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-97293" y="-121319"/>
                <a:ext cx="1586570" cy="438874"/>
              </a:xfrm>
              <a:custGeom>
                <a:avLst/>
                <a:gdLst/>
                <a:ahLst/>
                <a:cxnLst/>
                <a:rect l="l" t="t" r="r" b="b"/>
                <a:pathLst>
                  <a:path w="1493087" h="317554">
                    <a:moveTo>
                      <a:pt x="1458797" y="21590"/>
                    </a:moveTo>
                    <a:cubicBezTo>
                      <a:pt x="1460067" y="34290"/>
                      <a:pt x="1460067" y="44450"/>
                      <a:pt x="1461337" y="54610"/>
                    </a:cubicBezTo>
                    <a:cubicBezTo>
                      <a:pt x="1463877" y="67305"/>
                      <a:pt x="1465147" y="71587"/>
                      <a:pt x="1467687" y="75717"/>
                    </a:cubicBezTo>
                    <a:cubicBezTo>
                      <a:pt x="1467687" y="81681"/>
                      <a:pt x="1480387" y="199294"/>
                      <a:pt x="1486737" y="205259"/>
                    </a:cubicBezTo>
                    <a:cubicBezTo>
                      <a:pt x="1493087" y="214283"/>
                      <a:pt x="1489277" y="223459"/>
                      <a:pt x="1489277" y="232483"/>
                    </a:cubicBezTo>
                    <a:cubicBezTo>
                      <a:pt x="1489277" y="240436"/>
                      <a:pt x="1490547" y="247777"/>
                      <a:pt x="1491817" y="256594"/>
                    </a:cubicBezTo>
                    <a:cubicBezTo>
                      <a:pt x="1491817" y="278184"/>
                      <a:pt x="1491817" y="292154"/>
                      <a:pt x="1491817" y="316284"/>
                    </a:cubicBezTo>
                    <a:cubicBezTo>
                      <a:pt x="1468957" y="316284"/>
                      <a:pt x="1448637" y="317554"/>
                      <a:pt x="1429035" y="316284"/>
                    </a:cubicBezTo>
                    <a:cubicBezTo>
                      <a:pt x="1357898" y="311204"/>
                      <a:pt x="1285668" y="317554"/>
                      <a:pt x="1214531" y="312474"/>
                    </a:cubicBezTo>
                    <a:cubicBezTo>
                      <a:pt x="1171849" y="308664"/>
                      <a:pt x="1130262" y="311204"/>
                      <a:pt x="1087580" y="308664"/>
                    </a:cubicBezTo>
                    <a:cubicBezTo>
                      <a:pt x="1067881" y="307394"/>
                      <a:pt x="1048182" y="306124"/>
                      <a:pt x="1028482" y="304854"/>
                    </a:cubicBezTo>
                    <a:cubicBezTo>
                      <a:pt x="1016444" y="304854"/>
                      <a:pt x="1005500" y="306124"/>
                      <a:pt x="993461" y="306124"/>
                    </a:cubicBezTo>
                    <a:cubicBezTo>
                      <a:pt x="962818" y="304854"/>
                      <a:pt x="878549" y="306124"/>
                      <a:pt x="847905" y="304854"/>
                    </a:cubicBezTo>
                    <a:cubicBezTo>
                      <a:pt x="826017" y="303584"/>
                      <a:pt x="388255" y="312474"/>
                      <a:pt x="366367" y="311204"/>
                    </a:cubicBezTo>
                    <a:cubicBezTo>
                      <a:pt x="360895" y="311204"/>
                      <a:pt x="354328" y="312474"/>
                      <a:pt x="348856" y="312474"/>
                    </a:cubicBezTo>
                    <a:cubicBezTo>
                      <a:pt x="335723" y="312474"/>
                      <a:pt x="323685" y="313744"/>
                      <a:pt x="310552" y="313744"/>
                    </a:cubicBezTo>
                    <a:cubicBezTo>
                      <a:pt x="277720" y="313744"/>
                      <a:pt x="245982" y="312474"/>
                      <a:pt x="213150" y="311204"/>
                    </a:cubicBezTo>
                    <a:cubicBezTo>
                      <a:pt x="193451" y="309934"/>
                      <a:pt x="173751" y="308664"/>
                      <a:pt x="155146" y="307394"/>
                    </a:cubicBezTo>
                    <a:cubicBezTo>
                      <a:pt x="120126" y="306124"/>
                      <a:pt x="85105" y="304854"/>
                      <a:pt x="48260" y="304854"/>
                    </a:cubicBezTo>
                    <a:cubicBezTo>
                      <a:pt x="38100" y="304854"/>
                      <a:pt x="29210" y="304854"/>
                      <a:pt x="19050" y="303584"/>
                    </a:cubicBezTo>
                    <a:cubicBezTo>
                      <a:pt x="10160" y="302314"/>
                      <a:pt x="5080" y="295964"/>
                      <a:pt x="7620" y="287074"/>
                    </a:cubicBezTo>
                    <a:cubicBezTo>
                      <a:pt x="16510" y="255424"/>
                      <a:pt x="12700" y="251600"/>
                      <a:pt x="11430" y="247624"/>
                    </a:cubicBezTo>
                    <a:cubicBezTo>
                      <a:pt x="10160" y="239518"/>
                      <a:pt x="6350" y="231565"/>
                      <a:pt x="7620" y="223459"/>
                    </a:cubicBezTo>
                    <a:cubicBezTo>
                      <a:pt x="5080" y="213365"/>
                      <a:pt x="0" y="88411"/>
                      <a:pt x="7620" y="78164"/>
                    </a:cubicBezTo>
                    <a:cubicBezTo>
                      <a:pt x="8890" y="76175"/>
                      <a:pt x="7620" y="74034"/>
                      <a:pt x="8890" y="72046"/>
                    </a:cubicBezTo>
                    <a:cubicBezTo>
                      <a:pt x="10160" y="68834"/>
                      <a:pt x="12700" y="6531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744" y="30480"/>
                      <a:pt x="75255" y="29210"/>
                    </a:cubicBezTo>
                    <a:cubicBezTo>
                      <a:pt x="104804" y="25400"/>
                      <a:pt x="134353" y="22860"/>
                      <a:pt x="164996" y="20320"/>
                    </a:cubicBezTo>
                    <a:cubicBezTo>
                      <a:pt x="185790" y="17780"/>
                      <a:pt x="206584" y="16510"/>
                      <a:pt x="226283" y="13970"/>
                    </a:cubicBezTo>
                    <a:cubicBezTo>
                      <a:pt x="245982" y="11430"/>
                      <a:pt x="266776" y="8890"/>
                      <a:pt x="286475" y="8890"/>
                    </a:cubicBezTo>
                    <a:cubicBezTo>
                      <a:pt x="308363" y="7620"/>
                      <a:pt x="330251" y="10160"/>
                      <a:pt x="352140" y="8890"/>
                    </a:cubicBezTo>
                    <a:cubicBezTo>
                      <a:pt x="379500" y="8890"/>
                      <a:pt x="875265" y="6350"/>
                      <a:pt x="902626" y="5080"/>
                    </a:cubicBezTo>
                    <a:cubicBezTo>
                      <a:pt x="928891" y="3810"/>
                      <a:pt x="955157" y="2540"/>
                      <a:pt x="982517" y="2540"/>
                    </a:cubicBezTo>
                    <a:cubicBezTo>
                      <a:pt x="1027388" y="1270"/>
                      <a:pt x="1071164" y="0"/>
                      <a:pt x="1116035" y="0"/>
                    </a:cubicBezTo>
                    <a:cubicBezTo>
                      <a:pt x="1134640" y="0"/>
                      <a:pt x="1154339" y="2540"/>
                      <a:pt x="1172944" y="2540"/>
                    </a:cubicBezTo>
                    <a:cubicBezTo>
                      <a:pt x="1224381" y="3810"/>
                      <a:pt x="1276912" y="5080"/>
                      <a:pt x="1328349" y="7620"/>
                    </a:cubicBezTo>
                    <a:cubicBezTo>
                      <a:pt x="1355710" y="8890"/>
                      <a:pt x="1383070" y="12700"/>
                      <a:pt x="1410430" y="16510"/>
                    </a:cubicBezTo>
                    <a:cubicBezTo>
                      <a:pt x="1416996" y="16510"/>
                      <a:pt x="1423563" y="16510"/>
                      <a:pt x="1429035" y="16510"/>
                    </a:cubicBezTo>
                    <a:cubicBezTo>
                      <a:pt x="1439747" y="17780"/>
                      <a:pt x="1448637" y="20320"/>
                      <a:pt x="1458797" y="21590"/>
                    </a:cubicBezTo>
                    <a:close/>
                    <a:moveTo>
                      <a:pt x="1468957" y="299774"/>
                    </a:moveTo>
                    <a:cubicBezTo>
                      <a:pt x="1470227" y="283264"/>
                      <a:pt x="1471497" y="270564"/>
                      <a:pt x="1471497" y="257864"/>
                    </a:cubicBezTo>
                    <a:cubicBezTo>
                      <a:pt x="1470227" y="247012"/>
                      <a:pt x="1468957" y="238906"/>
                      <a:pt x="1468957" y="230189"/>
                    </a:cubicBezTo>
                    <a:cubicBezTo>
                      <a:pt x="1468957" y="226212"/>
                      <a:pt x="1471497" y="222236"/>
                      <a:pt x="1470227" y="218259"/>
                    </a:cubicBezTo>
                    <a:cubicBezTo>
                      <a:pt x="1470227" y="214588"/>
                      <a:pt x="1468957" y="210765"/>
                      <a:pt x="1467687" y="207094"/>
                    </a:cubicBezTo>
                    <a:cubicBezTo>
                      <a:pt x="1462607" y="201435"/>
                      <a:pt x="1451177" y="84281"/>
                      <a:pt x="1451177" y="78623"/>
                    </a:cubicBezTo>
                    <a:cubicBezTo>
                      <a:pt x="1448637" y="73881"/>
                      <a:pt x="1446097" y="68987"/>
                      <a:pt x="1443557" y="63500"/>
                    </a:cubicBezTo>
                    <a:cubicBezTo>
                      <a:pt x="1442287" y="44450"/>
                      <a:pt x="1441017" y="43180"/>
                      <a:pt x="1425752" y="41910"/>
                    </a:cubicBezTo>
                    <a:cubicBezTo>
                      <a:pt x="1422468" y="41910"/>
                      <a:pt x="1420280" y="41910"/>
                      <a:pt x="1416996" y="40640"/>
                    </a:cubicBezTo>
                    <a:cubicBezTo>
                      <a:pt x="1389636" y="36830"/>
                      <a:pt x="1361182" y="31750"/>
                      <a:pt x="1333822" y="30480"/>
                    </a:cubicBezTo>
                    <a:cubicBezTo>
                      <a:pt x="1267063" y="26670"/>
                      <a:pt x="1199210" y="25400"/>
                      <a:pt x="1132451" y="22860"/>
                    </a:cubicBezTo>
                    <a:cubicBezTo>
                      <a:pt x="1122601" y="22860"/>
                      <a:pt x="1111657" y="22860"/>
                      <a:pt x="1101808" y="22860"/>
                    </a:cubicBezTo>
                    <a:cubicBezTo>
                      <a:pt x="1085391" y="22860"/>
                      <a:pt x="1068975" y="22860"/>
                      <a:pt x="1053654" y="22860"/>
                    </a:cubicBezTo>
                    <a:cubicBezTo>
                      <a:pt x="1018633" y="22860"/>
                      <a:pt x="983612" y="22860"/>
                      <a:pt x="949685" y="24130"/>
                    </a:cubicBezTo>
                    <a:cubicBezTo>
                      <a:pt x="920136" y="25400"/>
                      <a:pt x="422181" y="29210"/>
                      <a:pt x="392633" y="29210"/>
                    </a:cubicBezTo>
                    <a:cubicBezTo>
                      <a:pt x="344479" y="29210"/>
                      <a:pt x="296325" y="26670"/>
                      <a:pt x="248171" y="33020"/>
                    </a:cubicBezTo>
                    <a:cubicBezTo>
                      <a:pt x="223000" y="36830"/>
                      <a:pt x="198923" y="36830"/>
                      <a:pt x="174846" y="38100"/>
                    </a:cubicBezTo>
                    <a:cubicBezTo>
                      <a:pt x="133258" y="41910"/>
                      <a:pt x="91671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8"/>
                    </a:cubicBezTo>
                    <a:cubicBezTo>
                      <a:pt x="31750" y="67611"/>
                      <a:pt x="31750" y="70364"/>
                      <a:pt x="30480" y="73117"/>
                    </a:cubicBezTo>
                    <a:cubicBezTo>
                      <a:pt x="29210" y="77705"/>
                      <a:pt x="26670" y="82140"/>
                      <a:pt x="25400" y="86729"/>
                    </a:cubicBezTo>
                    <a:cubicBezTo>
                      <a:pt x="20320" y="91623"/>
                      <a:pt x="26670" y="211224"/>
                      <a:pt x="29210" y="216118"/>
                    </a:cubicBezTo>
                    <a:cubicBezTo>
                      <a:pt x="29210" y="221318"/>
                      <a:pt x="29210" y="226671"/>
                      <a:pt x="30480" y="231871"/>
                    </a:cubicBezTo>
                    <a:cubicBezTo>
                      <a:pt x="30480" y="235694"/>
                      <a:pt x="33020" y="239518"/>
                      <a:pt x="33020" y="243342"/>
                    </a:cubicBezTo>
                    <a:cubicBezTo>
                      <a:pt x="33020" y="247471"/>
                      <a:pt x="33020" y="251600"/>
                      <a:pt x="31750" y="257864"/>
                    </a:cubicBezTo>
                    <a:cubicBezTo>
                      <a:pt x="31750" y="261674"/>
                      <a:pt x="31750" y="264214"/>
                      <a:pt x="31750" y="268024"/>
                    </a:cubicBezTo>
                    <a:cubicBezTo>
                      <a:pt x="31750" y="278184"/>
                      <a:pt x="35560" y="281994"/>
                      <a:pt x="44450" y="281994"/>
                    </a:cubicBezTo>
                    <a:cubicBezTo>
                      <a:pt x="59933" y="281994"/>
                      <a:pt x="75255" y="283264"/>
                      <a:pt x="89482" y="283264"/>
                    </a:cubicBezTo>
                    <a:cubicBezTo>
                      <a:pt x="110276" y="283264"/>
                      <a:pt x="132164" y="280724"/>
                      <a:pt x="152958" y="283264"/>
                    </a:cubicBezTo>
                    <a:cubicBezTo>
                      <a:pt x="186884" y="287074"/>
                      <a:pt x="220811" y="289614"/>
                      <a:pt x="254737" y="288344"/>
                    </a:cubicBezTo>
                    <a:cubicBezTo>
                      <a:pt x="276626" y="287074"/>
                      <a:pt x="297419" y="289614"/>
                      <a:pt x="319307" y="289614"/>
                    </a:cubicBezTo>
                    <a:cubicBezTo>
                      <a:pt x="351045" y="289614"/>
                      <a:pt x="382783" y="288344"/>
                      <a:pt x="414521" y="289614"/>
                    </a:cubicBezTo>
                    <a:cubicBezTo>
                      <a:pt x="461580" y="290884"/>
                      <a:pt x="978140" y="280724"/>
                      <a:pt x="1026294" y="283264"/>
                    </a:cubicBezTo>
                    <a:cubicBezTo>
                      <a:pt x="1047087" y="284534"/>
                      <a:pt x="1067881" y="285804"/>
                      <a:pt x="1087580" y="285804"/>
                    </a:cubicBezTo>
                    <a:cubicBezTo>
                      <a:pt x="1123696" y="288344"/>
                      <a:pt x="1158717" y="284534"/>
                      <a:pt x="1194832" y="288344"/>
                    </a:cubicBezTo>
                    <a:cubicBezTo>
                      <a:pt x="1224381" y="290884"/>
                      <a:pt x="1253930" y="290884"/>
                      <a:pt x="1283479" y="293424"/>
                    </a:cubicBezTo>
                    <a:cubicBezTo>
                      <a:pt x="1327255" y="297234"/>
                      <a:pt x="1371031" y="299774"/>
                      <a:pt x="1414807" y="301044"/>
                    </a:cubicBezTo>
                    <a:cubicBezTo>
                      <a:pt x="1431224" y="301044"/>
                      <a:pt x="1448637" y="299774"/>
                      <a:pt x="1468957" y="29977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769164" y="4139174"/>
              <a:ext cx="2877682" cy="40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  <a:endPara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327841" y="5551290"/>
              <a:ext cx="231900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GB" sz="4500" smtClean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Phân số</a:t>
              </a:r>
              <a:endParaRPr lang="en-US" sz="4500" smtClean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363200" y="4424760"/>
            <a:ext cx="5246699" cy="4283473"/>
            <a:chOff x="5320961" y="3488279"/>
            <a:chExt cx="3570803" cy="5608096"/>
          </a:xfrm>
        </p:grpSpPr>
        <p:grpSp>
          <p:nvGrpSpPr>
            <p:cNvPr id="12" name="Group 12"/>
            <p:cNvGrpSpPr/>
            <p:nvPr/>
          </p:nvGrpSpPr>
          <p:grpSpPr>
            <a:xfrm>
              <a:off x="5368852" y="3707223"/>
              <a:ext cx="3471984" cy="5389152"/>
              <a:chOff x="0" y="0"/>
              <a:chExt cx="1515823" cy="235283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0160" y="16510"/>
                <a:ext cx="1492963" cy="2324894"/>
              </a:xfrm>
              <a:custGeom>
                <a:avLst/>
                <a:gdLst/>
                <a:ahLst/>
                <a:cxnLst/>
                <a:rect l="l" t="t" r="r" b="b"/>
                <a:pathLst>
                  <a:path w="1492963" h="2324894">
                    <a:moveTo>
                      <a:pt x="1492963" y="2324894"/>
                    </a:moveTo>
                    <a:lnTo>
                      <a:pt x="0" y="2317274"/>
                    </a:lnTo>
                    <a:lnTo>
                      <a:pt x="0" y="819561"/>
                    </a:lnTo>
                    <a:lnTo>
                      <a:pt x="17780" y="19050"/>
                    </a:lnTo>
                    <a:lnTo>
                      <a:pt x="742284" y="0"/>
                    </a:lnTo>
                    <a:lnTo>
                      <a:pt x="1473913" y="50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1522173" cy="2351564"/>
              </a:xfrm>
              <a:custGeom>
                <a:avLst/>
                <a:gdLst/>
                <a:ahLst/>
                <a:cxnLst/>
                <a:rect l="l" t="t" r="r" b="b"/>
                <a:pathLst>
                  <a:path w="1522173" h="2351564">
                    <a:moveTo>
                      <a:pt x="1487883" y="21590"/>
                    </a:moveTo>
                    <a:cubicBezTo>
                      <a:pt x="1489153" y="34290"/>
                      <a:pt x="1489153" y="44450"/>
                      <a:pt x="1490423" y="54610"/>
                    </a:cubicBezTo>
                    <a:cubicBezTo>
                      <a:pt x="1492963" y="98777"/>
                      <a:pt x="1494233" y="148642"/>
                      <a:pt x="1496773" y="196727"/>
                    </a:cubicBezTo>
                    <a:cubicBezTo>
                      <a:pt x="1496773" y="266182"/>
                      <a:pt x="1509473" y="1635696"/>
                      <a:pt x="1515823" y="1705152"/>
                    </a:cubicBezTo>
                    <a:cubicBezTo>
                      <a:pt x="1522173" y="1810225"/>
                      <a:pt x="1518363" y="1917079"/>
                      <a:pt x="1518363" y="2022152"/>
                    </a:cubicBezTo>
                    <a:cubicBezTo>
                      <a:pt x="1518363" y="2114759"/>
                      <a:pt x="1519633" y="2200243"/>
                      <a:pt x="1520903" y="2290604"/>
                    </a:cubicBezTo>
                    <a:cubicBezTo>
                      <a:pt x="1520903" y="2312194"/>
                      <a:pt x="1520903" y="2326164"/>
                      <a:pt x="1520903" y="2350294"/>
                    </a:cubicBezTo>
                    <a:cubicBezTo>
                      <a:pt x="1498043" y="2350294"/>
                      <a:pt x="1477723" y="2351564"/>
                      <a:pt x="1458027" y="2350294"/>
                    </a:cubicBezTo>
                    <a:cubicBezTo>
                      <a:pt x="1385391" y="2345214"/>
                      <a:pt x="1311638" y="2351564"/>
                      <a:pt x="1239002" y="2346484"/>
                    </a:cubicBezTo>
                    <a:cubicBezTo>
                      <a:pt x="1195421" y="2342674"/>
                      <a:pt x="1152957" y="2345214"/>
                      <a:pt x="1109375" y="2342674"/>
                    </a:cubicBezTo>
                    <a:cubicBezTo>
                      <a:pt x="1089261" y="2341404"/>
                      <a:pt x="1069146" y="2340134"/>
                      <a:pt x="1049032" y="2338864"/>
                    </a:cubicBezTo>
                    <a:cubicBezTo>
                      <a:pt x="1036739" y="2338864"/>
                      <a:pt x="1025565" y="2340134"/>
                      <a:pt x="1013273" y="2340134"/>
                    </a:cubicBezTo>
                    <a:cubicBezTo>
                      <a:pt x="981983" y="2338864"/>
                      <a:pt x="895938" y="2340134"/>
                      <a:pt x="864649" y="2338864"/>
                    </a:cubicBezTo>
                    <a:cubicBezTo>
                      <a:pt x="842299" y="2337594"/>
                      <a:pt x="395310" y="2346484"/>
                      <a:pt x="372961" y="2345214"/>
                    </a:cubicBezTo>
                    <a:cubicBezTo>
                      <a:pt x="367373" y="2345214"/>
                      <a:pt x="360668" y="2346484"/>
                      <a:pt x="355081" y="2346484"/>
                    </a:cubicBezTo>
                    <a:cubicBezTo>
                      <a:pt x="341671" y="2346484"/>
                      <a:pt x="329379" y="2347754"/>
                      <a:pt x="315969" y="2347754"/>
                    </a:cubicBezTo>
                    <a:cubicBezTo>
                      <a:pt x="282445" y="2347754"/>
                      <a:pt x="250038" y="2346484"/>
                      <a:pt x="216514" y="2345214"/>
                    </a:cubicBezTo>
                    <a:cubicBezTo>
                      <a:pt x="196400" y="2343944"/>
                      <a:pt x="176285" y="2342674"/>
                      <a:pt x="157288" y="2341404"/>
                    </a:cubicBezTo>
                    <a:cubicBezTo>
                      <a:pt x="121529" y="2340134"/>
                      <a:pt x="85770" y="2338864"/>
                      <a:pt x="48260" y="2338864"/>
                    </a:cubicBezTo>
                    <a:cubicBezTo>
                      <a:pt x="38100" y="2338864"/>
                      <a:pt x="29210" y="2338864"/>
                      <a:pt x="19050" y="2337594"/>
                    </a:cubicBezTo>
                    <a:cubicBezTo>
                      <a:pt x="10160" y="2336324"/>
                      <a:pt x="5080" y="2329974"/>
                      <a:pt x="7620" y="2321084"/>
                    </a:cubicBezTo>
                    <a:cubicBezTo>
                      <a:pt x="16510" y="2289288"/>
                      <a:pt x="12700" y="2244765"/>
                      <a:pt x="11430" y="2198462"/>
                    </a:cubicBezTo>
                    <a:cubicBezTo>
                      <a:pt x="10160" y="2104074"/>
                      <a:pt x="6350" y="2011467"/>
                      <a:pt x="7620" y="1917079"/>
                    </a:cubicBezTo>
                    <a:cubicBezTo>
                      <a:pt x="5080" y="1799539"/>
                      <a:pt x="0" y="344541"/>
                      <a:pt x="7620" y="225221"/>
                    </a:cubicBezTo>
                    <a:cubicBezTo>
                      <a:pt x="8890" y="202069"/>
                      <a:pt x="7620" y="177137"/>
                      <a:pt x="8890" y="153985"/>
                    </a:cubicBezTo>
                    <a:cubicBezTo>
                      <a:pt x="10160" y="116586"/>
                      <a:pt x="12700" y="7562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833" y="30480"/>
                      <a:pt x="75713" y="29210"/>
                    </a:cubicBezTo>
                    <a:cubicBezTo>
                      <a:pt x="105884" y="25400"/>
                      <a:pt x="136056" y="22860"/>
                      <a:pt x="167345" y="20320"/>
                    </a:cubicBezTo>
                    <a:cubicBezTo>
                      <a:pt x="188577" y="17780"/>
                      <a:pt x="209809" y="16510"/>
                      <a:pt x="229924" y="13970"/>
                    </a:cubicBezTo>
                    <a:cubicBezTo>
                      <a:pt x="250038" y="11430"/>
                      <a:pt x="271270" y="8890"/>
                      <a:pt x="291385" y="8890"/>
                    </a:cubicBezTo>
                    <a:cubicBezTo>
                      <a:pt x="313734" y="7620"/>
                      <a:pt x="336084" y="10160"/>
                      <a:pt x="358433" y="8890"/>
                    </a:cubicBezTo>
                    <a:cubicBezTo>
                      <a:pt x="386370" y="8890"/>
                      <a:pt x="892585" y="6350"/>
                      <a:pt x="920522" y="5080"/>
                    </a:cubicBezTo>
                    <a:cubicBezTo>
                      <a:pt x="947342" y="3810"/>
                      <a:pt x="974161" y="2540"/>
                      <a:pt x="1002098" y="2540"/>
                    </a:cubicBezTo>
                    <a:cubicBezTo>
                      <a:pt x="1047914" y="1270"/>
                      <a:pt x="1092613" y="0"/>
                      <a:pt x="1138430" y="0"/>
                    </a:cubicBezTo>
                    <a:cubicBezTo>
                      <a:pt x="1157427" y="0"/>
                      <a:pt x="1177541" y="2540"/>
                      <a:pt x="1196538" y="2540"/>
                    </a:cubicBezTo>
                    <a:cubicBezTo>
                      <a:pt x="1249059" y="3810"/>
                      <a:pt x="1302698" y="5080"/>
                      <a:pt x="1355219" y="7620"/>
                    </a:cubicBezTo>
                    <a:cubicBezTo>
                      <a:pt x="1383156" y="8890"/>
                      <a:pt x="1411093" y="12700"/>
                      <a:pt x="1439030" y="16510"/>
                    </a:cubicBezTo>
                    <a:cubicBezTo>
                      <a:pt x="1445735" y="16510"/>
                      <a:pt x="1452439" y="16510"/>
                      <a:pt x="1458027" y="16510"/>
                    </a:cubicBezTo>
                    <a:cubicBezTo>
                      <a:pt x="1468833" y="17780"/>
                      <a:pt x="1477723" y="20320"/>
                      <a:pt x="1487883" y="21590"/>
                    </a:cubicBezTo>
                    <a:close/>
                    <a:moveTo>
                      <a:pt x="1498043" y="2333784"/>
                    </a:moveTo>
                    <a:cubicBezTo>
                      <a:pt x="1499313" y="2317274"/>
                      <a:pt x="1500583" y="2304574"/>
                      <a:pt x="1500583" y="2291874"/>
                    </a:cubicBezTo>
                    <a:cubicBezTo>
                      <a:pt x="1499313" y="2191338"/>
                      <a:pt x="1498043" y="2096950"/>
                      <a:pt x="1498043" y="1995439"/>
                    </a:cubicBezTo>
                    <a:cubicBezTo>
                      <a:pt x="1498043" y="1949135"/>
                      <a:pt x="1500583" y="1902832"/>
                      <a:pt x="1499313" y="1856528"/>
                    </a:cubicBezTo>
                    <a:cubicBezTo>
                      <a:pt x="1499313" y="1813787"/>
                      <a:pt x="1498043" y="1769264"/>
                      <a:pt x="1496773" y="1726522"/>
                    </a:cubicBezTo>
                    <a:cubicBezTo>
                      <a:pt x="1491693" y="1660629"/>
                      <a:pt x="1480263" y="296457"/>
                      <a:pt x="1480263" y="230564"/>
                    </a:cubicBezTo>
                    <a:cubicBezTo>
                      <a:pt x="1477723" y="175356"/>
                      <a:pt x="1475183" y="118367"/>
                      <a:pt x="1472643" y="63500"/>
                    </a:cubicBezTo>
                    <a:cubicBezTo>
                      <a:pt x="1471373" y="44450"/>
                      <a:pt x="1470103" y="43180"/>
                      <a:pt x="1454674" y="41910"/>
                    </a:cubicBezTo>
                    <a:cubicBezTo>
                      <a:pt x="1451322" y="41910"/>
                      <a:pt x="1449087" y="41910"/>
                      <a:pt x="1445735" y="40640"/>
                    </a:cubicBezTo>
                    <a:cubicBezTo>
                      <a:pt x="1417798" y="36830"/>
                      <a:pt x="1388743" y="31750"/>
                      <a:pt x="1360807" y="30480"/>
                    </a:cubicBezTo>
                    <a:cubicBezTo>
                      <a:pt x="1292641" y="26670"/>
                      <a:pt x="1223357" y="25400"/>
                      <a:pt x="1155192" y="22860"/>
                    </a:cubicBezTo>
                    <a:cubicBezTo>
                      <a:pt x="1145134" y="22860"/>
                      <a:pt x="1133960" y="22860"/>
                      <a:pt x="1123902" y="22860"/>
                    </a:cubicBezTo>
                    <a:cubicBezTo>
                      <a:pt x="1107140" y="22860"/>
                      <a:pt x="1090378" y="22860"/>
                      <a:pt x="1074734" y="22860"/>
                    </a:cubicBezTo>
                    <a:cubicBezTo>
                      <a:pt x="1038974" y="22860"/>
                      <a:pt x="1003215" y="22860"/>
                      <a:pt x="968574" y="24130"/>
                    </a:cubicBezTo>
                    <a:cubicBezTo>
                      <a:pt x="938402" y="25400"/>
                      <a:pt x="429952" y="29210"/>
                      <a:pt x="399780" y="29210"/>
                    </a:cubicBezTo>
                    <a:cubicBezTo>
                      <a:pt x="350611" y="29210"/>
                      <a:pt x="301442" y="26670"/>
                      <a:pt x="252273" y="33020"/>
                    </a:cubicBezTo>
                    <a:cubicBezTo>
                      <a:pt x="226572" y="36830"/>
                      <a:pt x="201987" y="36830"/>
                      <a:pt x="177403" y="38100"/>
                    </a:cubicBezTo>
                    <a:cubicBezTo>
                      <a:pt x="134939" y="41910"/>
                      <a:pt x="92475" y="45720"/>
                      <a:pt x="49530" y="50800"/>
                    </a:cubicBezTo>
                    <a:cubicBezTo>
                      <a:pt x="36830" y="50800"/>
                      <a:pt x="34290" y="53340"/>
                      <a:pt x="33020" y="70282"/>
                    </a:cubicBezTo>
                    <a:cubicBezTo>
                      <a:pt x="31750" y="102339"/>
                      <a:pt x="31750" y="134395"/>
                      <a:pt x="30480" y="166451"/>
                    </a:cubicBezTo>
                    <a:cubicBezTo>
                      <a:pt x="29210" y="219878"/>
                      <a:pt x="26670" y="271524"/>
                      <a:pt x="25400" y="324952"/>
                    </a:cubicBezTo>
                    <a:cubicBezTo>
                      <a:pt x="20320" y="381940"/>
                      <a:pt x="26670" y="1774607"/>
                      <a:pt x="29210" y="1831596"/>
                    </a:cubicBezTo>
                    <a:cubicBezTo>
                      <a:pt x="29210" y="1892146"/>
                      <a:pt x="29210" y="1954478"/>
                      <a:pt x="30480" y="2015029"/>
                    </a:cubicBezTo>
                    <a:cubicBezTo>
                      <a:pt x="30480" y="2059551"/>
                      <a:pt x="33020" y="2104074"/>
                      <a:pt x="33020" y="2148596"/>
                    </a:cubicBezTo>
                    <a:cubicBezTo>
                      <a:pt x="33020" y="2196681"/>
                      <a:pt x="33020" y="2244765"/>
                      <a:pt x="31750" y="2291874"/>
                    </a:cubicBezTo>
                    <a:cubicBezTo>
                      <a:pt x="31750" y="2295684"/>
                      <a:pt x="31750" y="2298224"/>
                      <a:pt x="31750" y="2302034"/>
                    </a:cubicBezTo>
                    <a:cubicBezTo>
                      <a:pt x="31750" y="2312194"/>
                      <a:pt x="35560" y="2316004"/>
                      <a:pt x="44450" y="2316004"/>
                    </a:cubicBezTo>
                    <a:cubicBezTo>
                      <a:pt x="60068" y="2316004"/>
                      <a:pt x="75713" y="2317274"/>
                      <a:pt x="90240" y="2317274"/>
                    </a:cubicBezTo>
                    <a:cubicBezTo>
                      <a:pt x="111472" y="2317274"/>
                      <a:pt x="133821" y="2314734"/>
                      <a:pt x="155053" y="2317274"/>
                    </a:cubicBezTo>
                    <a:cubicBezTo>
                      <a:pt x="189695" y="2321084"/>
                      <a:pt x="224337" y="2323624"/>
                      <a:pt x="258978" y="2322354"/>
                    </a:cubicBezTo>
                    <a:cubicBezTo>
                      <a:pt x="281328" y="2321084"/>
                      <a:pt x="302560" y="2323624"/>
                      <a:pt x="324909" y="2323624"/>
                    </a:cubicBezTo>
                    <a:cubicBezTo>
                      <a:pt x="357316" y="2323624"/>
                      <a:pt x="389723" y="2322354"/>
                      <a:pt x="422129" y="2323624"/>
                    </a:cubicBezTo>
                    <a:cubicBezTo>
                      <a:pt x="470181" y="2324894"/>
                      <a:pt x="997628" y="2314734"/>
                      <a:pt x="1046797" y="2317274"/>
                    </a:cubicBezTo>
                    <a:cubicBezTo>
                      <a:pt x="1068029" y="2318544"/>
                      <a:pt x="1089261" y="2319814"/>
                      <a:pt x="1109375" y="2319814"/>
                    </a:cubicBezTo>
                    <a:cubicBezTo>
                      <a:pt x="1146252" y="2322354"/>
                      <a:pt x="1182011" y="2318544"/>
                      <a:pt x="1218888" y="2322354"/>
                    </a:cubicBezTo>
                    <a:cubicBezTo>
                      <a:pt x="1249059" y="2324894"/>
                      <a:pt x="1279231" y="2324894"/>
                      <a:pt x="1309403" y="2327434"/>
                    </a:cubicBezTo>
                    <a:cubicBezTo>
                      <a:pt x="1354102" y="2331244"/>
                      <a:pt x="1398801" y="2333784"/>
                      <a:pt x="1443500" y="2335054"/>
                    </a:cubicBezTo>
                    <a:cubicBezTo>
                      <a:pt x="1460262" y="2335054"/>
                      <a:pt x="1477723" y="2333784"/>
                      <a:pt x="1498043" y="233378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800000">
              <a:off x="5320961" y="3488279"/>
              <a:ext cx="3570803" cy="1378141"/>
              <a:chOff x="-3810" y="-165880"/>
              <a:chExt cx="1493087" cy="57625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25400" y="-144264"/>
                <a:ext cx="1463877" cy="525563"/>
              </a:xfrm>
              <a:custGeom>
                <a:avLst/>
                <a:gdLst/>
                <a:ahLst/>
                <a:cxnLst/>
                <a:rect l="l" t="t" r="r" b="b"/>
                <a:pathLst>
                  <a:path w="1463877" h="290884">
                    <a:moveTo>
                      <a:pt x="1463877" y="290884"/>
                    </a:moveTo>
                    <a:lnTo>
                      <a:pt x="0" y="283264"/>
                    </a:lnTo>
                    <a:lnTo>
                      <a:pt x="0" y="114113"/>
                    </a:lnTo>
                    <a:lnTo>
                      <a:pt x="17780" y="19050"/>
                    </a:lnTo>
                    <a:lnTo>
                      <a:pt x="727778" y="0"/>
                    </a:lnTo>
                    <a:lnTo>
                      <a:pt x="1444827" y="5080"/>
                    </a:lnTo>
                    <a:close/>
                  </a:path>
                </a:pathLst>
              </a:custGeom>
              <a:solidFill>
                <a:srgbClr val="FCD7D7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3810" y="-165880"/>
                <a:ext cx="1493087" cy="576253"/>
              </a:xfrm>
              <a:custGeom>
                <a:avLst/>
                <a:gdLst/>
                <a:ahLst/>
                <a:cxnLst/>
                <a:rect l="l" t="t" r="r" b="b"/>
                <a:pathLst>
                  <a:path w="1493087" h="317554">
                    <a:moveTo>
                      <a:pt x="1458797" y="21590"/>
                    </a:moveTo>
                    <a:cubicBezTo>
                      <a:pt x="1460067" y="34290"/>
                      <a:pt x="1460067" y="44450"/>
                      <a:pt x="1461337" y="54610"/>
                    </a:cubicBezTo>
                    <a:cubicBezTo>
                      <a:pt x="1463877" y="67305"/>
                      <a:pt x="1465147" y="71587"/>
                      <a:pt x="1467687" y="75717"/>
                    </a:cubicBezTo>
                    <a:cubicBezTo>
                      <a:pt x="1467687" y="81681"/>
                      <a:pt x="1480387" y="199294"/>
                      <a:pt x="1486737" y="205259"/>
                    </a:cubicBezTo>
                    <a:cubicBezTo>
                      <a:pt x="1493087" y="214283"/>
                      <a:pt x="1489277" y="223459"/>
                      <a:pt x="1489277" y="232483"/>
                    </a:cubicBezTo>
                    <a:cubicBezTo>
                      <a:pt x="1489277" y="240436"/>
                      <a:pt x="1490547" y="247777"/>
                      <a:pt x="1491817" y="256594"/>
                    </a:cubicBezTo>
                    <a:cubicBezTo>
                      <a:pt x="1491817" y="278184"/>
                      <a:pt x="1491817" y="292154"/>
                      <a:pt x="1491817" y="316284"/>
                    </a:cubicBezTo>
                    <a:cubicBezTo>
                      <a:pt x="1468957" y="316284"/>
                      <a:pt x="1448637" y="317554"/>
                      <a:pt x="1429035" y="316284"/>
                    </a:cubicBezTo>
                    <a:cubicBezTo>
                      <a:pt x="1357898" y="311204"/>
                      <a:pt x="1285668" y="317554"/>
                      <a:pt x="1214531" y="312474"/>
                    </a:cubicBezTo>
                    <a:cubicBezTo>
                      <a:pt x="1171849" y="308664"/>
                      <a:pt x="1130262" y="311204"/>
                      <a:pt x="1087580" y="308664"/>
                    </a:cubicBezTo>
                    <a:cubicBezTo>
                      <a:pt x="1067881" y="307394"/>
                      <a:pt x="1048182" y="306124"/>
                      <a:pt x="1028482" y="304854"/>
                    </a:cubicBezTo>
                    <a:cubicBezTo>
                      <a:pt x="1016444" y="304854"/>
                      <a:pt x="1005500" y="306124"/>
                      <a:pt x="993461" y="306124"/>
                    </a:cubicBezTo>
                    <a:cubicBezTo>
                      <a:pt x="962818" y="304854"/>
                      <a:pt x="878549" y="306124"/>
                      <a:pt x="847905" y="304854"/>
                    </a:cubicBezTo>
                    <a:cubicBezTo>
                      <a:pt x="826017" y="303584"/>
                      <a:pt x="388255" y="312474"/>
                      <a:pt x="366367" y="311204"/>
                    </a:cubicBezTo>
                    <a:cubicBezTo>
                      <a:pt x="360895" y="311204"/>
                      <a:pt x="354328" y="312474"/>
                      <a:pt x="348856" y="312474"/>
                    </a:cubicBezTo>
                    <a:cubicBezTo>
                      <a:pt x="335723" y="312474"/>
                      <a:pt x="323685" y="313744"/>
                      <a:pt x="310552" y="313744"/>
                    </a:cubicBezTo>
                    <a:cubicBezTo>
                      <a:pt x="277720" y="313744"/>
                      <a:pt x="245982" y="312474"/>
                      <a:pt x="213150" y="311204"/>
                    </a:cubicBezTo>
                    <a:cubicBezTo>
                      <a:pt x="193451" y="309934"/>
                      <a:pt x="173751" y="308664"/>
                      <a:pt x="155146" y="307394"/>
                    </a:cubicBezTo>
                    <a:cubicBezTo>
                      <a:pt x="120126" y="306124"/>
                      <a:pt x="85105" y="304854"/>
                      <a:pt x="48260" y="304854"/>
                    </a:cubicBezTo>
                    <a:cubicBezTo>
                      <a:pt x="38100" y="304854"/>
                      <a:pt x="29210" y="304854"/>
                      <a:pt x="19050" y="303584"/>
                    </a:cubicBezTo>
                    <a:cubicBezTo>
                      <a:pt x="10160" y="302314"/>
                      <a:pt x="5080" y="295964"/>
                      <a:pt x="7620" y="287074"/>
                    </a:cubicBezTo>
                    <a:cubicBezTo>
                      <a:pt x="16510" y="255424"/>
                      <a:pt x="12700" y="251600"/>
                      <a:pt x="11430" y="247624"/>
                    </a:cubicBezTo>
                    <a:cubicBezTo>
                      <a:pt x="10160" y="239518"/>
                      <a:pt x="6350" y="231565"/>
                      <a:pt x="7620" y="223459"/>
                    </a:cubicBezTo>
                    <a:cubicBezTo>
                      <a:pt x="5080" y="213365"/>
                      <a:pt x="0" y="88411"/>
                      <a:pt x="7620" y="78164"/>
                    </a:cubicBezTo>
                    <a:cubicBezTo>
                      <a:pt x="8890" y="76175"/>
                      <a:pt x="7620" y="74034"/>
                      <a:pt x="8890" y="72046"/>
                    </a:cubicBezTo>
                    <a:cubicBezTo>
                      <a:pt x="10160" y="68834"/>
                      <a:pt x="12700" y="6531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744" y="30480"/>
                      <a:pt x="75255" y="29210"/>
                    </a:cubicBezTo>
                    <a:cubicBezTo>
                      <a:pt x="104804" y="25400"/>
                      <a:pt x="134353" y="22860"/>
                      <a:pt x="164996" y="20320"/>
                    </a:cubicBezTo>
                    <a:cubicBezTo>
                      <a:pt x="185790" y="17780"/>
                      <a:pt x="206584" y="16510"/>
                      <a:pt x="226283" y="13970"/>
                    </a:cubicBezTo>
                    <a:cubicBezTo>
                      <a:pt x="245982" y="11430"/>
                      <a:pt x="266776" y="8890"/>
                      <a:pt x="286475" y="8890"/>
                    </a:cubicBezTo>
                    <a:cubicBezTo>
                      <a:pt x="308363" y="7620"/>
                      <a:pt x="330251" y="10160"/>
                      <a:pt x="352140" y="8890"/>
                    </a:cubicBezTo>
                    <a:cubicBezTo>
                      <a:pt x="379500" y="8890"/>
                      <a:pt x="875265" y="6350"/>
                      <a:pt x="902626" y="5080"/>
                    </a:cubicBezTo>
                    <a:cubicBezTo>
                      <a:pt x="928891" y="3810"/>
                      <a:pt x="955157" y="2540"/>
                      <a:pt x="982517" y="2540"/>
                    </a:cubicBezTo>
                    <a:cubicBezTo>
                      <a:pt x="1027388" y="1270"/>
                      <a:pt x="1071164" y="0"/>
                      <a:pt x="1116035" y="0"/>
                    </a:cubicBezTo>
                    <a:cubicBezTo>
                      <a:pt x="1134640" y="0"/>
                      <a:pt x="1154339" y="2540"/>
                      <a:pt x="1172944" y="2540"/>
                    </a:cubicBezTo>
                    <a:cubicBezTo>
                      <a:pt x="1224381" y="3810"/>
                      <a:pt x="1276912" y="5080"/>
                      <a:pt x="1328349" y="7620"/>
                    </a:cubicBezTo>
                    <a:cubicBezTo>
                      <a:pt x="1355710" y="8890"/>
                      <a:pt x="1383070" y="12700"/>
                      <a:pt x="1410430" y="16510"/>
                    </a:cubicBezTo>
                    <a:cubicBezTo>
                      <a:pt x="1416996" y="16510"/>
                      <a:pt x="1423563" y="16510"/>
                      <a:pt x="1429035" y="16510"/>
                    </a:cubicBezTo>
                    <a:cubicBezTo>
                      <a:pt x="1439747" y="17780"/>
                      <a:pt x="1448637" y="20320"/>
                      <a:pt x="1458797" y="21590"/>
                    </a:cubicBezTo>
                    <a:close/>
                    <a:moveTo>
                      <a:pt x="1468957" y="299774"/>
                    </a:moveTo>
                    <a:cubicBezTo>
                      <a:pt x="1470227" y="283264"/>
                      <a:pt x="1471497" y="270564"/>
                      <a:pt x="1471497" y="257864"/>
                    </a:cubicBezTo>
                    <a:cubicBezTo>
                      <a:pt x="1470227" y="247012"/>
                      <a:pt x="1468957" y="238906"/>
                      <a:pt x="1468957" y="230189"/>
                    </a:cubicBezTo>
                    <a:cubicBezTo>
                      <a:pt x="1468957" y="226212"/>
                      <a:pt x="1471497" y="222236"/>
                      <a:pt x="1470227" y="218259"/>
                    </a:cubicBezTo>
                    <a:cubicBezTo>
                      <a:pt x="1470227" y="214588"/>
                      <a:pt x="1468957" y="210765"/>
                      <a:pt x="1467687" y="207094"/>
                    </a:cubicBezTo>
                    <a:cubicBezTo>
                      <a:pt x="1462607" y="201435"/>
                      <a:pt x="1451177" y="84281"/>
                      <a:pt x="1451177" y="78623"/>
                    </a:cubicBezTo>
                    <a:cubicBezTo>
                      <a:pt x="1448637" y="73881"/>
                      <a:pt x="1446097" y="68987"/>
                      <a:pt x="1443557" y="63500"/>
                    </a:cubicBezTo>
                    <a:cubicBezTo>
                      <a:pt x="1442287" y="44450"/>
                      <a:pt x="1441017" y="43180"/>
                      <a:pt x="1425752" y="41910"/>
                    </a:cubicBezTo>
                    <a:cubicBezTo>
                      <a:pt x="1422468" y="41910"/>
                      <a:pt x="1420280" y="41910"/>
                      <a:pt x="1416996" y="40640"/>
                    </a:cubicBezTo>
                    <a:cubicBezTo>
                      <a:pt x="1389636" y="36830"/>
                      <a:pt x="1361182" y="31750"/>
                      <a:pt x="1333822" y="30480"/>
                    </a:cubicBezTo>
                    <a:cubicBezTo>
                      <a:pt x="1267063" y="26670"/>
                      <a:pt x="1199210" y="25400"/>
                      <a:pt x="1132451" y="22860"/>
                    </a:cubicBezTo>
                    <a:cubicBezTo>
                      <a:pt x="1122601" y="22860"/>
                      <a:pt x="1111657" y="22860"/>
                      <a:pt x="1101808" y="22860"/>
                    </a:cubicBezTo>
                    <a:cubicBezTo>
                      <a:pt x="1085391" y="22860"/>
                      <a:pt x="1068975" y="22860"/>
                      <a:pt x="1053654" y="22860"/>
                    </a:cubicBezTo>
                    <a:cubicBezTo>
                      <a:pt x="1018633" y="22860"/>
                      <a:pt x="983612" y="22860"/>
                      <a:pt x="949685" y="24130"/>
                    </a:cubicBezTo>
                    <a:cubicBezTo>
                      <a:pt x="920136" y="25400"/>
                      <a:pt x="422181" y="29210"/>
                      <a:pt x="392633" y="29210"/>
                    </a:cubicBezTo>
                    <a:cubicBezTo>
                      <a:pt x="344479" y="29210"/>
                      <a:pt x="296325" y="26670"/>
                      <a:pt x="248171" y="33020"/>
                    </a:cubicBezTo>
                    <a:cubicBezTo>
                      <a:pt x="223000" y="36830"/>
                      <a:pt x="198923" y="36830"/>
                      <a:pt x="174846" y="38100"/>
                    </a:cubicBezTo>
                    <a:cubicBezTo>
                      <a:pt x="133258" y="41910"/>
                      <a:pt x="91671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8"/>
                    </a:cubicBezTo>
                    <a:cubicBezTo>
                      <a:pt x="31750" y="67611"/>
                      <a:pt x="31750" y="70364"/>
                      <a:pt x="30480" y="73117"/>
                    </a:cubicBezTo>
                    <a:cubicBezTo>
                      <a:pt x="29210" y="77705"/>
                      <a:pt x="26670" y="82140"/>
                      <a:pt x="25400" y="86729"/>
                    </a:cubicBezTo>
                    <a:cubicBezTo>
                      <a:pt x="20320" y="91623"/>
                      <a:pt x="26670" y="211224"/>
                      <a:pt x="29210" y="216118"/>
                    </a:cubicBezTo>
                    <a:cubicBezTo>
                      <a:pt x="29210" y="221318"/>
                      <a:pt x="29210" y="226671"/>
                      <a:pt x="30480" y="231871"/>
                    </a:cubicBezTo>
                    <a:cubicBezTo>
                      <a:pt x="30480" y="235694"/>
                      <a:pt x="33020" y="239518"/>
                      <a:pt x="33020" y="243342"/>
                    </a:cubicBezTo>
                    <a:cubicBezTo>
                      <a:pt x="33020" y="247471"/>
                      <a:pt x="33020" y="251600"/>
                      <a:pt x="31750" y="257864"/>
                    </a:cubicBezTo>
                    <a:cubicBezTo>
                      <a:pt x="31750" y="261674"/>
                      <a:pt x="31750" y="264214"/>
                      <a:pt x="31750" y="268024"/>
                    </a:cubicBezTo>
                    <a:cubicBezTo>
                      <a:pt x="31750" y="278184"/>
                      <a:pt x="35560" y="281994"/>
                      <a:pt x="44450" y="281994"/>
                    </a:cubicBezTo>
                    <a:cubicBezTo>
                      <a:pt x="59933" y="281994"/>
                      <a:pt x="75255" y="283264"/>
                      <a:pt x="89482" y="283264"/>
                    </a:cubicBezTo>
                    <a:cubicBezTo>
                      <a:pt x="110276" y="283264"/>
                      <a:pt x="132164" y="280724"/>
                      <a:pt x="152958" y="283264"/>
                    </a:cubicBezTo>
                    <a:cubicBezTo>
                      <a:pt x="186884" y="287074"/>
                      <a:pt x="220811" y="289614"/>
                      <a:pt x="254737" y="288344"/>
                    </a:cubicBezTo>
                    <a:cubicBezTo>
                      <a:pt x="276626" y="287074"/>
                      <a:pt x="297419" y="289614"/>
                      <a:pt x="319307" y="289614"/>
                    </a:cubicBezTo>
                    <a:cubicBezTo>
                      <a:pt x="351045" y="289614"/>
                      <a:pt x="382783" y="288344"/>
                      <a:pt x="414521" y="289614"/>
                    </a:cubicBezTo>
                    <a:cubicBezTo>
                      <a:pt x="461580" y="290884"/>
                      <a:pt x="978140" y="280724"/>
                      <a:pt x="1026294" y="283264"/>
                    </a:cubicBezTo>
                    <a:cubicBezTo>
                      <a:pt x="1047087" y="284534"/>
                      <a:pt x="1067881" y="285804"/>
                      <a:pt x="1087580" y="285804"/>
                    </a:cubicBezTo>
                    <a:cubicBezTo>
                      <a:pt x="1123696" y="288344"/>
                      <a:pt x="1158717" y="284534"/>
                      <a:pt x="1194832" y="288344"/>
                    </a:cubicBezTo>
                    <a:cubicBezTo>
                      <a:pt x="1224381" y="290884"/>
                      <a:pt x="1253930" y="290884"/>
                      <a:pt x="1283479" y="293424"/>
                    </a:cubicBezTo>
                    <a:cubicBezTo>
                      <a:pt x="1327255" y="297234"/>
                      <a:pt x="1371031" y="299774"/>
                      <a:pt x="1414807" y="301044"/>
                    </a:cubicBezTo>
                    <a:cubicBezTo>
                      <a:pt x="1431224" y="301044"/>
                      <a:pt x="1448637" y="299774"/>
                      <a:pt x="1468957" y="299774"/>
                    </a:cubicBezTo>
                    <a:close/>
                  </a:path>
                </a:pathLst>
              </a:custGeom>
              <a:solidFill>
                <a:srgbClr val="FCD7D7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667520" y="4057615"/>
              <a:ext cx="2877682" cy="359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  <a:endPara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52837" y="5678228"/>
              <a:ext cx="2637192" cy="3384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50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Các phép toán về</a:t>
              </a:r>
              <a:r>
                <a:rPr lang="en-US" sz="4500" smtClean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phân số.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5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906" y="406909"/>
            <a:ext cx="125947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</a:t>
            </a:r>
            <a:r>
              <a:rPr lang="en-US" sz="5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chương VI</a:t>
            </a:r>
            <a:endParaRPr lang="en-US" sz="5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58814" y="4275114"/>
            <a:ext cx="5400972" cy="57228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1854" r="30887" b="55189"/>
          <a:stretch>
            <a:fillRect/>
          </a:stretch>
        </p:blipFill>
        <p:spPr>
          <a:xfrm>
            <a:off x="15092076" y="6495719"/>
            <a:ext cx="3195924" cy="37912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9601" y="8703121"/>
            <a:ext cx="1804390" cy="3838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2526675" y="4648151"/>
            <a:ext cx="2351066" cy="4573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73312" y="1284634"/>
            <a:ext cx="9680296" cy="1085030"/>
            <a:chOff x="5844724" y="2315109"/>
            <a:chExt cx="9680296" cy="1085030"/>
          </a:xfrm>
        </p:grpSpPr>
        <p:sp>
          <p:nvSpPr>
            <p:cNvPr id="13" name="TextBox 12"/>
            <p:cNvSpPr txBox="1"/>
            <p:nvPr/>
          </p:nvSpPr>
          <p:spPr>
            <a:xfrm>
              <a:off x="7086600" y="2464663"/>
              <a:ext cx="8438420" cy="754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 </a:t>
              </a:r>
              <a:r>
                <a:rPr lang="en-GB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(10 phút)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844724" y="2315109"/>
              <a:ext cx="1085030" cy="1085030"/>
            </a:xfrm>
            <a:prstGeom prst="rect">
              <a:avLst/>
            </a:prstGeom>
          </p:spPr>
        </p:pic>
      </p:grpSp>
      <p:grpSp>
        <p:nvGrpSpPr>
          <p:cNvPr id="14" name="start timer"/>
          <p:cNvGrpSpPr/>
          <p:nvPr/>
        </p:nvGrpSpPr>
        <p:grpSpPr>
          <a:xfrm>
            <a:off x="9263023" y="8001048"/>
            <a:ext cx="3955257" cy="1199943"/>
            <a:chOff x="1332706" y="185859"/>
            <a:chExt cx="2636838" cy="799962"/>
          </a:xfrm>
        </p:grpSpPr>
        <p:sp>
          <p:nvSpPr>
            <p:cNvPr id="17" name="Rounded Rectangle 1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9" name="times up"/>
          <p:cNvGrpSpPr/>
          <p:nvPr/>
        </p:nvGrpSpPr>
        <p:grpSpPr>
          <a:xfrm>
            <a:off x="9291807" y="8090341"/>
            <a:ext cx="3955257" cy="1199943"/>
            <a:chOff x="4321176" y="185859"/>
            <a:chExt cx="2636838" cy="799962"/>
          </a:xfrm>
        </p:grpSpPr>
        <p:sp>
          <p:nvSpPr>
            <p:cNvPr id="20" name="Rounded Rectangle 19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2" name="AutoShape 3"/>
          <p:cNvSpPr>
            <a:spLocks noChangeAspect="1" noChangeArrowheads="1" noTextEdit="1"/>
          </p:cNvSpPr>
          <p:nvPr/>
        </p:nvSpPr>
        <p:spPr bwMode="auto">
          <a:xfrm>
            <a:off x="0" y="2206064"/>
            <a:ext cx="7384257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983833" y="3053790"/>
            <a:ext cx="204788" cy="557213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3983833" y="3053790"/>
            <a:ext cx="2047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983833" y="3053789"/>
            <a:ext cx="204788" cy="219075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983833" y="3053789"/>
            <a:ext cx="2047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>
            <a:off x="3748088" y="2891865"/>
            <a:ext cx="690563" cy="292895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Freeform 10"/>
          <p:cNvSpPr>
            <a:spLocks/>
          </p:cNvSpPr>
          <p:nvPr/>
        </p:nvSpPr>
        <p:spPr bwMode="auto">
          <a:xfrm>
            <a:off x="5288758" y="3263340"/>
            <a:ext cx="1366838" cy="166449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1540670" y="3232384"/>
            <a:ext cx="1364457" cy="1666875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Freeform 12"/>
          <p:cNvSpPr>
            <a:spLocks noEditPoints="1"/>
          </p:cNvSpPr>
          <p:nvPr/>
        </p:nvSpPr>
        <p:spPr bwMode="auto">
          <a:xfrm>
            <a:off x="1857376" y="3691965"/>
            <a:ext cx="407195" cy="292895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Freeform 13"/>
          <p:cNvSpPr>
            <a:spLocks noEditPoints="1"/>
          </p:cNvSpPr>
          <p:nvPr/>
        </p:nvSpPr>
        <p:spPr bwMode="auto">
          <a:xfrm>
            <a:off x="1857376" y="3691965"/>
            <a:ext cx="407195" cy="292895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14"/>
          <p:cNvSpPr>
            <a:spLocks/>
          </p:cNvSpPr>
          <p:nvPr/>
        </p:nvSpPr>
        <p:spPr bwMode="auto">
          <a:xfrm>
            <a:off x="1857376" y="3691965"/>
            <a:ext cx="407195" cy="292895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15"/>
          <p:cNvSpPr>
            <a:spLocks/>
          </p:cNvSpPr>
          <p:nvPr/>
        </p:nvSpPr>
        <p:spPr bwMode="auto">
          <a:xfrm>
            <a:off x="6298408" y="3956284"/>
            <a:ext cx="45245" cy="5715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Freeform 16"/>
          <p:cNvSpPr>
            <a:spLocks/>
          </p:cNvSpPr>
          <p:nvPr/>
        </p:nvSpPr>
        <p:spPr bwMode="auto">
          <a:xfrm>
            <a:off x="5938838" y="3725302"/>
            <a:ext cx="400050" cy="28575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Freeform 17"/>
          <p:cNvSpPr>
            <a:spLocks/>
          </p:cNvSpPr>
          <p:nvPr/>
        </p:nvSpPr>
        <p:spPr bwMode="auto">
          <a:xfrm>
            <a:off x="685801" y="2465621"/>
            <a:ext cx="2340770" cy="19812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Freeform 18"/>
          <p:cNvSpPr>
            <a:spLocks noEditPoints="1"/>
          </p:cNvSpPr>
          <p:nvPr/>
        </p:nvSpPr>
        <p:spPr bwMode="auto">
          <a:xfrm>
            <a:off x="1009650" y="4270609"/>
            <a:ext cx="304800" cy="176213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Freeform 19"/>
          <p:cNvSpPr>
            <a:spLocks/>
          </p:cNvSpPr>
          <p:nvPr/>
        </p:nvSpPr>
        <p:spPr bwMode="auto">
          <a:xfrm>
            <a:off x="909638" y="2825189"/>
            <a:ext cx="547688" cy="1621632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Freeform 20"/>
          <p:cNvSpPr>
            <a:spLocks/>
          </p:cNvSpPr>
          <p:nvPr/>
        </p:nvSpPr>
        <p:spPr bwMode="auto">
          <a:xfrm>
            <a:off x="1602583" y="8883089"/>
            <a:ext cx="1147763" cy="141208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Freeform 21"/>
          <p:cNvSpPr>
            <a:spLocks noEditPoints="1"/>
          </p:cNvSpPr>
          <p:nvPr/>
        </p:nvSpPr>
        <p:spPr bwMode="auto">
          <a:xfrm>
            <a:off x="2007395" y="9292665"/>
            <a:ext cx="497682" cy="357188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Freeform 22"/>
          <p:cNvSpPr>
            <a:spLocks noEditPoints="1"/>
          </p:cNvSpPr>
          <p:nvPr/>
        </p:nvSpPr>
        <p:spPr bwMode="auto">
          <a:xfrm>
            <a:off x="2007395" y="9292665"/>
            <a:ext cx="497682" cy="357188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Freeform 23"/>
          <p:cNvSpPr>
            <a:spLocks/>
          </p:cNvSpPr>
          <p:nvPr/>
        </p:nvSpPr>
        <p:spPr bwMode="auto">
          <a:xfrm>
            <a:off x="2007395" y="9292665"/>
            <a:ext cx="497682" cy="357188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Freeform 24"/>
          <p:cNvSpPr>
            <a:spLocks/>
          </p:cNvSpPr>
          <p:nvPr/>
        </p:nvSpPr>
        <p:spPr bwMode="auto">
          <a:xfrm>
            <a:off x="5450683" y="8883089"/>
            <a:ext cx="1147763" cy="1412082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Freeform 25"/>
          <p:cNvSpPr>
            <a:spLocks/>
          </p:cNvSpPr>
          <p:nvPr/>
        </p:nvSpPr>
        <p:spPr bwMode="auto">
          <a:xfrm>
            <a:off x="6141245" y="9290284"/>
            <a:ext cx="54770" cy="109538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Freeform 26"/>
          <p:cNvSpPr>
            <a:spLocks/>
          </p:cNvSpPr>
          <p:nvPr/>
        </p:nvSpPr>
        <p:spPr bwMode="auto">
          <a:xfrm>
            <a:off x="6141245" y="9290284"/>
            <a:ext cx="54770" cy="109538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Freeform 27"/>
          <p:cNvSpPr>
            <a:spLocks/>
          </p:cNvSpPr>
          <p:nvPr/>
        </p:nvSpPr>
        <p:spPr bwMode="auto">
          <a:xfrm>
            <a:off x="5693570" y="9290284"/>
            <a:ext cx="502445" cy="359570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226345" y="3837221"/>
            <a:ext cx="5743575" cy="5745957"/>
            <a:chOff x="817563" y="2264166"/>
            <a:chExt cx="3829050" cy="3830638"/>
          </a:xfrm>
        </p:grpSpPr>
        <p:sp>
          <p:nvSpPr>
            <p:cNvPr id="47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Freeform 29"/>
          <p:cNvSpPr>
            <a:spLocks noEditPoints="1"/>
          </p:cNvSpPr>
          <p:nvPr/>
        </p:nvSpPr>
        <p:spPr bwMode="auto">
          <a:xfrm>
            <a:off x="807245" y="3420502"/>
            <a:ext cx="6581775" cy="657701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Freeform 30"/>
          <p:cNvSpPr>
            <a:spLocks noEditPoints="1"/>
          </p:cNvSpPr>
          <p:nvPr/>
        </p:nvSpPr>
        <p:spPr bwMode="auto">
          <a:xfrm>
            <a:off x="1066801" y="3677677"/>
            <a:ext cx="6065045" cy="6062663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Freeform 31"/>
          <p:cNvSpPr>
            <a:spLocks noEditPoints="1"/>
          </p:cNvSpPr>
          <p:nvPr/>
        </p:nvSpPr>
        <p:spPr bwMode="auto">
          <a:xfrm>
            <a:off x="931070" y="3541946"/>
            <a:ext cx="6331745" cy="633412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3683795" y="4058675"/>
            <a:ext cx="850107" cy="85010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650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4867275" y="4434913"/>
            <a:ext cx="994173" cy="859632"/>
            <a:chOff x="3244850" y="2662628"/>
            <a:chExt cx="662782" cy="573088"/>
          </a:xfrm>
        </p:grpSpPr>
        <p:sp>
          <p:nvSpPr>
            <p:cNvPr id="60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6" name="Freeform 46"/>
          <p:cNvSpPr>
            <a:spLocks noEditPoints="1"/>
          </p:cNvSpPr>
          <p:nvPr/>
        </p:nvSpPr>
        <p:spPr bwMode="auto">
          <a:xfrm>
            <a:off x="5679282" y="5349315"/>
            <a:ext cx="69057" cy="283370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5868591" y="5561621"/>
            <a:ext cx="878682" cy="881063"/>
            <a:chOff x="3912394" y="3413764"/>
            <a:chExt cx="585788" cy="587375"/>
          </a:xfrm>
        </p:grpSpPr>
        <p:sp>
          <p:nvSpPr>
            <p:cNvPr id="68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2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73" name="Freeform 52"/>
          <p:cNvSpPr>
            <a:spLocks noEditPoints="1"/>
          </p:cNvSpPr>
          <p:nvPr/>
        </p:nvSpPr>
        <p:spPr bwMode="auto">
          <a:xfrm>
            <a:off x="5991226" y="6408971"/>
            <a:ext cx="90488" cy="238125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" name="Freeform 58"/>
          <p:cNvSpPr>
            <a:spLocks noEditPoints="1"/>
          </p:cNvSpPr>
          <p:nvPr/>
        </p:nvSpPr>
        <p:spPr bwMode="auto">
          <a:xfrm>
            <a:off x="5715000" y="7540064"/>
            <a:ext cx="66675" cy="333375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5873723" y="6995066"/>
            <a:ext cx="850107" cy="852488"/>
            <a:chOff x="3915815" y="4369393"/>
            <a:chExt cx="566738" cy="568325"/>
          </a:xfrm>
        </p:grpSpPr>
        <p:sp>
          <p:nvSpPr>
            <p:cNvPr id="76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3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4922045" y="8159800"/>
            <a:ext cx="946547" cy="866775"/>
            <a:chOff x="3281363" y="5145885"/>
            <a:chExt cx="631031" cy="577850"/>
          </a:xfrm>
        </p:grpSpPr>
        <p:sp>
          <p:nvSpPr>
            <p:cNvPr id="82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4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88" name="Freeform 78"/>
          <p:cNvSpPr>
            <a:spLocks noEditPoints="1"/>
          </p:cNvSpPr>
          <p:nvPr/>
        </p:nvSpPr>
        <p:spPr bwMode="auto">
          <a:xfrm>
            <a:off x="1519238" y="6639952"/>
            <a:ext cx="66675" cy="202407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3665936" y="8634835"/>
            <a:ext cx="852488" cy="850107"/>
            <a:chOff x="2443957" y="5462575"/>
            <a:chExt cx="568325" cy="566738"/>
          </a:xfrm>
        </p:grpSpPr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5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2314967" y="4413484"/>
            <a:ext cx="857250" cy="859632"/>
            <a:chOff x="1543311" y="2648341"/>
            <a:chExt cx="571500" cy="573088"/>
          </a:xfrm>
        </p:grpSpPr>
        <p:sp>
          <p:nvSpPr>
            <p:cNvPr id="97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9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1452429" y="5525527"/>
            <a:ext cx="876300" cy="891753"/>
            <a:chOff x="968286" y="3389703"/>
            <a:chExt cx="584200" cy="594502"/>
          </a:xfrm>
        </p:grpSpPr>
        <p:sp>
          <p:nvSpPr>
            <p:cNvPr id="104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8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1489472" y="7035805"/>
            <a:ext cx="854870" cy="852488"/>
            <a:chOff x="992981" y="4396555"/>
            <a:chExt cx="569913" cy="568325"/>
          </a:xfrm>
        </p:grpSpPr>
        <p:sp>
          <p:nvSpPr>
            <p:cNvPr id="111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7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2312433" y="8170526"/>
            <a:ext cx="869157" cy="866775"/>
            <a:chOff x="1541622" y="5153038"/>
            <a:chExt cx="579438" cy="577850"/>
          </a:xfrm>
        </p:grpSpPr>
        <p:sp>
          <p:nvSpPr>
            <p:cNvPr id="118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5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6</a:t>
              </a:r>
              <a:endParaRPr kumimoji="0" lang="en-US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4" name="Oval 107"/>
          <p:cNvSpPr>
            <a:spLocks noChangeArrowheads="1"/>
          </p:cNvSpPr>
          <p:nvPr/>
        </p:nvSpPr>
        <p:spPr bwMode="auto">
          <a:xfrm>
            <a:off x="3900488" y="6504222"/>
            <a:ext cx="409575" cy="41433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5" name="Oval 108"/>
          <p:cNvSpPr>
            <a:spLocks noChangeArrowheads="1"/>
          </p:cNvSpPr>
          <p:nvPr/>
        </p:nvSpPr>
        <p:spPr bwMode="auto">
          <a:xfrm>
            <a:off x="3988595" y="6597089"/>
            <a:ext cx="233363" cy="230982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6" name="Freeform 109"/>
          <p:cNvSpPr>
            <a:spLocks/>
          </p:cNvSpPr>
          <p:nvPr/>
        </p:nvSpPr>
        <p:spPr bwMode="auto">
          <a:xfrm>
            <a:off x="2712245" y="2394184"/>
            <a:ext cx="566738" cy="485775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7" name="Freeform 110"/>
          <p:cNvSpPr>
            <a:spLocks/>
          </p:cNvSpPr>
          <p:nvPr/>
        </p:nvSpPr>
        <p:spPr bwMode="auto">
          <a:xfrm>
            <a:off x="2945608" y="2267977"/>
            <a:ext cx="569120" cy="488157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8" name="Freeform 111"/>
          <p:cNvSpPr>
            <a:spLocks/>
          </p:cNvSpPr>
          <p:nvPr/>
        </p:nvSpPr>
        <p:spPr bwMode="auto">
          <a:xfrm>
            <a:off x="45245" y="3749114"/>
            <a:ext cx="516732" cy="535782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9" name="Freeform 112"/>
          <p:cNvSpPr>
            <a:spLocks/>
          </p:cNvSpPr>
          <p:nvPr/>
        </p:nvSpPr>
        <p:spPr bwMode="auto">
          <a:xfrm>
            <a:off x="-157163" y="3922946"/>
            <a:ext cx="516732" cy="535782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0" name="Freeform 113"/>
          <p:cNvSpPr>
            <a:spLocks/>
          </p:cNvSpPr>
          <p:nvPr/>
        </p:nvSpPr>
        <p:spPr bwMode="auto">
          <a:xfrm>
            <a:off x="5010151" y="2329889"/>
            <a:ext cx="569120" cy="488157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Freeform 114"/>
          <p:cNvSpPr>
            <a:spLocks/>
          </p:cNvSpPr>
          <p:nvPr/>
        </p:nvSpPr>
        <p:spPr bwMode="auto">
          <a:xfrm>
            <a:off x="4776788" y="2206064"/>
            <a:ext cx="569120" cy="488157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2" name="Freeform 115"/>
          <p:cNvSpPr>
            <a:spLocks/>
          </p:cNvSpPr>
          <p:nvPr/>
        </p:nvSpPr>
        <p:spPr bwMode="auto">
          <a:xfrm>
            <a:off x="5169695" y="2498959"/>
            <a:ext cx="2338388" cy="197882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3" name="Freeform 116"/>
          <p:cNvSpPr>
            <a:spLocks/>
          </p:cNvSpPr>
          <p:nvPr/>
        </p:nvSpPr>
        <p:spPr bwMode="auto">
          <a:xfrm>
            <a:off x="7160420" y="4432534"/>
            <a:ext cx="26195" cy="45245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4" name="Freeform 117"/>
          <p:cNvSpPr>
            <a:spLocks/>
          </p:cNvSpPr>
          <p:nvPr/>
        </p:nvSpPr>
        <p:spPr bwMode="auto">
          <a:xfrm>
            <a:off x="6743700" y="2858527"/>
            <a:ext cx="545307" cy="161925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50284" y="-2384407"/>
            <a:ext cx="4500567" cy="47688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2019" y="352614"/>
            <a:ext cx="2154614" cy="329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4870197" y="9366904"/>
            <a:ext cx="3152978" cy="6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04936" y="8540657"/>
            <a:ext cx="1804390" cy="3838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39005" y="898366"/>
            <a:ext cx="16710945" cy="6975845"/>
            <a:chOff x="987454" y="742511"/>
            <a:chExt cx="16710945" cy="6975845"/>
          </a:xfrm>
        </p:grpSpPr>
        <p:sp>
          <p:nvSpPr>
            <p:cNvPr id="27" name="Rounded Rectangle 26"/>
            <p:cNvSpPr/>
            <p:nvPr/>
          </p:nvSpPr>
          <p:spPr>
            <a:xfrm>
              <a:off x="7470319" y="3409935"/>
              <a:ext cx="3200400" cy="1557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smtClean="0">
                  <a:latin typeface="Arial" panose="020B0604020202020204" pitchFamily="34" charset="0"/>
                  <a:cs typeface="Arial" panose="020B0604020202020204" pitchFamily="34" charset="0"/>
                </a:rPr>
                <a:t>Phân số</a:t>
              </a:r>
              <a:endParaRPr lang="vi-VN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1831085" y="742511"/>
              <a:ext cx="5867314" cy="1683916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GB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 tắc bằng nhau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ounded Rectangle 29"/>
                <p:cNvSpPr/>
                <p:nvPr/>
              </p:nvSpPr>
              <p:spPr>
                <a:xfrm>
                  <a:off x="1066797" y="817936"/>
                  <a:ext cx="5390148" cy="1729588"/>
                </a:xfrm>
                <a:prstGeom prst="round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700" b="1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Phân số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GB" sz="3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𝒃</m:t>
                          </m:r>
                        </m:den>
                      </m:f>
                    </m:oMath>
                  </a14:m>
                  <a:endParaRPr lang="en-US" sz="3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ounded 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797" y="817936"/>
                  <a:ext cx="5390148" cy="1729588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ounded Rectangle 30"/>
            <p:cNvSpPr/>
            <p:nvPr/>
          </p:nvSpPr>
          <p:spPr>
            <a:xfrm>
              <a:off x="987454" y="6288124"/>
              <a:ext cx="5321169" cy="143023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sánh hai phân số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2281805" y="5871001"/>
              <a:ext cx="5305189" cy="1847355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tính chất cơ bản</a:t>
              </a:r>
            </a:p>
          </p:txBody>
        </p:sp>
        <p:cxnSp>
          <p:nvCxnSpPr>
            <p:cNvPr id="36" name="Straight Connector 35"/>
            <p:cNvCxnSpPr>
              <a:endCxn id="27" idx="0"/>
            </p:cNvCxnSpPr>
            <p:nvPr/>
          </p:nvCxnSpPr>
          <p:spPr>
            <a:xfrm>
              <a:off x="9070519" y="1501724"/>
              <a:ext cx="0" cy="190821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6365419" y="1464587"/>
              <a:ext cx="5410200" cy="3178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7" idx="2"/>
            </p:cNvCxnSpPr>
            <p:nvPr/>
          </p:nvCxnSpPr>
          <p:spPr>
            <a:xfrm>
              <a:off x="9070519" y="4967772"/>
              <a:ext cx="0" cy="20195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>
            <a:off x="6208496" y="7127309"/>
            <a:ext cx="5410200" cy="31786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1854" r="30887" b="55189"/>
          <a:stretch>
            <a:fillRect/>
          </a:stretch>
        </p:blipFill>
        <p:spPr>
          <a:xfrm>
            <a:off x="14960510" y="6339644"/>
            <a:ext cx="3327490" cy="39473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21000" y="17542"/>
            <a:ext cx="3324329" cy="644089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356543" y="312372"/>
            <a:ext cx="17939260" cy="9891877"/>
            <a:chOff x="304800" y="274901"/>
            <a:chExt cx="17939260" cy="9891877"/>
          </a:xfrm>
        </p:grpSpPr>
        <p:grpSp>
          <p:nvGrpSpPr>
            <p:cNvPr id="70" name="Group 69"/>
            <p:cNvGrpSpPr/>
            <p:nvPr/>
          </p:nvGrpSpPr>
          <p:grpSpPr>
            <a:xfrm>
              <a:off x="304800" y="274901"/>
              <a:ext cx="17939260" cy="9891877"/>
              <a:chOff x="665499" y="-735073"/>
              <a:chExt cx="17939260" cy="9891877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9412816" y="1816257"/>
                <a:ext cx="3267779" cy="243327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Các phép toán về</a:t>
                </a:r>
                <a:r>
                  <a:rPr lang="en-US" sz="45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phân số</a:t>
                </a:r>
                <a:endParaRPr lang="vi-VN" sz="4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13205958" y="-601584"/>
                <a:ext cx="5398801" cy="4006023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 nhân phân số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Quy </a:t>
                </a:r>
                <a:r>
                  <a:rPr lang="en-GB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tắc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Tính chất</a:t>
                </a:r>
                <a:endParaRPr lang="en-GB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665499" y="-735073"/>
                <a:ext cx="8237979" cy="3922273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 cộng phân </a:t>
                </a: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 </a:t>
                </a: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tắc</a:t>
                </a:r>
                <a:endPara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- 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chất</a:t>
                </a:r>
                <a:endPara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681541" y="4455207"/>
                <a:ext cx="9889467" cy="4701597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 trừ phân </a:t>
                </a: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Số </a:t>
                </a: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-Quy tắc</a:t>
                </a: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12606135" y="4595330"/>
                <a:ext cx="5998624" cy="4063904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chia phân số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Quy </a:t>
                </a:r>
                <a:r>
                  <a:rPr lang="en-US" sz="40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tắc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Số nghịch đảo</a:t>
                </a:r>
                <a:endPara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8" name="Elbow Connector 77"/>
            <p:cNvCxnSpPr/>
            <p:nvPr/>
          </p:nvCxnSpPr>
          <p:spPr>
            <a:xfrm flipV="1">
              <a:off x="10559259" y="1869739"/>
              <a:ext cx="2286000" cy="914400"/>
            </a:xfrm>
            <a:prstGeom prst="bentConnector3">
              <a:avLst>
                <a:gd name="adj1" fmla="val -526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5257800" y="4852371"/>
              <a:ext cx="379431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5265575" y="4152900"/>
              <a:ext cx="0" cy="71653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 flipV="1">
              <a:off x="10210309" y="7658100"/>
              <a:ext cx="1980359" cy="11635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1125200" y="5259504"/>
              <a:ext cx="0" cy="23506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92950">
            <a:off x="619817" y="4036827"/>
            <a:ext cx="1260217" cy="1317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191000" y="4092637"/>
            <a:ext cx="1078407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TRÌNH</a:t>
            </a:r>
            <a:endParaRPr lang="en-US" sz="9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803495" y="-1340207"/>
            <a:ext cx="7401471" cy="45741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0011" y="5538277"/>
            <a:ext cx="4500567" cy="47688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3944" y="5451235"/>
            <a:ext cx="2104902" cy="19671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8112">
            <a:off x="-655524" y="9369641"/>
            <a:ext cx="4452704" cy="8662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50889" y="0"/>
            <a:ext cx="2775191" cy="2646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78186" y="1689941"/>
            <a:ext cx="1181114" cy="19926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351711" y="432487"/>
            <a:ext cx="4598357" cy="890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/>
          <p:nvPr/>
        </p:nvGrpSpPr>
        <p:grpSpPr>
          <a:xfrm>
            <a:off x="3145214" y="3998832"/>
            <a:ext cx="12548615" cy="5378230"/>
            <a:chOff x="0" y="0"/>
            <a:chExt cx="4725468" cy="1799068"/>
          </a:xfrm>
        </p:grpSpPr>
        <p:sp>
          <p:nvSpPr>
            <p:cNvPr id="19" name="Freeform 6"/>
            <p:cNvSpPr/>
            <p:nvPr/>
          </p:nvSpPr>
          <p:spPr>
            <a:xfrm>
              <a:off x="10160" y="16510"/>
              <a:ext cx="4702607" cy="1771128"/>
            </a:xfrm>
            <a:custGeom>
              <a:avLst/>
              <a:gdLst/>
              <a:ahLst/>
              <a:cxnLst/>
              <a:rect l="l" t="t" r="r" b="b"/>
              <a:pathLst>
                <a:path w="4702607" h="1771128">
                  <a:moveTo>
                    <a:pt x="4702607" y="1771128"/>
                  </a:moveTo>
                  <a:lnTo>
                    <a:pt x="0" y="1763508"/>
                  </a:lnTo>
                  <a:lnTo>
                    <a:pt x="0" y="627501"/>
                  </a:lnTo>
                  <a:lnTo>
                    <a:pt x="17780" y="19050"/>
                  </a:lnTo>
                  <a:lnTo>
                    <a:pt x="2342980" y="0"/>
                  </a:lnTo>
                  <a:lnTo>
                    <a:pt x="4683557" y="5080"/>
                  </a:lnTo>
                  <a:close/>
                </a:path>
              </a:pathLst>
            </a:custGeom>
            <a:solidFill>
              <a:srgbClr val="FFF5FB"/>
            </a:solidFill>
          </p:spPr>
        </p:sp>
        <p:sp>
          <p:nvSpPr>
            <p:cNvPr id="20" name="Freeform 7"/>
            <p:cNvSpPr/>
            <p:nvPr/>
          </p:nvSpPr>
          <p:spPr>
            <a:xfrm>
              <a:off x="-3810" y="0"/>
              <a:ext cx="4731818" cy="1797798"/>
            </a:xfrm>
            <a:custGeom>
              <a:avLst/>
              <a:gdLst/>
              <a:ahLst/>
              <a:cxnLst/>
              <a:rect l="l" t="t" r="r" b="b"/>
              <a:pathLst>
                <a:path w="4731818" h="1797798">
                  <a:moveTo>
                    <a:pt x="4697527" y="21590"/>
                  </a:moveTo>
                  <a:cubicBezTo>
                    <a:pt x="4698797" y="34290"/>
                    <a:pt x="4698797" y="44450"/>
                    <a:pt x="4700068" y="54610"/>
                  </a:cubicBezTo>
                  <a:cubicBezTo>
                    <a:pt x="4702608" y="90209"/>
                    <a:pt x="4703877" y="127664"/>
                    <a:pt x="4706418" y="163781"/>
                  </a:cubicBezTo>
                  <a:cubicBezTo>
                    <a:pt x="4706418" y="215951"/>
                    <a:pt x="4719118" y="1244632"/>
                    <a:pt x="4725468" y="1296801"/>
                  </a:cubicBezTo>
                  <a:cubicBezTo>
                    <a:pt x="4731818" y="1375725"/>
                    <a:pt x="4728008" y="1455986"/>
                    <a:pt x="4728008" y="1534909"/>
                  </a:cubicBezTo>
                  <a:cubicBezTo>
                    <a:pt x="4728008" y="1604469"/>
                    <a:pt x="4729277" y="1668678"/>
                    <a:pt x="4730547" y="1736838"/>
                  </a:cubicBezTo>
                  <a:cubicBezTo>
                    <a:pt x="4730547" y="1758428"/>
                    <a:pt x="4730547" y="1772398"/>
                    <a:pt x="4730547" y="1796528"/>
                  </a:cubicBezTo>
                  <a:cubicBezTo>
                    <a:pt x="4707688" y="1796528"/>
                    <a:pt x="4687368" y="1797798"/>
                    <a:pt x="4657261" y="1796528"/>
                  </a:cubicBezTo>
                  <a:cubicBezTo>
                    <a:pt x="4419171" y="1791448"/>
                    <a:pt x="4177419" y="1797798"/>
                    <a:pt x="3939329" y="1792718"/>
                  </a:cubicBezTo>
                  <a:cubicBezTo>
                    <a:pt x="3796475" y="1788908"/>
                    <a:pt x="3657285" y="1791448"/>
                    <a:pt x="3514431" y="1788908"/>
                  </a:cubicBezTo>
                  <a:cubicBezTo>
                    <a:pt x="3448499" y="1787638"/>
                    <a:pt x="3382566" y="1786368"/>
                    <a:pt x="3316633" y="1785098"/>
                  </a:cubicBezTo>
                  <a:cubicBezTo>
                    <a:pt x="3276341" y="1785098"/>
                    <a:pt x="3239712" y="1786368"/>
                    <a:pt x="3199420" y="1786368"/>
                  </a:cubicBezTo>
                  <a:cubicBezTo>
                    <a:pt x="3096858" y="1785098"/>
                    <a:pt x="2814814" y="1786368"/>
                    <a:pt x="2712252" y="1785098"/>
                  </a:cubicBezTo>
                  <a:cubicBezTo>
                    <a:pt x="2638994" y="1783828"/>
                    <a:pt x="1173828" y="1792718"/>
                    <a:pt x="1100569" y="1791448"/>
                  </a:cubicBezTo>
                  <a:cubicBezTo>
                    <a:pt x="1082255" y="1791448"/>
                    <a:pt x="1060277" y="1792718"/>
                    <a:pt x="1041963" y="1792718"/>
                  </a:cubicBezTo>
                  <a:cubicBezTo>
                    <a:pt x="998008" y="1792718"/>
                    <a:pt x="957716" y="1793988"/>
                    <a:pt x="913761" y="1793988"/>
                  </a:cubicBezTo>
                  <a:cubicBezTo>
                    <a:pt x="803873" y="1793988"/>
                    <a:pt x="697649" y="1792718"/>
                    <a:pt x="587761" y="1791448"/>
                  </a:cubicBezTo>
                  <a:cubicBezTo>
                    <a:pt x="521829" y="1790178"/>
                    <a:pt x="455896" y="1788908"/>
                    <a:pt x="393626" y="1787638"/>
                  </a:cubicBezTo>
                  <a:cubicBezTo>
                    <a:pt x="276413" y="1786368"/>
                    <a:pt x="159200" y="1785098"/>
                    <a:pt x="48260" y="1785098"/>
                  </a:cubicBezTo>
                  <a:cubicBezTo>
                    <a:pt x="38100" y="1785098"/>
                    <a:pt x="29210" y="1785098"/>
                    <a:pt x="19050" y="1783828"/>
                  </a:cubicBezTo>
                  <a:cubicBezTo>
                    <a:pt x="10160" y="1782558"/>
                    <a:pt x="5080" y="1776208"/>
                    <a:pt x="7620" y="1767318"/>
                  </a:cubicBezTo>
                  <a:cubicBezTo>
                    <a:pt x="16510" y="1735562"/>
                    <a:pt x="12700" y="1702120"/>
                    <a:pt x="11430" y="1667340"/>
                  </a:cubicBezTo>
                  <a:cubicBezTo>
                    <a:pt x="10160" y="1596443"/>
                    <a:pt x="6350" y="1526883"/>
                    <a:pt x="7620" y="1455986"/>
                  </a:cubicBezTo>
                  <a:cubicBezTo>
                    <a:pt x="5080" y="1367699"/>
                    <a:pt x="0" y="274809"/>
                    <a:pt x="7620" y="185184"/>
                  </a:cubicBezTo>
                  <a:cubicBezTo>
                    <a:pt x="8890" y="167794"/>
                    <a:pt x="7620" y="149067"/>
                    <a:pt x="8890" y="131677"/>
                  </a:cubicBezTo>
                  <a:cubicBezTo>
                    <a:pt x="10160" y="103585"/>
                    <a:pt x="12700" y="7281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627" y="30480"/>
                    <a:pt x="126234" y="29210"/>
                  </a:cubicBezTo>
                  <a:cubicBezTo>
                    <a:pt x="225132" y="25400"/>
                    <a:pt x="324031" y="22860"/>
                    <a:pt x="426593" y="20320"/>
                  </a:cubicBezTo>
                  <a:cubicBezTo>
                    <a:pt x="496188" y="17780"/>
                    <a:pt x="565784" y="16510"/>
                    <a:pt x="631716" y="13970"/>
                  </a:cubicBezTo>
                  <a:cubicBezTo>
                    <a:pt x="697649" y="11430"/>
                    <a:pt x="767244" y="8890"/>
                    <a:pt x="833176" y="8890"/>
                  </a:cubicBezTo>
                  <a:cubicBezTo>
                    <a:pt x="906435" y="7620"/>
                    <a:pt x="979693" y="10160"/>
                    <a:pt x="1052951" y="8890"/>
                  </a:cubicBezTo>
                  <a:cubicBezTo>
                    <a:pt x="1144524" y="8890"/>
                    <a:pt x="2803825" y="6350"/>
                    <a:pt x="2895398" y="5080"/>
                  </a:cubicBezTo>
                  <a:cubicBezTo>
                    <a:pt x="2983308" y="3810"/>
                    <a:pt x="3071218" y="2540"/>
                    <a:pt x="3162791" y="2540"/>
                  </a:cubicBezTo>
                  <a:cubicBezTo>
                    <a:pt x="3312971" y="1270"/>
                    <a:pt x="3459487" y="0"/>
                    <a:pt x="3609667" y="0"/>
                  </a:cubicBezTo>
                  <a:cubicBezTo>
                    <a:pt x="3671936" y="0"/>
                    <a:pt x="3737869" y="2540"/>
                    <a:pt x="3800138" y="2540"/>
                  </a:cubicBezTo>
                  <a:cubicBezTo>
                    <a:pt x="3972295" y="3810"/>
                    <a:pt x="4148116" y="5080"/>
                    <a:pt x="4320272" y="7620"/>
                  </a:cubicBezTo>
                  <a:cubicBezTo>
                    <a:pt x="4411845" y="8890"/>
                    <a:pt x="4503418" y="12700"/>
                    <a:pt x="4594991" y="16510"/>
                  </a:cubicBezTo>
                  <a:cubicBezTo>
                    <a:pt x="4616969" y="16510"/>
                    <a:pt x="4638946" y="16510"/>
                    <a:pt x="4657261" y="16510"/>
                  </a:cubicBezTo>
                  <a:cubicBezTo>
                    <a:pt x="4678477" y="17780"/>
                    <a:pt x="4687368" y="20320"/>
                    <a:pt x="4697527" y="21590"/>
                  </a:cubicBezTo>
                  <a:close/>
                  <a:moveTo>
                    <a:pt x="4707688" y="1780018"/>
                  </a:moveTo>
                  <a:cubicBezTo>
                    <a:pt x="4708958" y="1763508"/>
                    <a:pt x="4710227" y="1750808"/>
                    <a:pt x="4710227" y="1738108"/>
                  </a:cubicBezTo>
                  <a:cubicBezTo>
                    <a:pt x="4708958" y="1661990"/>
                    <a:pt x="4707688" y="1591092"/>
                    <a:pt x="4707688" y="1514844"/>
                  </a:cubicBezTo>
                  <a:cubicBezTo>
                    <a:pt x="4707688" y="1480064"/>
                    <a:pt x="4710227" y="1445284"/>
                    <a:pt x="4708958" y="1410505"/>
                  </a:cubicBezTo>
                  <a:cubicBezTo>
                    <a:pt x="4708958" y="1378400"/>
                    <a:pt x="4707688" y="1344958"/>
                    <a:pt x="4706418" y="1312853"/>
                  </a:cubicBezTo>
                  <a:cubicBezTo>
                    <a:pt x="4701338" y="1263359"/>
                    <a:pt x="4689908" y="238692"/>
                    <a:pt x="4689908" y="189197"/>
                  </a:cubicBezTo>
                  <a:cubicBezTo>
                    <a:pt x="4687368" y="147729"/>
                    <a:pt x="4684827" y="104923"/>
                    <a:pt x="4682288" y="63500"/>
                  </a:cubicBezTo>
                  <a:cubicBezTo>
                    <a:pt x="4681018" y="44450"/>
                    <a:pt x="4679747" y="43180"/>
                    <a:pt x="4646272" y="41910"/>
                  </a:cubicBezTo>
                  <a:cubicBezTo>
                    <a:pt x="4635284" y="41910"/>
                    <a:pt x="4627958" y="41910"/>
                    <a:pt x="4616969" y="40640"/>
                  </a:cubicBezTo>
                  <a:cubicBezTo>
                    <a:pt x="4525396" y="36830"/>
                    <a:pt x="4430160" y="31750"/>
                    <a:pt x="4338587" y="30480"/>
                  </a:cubicBezTo>
                  <a:cubicBezTo>
                    <a:pt x="4115149" y="26670"/>
                    <a:pt x="3888048" y="25400"/>
                    <a:pt x="3664611" y="22860"/>
                  </a:cubicBezTo>
                  <a:cubicBezTo>
                    <a:pt x="3631644" y="22860"/>
                    <a:pt x="3595015" y="22860"/>
                    <a:pt x="3562049" y="22860"/>
                  </a:cubicBezTo>
                  <a:cubicBezTo>
                    <a:pt x="3507105" y="22860"/>
                    <a:pt x="3452162" y="22860"/>
                    <a:pt x="3400881" y="22860"/>
                  </a:cubicBezTo>
                  <a:cubicBezTo>
                    <a:pt x="3283668" y="22860"/>
                    <a:pt x="3166454" y="22860"/>
                    <a:pt x="3052904" y="24130"/>
                  </a:cubicBezTo>
                  <a:cubicBezTo>
                    <a:pt x="2954005" y="25400"/>
                    <a:pt x="1287378" y="29210"/>
                    <a:pt x="1188479" y="29210"/>
                  </a:cubicBezTo>
                  <a:cubicBezTo>
                    <a:pt x="1027311" y="29210"/>
                    <a:pt x="866143" y="26670"/>
                    <a:pt x="704974" y="33020"/>
                  </a:cubicBezTo>
                  <a:cubicBezTo>
                    <a:pt x="620727" y="36830"/>
                    <a:pt x="540143" y="36830"/>
                    <a:pt x="459559" y="38100"/>
                  </a:cubicBezTo>
                  <a:cubicBezTo>
                    <a:pt x="320368" y="41910"/>
                    <a:pt x="181177" y="45720"/>
                    <a:pt x="49530" y="50800"/>
                  </a:cubicBezTo>
                  <a:cubicBezTo>
                    <a:pt x="36830" y="50800"/>
                    <a:pt x="34290" y="53340"/>
                    <a:pt x="33020" y="68806"/>
                  </a:cubicBezTo>
                  <a:cubicBezTo>
                    <a:pt x="31750" y="92884"/>
                    <a:pt x="31750" y="116962"/>
                    <a:pt x="30480" y="141041"/>
                  </a:cubicBezTo>
                  <a:cubicBezTo>
                    <a:pt x="29210" y="181171"/>
                    <a:pt x="26670" y="219964"/>
                    <a:pt x="25400" y="260095"/>
                  </a:cubicBezTo>
                  <a:cubicBezTo>
                    <a:pt x="20320" y="302901"/>
                    <a:pt x="26670" y="1348971"/>
                    <a:pt x="29210" y="1391777"/>
                  </a:cubicBezTo>
                  <a:cubicBezTo>
                    <a:pt x="29210" y="1437258"/>
                    <a:pt x="29210" y="1484077"/>
                    <a:pt x="30480" y="1529559"/>
                  </a:cubicBezTo>
                  <a:cubicBezTo>
                    <a:pt x="30480" y="1563001"/>
                    <a:pt x="33020" y="1596443"/>
                    <a:pt x="33020" y="1629885"/>
                  </a:cubicBezTo>
                  <a:cubicBezTo>
                    <a:pt x="33020" y="1666003"/>
                    <a:pt x="33020" y="1702120"/>
                    <a:pt x="31750" y="1738108"/>
                  </a:cubicBezTo>
                  <a:cubicBezTo>
                    <a:pt x="31750" y="1741918"/>
                    <a:pt x="31750" y="1744458"/>
                    <a:pt x="31750" y="1748268"/>
                  </a:cubicBezTo>
                  <a:cubicBezTo>
                    <a:pt x="31750" y="1758428"/>
                    <a:pt x="35560" y="1762238"/>
                    <a:pt x="44450" y="1762238"/>
                  </a:cubicBezTo>
                  <a:cubicBezTo>
                    <a:pt x="74953" y="1762238"/>
                    <a:pt x="126234" y="1763508"/>
                    <a:pt x="173852" y="1763508"/>
                  </a:cubicBezTo>
                  <a:cubicBezTo>
                    <a:pt x="243447" y="1763508"/>
                    <a:pt x="316705" y="1760968"/>
                    <a:pt x="386301" y="1763508"/>
                  </a:cubicBezTo>
                  <a:cubicBezTo>
                    <a:pt x="499851" y="1767318"/>
                    <a:pt x="613401" y="1769858"/>
                    <a:pt x="726952" y="1768588"/>
                  </a:cubicBezTo>
                  <a:cubicBezTo>
                    <a:pt x="800210" y="1767318"/>
                    <a:pt x="869806" y="1769858"/>
                    <a:pt x="943064" y="1769858"/>
                  </a:cubicBezTo>
                  <a:cubicBezTo>
                    <a:pt x="1049289" y="1769858"/>
                    <a:pt x="1155513" y="1768588"/>
                    <a:pt x="1261738" y="1769858"/>
                  </a:cubicBezTo>
                  <a:cubicBezTo>
                    <a:pt x="1419243" y="1771128"/>
                    <a:pt x="3148139" y="1760968"/>
                    <a:pt x="3309308" y="1763508"/>
                  </a:cubicBezTo>
                  <a:cubicBezTo>
                    <a:pt x="3378903" y="1764778"/>
                    <a:pt x="3448499" y="1766048"/>
                    <a:pt x="3514431" y="1766048"/>
                  </a:cubicBezTo>
                  <a:cubicBezTo>
                    <a:pt x="3635307" y="1768588"/>
                    <a:pt x="3752521" y="1764778"/>
                    <a:pt x="3873397" y="1768588"/>
                  </a:cubicBezTo>
                  <a:cubicBezTo>
                    <a:pt x="3972296" y="1771128"/>
                    <a:pt x="4071194" y="1771128"/>
                    <a:pt x="4170093" y="1773668"/>
                  </a:cubicBezTo>
                  <a:cubicBezTo>
                    <a:pt x="4316610" y="1777478"/>
                    <a:pt x="4463126" y="1780018"/>
                    <a:pt x="4609643" y="1781288"/>
                  </a:cubicBezTo>
                  <a:cubicBezTo>
                    <a:pt x="4664587" y="1781288"/>
                    <a:pt x="4687368" y="1780018"/>
                    <a:pt x="4707688" y="1780018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sp>
        <p:nvSpPr>
          <p:cNvPr id="2" name="TextBox 2"/>
          <p:cNvSpPr txBox="1"/>
          <p:nvPr/>
        </p:nvSpPr>
        <p:spPr>
          <a:xfrm>
            <a:off x="1758903" y="361489"/>
            <a:ext cx="1441526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BÀI TẬP</a:t>
            </a:r>
            <a:endParaRPr lang="en-US" sz="6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5521" y="7734300"/>
            <a:ext cx="2963612" cy="574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3767">
            <a:off x="591451" y="450480"/>
            <a:ext cx="1171461" cy="10947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8903" y="9063181"/>
            <a:ext cx="2154614" cy="3290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764040" y="1904173"/>
            <a:ext cx="1077315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 (2 phút)</a:t>
            </a:r>
            <a:endParaRPr lang="en-US" sz="5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953000" y="5600800"/>
                <a:ext cx="8769199" cy="3377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số thích hợp vào dấu “</a:t>
                </a:r>
                <a:r>
                  <a:rPr lang="en-US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r>
                  <a:rPr lang="vi-VN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4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vi-VN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n-GB" sz="45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vi-VN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56</m:t>
                          </m:r>
                        </m:den>
                      </m:f>
                      <m:r>
                        <a:rPr lang="en-GB" sz="4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−20</m:t>
                          </m:r>
                        </m:num>
                        <m:den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den>
                      </m:f>
                      <m:r>
                        <a:rPr lang="en-GB" sz="45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4500" b="0" i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600800"/>
                <a:ext cx="8769199" cy="3377335"/>
              </a:xfrm>
              <a:prstGeom prst="rect">
                <a:avLst/>
              </a:prstGeom>
              <a:blipFill rotWithShape="0">
                <a:blip r:embed="rId12"/>
                <a:stretch>
                  <a:fillRect l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40641" y="1552102"/>
            <a:ext cx="1720202" cy="17202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82876" y="4439414"/>
            <a:ext cx="2941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tập 1 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82800" y="-5593"/>
            <a:ext cx="3505200" cy="1674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344</Words>
  <Application>Microsoft Office PowerPoint</Application>
  <PresentationFormat>Custom</PresentationFormat>
  <Paragraphs>80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Raleway</vt:lpstr>
      <vt:lpstr>Times New Roman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White Playful Mathematics Class Education Presentation</dc:title>
  <dc:creator>DELL</dc:creator>
  <cp:lastModifiedBy>Microsoft account</cp:lastModifiedBy>
  <cp:revision>69</cp:revision>
  <dcterms:created xsi:type="dcterms:W3CDTF">2006-08-16T00:00:00Z</dcterms:created>
  <dcterms:modified xsi:type="dcterms:W3CDTF">2025-02-21T06:42:45Z</dcterms:modified>
  <dc:identifier>DAEqV37c6xw</dc:identifier>
</cp:coreProperties>
</file>