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9" r:id="rId1"/>
  </p:sldMasterIdLst>
  <p:notesMasterIdLst>
    <p:notesMasterId r:id="rId37"/>
  </p:notesMasterIdLst>
  <p:sldIdLst>
    <p:sldId id="256" r:id="rId2"/>
    <p:sldId id="258" r:id="rId3"/>
    <p:sldId id="259" r:id="rId4"/>
    <p:sldId id="262" r:id="rId5"/>
    <p:sldId id="322" r:id="rId6"/>
    <p:sldId id="261" r:id="rId7"/>
    <p:sldId id="317" r:id="rId8"/>
    <p:sldId id="264" r:id="rId9"/>
    <p:sldId id="263" r:id="rId10"/>
    <p:sldId id="327" r:id="rId11"/>
    <p:sldId id="269" r:id="rId12"/>
    <p:sldId id="321" r:id="rId13"/>
    <p:sldId id="266" r:id="rId14"/>
    <p:sldId id="267" r:id="rId15"/>
    <p:sldId id="318" r:id="rId16"/>
    <p:sldId id="328" r:id="rId17"/>
    <p:sldId id="329" r:id="rId18"/>
    <p:sldId id="331" r:id="rId19"/>
    <p:sldId id="332" r:id="rId20"/>
    <p:sldId id="334" r:id="rId21"/>
    <p:sldId id="336" r:id="rId22"/>
    <p:sldId id="333" r:id="rId23"/>
    <p:sldId id="337" r:id="rId24"/>
    <p:sldId id="338" r:id="rId25"/>
    <p:sldId id="339" r:id="rId26"/>
    <p:sldId id="340" r:id="rId27"/>
    <p:sldId id="342" r:id="rId28"/>
    <p:sldId id="351" r:id="rId29"/>
    <p:sldId id="347" r:id="rId30"/>
    <p:sldId id="344" r:id="rId31"/>
    <p:sldId id="345" r:id="rId32"/>
    <p:sldId id="346" r:id="rId33"/>
    <p:sldId id="348" r:id="rId34"/>
    <p:sldId id="349" r:id="rId35"/>
    <p:sldId id="32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D2898E-1C17-4F2C-8852-302F17CFE68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12D932-4960-4100-9E75-3830B89FBD0F}">
      <dgm:prSet custT="1"/>
      <dgm:spPr/>
      <dgm:t>
        <a:bodyPr/>
        <a:lstStyle/>
        <a:p>
          <a:r>
            <a:rPr lang="en-US" sz="3600" dirty="0" smtClean="0">
              <a:latin typeface="Cambria" panose="02040503050406030204" pitchFamily="18" charset="0"/>
              <a:ea typeface="Cambria" panose="02040503050406030204" pitchFamily="18" charset="0"/>
            </a:rPr>
            <a:t>a.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Nguyên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nhân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mục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đích</a:t>
          </a:r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F7EAD6D-8C8F-4E50-AB10-E7954DEF04E9}" type="parTrans" cxnId="{A8F00AB5-C0AA-4CD6-9037-D2A222D4A351}">
      <dgm:prSet/>
      <dgm:spPr/>
      <dgm:t>
        <a:bodyPr/>
        <a:lstStyle/>
        <a:p>
          <a:endParaRPr lang="en-US"/>
        </a:p>
      </dgm:t>
    </dgm:pt>
    <dgm:pt modelId="{DA88812F-BB6D-4C36-827E-6D6060A41DE3}" type="sibTrans" cxnId="{A8F00AB5-C0AA-4CD6-9037-D2A222D4A351}">
      <dgm:prSet/>
      <dgm:spPr/>
      <dgm:t>
        <a:bodyPr/>
        <a:lstStyle/>
        <a:p>
          <a:endParaRPr lang="en-US"/>
        </a:p>
      </dgm:t>
    </dgm:pt>
    <dgm:pt modelId="{B98DD361-CD3E-449E-92A6-0D1282F61DBB}">
      <dgm:prSet custT="1"/>
      <dgm:spPr/>
      <dgm:t>
        <a:bodyPr/>
        <a:lstStyle/>
        <a:p>
          <a:r>
            <a:rPr lang="en-US" sz="3600" dirty="0" smtClean="0">
              <a:latin typeface="Cambria" panose="02040503050406030204" pitchFamily="18" charset="0"/>
              <a:ea typeface="Cambria" panose="02040503050406030204" pitchFamily="18" charset="0"/>
            </a:rPr>
            <a:t>b.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Diễn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cuộc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khởi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B7DA243-FC28-4E88-A5D9-55F8E8C559D8}" type="parTrans" cxnId="{63C2BEF5-735A-4CBE-8FE2-6528D08FBDF2}">
      <dgm:prSet/>
      <dgm:spPr/>
      <dgm:t>
        <a:bodyPr/>
        <a:lstStyle/>
        <a:p>
          <a:endParaRPr lang="en-US"/>
        </a:p>
      </dgm:t>
    </dgm:pt>
    <dgm:pt modelId="{BBD04776-8AD9-43FF-86DE-38F39CB188C7}" type="sibTrans" cxnId="{63C2BEF5-735A-4CBE-8FE2-6528D08FBDF2}">
      <dgm:prSet/>
      <dgm:spPr/>
      <dgm:t>
        <a:bodyPr/>
        <a:lstStyle/>
        <a:p>
          <a:endParaRPr lang="en-US"/>
        </a:p>
      </dgm:t>
    </dgm:pt>
    <dgm:pt modelId="{D4A12CD4-DF64-452B-AD9E-2888AAE82C6C}">
      <dgm:prSet custT="1"/>
      <dgm:spPr/>
      <dgm:t>
        <a:bodyPr/>
        <a:lstStyle/>
        <a:p>
          <a:r>
            <a:rPr lang="en-US" sz="3600" smtClean="0">
              <a:latin typeface="Cambria" panose="02040503050406030204" pitchFamily="18" charset="0"/>
              <a:ea typeface="Cambria" panose="02040503050406030204" pitchFamily="18" charset="0"/>
            </a:rPr>
            <a:t>c.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Kết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quả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 ý </a:t>
          </a:r>
          <a:r>
            <a:rPr lang="en-US" sz="36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568E1DD-646F-4A08-B127-E2E430CF0B63}" type="parTrans" cxnId="{FC368A99-0C2C-4CC1-93BC-2CEFAE0351B7}">
      <dgm:prSet/>
      <dgm:spPr/>
      <dgm:t>
        <a:bodyPr/>
        <a:lstStyle/>
        <a:p>
          <a:endParaRPr lang="en-US"/>
        </a:p>
      </dgm:t>
    </dgm:pt>
    <dgm:pt modelId="{973E70D8-02F2-47BA-BEC5-80CAF84E4D8C}" type="sibTrans" cxnId="{FC368A99-0C2C-4CC1-93BC-2CEFAE0351B7}">
      <dgm:prSet/>
      <dgm:spPr/>
      <dgm:t>
        <a:bodyPr/>
        <a:lstStyle/>
        <a:p>
          <a:endParaRPr lang="en-US"/>
        </a:p>
      </dgm:t>
    </dgm:pt>
    <dgm:pt modelId="{A811F79D-F63D-474E-826A-9D9F3B3D60C3}" type="pres">
      <dgm:prSet presAssocID="{3AD2898E-1C17-4F2C-8852-302F17CFE6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1B5AE2-E86B-4695-B4B1-7F837E186BCC}" type="pres">
      <dgm:prSet presAssocID="{AD12D932-4960-4100-9E75-3830B89FBD0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295B2-95A2-480C-A4E5-5F184CB7D0C8}" type="pres">
      <dgm:prSet presAssocID="{DA88812F-BB6D-4C36-827E-6D6060A41DE3}" presName="spacer" presStyleCnt="0"/>
      <dgm:spPr/>
    </dgm:pt>
    <dgm:pt modelId="{CF21D98B-0B73-42DC-A185-6122ABA2F646}" type="pres">
      <dgm:prSet presAssocID="{B98DD361-CD3E-449E-92A6-0D1282F61DB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AE83D-A443-4FDB-BDAF-F29C28536502}" type="pres">
      <dgm:prSet presAssocID="{BBD04776-8AD9-43FF-86DE-38F39CB188C7}" presName="spacer" presStyleCnt="0"/>
      <dgm:spPr/>
    </dgm:pt>
    <dgm:pt modelId="{05EF1879-12E8-4329-8FD0-5F1BBC48DA56}" type="pres">
      <dgm:prSet presAssocID="{D4A12CD4-DF64-452B-AD9E-2888AAE82C6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C2BEF5-735A-4CBE-8FE2-6528D08FBDF2}" srcId="{3AD2898E-1C17-4F2C-8852-302F17CFE68F}" destId="{B98DD361-CD3E-449E-92A6-0D1282F61DBB}" srcOrd="1" destOrd="0" parTransId="{9B7DA243-FC28-4E88-A5D9-55F8E8C559D8}" sibTransId="{BBD04776-8AD9-43FF-86DE-38F39CB188C7}"/>
    <dgm:cxn modelId="{A8F00AB5-C0AA-4CD6-9037-D2A222D4A351}" srcId="{3AD2898E-1C17-4F2C-8852-302F17CFE68F}" destId="{AD12D932-4960-4100-9E75-3830B89FBD0F}" srcOrd="0" destOrd="0" parTransId="{7F7EAD6D-8C8F-4E50-AB10-E7954DEF04E9}" sibTransId="{DA88812F-BB6D-4C36-827E-6D6060A41DE3}"/>
    <dgm:cxn modelId="{A1974EA2-4C5D-4FD0-A1AF-2C0BC39F3B58}" type="presOf" srcId="{3AD2898E-1C17-4F2C-8852-302F17CFE68F}" destId="{A811F79D-F63D-474E-826A-9D9F3B3D60C3}" srcOrd="0" destOrd="0" presId="urn:microsoft.com/office/officeart/2005/8/layout/vList2"/>
    <dgm:cxn modelId="{A0A83737-A0DB-4329-9EC9-7BB7360A443B}" type="presOf" srcId="{B98DD361-CD3E-449E-92A6-0D1282F61DBB}" destId="{CF21D98B-0B73-42DC-A185-6122ABA2F646}" srcOrd="0" destOrd="0" presId="urn:microsoft.com/office/officeart/2005/8/layout/vList2"/>
    <dgm:cxn modelId="{84B87971-0394-4262-A552-364A64E94FA4}" type="presOf" srcId="{D4A12CD4-DF64-452B-AD9E-2888AAE82C6C}" destId="{05EF1879-12E8-4329-8FD0-5F1BBC48DA56}" srcOrd="0" destOrd="0" presId="urn:microsoft.com/office/officeart/2005/8/layout/vList2"/>
    <dgm:cxn modelId="{D441FC73-F6B6-4E7E-B959-2870C7D0513E}" type="presOf" srcId="{AD12D932-4960-4100-9E75-3830B89FBD0F}" destId="{C51B5AE2-E86B-4695-B4B1-7F837E186BCC}" srcOrd="0" destOrd="0" presId="urn:microsoft.com/office/officeart/2005/8/layout/vList2"/>
    <dgm:cxn modelId="{FC368A99-0C2C-4CC1-93BC-2CEFAE0351B7}" srcId="{3AD2898E-1C17-4F2C-8852-302F17CFE68F}" destId="{D4A12CD4-DF64-452B-AD9E-2888AAE82C6C}" srcOrd="2" destOrd="0" parTransId="{D568E1DD-646F-4A08-B127-E2E430CF0B63}" sibTransId="{973E70D8-02F2-47BA-BEC5-80CAF84E4D8C}"/>
    <dgm:cxn modelId="{5D7710EA-3D53-4160-87B8-2CB0D7D640AA}" type="presParOf" srcId="{A811F79D-F63D-474E-826A-9D9F3B3D60C3}" destId="{C51B5AE2-E86B-4695-B4B1-7F837E186BCC}" srcOrd="0" destOrd="0" presId="urn:microsoft.com/office/officeart/2005/8/layout/vList2"/>
    <dgm:cxn modelId="{D13F3B92-7907-4DCB-B8ED-8A04F27030EA}" type="presParOf" srcId="{A811F79D-F63D-474E-826A-9D9F3B3D60C3}" destId="{CFD295B2-95A2-480C-A4E5-5F184CB7D0C8}" srcOrd="1" destOrd="0" presId="urn:microsoft.com/office/officeart/2005/8/layout/vList2"/>
    <dgm:cxn modelId="{1921D6FF-91F6-49F4-AD34-2974A69DE058}" type="presParOf" srcId="{A811F79D-F63D-474E-826A-9D9F3B3D60C3}" destId="{CF21D98B-0B73-42DC-A185-6122ABA2F646}" srcOrd="2" destOrd="0" presId="urn:microsoft.com/office/officeart/2005/8/layout/vList2"/>
    <dgm:cxn modelId="{51E96122-1585-4349-9AC1-A1879058B1E5}" type="presParOf" srcId="{A811F79D-F63D-474E-826A-9D9F3B3D60C3}" destId="{D99AE83D-A443-4FDB-BDAF-F29C28536502}" srcOrd="3" destOrd="0" presId="urn:microsoft.com/office/officeart/2005/8/layout/vList2"/>
    <dgm:cxn modelId="{2FB17C7C-8C1D-4FB3-9809-639E9C60E3C7}" type="presParOf" srcId="{A811F79D-F63D-474E-826A-9D9F3B3D60C3}" destId="{05EF1879-12E8-4329-8FD0-5F1BBC48DA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CD009D-EC05-4FA4-A455-616166D7DD3C}" type="doc">
      <dgm:prSet loTypeId="urn:microsoft.com/office/officeart/2018/2/layout/IconVerticalSolidList" loCatId="icon" qsTypeId="urn:microsoft.com/office/officeart/2005/8/quickstyle/3d1" qsCatId="3D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FC83F3C-FD60-4BCE-BE9A-413D33BA376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400" i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Theo </a:t>
          </a:r>
          <a:r>
            <a:rPr lang="en-US" sz="3200" b="1" i="1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dõi</a:t>
          </a:r>
          <a:r>
            <a:rPr lang="en-US" sz="3200" b="1" i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phim</a:t>
          </a:r>
          <a:r>
            <a:rPr lang="en-US" sz="3200" b="1" i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tư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liệu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em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hãy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chỉ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endParaRPr lang="en-US" sz="3200" b="1" i="1" dirty="0" smtClean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>
            <a:lnSpc>
              <a:spcPct val="100000"/>
            </a:lnSpc>
          </a:pPr>
          <a:r>
            <a:rPr lang="en-US" sz="3200" b="1" i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nguyên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nhân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endParaRPr lang="en-US" sz="3200" b="1" i="1" dirty="0" smtClean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>
            <a:lnSpc>
              <a:spcPct val="100000"/>
            </a:lnSpc>
          </a:pPr>
          <a:r>
            <a:rPr lang="en-US" sz="3200" b="1" i="1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3200" b="1" i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mục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đích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cuộc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khởi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endParaRPr lang="en-US" sz="3200" b="1" i="1" dirty="0" smtClean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>
            <a:lnSpc>
              <a:spcPct val="100000"/>
            </a:lnSpc>
          </a:pPr>
          <a:r>
            <a:rPr lang="en-US" sz="3200" b="1" i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Hai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Bà</a:t>
          </a:r>
          <a:r>
            <a:rPr lang="en-US" sz="32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200" b="1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Trưng</a:t>
          </a:r>
          <a:endParaRPr lang="en-US" sz="3200" b="1" i="1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BA175E7-ED62-41F0-9C7B-5C75D412B801}" type="parTrans" cxnId="{FADACDF3-963E-425C-87AB-BFF36BFFA6D9}">
      <dgm:prSet/>
      <dgm:spPr/>
      <dgm:t>
        <a:bodyPr/>
        <a:lstStyle/>
        <a:p>
          <a:endParaRPr lang="en-US"/>
        </a:p>
      </dgm:t>
    </dgm:pt>
    <dgm:pt modelId="{73B0F97A-06EC-4CA4-A0CF-E07BA91C22C5}" type="sibTrans" cxnId="{FADACDF3-963E-425C-87AB-BFF36BFFA6D9}">
      <dgm:prSet/>
      <dgm:spPr/>
      <dgm:t>
        <a:bodyPr/>
        <a:lstStyle/>
        <a:p>
          <a:endParaRPr lang="en-US"/>
        </a:p>
      </dgm:t>
    </dgm:pt>
    <dgm:pt modelId="{0BEBA79F-71F0-4A94-B0D1-06E184A5A16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1E88AA2-30C7-49AE-8A8E-D977E8D0C6AF}" type="parTrans" cxnId="{E77CF41B-A111-4573-A337-EDD1495ED8C3}">
      <dgm:prSet/>
      <dgm:spPr/>
      <dgm:t>
        <a:bodyPr/>
        <a:lstStyle/>
        <a:p>
          <a:endParaRPr lang="en-US"/>
        </a:p>
      </dgm:t>
    </dgm:pt>
    <dgm:pt modelId="{C5F17C76-CAFD-4E14-9D94-242B269DA99B}" type="sibTrans" cxnId="{E77CF41B-A111-4573-A337-EDD1495ED8C3}">
      <dgm:prSet/>
      <dgm:spPr/>
      <dgm:t>
        <a:bodyPr/>
        <a:lstStyle/>
        <a:p>
          <a:endParaRPr lang="en-US"/>
        </a:p>
      </dgm:t>
    </dgm:pt>
    <dgm:pt modelId="{4DD84533-E15D-4CD1-8F67-08269F70B97C}" type="pres">
      <dgm:prSet presAssocID="{56CD009D-EC05-4FA4-A455-616166D7DD3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6D1094-30A9-4445-901E-32D9E24F1C15}" type="pres">
      <dgm:prSet presAssocID="{4FC83F3C-FD60-4BCE-BE9A-413D33BA3765}" presName="compNode" presStyleCnt="0"/>
      <dgm:spPr/>
    </dgm:pt>
    <dgm:pt modelId="{EA1DFBA7-6C5B-42C2-97BA-21D5AA54FB08}" type="pres">
      <dgm:prSet presAssocID="{4FC83F3C-FD60-4BCE-BE9A-413D33BA3765}" presName="bgRect" presStyleLbl="bgShp" presStyleIdx="0" presStyleCnt="2" custFlipVert="1" custScaleY="49785" custLinFactNeighborX="4406" custLinFactNeighborY="-43655"/>
      <dgm:spPr/>
    </dgm:pt>
    <dgm:pt modelId="{204C4C6E-DB6D-4FDE-B0DD-287C2F1F4BD0}" type="pres">
      <dgm:prSet presAssocID="{4FC83F3C-FD60-4BCE-BE9A-413D33BA3765}" presName="iconRect" presStyleLbl="node1" presStyleIdx="0" presStyleCnt="2" custLinFactNeighborX="-2331" custLinFactNeighborY="-4624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yramid with Levels"/>
        </a:ext>
      </dgm:extLst>
    </dgm:pt>
    <dgm:pt modelId="{7A65FF23-9457-43E0-ACE0-D6E1BD75350C}" type="pres">
      <dgm:prSet presAssocID="{4FC83F3C-FD60-4BCE-BE9A-413D33BA3765}" presName="spaceRect" presStyleCnt="0"/>
      <dgm:spPr/>
    </dgm:pt>
    <dgm:pt modelId="{1F481271-43E8-4BA9-88FF-EC638A905047}" type="pres">
      <dgm:prSet presAssocID="{4FC83F3C-FD60-4BCE-BE9A-413D33BA3765}" presName="parTx" presStyleLbl="revTx" presStyleIdx="0" presStyleCnt="2" custScaleX="131539" custScaleY="320891" custLinFactNeighborX="5586" custLinFactNeighborY="-1258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B47FE21-71F7-4A33-9AED-3CC022E65490}" type="pres">
      <dgm:prSet presAssocID="{73B0F97A-06EC-4CA4-A0CF-E07BA91C22C5}" presName="sibTrans" presStyleCnt="0"/>
      <dgm:spPr/>
    </dgm:pt>
    <dgm:pt modelId="{A565CB9F-6673-4FE3-9632-E73FD9EBDBAD}" type="pres">
      <dgm:prSet presAssocID="{0BEBA79F-71F0-4A94-B0D1-06E184A5A163}" presName="compNode" presStyleCnt="0"/>
      <dgm:spPr/>
    </dgm:pt>
    <dgm:pt modelId="{1376D87B-2948-4E2E-BCEA-6FBB4AD5293B}" type="pres">
      <dgm:prSet presAssocID="{0BEBA79F-71F0-4A94-B0D1-06E184A5A163}" presName="bgRect" presStyleLbl="bgShp" presStyleIdx="1" presStyleCnt="2" custAng="0" custFlipVert="0" custScaleY="49757" custLinFactY="100000" custLinFactNeighborX="6974" custLinFactNeighborY="125279"/>
      <dgm:spPr>
        <a:ln>
          <a:noFill/>
        </a:ln>
      </dgm:spPr>
      <dgm:t>
        <a:bodyPr/>
        <a:lstStyle/>
        <a:p>
          <a:endParaRPr lang="en-US"/>
        </a:p>
      </dgm:t>
    </dgm:pt>
    <dgm:pt modelId="{EE0B1574-3BF9-4A1E-89F3-04A8CB67FA96}" type="pres">
      <dgm:prSet presAssocID="{0BEBA79F-71F0-4A94-B0D1-06E184A5A163}" presName="iconRect" presStyleLbl="node1" presStyleIdx="1" presStyleCnt="2" custFlipVert="1" custScaleY="10814" custLinFactNeighborX="-2331" custLinFactNeighborY="-42377"/>
      <dgm:spPr/>
      <dgm:t>
        <a:bodyPr/>
        <a:lstStyle/>
        <a:p>
          <a:endParaRPr lang="en-US"/>
        </a:p>
      </dgm:t>
      <dgm:extLst/>
    </dgm:pt>
    <dgm:pt modelId="{22FD710A-C318-4623-9C39-C552940F037D}" type="pres">
      <dgm:prSet presAssocID="{0BEBA79F-71F0-4A94-B0D1-06E184A5A163}" presName="spaceRect" presStyleCnt="0"/>
      <dgm:spPr/>
    </dgm:pt>
    <dgm:pt modelId="{E2A8CE4C-1ABF-4A2E-929D-A901AE46ECA1}" type="pres">
      <dgm:prSet presAssocID="{0BEBA79F-71F0-4A94-B0D1-06E184A5A163}" presName="parTx" presStyleLbl="revTx" presStyleIdx="1" presStyleCnt="2" custScaleX="11124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57E8FFB-9416-4EC5-A7C7-B8043DBAABD2}" type="presOf" srcId="{4FC83F3C-FD60-4BCE-BE9A-413D33BA3765}" destId="{1F481271-43E8-4BA9-88FF-EC638A905047}" srcOrd="0" destOrd="0" presId="urn:microsoft.com/office/officeart/2018/2/layout/IconVerticalSolidList"/>
    <dgm:cxn modelId="{FC2A14ED-D27A-48B6-BFF9-F7C459B0E4CB}" type="presOf" srcId="{56CD009D-EC05-4FA4-A455-616166D7DD3C}" destId="{4DD84533-E15D-4CD1-8F67-08269F70B97C}" srcOrd="0" destOrd="0" presId="urn:microsoft.com/office/officeart/2018/2/layout/IconVerticalSolidList"/>
    <dgm:cxn modelId="{E77CF41B-A111-4573-A337-EDD1495ED8C3}" srcId="{56CD009D-EC05-4FA4-A455-616166D7DD3C}" destId="{0BEBA79F-71F0-4A94-B0D1-06E184A5A163}" srcOrd="1" destOrd="0" parTransId="{C1E88AA2-30C7-49AE-8A8E-D977E8D0C6AF}" sibTransId="{C5F17C76-CAFD-4E14-9D94-242B269DA99B}"/>
    <dgm:cxn modelId="{FADACDF3-963E-425C-87AB-BFF36BFFA6D9}" srcId="{56CD009D-EC05-4FA4-A455-616166D7DD3C}" destId="{4FC83F3C-FD60-4BCE-BE9A-413D33BA3765}" srcOrd="0" destOrd="0" parTransId="{0BA175E7-ED62-41F0-9C7B-5C75D412B801}" sibTransId="{73B0F97A-06EC-4CA4-A0CF-E07BA91C22C5}"/>
    <dgm:cxn modelId="{81C8E786-E04C-4776-ADE0-2EFD23E55C7A}" type="presOf" srcId="{0BEBA79F-71F0-4A94-B0D1-06E184A5A163}" destId="{E2A8CE4C-1ABF-4A2E-929D-A901AE46ECA1}" srcOrd="0" destOrd="0" presId="urn:microsoft.com/office/officeart/2018/2/layout/IconVerticalSolidList"/>
    <dgm:cxn modelId="{4E41A586-399A-4631-B9C1-945AD99FD3C6}" type="presParOf" srcId="{4DD84533-E15D-4CD1-8F67-08269F70B97C}" destId="{396D1094-30A9-4445-901E-32D9E24F1C15}" srcOrd="0" destOrd="0" presId="urn:microsoft.com/office/officeart/2018/2/layout/IconVerticalSolidList"/>
    <dgm:cxn modelId="{84149C82-C945-46A9-B837-895A8D0EA34A}" type="presParOf" srcId="{396D1094-30A9-4445-901E-32D9E24F1C15}" destId="{EA1DFBA7-6C5B-42C2-97BA-21D5AA54FB08}" srcOrd="0" destOrd="0" presId="urn:microsoft.com/office/officeart/2018/2/layout/IconVerticalSolidList"/>
    <dgm:cxn modelId="{66AF03DF-37BB-4318-A6BC-35B7CBD7D0E3}" type="presParOf" srcId="{396D1094-30A9-4445-901E-32D9E24F1C15}" destId="{204C4C6E-DB6D-4FDE-B0DD-287C2F1F4BD0}" srcOrd="1" destOrd="0" presId="urn:microsoft.com/office/officeart/2018/2/layout/IconVerticalSolidList"/>
    <dgm:cxn modelId="{CDC783A5-502E-4F9C-B335-CE61BC66705D}" type="presParOf" srcId="{396D1094-30A9-4445-901E-32D9E24F1C15}" destId="{7A65FF23-9457-43E0-ACE0-D6E1BD75350C}" srcOrd="2" destOrd="0" presId="urn:microsoft.com/office/officeart/2018/2/layout/IconVerticalSolidList"/>
    <dgm:cxn modelId="{D9FB66F7-F8F6-4D2C-8F52-12D2C680B07C}" type="presParOf" srcId="{396D1094-30A9-4445-901E-32D9E24F1C15}" destId="{1F481271-43E8-4BA9-88FF-EC638A905047}" srcOrd="3" destOrd="0" presId="urn:microsoft.com/office/officeart/2018/2/layout/IconVerticalSolidList"/>
    <dgm:cxn modelId="{DB3E6649-7BAE-4EB4-A9DA-7CEB0E79F929}" type="presParOf" srcId="{4DD84533-E15D-4CD1-8F67-08269F70B97C}" destId="{0B47FE21-71F7-4A33-9AED-3CC022E65490}" srcOrd="1" destOrd="0" presId="urn:microsoft.com/office/officeart/2018/2/layout/IconVerticalSolidList"/>
    <dgm:cxn modelId="{2B9FBEB6-26C8-41C8-9C41-4ECACF154E96}" type="presParOf" srcId="{4DD84533-E15D-4CD1-8F67-08269F70B97C}" destId="{A565CB9F-6673-4FE3-9632-E73FD9EBDBAD}" srcOrd="2" destOrd="0" presId="urn:microsoft.com/office/officeart/2018/2/layout/IconVerticalSolidList"/>
    <dgm:cxn modelId="{071E4EB3-0FEB-40C1-BD06-B2E18A9B5FBA}" type="presParOf" srcId="{A565CB9F-6673-4FE3-9632-E73FD9EBDBAD}" destId="{1376D87B-2948-4E2E-BCEA-6FBB4AD5293B}" srcOrd="0" destOrd="0" presId="urn:microsoft.com/office/officeart/2018/2/layout/IconVerticalSolidList"/>
    <dgm:cxn modelId="{172B5C87-0CB9-48F8-9870-2DE22622EB69}" type="presParOf" srcId="{A565CB9F-6673-4FE3-9632-E73FD9EBDBAD}" destId="{EE0B1574-3BF9-4A1E-89F3-04A8CB67FA96}" srcOrd="1" destOrd="0" presId="urn:microsoft.com/office/officeart/2018/2/layout/IconVerticalSolidList"/>
    <dgm:cxn modelId="{F7BB626A-D909-4A79-A16C-81D1DDF8C62E}" type="presParOf" srcId="{A565CB9F-6673-4FE3-9632-E73FD9EBDBAD}" destId="{22FD710A-C318-4623-9C39-C552940F037D}" srcOrd="2" destOrd="0" presId="urn:microsoft.com/office/officeart/2018/2/layout/IconVerticalSolidList"/>
    <dgm:cxn modelId="{648A97B1-2F1B-4C49-978F-A396E6C25573}" type="presParOf" srcId="{A565CB9F-6673-4FE3-9632-E73FD9EBDBAD}" destId="{E2A8CE4C-1ABF-4A2E-929D-A901AE46EC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CD009D-EC05-4FA4-A455-616166D7DD3C}" type="doc">
      <dgm:prSet loTypeId="urn:microsoft.com/office/officeart/2018/2/layout/IconVerticalSolidList" loCatId="icon" qsTypeId="urn:microsoft.com/office/officeart/2005/8/quickstyle/3d1" qsCatId="3D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FC83F3C-FD60-4BCE-BE9A-413D33BA376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3200" i="1">
              <a:latin typeface="Cambria" panose="02040503050406030204" pitchFamily="18" charset="0"/>
              <a:ea typeface="Cambria" panose="02040503050406030204" pitchFamily="18" charset="0"/>
            </a:rPr>
            <a:t>Quan sát lược đồ, theo dõi diễn biến cuộc khởi nghĩa, hoàn thành sơ đồ diễn biến</a:t>
          </a:r>
        </a:p>
      </dgm:t>
    </dgm:pt>
    <dgm:pt modelId="{73B0F97A-06EC-4CA4-A0CF-E07BA91C22C5}" type="sibTrans" cxnId="{FADACDF3-963E-425C-87AB-BFF36BFFA6D9}">
      <dgm:prSet/>
      <dgm:spPr/>
      <dgm:t>
        <a:bodyPr/>
        <a:lstStyle/>
        <a:p>
          <a:endParaRPr lang="en-US"/>
        </a:p>
      </dgm:t>
    </dgm:pt>
    <dgm:pt modelId="{0BA175E7-ED62-41F0-9C7B-5C75D412B801}" type="parTrans" cxnId="{FADACDF3-963E-425C-87AB-BFF36BFFA6D9}">
      <dgm:prSet/>
      <dgm:spPr/>
      <dgm:t>
        <a:bodyPr/>
        <a:lstStyle/>
        <a:p>
          <a:endParaRPr lang="en-US"/>
        </a:p>
      </dgm:t>
    </dgm:pt>
    <dgm:pt modelId="{4DD84533-E15D-4CD1-8F67-08269F70B97C}" type="pres">
      <dgm:prSet presAssocID="{56CD009D-EC05-4FA4-A455-616166D7DD3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6D1094-30A9-4445-901E-32D9E24F1C15}" type="pres">
      <dgm:prSet presAssocID="{4FC83F3C-FD60-4BCE-BE9A-413D33BA3765}" presName="compNode" presStyleCnt="0"/>
      <dgm:spPr/>
    </dgm:pt>
    <dgm:pt modelId="{EA1DFBA7-6C5B-42C2-97BA-21D5AA54FB08}" type="pres">
      <dgm:prSet presAssocID="{4FC83F3C-FD60-4BCE-BE9A-413D33BA3765}" presName="bgRect" presStyleLbl="bgShp" presStyleIdx="0" presStyleCnt="1" custLinFactNeighborX="1575" custLinFactNeighborY="-32008"/>
      <dgm:spPr/>
    </dgm:pt>
    <dgm:pt modelId="{204C4C6E-DB6D-4FDE-B0DD-287C2F1F4BD0}" type="pres">
      <dgm:prSet presAssocID="{4FC83F3C-FD60-4BCE-BE9A-413D33BA3765}" presName="iconRect" presStyleLbl="node1" presStyleIdx="0" presStyleCnt="1" custLinFactNeighborX="-8948" custLinFactNeighborY="-674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yramid with Levels"/>
        </a:ext>
      </dgm:extLst>
    </dgm:pt>
    <dgm:pt modelId="{7A65FF23-9457-43E0-ACE0-D6E1BD75350C}" type="pres">
      <dgm:prSet presAssocID="{4FC83F3C-FD60-4BCE-BE9A-413D33BA3765}" presName="spaceRect" presStyleCnt="0"/>
      <dgm:spPr/>
    </dgm:pt>
    <dgm:pt modelId="{1F481271-43E8-4BA9-88FF-EC638A905047}" type="pres">
      <dgm:prSet presAssocID="{4FC83F3C-FD60-4BCE-BE9A-413D33BA3765}" presName="parTx" presStyleLbl="revTx" presStyleIdx="0" presStyleCnt="1" custScaleX="106654" custScaleY="169339" custLinFactNeighborX="-7625" custLinFactNeighborY="-3581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C2A14ED-D27A-48B6-BFF9-F7C459B0E4CB}" type="presOf" srcId="{56CD009D-EC05-4FA4-A455-616166D7DD3C}" destId="{4DD84533-E15D-4CD1-8F67-08269F70B97C}" srcOrd="0" destOrd="0" presId="urn:microsoft.com/office/officeart/2018/2/layout/IconVerticalSolidList"/>
    <dgm:cxn modelId="{857E8FFB-9416-4EC5-A7C7-B8043DBAABD2}" type="presOf" srcId="{4FC83F3C-FD60-4BCE-BE9A-413D33BA3765}" destId="{1F481271-43E8-4BA9-88FF-EC638A905047}" srcOrd="0" destOrd="0" presId="urn:microsoft.com/office/officeart/2018/2/layout/IconVerticalSolidList"/>
    <dgm:cxn modelId="{FADACDF3-963E-425C-87AB-BFF36BFFA6D9}" srcId="{56CD009D-EC05-4FA4-A455-616166D7DD3C}" destId="{4FC83F3C-FD60-4BCE-BE9A-413D33BA3765}" srcOrd="0" destOrd="0" parTransId="{0BA175E7-ED62-41F0-9C7B-5C75D412B801}" sibTransId="{73B0F97A-06EC-4CA4-A0CF-E07BA91C22C5}"/>
    <dgm:cxn modelId="{4E41A586-399A-4631-B9C1-945AD99FD3C6}" type="presParOf" srcId="{4DD84533-E15D-4CD1-8F67-08269F70B97C}" destId="{396D1094-30A9-4445-901E-32D9E24F1C15}" srcOrd="0" destOrd="0" presId="urn:microsoft.com/office/officeart/2018/2/layout/IconVerticalSolidList"/>
    <dgm:cxn modelId="{84149C82-C945-46A9-B837-895A8D0EA34A}" type="presParOf" srcId="{396D1094-30A9-4445-901E-32D9E24F1C15}" destId="{EA1DFBA7-6C5B-42C2-97BA-21D5AA54FB08}" srcOrd="0" destOrd="0" presId="urn:microsoft.com/office/officeart/2018/2/layout/IconVerticalSolidList"/>
    <dgm:cxn modelId="{66AF03DF-37BB-4318-A6BC-35B7CBD7D0E3}" type="presParOf" srcId="{396D1094-30A9-4445-901E-32D9E24F1C15}" destId="{204C4C6E-DB6D-4FDE-B0DD-287C2F1F4BD0}" srcOrd="1" destOrd="0" presId="urn:microsoft.com/office/officeart/2018/2/layout/IconVerticalSolidList"/>
    <dgm:cxn modelId="{CDC783A5-502E-4F9C-B335-CE61BC66705D}" type="presParOf" srcId="{396D1094-30A9-4445-901E-32D9E24F1C15}" destId="{7A65FF23-9457-43E0-ACE0-D6E1BD75350C}" srcOrd="2" destOrd="0" presId="urn:microsoft.com/office/officeart/2018/2/layout/IconVerticalSolidList"/>
    <dgm:cxn modelId="{D9FB66F7-F8F6-4D2C-8F52-12D2C680B07C}" type="presParOf" srcId="{396D1094-30A9-4445-901E-32D9E24F1C15}" destId="{1F481271-43E8-4BA9-88FF-EC638A9050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DFBA7-6C5B-42C2-97BA-21D5AA54FB08}">
      <dsp:nvSpPr>
        <dsp:cNvPr id="0" name=""/>
        <dsp:cNvSpPr/>
      </dsp:nvSpPr>
      <dsp:spPr>
        <a:xfrm>
          <a:off x="0" y="1619607"/>
          <a:ext cx="7165848" cy="1918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04C4C6E-DB6D-4FDE-B0DD-287C2F1F4BD0}">
      <dsp:nvSpPr>
        <dsp:cNvPr id="0" name=""/>
        <dsp:cNvSpPr/>
      </dsp:nvSpPr>
      <dsp:spPr>
        <a:xfrm>
          <a:off x="436440" y="1953906"/>
          <a:ext cx="1086057" cy="1055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481271-43E8-4BA9-88FF-EC638A905047}">
      <dsp:nvSpPr>
        <dsp:cNvPr id="0" name=""/>
        <dsp:cNvSpPr/>
      </dsp:nvSpPr>
      <dsp:spPr>
        <a:xfrm>
          <a:off x="1685128" y="814560"/>
          <a:ext cx="5173946" cy="3409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095" tIns="213095" rIns="213095" bIns="213095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>
              <a:latin typeface="Cambria" panose="02040503050406030204" pitchFamily="18" charset="0"/>
              <a:ea typeface="Cambria" panose="02040503050406030204" pitchFamily="18" charset="0"/>
            </a:rPr>
            <a:t>Quan sát lược đồ, theo dõi diễn biến cuộc khởi nghĩa, hoàn thành sơ đồ diễn biến</a:t>
          </a:r>
        </a:p>
      </dsp:txBody>
      <dsp:txXfrm>
        <a:off x="1685128" y="814560"/>
        <a:ext cx="5173946" cy="3409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A8FC0-5CBB-4967-83F8-384214BDE82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76C49-E052-4EAE-97F1-A5AC7A622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="" id="{8F00AA2B-371F-4D9F-9B5E-97D2A29C2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960C7F-A889-4952-9C3E-683E7CF6968B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AF20598E-F50E-4625-A1A6-92B7F6E828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DB55DCB7-B53A-4369-9514-D62CCDB9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9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81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6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4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1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7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62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2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2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12" Type="http://schemas.openxmlformats.org/officeDocument/2006/relationships/image" Target="../media/image4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8.png"/><Relationship Id="rId12" Type="http://schemas.openxmlformats.org/officeDocument/2006/relationships/image" Target="../media/image4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8.png"/><Relationship Id="rId12" Type="http://schemas.openxmlformats.org/officeDocument/2006/relationships/image" Target="../media/image4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8.png"/><Relationship Id="rId12" Type="http://schemas.openxmlformats.org/officeDocument/2006/relationships/image" Target="../media/image4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391159B2-3847-4541-BAAE-D93F71723E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93BDF953-B1FC-408F-A14E-33A8C1DC1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F31DB-CC42-45D2-8A54-1C8314F7A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195" y="3543563"/>
            <a:ext cx="9732773" cy="24986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BÀI 16</a:t>
            </a:r>
            <a:b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CÁC CUỘC KHỞI NGHĨA TIÊU BIỂU GIÀNH ĐỘC LẬP TRƯỚC THẾ KỈ X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KHỞI NGHĨA HAI BÀ TRƯNG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D0C35C70-8DD1-457D-85E7-728F1B0C52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B71691B1-EF90-41BA-A886-9331EB03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BEB77709-9ED2-4392-8D1E-91E4AB9644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4D5182-E532-4511-A0C2-A748734B9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23"/>
          <a:stretch/>
        </p:blipFill>
        <p:spPr>
          <a:xfrm>
            <a:off x="1143403" y="1203822"/>
            <a:ext cx="3046507" cy="2263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people riding elephants&#10;&#10;Description automatically generated with low confidence">
            <a:extLst>
              <a:ext uri="{FF2B5EF4-FFF2-40B4-BE49-F238E27FC236}">
                <a16:creationId xmlns:a16="http://schemas.microsoft.com/office/drawing/2014/main" xmlns="" id="{59173414-A4E4-4053-BD31-931DC1B1A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1" r="13577" b="-4"/>
          <a:stretch/>
        </p:blipFill>
        <p:spPr>
          <a:xfrm>
            <a:off x="4439951" y="1180719"/>
            <a:ext cx="3221469" cy="226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BDB0BD-5E36-4397-887E-7A5BC2DB0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" t="13899" r="-996" b="38359"/>
          <a:stretch/>
        </p:blipFill>
        <p:spPr>
          <a:xfrm>
            <a:off x="7911461" y="1127891"/>
            <a:ext cx="3046507" cy="226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7104184" y="3689019"/>
            <a:ext cx="208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</a:t>
            </a:r>
            <a:r>
              <a:rPr lang="en-US" sz="2800" b="1" smtClean="0"/>
              <a:t>TIẾT 1)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013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112542"/>
            <a:ext cx="11686735" cy="6745458"/>
          </a:xfrm>
        </p:spPr>
      </p:pic>
    </p:spTree>
    <p:extLst>
      <p:ext uri="{BB962C8B-B14F-4D97-AF65-F5344CB8AC3E}">
        <p14:creationId xmlns:p14="http://schemas.microsoft.com/office/powerpoint/2010/main" val="34987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794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00" b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 đồ diễn biến cuộc khởi nghĩa Hai Bà Trưng</a:t>
            </a:r>
            <a:endParaRPr kumimoji="0" lang="zh-CN" altLang="en-US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148CEF6-6D83-4C14-94BC-45E3F7D15F2C}"/>
              </a:ext>
            </a:extLst>
          </p:cNvPr>
          <p:cNvGrpSpPr/>
          <p:nvPr/>
        </p:nvGrpSpPr>
        <p:grpSpPr>
          <a:xfrm>
            <a:off x="926364" y="2352397"/>
            <a:ext cx="2278724" cy="2613482"/>
            <a:chOff x="-235757" y="2958680"/>
            <a:chExt cx="2200876" cy="184422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A0193A8-C05E-4B29-9CC7-7A5C5ADDBCC4}"/>
                </a:ext>
              </a:extLst>
            </p:cNvPr>
            <p:cNvGrpSpPr/>
            <p:nvPr/>
          </p:nvGrpSpPr>
          <p:grpSpPr>
            <a:xfrm>
              <a:off x="47084" y="2958680"/>
              <a:ext cx="1590372" cy="1362460"/>
              <a:chOff x="486259" y="2146383"/>
              <a:chExt cx="1192779" cy="102184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xmlns="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7722" y="214638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xmlns="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xuân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năm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xmlns="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35066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07F9597-6BDB-49A2-90B4-15EF4AD103D4}"/>
              </a:ext>
            </a:extLst>
          </p:cNvPr>
          <p:cNvGrpSpPr/>
          <p:nvPr/>
        </p:nvGrpSpPr>
        <p:grpSpPr>
          <a:xfrm>
            <a:off x="3675828" y="2566610"/>
            <a:ext cx="2865541" cy="2464100"/>
            <a:chOff x="3492411" y="3078250"/>
            <a:chExt cx="2351903" cy="2511304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xmlns="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xmlns="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sông Hát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xmlns="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5064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CD68AE9-D055-4B99-9061-5BE63161F742}"/>
              </a:ext>
            </a:extLst>
          </p:cNvPr>
          <p:cNvGrpSpPr/>
          <p:nvPr/>
        </p:nvGrpSpPr>
        <p:grpSpPr>
          <a:xfrm>
            <a:off x="9752866" y="2462770"/>
            <a:ext cx="1934365" cy="2515236"/>
            <a:chOff x="8057802" y="2967641"/>
            <a:chExt cx="1934365" cy="1704030"/>
          </a:xfrm>
        </p:grpSpPr>
        <p:sp>
          <p:nvSpPr>
            <p:cNvPr id="37" name="Line 12">
              <a:extLst>
                <a:ext uri="{FF2B5EF4-FFF2-40B4-BE49-F238E27FC236}">
                  <a16:creationId xmlns:a16="http://schemas.microsoft.com/office/drawing/2014/main" xmlns="" id="{50B8A3B5-E4D3-4056-B947-45D3B91A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6017" y="2967641"/>
              <a:ext cx="0" cy="1172386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xmlns="" id="{FA104821-A72D-4C01-A0CA-C04AFDB3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802" y="3404225"/>
              <a:ext cx="1934365" cy="81704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 nghĩa thắng lợi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矩形 15">
              <a:extLst>
                <a:ext uri="{FF2B5EF4-FFF2-40B4-BE49-F238E27FC236}">
                  <a16:creationId xmlns:a16="http://schemas.microsoft.com/office/drawing/2014/main" xmlns="" id="{2078276C-E8B8-4361-995E-E40A458DD499}"/>
                </a:ext>
              </a:extLst>
            </p:cNvPr>
            <p:cNvSpPr/>
            <p:nvPr/>
          </p:nvSpPr>
          <p:spPr>
            <a:xfrm>
              <a:off x="8057802" y="4335009"/>
              <a:ext cx="1934365" cy="33666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BC07F2-657F-4530-9728-33372D873642}"/>
              </a:ext>
            </a:extLst>
          </p:cNvPr>
          <p:cNvGrpSpPr/>
          <p:nvPr/>
        </p:nvGrpSpPr>
        <p:grpSpPr>
          <a:xfrm>
            <a:off x="7026609" y="2566610"/>
            <a:ext cx="2377271" cy="2642759"/>
            <a:chOff x="1988392" y="3123569"/>
            <a:chExt cx="2679846" cy="1949540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xmlns="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727" y="3123569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xmlns="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428" y="3684053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xmlns="" id="{33DAAE54-1278-4790-9C65-AE0999320431}"/>
                </a:ext>
              </a:extLst>
            </p:cNvPr>
            <p:cNvSpPr/>
            <p:nvPr/>
          </p:nvSpPr>
          <p:spPr>
            <a:xfrm>
              <a:off x="1988392" y="4706527"/>
              <a:ext cx="2679846" cy="3665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1613" y="1909158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43383" y="1936158"/>
            <a:ext cx="730240" cy="68688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05961" y="1783473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794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đồ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diễn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biến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cuộc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khởi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nghĩa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Hai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Bà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Trưng</a:t>
            </a:r>
            <a:endParaRPr kumimoji="0" lang="zh-CN" altLang="en-US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148CEF6-6D83-4C14-94BC-45E3F7D15F2C}"/>
              </a:ext>
            </a:extLst>
          </p:cNvPr>
          <p:cNvGrpSpPr/>
          <p:nvPr/>
        </p:nvGrpSpPr>
        <p:grpSpPr>
          <a:xfrm>
            <a:off x="926364" y="2365096"/>
            <a:ext cx="2278724" cy="3985779"/>
            <a:chOff x="-235757" y="2967640"/>
            <a:chExt cx="2200876" cy="28126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A0193A8-C05E-4B29-9CC7-7A5C5ADDBCC4}"/>
                </a:ext>
              </a:extLst>
            </p:cNvPr>
            <p:cNvGrpSpPr/>
            <p:nvPr/>
          </p:nvGrpSpPr>
          <p:grpSpPr>
            <a:xfrm>
              <a:off x="47084" y="2967640"/>
              <a:ext cx="1590372" cy="1353500"/>
              <a:chOff x="486259" y="2153103"/>
              <a:chExt cx="1192779" cy="101512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xmlns="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xmlns="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xuân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năm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xmlns="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132799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phất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cờ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Hát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Môn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07F9597-6BDB-49A2-90B4-15EF4AD103D4}"/>
              </a:ext>
            </a:extLst>
          </p:cNvPr>
          <p:cNvGrpSpPr/>
          <p:nvPr/>
        </p:nvGrpSpPr>
        <p:grpSpPr>
          <a:xfrm>
            <a:off x="3703963" y="2511401"/>
            <a:ext cx="2865541" cy="3813719"/>
            <a:chOff x="3492411" y="3078250"/>
            <a:chExt cx="2351903" cy="3886778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xmlns="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xmlns="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sông Hát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xmlns="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188192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 quân theo đường sông Hồng tiến xuống Mê Linh, Cổ Loa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CD68AE9-D055-4B99-9061-5BE63161F742}"/>
              </a:ext>
            </a:extLst>
          </p:cNvPr>
          <p:cNvGrpSpPr/>
          <p:nvPr/>
        </p:nvGrpSpPr>
        <p:grpSpPr>
          <a:xfrm>
            <a:off x="9752866" y="2462770"/>
            <a:ext cx="1934365" cy="3900230"/>
            <a:chOff x="8057802" y="2967641"/>
            <a:chExt cx="1934365" cy="2642340"/>
          </a:xfrm>
        </p:grpSpPr>
        <p:sp>
          <p:nvSpPr>
            <p:cNvPr id="37" name="Line 12">
              <a:extLst>
                <a:ext uri="{FF2B5EF4-FFF2-40B4-BE49-F238E27FC236}">
                  <a16:creationId xmlns:a16="http://schemas.microsoft.com/office/drawing/2014/main" xmlns="" id="{50B8A3B5-E4D3-4056-B947-45D3B91A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6017" y="2967641"/>
              <a:ext cx="0" cy="1172386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xmlns="" id="{FA104821-A72D-4C01-A0CA-C04AFDB3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802" y="3404225"/>
              <a:ext cx="1934365" cy="81704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 nghĩa thắng lợi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矩形 15">
              <a:extLst>
                <a:ext uri="{FF2B5EF4-FFF2-40B4-BE49-F238E27FC236}">
                  <a16:creationId xmlns:a16="http://schemas.microsoft.com/office/drawing/2014/main" xmlns="" id="{2078276C-E8B8-4361-995E-E40A458DD499}"/>
                </a:ext>
              </a:extLst>
            </p:cNvPr>
            <p:cNvSpPr/>
            <p:nvPr/>
          </p:nvSpPr>
          <p:spPr>
            <a:xfrm>
              <a:off x="8057802" y="4335009"/>
              <a:ext cx="1934365" cy="12749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 Định rút chạy về nước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BC07F2-657F-4530-9728-33372D873642}"/>
              </a:ext>
            </a:extLst>
          </p:cNvPr>
          <p:cNvGrpSpPr/>
          <p:nvPr/>
        </p:nvGrpSpPr>
        <p:grpSpPr>
          <a:xfrm>
            <a:off x="7052807" y="2335249"/>
            <a:ext cx="2377271" cy="4084819"/>
            <a:chOff x="1988392" y="3123569"/>
            <a:chExt cx="2679846" cy="3013335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xmlns="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727" y="3123569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xmlns="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428" y="3684053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 quân tiến 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xmlns="" id="{33DAAE54-1278-4790-9C65-AE0999320431}"/>
                </a:ext>
              </a:extLst>
            </p:cNvPr>
            <p:cNvSpPr/>
            <p:nvPr/>
          </p:nvSpPr>
          <p:spPr>
            <a:xfrm>
              <a:off x="1988392" y="4706527"/>
              <a:ext cx="2679846" cy="14303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Chiếm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Lâu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sở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</a:t>
              </a:r>
              <a:endParaRPr lang="en-US" altLang="zh-CN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1613" y="1909158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43383" y="1936158"/>
            <a:ext cx="730240" cy="68688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07882" y="1936158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AD6B69-E0A0-476D-9EE1-6B69F04C5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BE10A1-AD5F-4AB3-8A94-41D62B494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84BFFE-6A90-4311-ACD5-B34177D464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0C77B5D-ACA4-4C98-B976-AC6892C1A029}"/>
              </a:ext>
            </a:extLst>
          </p:cNvPr>
          <p:cNvSpPr/>
          <p:nvPr/>
        </p:nvSpPr>
        <p:spPr>
          <a:xfrm>
            <a:off x="6174720" y="629474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</a:rPr>
              <a:t>- Khởi nghĩa thắng lợi, Trưng Trắc được suy tôn lên làm vua, đóng đô ở Mê Linh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xmlns="" id="{A9D755BB-B0A4-471F-AFDE-2C311FEC9BB4}"/>
              </a:ext>
            </a:extLst>
          </p:cNvPr>
          <p:cNvSpPr/>
          <p:nvPr/>
        </p:nvSpPr>
        <p:spPr>
          <a:xfrm>
            <a:off x="6311880" y="2252867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xmlns="" id="{ABA32F43-29B5-4C7B-9735-F1FD2B96A745}"/>
              </a:ext>
            </a:extLst>
          </p:cNvPr>
          <p:cNvSpPr/>
          <p:nvPr/>
        </p:nvSpPr>
        <p:spPr>
          <a:xfrm>
            <a:off x="6311880" y="3925126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</a:rPr>
              <a:t>Thể hiện tinh thần đấu tranh bất khuất của người Việt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xmlns="" id="{6DE8F5E2-810B-4F97-82B8-D7FE6DE82CCB}"/>
              </a:ext>
            </a:extLst>
          </p:cNvPr>
          <p:cNvSpPr/>
          <p:nvPr/>
        </p:nvSpPr>
        <p:spPr>
          <a:xfrm>
            <a:off x="6311880" y="5391562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</a:rPr>
              <a:t>Cổ vũ mạnh mẽ cho các cuộc khởi nghĩa giành độc lập, tự chủ về sau</a:t>
            </a:r>
          </a:p>
        </p:txBody>
      </p:sp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xmlns="" id="{FB5D03C0-4A95-4696-B552-965430D71ECB}"/>
              </a:ext>
            </a:extLst>
          </p:cNvPr>
          <p:cNvSpPr/>
          <p:nvPr/>
        </p:nvSpPr>
        <p:spPr>
          <a:xfrm>
            <a:off x="4931401" y="1201894"/>
            <a:ext cx="1924481" cy="1658381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5 Lobster" panose="02000506000000020003" pitchFamily="2" charset="0"/>
              </a:rPr>
              <a:t>Kết quả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xmlns="" id="{394FDB5B-6007-487F-877C-E9B836D20BE4}"/>
              </a:ext>
            </a:extLst>
          </p:cNvPr>
          <p:cNvSpPr/>
          <p:nvPr/>
        </p:nvSpPr>
        <p:spPr>
          <a:xfrm>
            <a:off x="4918149" y="4443500"/>
            <a:ext cx="1924481" cy="1658381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5 Lobster" panose="02000506000000020003" pitchFamily="2" charset="0"/>
              </a:rPr>
              <a:t>Ý nghĩa</a:t>
            </a:r>
          </a:p>
        </p:txBody>
      </p:sp>
    </p:spTree>
    <p:extLst>
      <p:ext uri="{BB962C8B-B14F-4D97-AF65-F5344CB8AC3E}">
        <p14:creationId xmlns:p14="http://schemas.microsoft.com/office/powerpoint/2010/main" val="26824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Picture 2" descr="https://lh4.googleusercontent.com/50s_N-JA52d9hBzvdGIQ7L0w4-20wi6qBA9TUHpypsvr-OVhYnB3D6ROMhLOjimudeVAgEPOT8gdACFCmo-pZ_Fv9Qo-TtPXZiUjgLyp4_3wr17F2rZIoLWc83EQiocBKsAs9ML0">
            <a:extLst>
              <a:ext uri="{FF2B5EF4-FFF2-40B4-BE49-F238E27FC236}">
                <a16:creationId xmlns:a16="http://schemas.microsoft.com/office/drawing/2014/main" xmlns="" id="{048CF5DA-DA2F-42CF-9D4B-C0CC8198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15" y="1450131"/>
            <a:ext cx="4999499" cy="352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A8FC51-F362-4C46-855B-A85AACEDD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099" y="5249339"/>
            <a:ext cx="4230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 thờ Hai Bà Trưng</a:t>
            </a:r>
          </a:p>
        </p:txBody>
      </p:sp>
      <p:pic>
        <p:nvPicPr>
          <p:cNvPr id="6" name="Picture 2" descr="Káº¿t quáº£ hÃ¬nh áº£nh cho Äá»n thá» hai bÃ  trÆ°ng">
            <a:extLst>
              <a:ext uri="{FF2B5EF4-FFF2-40B4-BE49-F238E27FC236}">
                <a16:creationId xmlns:a16="http://schemas.microsoft.com/office/drawing/2014/main" xmlns="" id="{3E86859F-E9A0-4E9C-8E1F-2F47C6704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2" b="3831"/>
          <a:stretch/>
        </p:blipFill>
        <p:spPr bwMode="auto">
          <a:xfrm>
            <a:off x="6253088" y="1450130"/>
            <a:ext cx="4999499" cy="352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5">
            <a:extLst>
              <a:ext uri="{FF2B5EF4-FFF2-40B4-BE49-F238E27FC236}">
                <a16:creationId xmlns:a16="http://schemas.microsoft.com/office/drawing/2014/main" xmlns="" id="{3F88ED78-34D3-4F2B-A1A7-6A58F547DD4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463400" y="5076984"/>
            <a:ext cx="499949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 thờ Hai Bà Trưng ở huyện Mê Linh (Hà Nội)</a:t>
            </a:r>
            <a:endParaRPr lang="vi-VN" altLang="en-US" sz="2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1419E3D9-C5FB-41A9-B6D2-DFB210BB6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67909BF-1DF7-4ACE-8F58-6CF719BB27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89E8BEDB-0BBC-4F21-9CFB-8530D664C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51D6D676-6F2F-4446-9935-2D8D038214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E9BAEA2B-9C25-4B43-8C9A-A9D0C3E9B1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1FC5F3A-7F1A-4EE8-A913-C8E96ACC3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420551B3-B4DA-48EE-988C-4FAEAEB5C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F5498-57D1-4455-85F2-6286C1CD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215" y="5719565"/>
            <a:ext cx="6647055" cy="1219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cap="all" spc="-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4000" b="1" cap="all" spc="-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cap="all" spc="-1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cap="all" spc="-1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(6/1)</a:t>
            </a:r>
            <a:endParaRPr lang="en-US" sz="4000" b="1" cap="all" spc="-1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Lễ kỷ niệm 1980 năm khởi nghĩa Hai Bà Trưng: Khơi gợi niềm tự hào dân tộc">
            <a:extLst>
              <a:ext uri="{FF2B5EF4-FFF2-40B4-BE49-F238E27FC236}">
                <a16:creationId xmlns:a16="http://schemas.microsoft.com/office/drawing/2014/main" xmlns="" id="{AA40E0A7-2269-496B-BDFB-71E5B35EB8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7758"/>
          <a:stretch/>
        </p:blipFill>
        <p:spPr bwMode="auto">
          <a:xfrm>
            <a:off x="-7" y="-11670"/>
            <a:ext cx="12192000" cy="6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0B121716-8B64-478F-ABDB-17030AD1B7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41820" y="6346450"/>
            <a:ext cx="5528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Lễ</a:t>
            </a:r>
            <a:r>
              <a:rPr lang="en-US" sz="2800" dirty="0" smtClean="0"/>
              <a:t> </a:t>
            </a:r>
            <a:r>
              <a:rPr lang="en-US" sz="2800" dirty="0" err="1" smtClean="0"/>
              <a:t>hội</a:t>
            </a:r>
            <a:r>
              <a:rPr lang="en-US" sz="2800" dirty="0" smtClean="0"/>
              <a:t> Hai </a:t>
            </a:r>
            <a:r>
              <a:rPr lang="en-US" sz="2800" dirty="0" err="1" smtClean="0"/>
              <a:t>Bà</a:t>
            </a:r>
            <a:r>
              <a:rPr lang="en-US" sz="2800" dirty="0" smtClean="0"/>
              <a:t>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 </a:t>
            </a:r>
            <a:r>
              <a:rPr lang="en-US" sz="2800" dirty="0" err="1" smtClean="0"/>
              <a:t>vào</a:t>
            </a:r>
            <a:r>
              <a:rPr lang="en-US" sz="2800" dirty="0" smtClean="0"/>
              <a:t> 6/1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46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0341"/>
            <a:ext cx="4886325" cy="59118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245097"/>
            <a:ext cx="6419850" cy="59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1" y="431800"/>
            <a:ext cx="5955594" cy="5683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399255"/>
            <a:ext cx="4876800" cy="57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0" y="485431"/>
            <a:ext cx="4720884" cy="2327459"/>
          </a:xfrm>
        </p:spPr>
      </p:pic>
      <p:sp>
        <p:nvSpPr>
          <p:cNvPr id="7" name="TextBox 6"/>
          <p:cNvSpPr txBox="1"/>
          <p:nvPr/>
        </p:nvSpPr>
        <p:spPr>
          <a:xfrm>
            <a:off x="1376289" y="2812890"/>
            <a:ext cx="8877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Bài</a:t>
            </a:r>
            <a:r>
              <a:rPr lang="en-US" sz="4400" b="1" dirty="0" smtClean="0"/>
              <a:t> 16 : </a:t>
            </a:r>
          </a:p>
          <a:p>
            <a:pPr algn="ctr"/>
            <a:r>
              <a:rPr lang="en-US" sz="4400" b="1" dirty="0" err="1" smtClean="0"/>
              <a:t>Các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cuộc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khởi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nghĩa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tiêu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biểu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giành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độc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lập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trước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thế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kỉ</a:t>
            </a:r>
            <a:r>
              <a:rPr lang="en-US" sz="4400" b="1" dirty="0" smtClean="0"/>
              <a:t> </a:t>
            </a:r>
            <a:r>
              <a:rPr lang="en-US" sz="4400" dirty="0" smtClean="0"/>
              <a:t>X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2 : </a:t>
            </a:r>
            <a:r>
              <a:rPr lang="en-US" sz="4400" dirty="0" err="1" smtClean="0">
                <a:solidFill>
                  <a:srgbClr val="FF0000"/>
                </a:solidFill>
              </a:rPr>
              <a:t>Khởi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nghĩa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Triệu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2" y="428038"/>
            <a:ext cx="5522596" cy="23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8637" y="642594"/>
            <a:ext cx="3557587" cy="51152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NỘI DUNG </a:t>
            </a:r>
          </a:p>
          <a:p>
            <a:pPr algn="ctr"/>
            <a:r>
              <a:rPr lang="en-US" sz="4800" b="1" dirty="0" smtClean="0"/>
              <a:t>BÀI HỌC</a:t>
            </a:r>
            <a:endParaRPr lang="en-US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4679155" y="1247241"/>
            <a:ext cx="5779295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a. </a:t>
            </a:r>
            <a:r>
              <a:rPr lang="en-US" sz="3600" dirty="0" err="1" smtClean="0"/>
              <a:t>Nguyên</a:t>
            </a:r>
            <a:r>
              <a:rPr lang="en-US" sz="3600" dirty="0" smtClean="0"/>
              <a:t> </a:t>
            </a:r>
            <a:r>
              <a:rPr lang="en-US" sz="3600" dirty="0" err="1" smtClean="0"/>
              <a:t>nhân</a:t>
            </a:r>
            <a:r>
              <a:rPr lang="en-US" sz="3600" dirty="0" smtClean="0"/>
              <a:t> , </a:t>
            </a:r>
            <a:r>
              <a:rPr lang="en-US" sz="3600" dirty="0" err="1" smtClean="0"/>
              <a:t>mục</a:t>
            </a:r>
            <a:r>
              <a:rPr lang="en-US" sz="3600" dirty="0" smtClean="0"/>
              <a:t> </a:t>
            </a:r>
            <a:r>
              <a:rPr lang="en-US" sz="3600" dirty="0" err="1" smtClean="0"/>
              <a:t>đích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729163" y="2756172"/>
            <a:ext cx="5853114" cy="12430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b. </a:t>
            </a:r>
            <a:r>
              <a:rPr lang="en-US" sz="3600" dirty="0" err="1" smtClean="0"/>
              <a:t>Diễn</a:t>
            </a:r>
            <a:r>
              <a:rPr lang="en-US" sz="3600" dirty="0" smtClean="0"/>
              <a:t> </a:t>
            </a:r>
            <a:r>
              <a:rPr lang="en-US" sz="3600" dirty="0" err="1" smtClean="0"/>
              <a:t>biến</a:t>
            </a:r>
            <a:r>
              <a:rPr lang="en-US" sz="3600" dirty="0" smtClean="0"/>
              <a:t> </a:t>
            </a:r>
            <a:r>
              <a:rPr lang="en-US" sz="3600" dirty="0" err="1" smtClean="0"/>
              <a:t>cuộc</a:t>
            </a:r>
            <a:r>
              <a:rPr lang="en-US" sz="3600" dirty="0" smtClean="0"/>
              <a:t> </a:t>
            </a:r>
            <a:r>
              <a:rPr lang="en-US" sz="3600" dirty="0" err="1" smtClean="0"/>
              <a:t>khởi</a:t>
            </a:r>
            <a:r>
              <a:rPr lang="en-US" sz="3600" dirty="0" smtClean="0"/>
              <a:t> </a:t>
            </a:r>
            <a:r>
              <a:rPr lang="en-US" sz="3600" dirty="0" err="1" smtClean="0"/>
              <a:t>nghĩa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729163" y="4426494"/>
            <a:ext cx="5853114" cy="12313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c. </a:t>
            </a:r>
            <a:r>
              <a:rPr lang="en-US" sz="3600" dirty="0" err="1" smtClean="0"/>
              <a:t>Kết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ý </a:t>
            </a:r>
            <a:r>
              <a:rPr lang="en-US" sz="3600" dirty="0" err="1" smtClean="0"/>
              <a:t>nghĩa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588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AD6B69-E0A0-476D-9EE1-6B69F04C5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BE10A1-AD5F-4AB3-8A94-41D62B494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C76076-E8CB-461A-9C3E-B3DBADB7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133EDD4C-F4B0-4167-BBE5-CD49C139A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589444"/>
              </p:ext>
            </p:extLst>
          </p:nvPr>
        </p:nvGraphicFramePr>
        <p:xfrm>
          <a:off x="5084229" y="572435"/>
          <a:ext cx="6140467" cy="568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84BFFE-6A90-4311-ACD5-B34177D464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8991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56603" y="642594"/>
            <a:ext cx="3010486" cy="5167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.</a:t>
            </a:r>
          </a:p>
          <a:p>
            <a:pPr algn="ctr"/>
            <a:r>
              <a:rPr lang="en-US" sz="5400" dirty="0" err="1" smtClean="0">
                <a:solidFill>
                  <a:srgbClr val="FFFF00"/>
                </a:solidFill>
              </a:rPr>
              <a:t>Nguyên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nhân</a:t>
            </a:r>
            <a:r>
              <a:rPr lang="en-US" sz="5400" dirty="0" smtClean="0">
                <a:solidFill>
                  <a:srgbClr val="FFFF00"/>
                </a:solidFill>
              </a:rPr>
              <a:t> , </a:t>
            </a:r>
            <a:r>
              <a:rPr lang="en-US" sz="5400" dirty="0" err="1" smtClean="0">
                <a:solidFill>
                  <a:srgbClr val="FFFF00"/>
                </a:solidFill>
              </a:rPr>
              <a:t>mục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đích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00136" y="642594"/>
            <a:ext cx="6635262" cy="531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Theo </a:t>
            </a:r>
            <a:r>
              <a:rPr lang="en-US" sz="4400" dirty="0" err="1" smtClean="0"/>
              <a:t>dõi</a:t>
            </a:r>
            <a:r>
              <a:rPr lang="en-US" sz="4400" dirty="0" smtClean="0"/>
              <a:t> </a:t>
            </a:r>
            <a:r>
              <a:rPr lang="en-US" sz="4400" dirty="0" err="1" smtClean="0"/>
              <a:t>đoạn</a:t>
            </a:r>
            <a:r>
              <a:rPr lang="en-US" sz="4400" dirty="0" smtClean="0"/>
              <a:t> </a:t>
            </a:r>
            <a:r>
              <a:rPr lang="en-US" sz="4400" dirty="0" err="1" smtClean="0"/>
              <a:t>phim</a:t>
            </a:r>
            <a:r>
              <a:rPr lang="en-US" sz="4400" dirty="0" smtClean="0"/>
              <a:t> </a:t>
            </a:r>
            <a:r>
              <a:rPr lang="en-US" sz="4400" dirty="0" err="1" smtClean="0"/>
              <a:t>tư</a:t>
            </a:r>
            <a:r>
              <a:rPr lang="en-US" sz="4400" dirty="0" smtClean="0"/>
              <a:t> </a:t>
            </a:r>
            <a:r>
              <a:rPr lang="en-US" sz="4400" dirty="0" err="1" smtClean="0"/>
              <a:t>liệu</a:t>
            </a:r>
            <a:r>
              <a:rPr lang="en-US" sz="4400" dirty="0" smtClean="0"/>
              <a:t> , </a:t>
            </a:r>
            <a:r>
              <a:rPr lang="en-US" sz="4400" dirty="0" err="1" smtClean="0"/>
              <a:t>em</a:t>
            </a:r>
            <a:r>
              <a:rPr lang="en-US" sz="4400" dirty="0" smtClean="0"/>
              <a:t> </a:t>
            </a:r>
            <a:r>
              <a:rPr lang="en-US" sz="4400" dirty="0" err="1" smtClean="0"/>
              <a:t>hãy</a:t>
            </a:r>
            <a:r>
              <a:rPr lang="en-US" sz="4400" dirty="0" smtClean="0"/>
              <a:t> </a:t>
            </a:r>
            <a:r>
              <a:rPr lang="en-US" sz="4400" dirty="0" err="1" smtClean="0"/>
              <a:t>chỉ</a:t>
            </a:r>
            <a:r>
              <a:rPr lang="en-US" sz="4400" dirty="0" smtClean="0"/>
              <a:t> </a:t>
            </a:r>
            <a:r>
              <a:rPr lang="en-US" sz="4400" dirty="0" err="1" smtClean="0"/>
              <a:t>ra</a:t>
            </a:r>
            <a:r>
              <a:rPr lang="en-US" sz="4400" dirty="0" smtClean="0"/>
              <a:t> </a:t>
            </a:r>
            <a:r>
              <a:rPr lang="en-US" sz="4400" dirty="0" err="1" smtClean="0"/>
              <a:t>nguyên</a:t>
            </a:r>
            <a:r>
              <a:rPr lang="en-US" sz="4400" dirty="0" smtClean="0"/>
              <a:t> </a:t>
            </a:r>
            <a:r>
              <a:rPr lang="en-US" sz="4400" dirty="0" err="1" smtClean="0"/>
              <a:t>nhân</a:t>
            </a:r>
            <a:r>
              <a:rPr lang="en-US" sz="4400" dirty="0" smtClean="0"/>
              <a:t> , </a:t>
            </a:r>
            <a:r>
              <a:rPr lang="en-US" sz="4400" dirty="0" err="1" smtClean="0"/>
              <a:t>mục</a:t>
            </a:r>
            <a:r>
              <a:rPr lang="en-US" sz="4400" dirty="0" smtClean="0"/>
              <a:t> </a:t>
            </a:r>
            <a:r>
              <a:rPr lang="en-US" sz="4400" dirty="0" err="1" smtClean="0"/>
              <a:t>đích</a:t>
            </a:r>
            <a:r>
              <a:rPr lang="en-US" sz="4400" dirty="0" smtClean="0"/>
              <a:t> </a:t>
            </a:r>
            <a:r>
              <a:rPr lang="en-US" sz="4400" dirty="0" err="1" smtClean="0"/>
              <a:t>của</a:t>
            </a:r>
            <a:r>
              <a:rPr lang="en-US" sz="4400" dirty="0" smtClean="0"/>
              <a:t> </a:t>
            </a:r>
            <a:r>
              <a:rPr lang="en-US" sz="4400" dirty="0" err="1" smtClean="0"/>
              <a:t>cuộc</a:t>
            </a:r>
            <a:r>
              <a:rPr lang="en-US" sz="4400" dirty="0" smtClean="0"/>
              <a:t> </a:t>
            </a:r>
            <a:r>
              <a:rPr lang="en-US" sz="4400" dirty="0" err="1" smtClean="0"/>
              <a:t>khởi</a:t>
            </a:r>
            <a:r>
              <a:rPr lang="en-US" sz="4400" dirty="0" smtClean="0"/>
              <a:t> </a:t>
            </a:r>
            <a:r>
              <a:rPr lang="en-US" sz="4400" dirty="0" err="1" smtClean="0"/>
              <a:t>nghĩa</a:t>
            </a:r>
            <a:r>
              <a:rPr lang="en-US" sz="4400" dirty="0" smtClean="0"/>
              <a:t> </a:t>
            </a:r>
            <a:r>
              <a:rPr lang="en-US" sz="4400" dirty="0" err="1" smtClean="0"/>
              <a:t>Bà</a:t>
            </a:r>
            <a:r>
              <a:rPr lang="en-US" sz="4400" dirty="0" smtClean="0"/>
              <a:t> </a:t>
            </a:r>
            <a:r>
              <a:rPr lang="en-US" sz="4400" dirty="0" err="1" smtClean="0"/>
              <a:t>triệu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44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642594"/>
            <a:ext cx="5050301" cy="5310149"/>
          </a:xfrm>
        </p:spPr>
      </p:pic>
      <p:sp>
        <p:nvSpPr>
          <p:cNvPr id="4" name="Rectangle 3"/>
          <p:cNvSpPr/>
          <p:nvPr/>
        </p:nvSpPr>
        <p:spPr>
          <a:xfrm>
            <a:off x="6105378" y="642594"/>
            <a:ext cx="5120640" cy="531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 smtClean="0"/>
          </a:p>
          <a:p>
            <a:r>
              <a:rPr lang="en-US" sz="4800" b="1" dirty="0" err="1" smtClean="0">
                <a:solidFill>
                  <a:srgbClr val="C00000"/>
                </a:solidFill>
              </a:rPr>
              <a:t>Hồ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sơ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nhân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vật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lịch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sử</a:t>
            </a:r>
            <a:endParaRPr lang="en-US" sz="4800" b="1" dirty="0" smtClean="0">
              <a:solidFill>
                <a:srgbClr val="C00000"/>
              </a:solidFill>
            </a:endParaRPr>
          </a:p>
          <a:p>
            <a:endParaRPr lang="en-US" sz="4800" dirty="0"/>
          </a:p>
          <a:p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Liệt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kê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Triệu</a:t>
            </a:r>
            <a:endParaRPr 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359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Nghĩa Bà Triệu - EZ Sử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3339" end="227403.16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875" y="642938"/>
            <a:ext cx="7080250" cy="5310187"/>
          </a:xfrm>
        </p:spPr>
      </p:pic>
    </p:spTree>
    <p:extLst>
      <p:ext uri="{BB962C8B-B14F-4D97-AF65-F5344CB8AC3E}">
        <p14:creationId xmlns:p14="http://schemas.microsoft.com/office/powerpoint/2010/main" val="9452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9" y="572256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err="1" smtClean="0"/>
              <a:t>a.</a:t>
            </a:r>
            <a:r>
              <a:rPr lang="en-US" sz="4900" b="1" dirty="0" err="1" smtClean="0"/>
              <a:t>Nguyên</a:t>
            </a:r>
            <a:r>
              <a:rPr lang="en-US" sz="4900" b="1" dirty="0" smtClean="0"/>
              <a:t> </a:t>
            </a:r>
            <a:r>
              <a:rPr lang="en-US" sz="4900" b="1" dirty="0" err="1" smtClean="0"/>
              <a:t>nhân</a:t>
            </a:r>
            <a:r>
              <a:rPr lang="en-US" sz="4900" b="1" dirty="0" smtClean="0"/>
              <a:t>:</a:t>
            </a:r>
            <a:br>
              <a:rPr lang="en-US" sz="4900" b="1" dirty="0" smtClean="0"/>
            </a:br>
            <a:r>
              <a:rPr lang="en-US" dirty="0" smtClean="0"/>
              <a:t>- </a:t>
            </a:r>
            <a:r>
              <a:rPr lang="en-US" sz="3600" dirty="0" smtClean="0"/>
              <a:t>TK III : do </a:t>
            </a:r>
            <a:r>
              <a:rPr lang="en-US" sz="3600" dirty="0" err="1" smtClean="0"/>
              <a:t>chính</a:t>
            </a:r>
            <a:r>
              <a:rPr lang="en-US" sz="3600" dirty="0" smtClean="0"/>
              <a:t> </a:t>
            </a:r>
            <a:r>
              <a:rPr lang="en-US" sz="3600" dirty="0" err="1" smtClean="0"/>
              <a:t>sách</a:t>
            </a:r>
            <a:r>
              <a:rPr lang="en-US" sz="3600" dirty="0" smtClean="0"/>
              <a:t> </a:t>
            </a:r>
            <a:r>
              <a:rPr lang="en-US" sz="3600" dirty="0" err="1" smtClean="0"/>
              <a:t>cai</a:t>
            </a:r>
            <a:r>
              <a:rPr lang="en-US" sz="3600" dirty="0" smtClean="0"/>
              <a:t> </a:t>
            </a:r>
            <a:r>
              <a:rPr lang="en-US" sz="3600" dirty="0" err="1" smtClean="0"/>
              <a:t>trị</a:t>
            </a:r>
            <a:r>
              <a:rPr lang="en-US" sz="3600" dirty="0" smtClean="0"/>
              <a:t> </a:t>
            </a:r>
            <a:r>
              <a:rPr lang="en-US" sz="3600" dirty="0" err="1" smtClean="0"/>
              <a:t>hà</a:t>
            </a:r>
            <a:r>
              <a:rPr lang="en-US" sz="3600" dirty="0" smtClean="0"/>
              <a:t> </a:t>
            </a:r>
            <a:r>
              <a:rPr lang="en-US" sz="3600" dirty="0" err="1" smtClean="0"/>
              <a:t>khắc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chính</a:t>
            </a:r>
            <a:r>
              <a:rPr lang="en-US" sz="3600" dirty="0" smtClean="0"/>
              <a:t> </a:t>
            </a:r>
            <a:r>
              <a:rPr lang="en-US" sz="3600" dirty="0" err="1" smtClean="0"/>
              <a:t>quyền</a:t>
            </a:r>
            <a:r>
              <a:rPr lang="en-US" sz="3600" dirty="0" smtClean="0"/>
              <a:t> </a:t>
            </a:r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Ngô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899" y="1567545"/>
            <a:ext cx="10058400" cy="384962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40899" y="2603294"/>
            <a:ext cx="97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Xuất</a:t>
            </a:r>
            <a:r>
              <a:rPr lang="en-US" sz="3200" dirty="0" smtClean="0"/>
              <a:t> </a:t>
            </a:r>
            <a:r>
              <a:rPr lang="en-US" sz="3200" dirty="0" err="1" smtClean="0"/>
              <a:t>phát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lòng</a:t>
            </a:r>
            <a:r>
              <a:rPr lang="en-US" sz="3200" dirty="0" smtClean="0"/>
              <a:t> </a:t>
            </a:r>
            <a:r>
              <a:rPr lang="en-US" sz="3200" dirty="0" err="1" smtClean="0"/>
              <a:t>yêu</a:t>
            </a:r>
            <a:r>
              <a:rPr lang="en-US" sz="3200" dirty="0" smtClean="0"/>
              <a:t> </a:t>
            </a:r>
            <a:r>
              <a:rPr lang="en-US" sz="3200" dirty="0" err="1" smtClean="0"/>
              <a:t>nước</a:t>
            </a:r>
            <a:r>
              <a:rPr lang="en-US" sz="3200" dirty="0" smtClean="0"/>
              <a:t> , </a:t>
            </a:r>
            <a:r>
              <a:rPr lang="en-US" sz="3200" dirty="0" err="1" smtClean="0"/>
              <a:t>căm</a:t>
            </a:r>
            <a:r>
              <a:rPr lang="en-US" sz="3200" dirty="0" smtClean="0"/>
              <a:t> </a:t>
            </a:r>
            <a:r>
              <a:rPr lang="en-US" sz="3200" dirty="0" err="1" smtClean="0"/>
              <a:t>thù</a:t>
            </a:r>
            <a:r>
              <a:rPr lang="en-US" sz="3200" dirty="0" smtClean="0"/>
              <a:t> </a:t>
            </a:r>
            <a:r>
              <a:rPr lang="en-US" sz="3200" dirty="0" err="1" smtClean="0"/>
              <a:t>chính</a:t>
            </a:r>
            <a:r>
              <a:rPr lang="en-US" sz="3200" dirty="0" smtClean="0"/>
              <a:t> </a:t>
            </a:r>
            <a:r>
              <a:rPr lang="en-US" sz="3200" dirty="0" err="1" smtClean="0"/>
              <a:t>quyền</a:t>
            </a:r>
            <a:r>
              <a:rPr lang="en-US" sz="3200" dirty="0" smtClean="0"/>
              <a:t> </a:t>
            </a:r>
            <a:r>
              <a:rPr lang="en-US" sz="3200" dirty="0" err="1" smtClean="0"/>
              <a:t>đô</a:t>
            </a:r>
            <a:r>
              <a:rPr lang="en-US" sz="3200" dirty="0" smtClean="0"/>
              <a:t> </a:t>
            </a:r>
            <a:r>
              <a:rPr lang="en-US" sz="3200" dirty="0" err="1" smtClean="0"/>
              <a:t>hộ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40899" y="3545058"/>
            <a:ext cx="10738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Mục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đích</a:t>
            </a:r>
            <a:r>
              <a:rPr lang="en-US" sz="4400" b="1" dirty="0" smtClean="0"/>
              <a:t> 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Chống</a:t>
            </a:r>
            <a:r>
              <a:rPr lang="en-US" sz="3200" dirty="0" smtClean="0"/>
              <a:t> </a:t>
            </a:r>
            <a:r>
              <a:rPr lang="en-US" sz="3200" dirty="0" err="1" smtClean="0"/>
              <a:t>ách</a:t>
            </a:r>
            <a:r>
              <a:rPr lang="en-US" sz="3200" dirty="0" smtClean="0"/>
              <a:t> </a:t>
            </a:r>
            <a:r>
              <a:rPr lang="en-US" sz="3200" dirty="0" err="1" smtClean="0"/>
              <a:t>đô</a:t>
            </a:r>
            <a:r>
              <a:rPr lang="en-US" sz="3200" dirty="0" smtClean="0"/>
              <a:t> </a:t>
            </a:r>
            <a:r>
              <a:rPr lang="en-US" sz="3200" dirty="0" err="1" smtClean="0"/>
              <a:t>hộ</a:t>
            </a:r>
            <a:r>
              <a:rPr lang="en-US" sz="3200" dirty="0" smtClean="0"/>
              <a:t> ,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vệ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dân</a:t>
            </a:r>
            <a:endParaRPr lang="en-US" sz="3200" dirty="0" smtClean="0"/>
          </a:p>
          <a:p>
            <a:r>
              <a:rPr lang="en-US" sz="3200" dirty="0" smtClean="0"/>
              <a:t>- </a:t>
            </a:r>
            <a:r>
              <a:rPr lang="en-US" sz="3200" dirty="0" err="1" smtClean="0"/>
              <a:t>Khôi</a:t>
            </a:r>
            <a:r>
              <a:rPr lang="en-US" sz="3200" dirty="0" smtClean="0"/>
              <a:t> </a:t>
            </a:r>
            <a:r>
              <a:rPr lang="en-US" sz="3200" dirty="0" err="1" smtClean="0"/>
              <a:t>phục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nền</a:t>
            </a:r>
            <a:r>
              <a:rPr lang="en-US" sz="3200" dirty="0" smtClean="0"/>
              <a:t> </a:t>
            </a:r>
            <a:r>
              <a:rPr lang="en-US" sz="3200" dirty="0" err="1" smtClean="0"/>
              <a:t>độc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, </a:t>
            </a:r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chủ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Hùng</a:t>
            </a:r>
            <a:r>
              <a:rPr lang="en-US" sz="3200" dirty="0" smtClean="0"/>
              <a:t> </a:t>
            </a:r>
            <a:r>
              <a:rPr lang="en-US" sz="3200" dirty="0" err="1" smtClean="0"/>
              <a:t>Vương</a:t>
            </a:r>
            <a:r>
              <a:rPr lang="en-US" sz="3200" dirty="0" smtClean="0"/>
              <a:t> </a:t>
            </a:r>
            <a:r>
              <a:rPr lang="en-US" sz="3200" dirty="0" err="1" smtClean="0"/>
              <a:t>dựng</a:t>
            </a:r>
            <a:r>
              <a:rPr lang="en-US" sz="3200" dirty="0" smtClean="0"/>
              <a:t> </a:t>
            </a:r>
            <a:r>
              <a:rPr lang="en-US" sz="3200" dirty="0" err="1" smtClean="0"/>
              <a:t>nước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8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7963" y="393895"/>
            <a:ext cx="4909625" cy="5767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b. </a:t>
            </a:r>
            <a:r>
              <a:rPr lang="en-US" sz="6600" b="1" dirty="0" err="1" smtClean="0">
                <a:solidFill>
                  <a:srgbClr val="FF0000"/>
                </a:solidFill>
              </a:rPr>
              <a:t>Diễn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biến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6426" y="393895"/>
            <a:ext cx="5601286" cy="5767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Quan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sát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lược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đồ</a:t>
            </a:r>
            <a:r>
              <a:rPr lang="en-US" sz="3600" dirty="0" smtClean="0">
                <a:solidFill>
                  <a:srgbClr val="FFFF00"/>
                </a:solidFill>
              </a:rPr>
              <a:t> , </a:t>
            </a:r>
            <a:r>
              <a:rPr lang="en-US" sz="3600" dirty="0" err="1" smtClean="0">
                <a:solidFill>
                  <a:srgbClr val="FFFF00"/>
                </a:solidFill>
              </a:rPr>
              <a:t>theo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dõi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diễn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biến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và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hoành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thành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sơ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đồ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diễn</a:t>
            </a:r>
            <a:r>
              <a:rPr lang="en-US" sz="3600" dirty="0" smtClean="0">
                <a:solidFill>
                  <a:srgbClr val="FFFF00"/>
                </a:solidFill>
              </a:rPr>
              <a:t>  </a:t>
            </a:r>
            <a:r>
              <a:rPr lang="en-US" sz="3600" dirty="0" err="1" smtClean="0">
                <a:solidFill>
                  <a:srgbClr val="FFFF00"/>
                </a:solidFill>
              </a:rPr>
              <a:t>biến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506438"/>
            <a:ext cx="10733649" cy="5446688"/>
          </a:xfrm>
        </p:spPr>
      </p:pic>
      <p:sp>
        <p:nvSpPr>
          <p:cNvPr id="8" name="Curved Right Arrow 7"/>
          <p:cNvSpPr/>
          <p:nvPr/>
        </p:nvSpPr>
        <p:spPr>
          <a:xfrm>
            <a:off x="6541477" y="3921370"/>
            <a:ext cx="70338" cy="4571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885" y="16976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292185" y="2364208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37201" y="1889071"/>
            <a:ext cx="730240" cy="686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92967" y="1985871"/>
            <a:ext cx="730240" cy="686881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9" idx="0"/>
          </p:cNvCxnSpPr>
          <p:nvPr/>
        </p:nvCxnSpPr>
        <p:spPr>
          <a:xfrm>
            <a:off x="5358087" y="2672752"/>
            <a:ext cx="0" cy="69866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91196" y="1904485"/>
            <a:ext cx="730240" cy="68688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07F9597-6BDB-49A2-90B4-15EF4AD103D4}"/>
              </a:ext>
            </a:extLst>
          </p:cNvPr>
          <p:cNvGrpSpPr/>
          <p:nvPr/>
        </p:nvGrpSpPr>
        <p:grpSpPr>
          <a:xfrm>
            <a:off x="3928056" y="2664316"/>
            <a:ext cx="2865541" cy="2464100"/>
            <a:chOff x="3492411" y="3078250"/>
            <a:chExt cx="2351903" cy="2511304"/>
          </a:xfrm>
        </p:grpSpPr>
        <p:sp>
          <p:nvSpPr>
            <p:cNvPr id="23" name="Line 12">
              <a:extLst>
                <a:ext uri="{FF2B5EF4-FFF2-40B4-BE49-F238E27FC236}">
                  <a16:creationId xmlns:a16="http://schemas.microsoft.com/office/drawing/2014/main" xmlns="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xmlns="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7265" y="3627341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altLang="en-US" sz="2400" b="1" dirty="0" err="1" smtClean="0">
                  <a:solidFill>
                    <a:srgbClr val="206E4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Quận</a:t>
              </a:r>
              <a:r>
                <a:rPr lang="en-US" altLang="en-US" sz="2400" b="1" dirty="0" smtClean="0">
                  <a:solidFill>
                    <a:srgbClr val="206E4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206E4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lang="en-US" altLang="en-US" sz="2400" b="1" dirty="0" smtClean="0">
                  <a:solidFill>
                    <a:srgbClr val="206E4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206E4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矩形 15">
              <a:extLst>
                <a:ext uri="{FF2B5EF4-FFF2-40B4-BE49-F238E27FC236}">
                  <a16:creationId xmlns:a16="http://schemas.microsoft.com/office/drawing/2014/main" xmlns="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5064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7BC07F2-657F-4530-9728-33372D873642}"/>
              </a:ext>
            </a:extLst>
          </p:cNvPr>
          <p:cNvGrpSpPr/>
          <p:nvPr/>
        </p:nvGrpSpPr>
        <p:grpSpPr>
          <a:xfrm>
            <a:off x="7767679" y="2421361"/>
            <a:ext cx="2377272" cy="2476780"/>
            <a:chOff x="3676334" y="3018588"/>
            <a:chExt cx="2679847" cy="1827099"/>
          </a:xfrm>
        </p:grpSpPr>
        <p:sp>
          <p:nvSpPr>
            <p:cNvPr id="27" name="Line 12">
              <a:extLst>
                <a:ext uri="{FF2B5EF4-FFF2-40B4-BE49-F238E27FC236}">
                  <a16:creationId xmlns:a16="http://schemas.microsoft.com/office/drawing/2014/main" xmlns="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012" y="3018588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xmlns="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948" y="3527751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矩形 15">
              <a:extLst>
                <a:ext uri="{FF2B5EF4-FFF2-40B4-BE49-F238E27FC236}">
                  <a16:creationId xmlns:a16="http://schemas.microsoft.com/office/drawing/2014/main" xmlns="" id="{33DAAE54-1278-4790-9C65-AE0999320431}"/>
                </a:ext>
              </a:extLst>
            </p:cNvPr>
            <p:cNvSpPr/>
            <p:nvPr/>
          </p:nvSpPr>
          <p:spPr>
            <a:xfrm>
              <a:off x="3676334" y="4479105"/>
              <a:ext cx="2679847" cy="3665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148CEF6-6D83-4C14-94BC-45E3F7D15F2C}"/>
              </a:ext>
            </a:extLst>
          </p:cNvPr>
          <p:cNvGrpSpPr/>
          <p:nvPr/>
        </p:nvGrpSpPr>
        <p:grpSpPr>
          <a:xfrm>
            <a:off x="713795" y="2441099"/>
            <a:ext cx="2278724" cy="2613482"/>
            <a:chOff x="-235757" y="2958680"/>
            <a:chExt cx="2200876" cy="184422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5A0193A8-C05E-4B29-9CC7-7A5C5ADDBCC4}"/>
                </a:ext>
              </a:extLst>
            </p:cNvPr>
            <p:cNvGrpSpPr/>
            <p:nvPr/>
          </p:nvGrpSpPr>
          <p:grpSpPr>
            <a:xfrm>
              <a:off x="47084" y="2958680"/>
              <a:ext cx="1590372" cy="1362460"/>
              <a:chOff x="486259" y="2146383"/>
              <a:chExt cx="1192779" cy="1021845"/>
            </a:xfrm>
          </p:grpSpPr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xmlns="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7722" y="214638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">
                <a:extLst>
                  <a:ext uri="{FF2B5EF4-FFF2-40B4-BE49-F238E27FC236}">
                    <a16:creationId xmlns:a16="http://schemas.microsoft.com/office/drawing/2014/main" xmlns="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Năm</a:t>
                </a:r>
                <a:r>
                  <a:rPr kumimoji="0" lang="en-US" altLang="en-US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248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0" name="矩形 15">
              <a:extLst>
                <a:ext uri="{FF2B5EF4-FFF2-40B4-BE49-F238E27FC236}">
                  <a16:creationId xmlns:a16="http://schemas.microsoft.com/office/drawing/2014/main" xmlns="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35066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649973" y="600439"/>
            <a:ext cx="8697577" cy="10410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Sơ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đồ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diễn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biến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cuộc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khởi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nghiã</a:t>
            </a: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</a:rPr>
              <a:t>Bà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Triệu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580633" y="947048"/>
            <a:ext cx="1294349" cy="8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87254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đồ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diễn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biến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cuộc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khởi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nghĩa</a:t>
            </a:r>
            <a:r>
              <a:rPr lang="en-US" altLang="zh-CN" sz="3900" b="1" dirty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 smtClean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Bà</a:t>
            </a:r>
            <a:r>
              <a:rPr lang="en-US" altLang="zh-CN" sz="3900" b="1" dirty="0" smtClean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lang="en-US" altLang="zh-CN" sz="3900" b="1" dirty="0" err="1" smtClean="0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Triệu</a:t>
            </a:r>
            <a:endParaRPr kumimoji="0" lang="zh-CN" altLang="en-US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148CEF6-6D83-4C14-94BC-45E3F7D15F2C}"/>
              </a:ext>
            </a:extLst>
          </p:cNvPr>
          <p:cNvGrpSpPr/>
          <p:nvPr/>
        </p:nvGrpSpPr>
        <p:grpSpPr>
          <a:xfrm>
            <a:off x="871730" y="2109031"/>
            <a:ext cx="2278724" cy="4504512"/>
            <a:chOff x="-235757" y="2967640"/>
            <a:chExt cx="2200876" cy="31786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A0193A8-C05E-4B29-9CC7-7A5C5ADDBCC4}"/>
                </a:ext>
              </a:extLst>
            </p:cNvPr>
            <p:cNvGrpSpPr/>
            <p:nvPr/>
          </p:nvGrpSpPr>
          <p:grpSpPr>
            <a:xfrm>
              <a:off x="47084" y="2967640"/>
              <a:ext cx="1590372" cy="1353500"/>
              <a:chOff x="486259" y="2153103"/>
              <a:chExt cx="1192779" cy="101512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xmlns="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xmlns="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Năm</a:t>
                </a:r>
                <a:r>
                  <a:rPr kumimoji="0" lang="en-US" altLang="en-US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248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xmlns="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169404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Triệu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phất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cờ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tại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căn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cư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Nưa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 </a:t>
              </a:r>
              <a:r>
                <a:rPr kumimoji="0" lang="en-US" altLang="zh-CN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Hóa</a:t>
              </a: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07F9597-6BDB-49A2-90B4-15EF4AD103D4}"/>
              </a:ext>
            </a:extLst>
          </p:cNvPr>
          <p:cNvGrpSpPr/>
          <p:nvPr/>
        </p:nvGrpSpPr>
        <p:grpSpPr>
          <a:xfrm>
            <a:off x="4532221" y="2376291"/>
            <a:ext cx="2865541" cy="4367826"/>
            <a:chOff x="3492411" y="3078250"/>
            <a:chExt cx="2351903" cy="4451499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xmlns="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xmlns="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Quận</a:t>
              </a:r>
              <a:r>
                <a:rPr kumimoji="0" lang="en-US" alt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cửu</a:t>
              </a:r>
              <a:r>
                <a:rPr kumimoji="0" lang="en-US" alt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Chân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xmlns="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244664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quận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chóng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quận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BC07F2-657F-4530-9728-33372D873642}"/>
              </a:ext>
            </a:extLst>
          </p:cNvPr>
          <p:cNvGrpSpPr/>
          <p:nvPr/>
        </p:nvGrpSpPr>
        <p:grpSpPr>
          <a:xfrm>
            <a:off x="8606561" y="2596039"/>
            <a:ext cx="2377271" cy="3811903"/>
            <a:chOff x="3739905" y="3315951"/>
            <a:chExt cx="2679846" cy="2812007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xmlns="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8711" y="3315951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xmlns="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766" y="3706338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xmlns="" id="{33DAAE54-1278-4790-9C65-AE0999320431}"/>
                </a:ext>
              </a:extLst>
            </p:cNvPr>
            <p:cNvSpPr/>
            <p:nvPr/>
          </p:nvSpPr>
          <p:spPr>
            <a:xfrm>
              <a:off x="3739905" y="4697581"/>
              <a:ext cx="2679846" cy="14303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Chiếm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huyện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,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ấp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,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Đức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,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99872" y="1951746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30078" y="1983084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AD6B69-E0A0-476D-9EE1-6B69F04C5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BE10A1-AD5F-4AB3-8A94-41D62B494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b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b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ý nghĩa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84BFFE-6A90-4311-ACD5-B34177D464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xmlns="" id="{A9D755BB-B0A4-471F-AFDE-2C311FEC9BB4}"/>
              </a:ext>
            </a:extLst>
          </p:cNvPr>
          <p:cNvSpPr/>
          <p:nvPr/>
        </p:nvSpPr>
        <p:spPr>
          <a:xfrm>
            <a:off x="6686843" y="1126620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chấn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qân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xmlns="" id="{ABA32F43-29B5-4C7B-9735-F1FD2B96A745}"/>
              </a:ext>
            </a:extLst>
          </p:cNvPr>
          <p:cNvSpPr/>
          <p:nvPr/>
        </p:nvSpPr>
        <p:spPr>
          <a:xfrm>
            <a:off x="6311880" y="3095934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khuất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xmlns="" id="{6DE8F5E2-810B-4F97-82B8-D7FE6DE82CCB}"/>
              </a:ext>
            </a:extLst>
          </p:cNvPr>
          <p:cNvSpPr/>
          <p:nvPr/>
        </p:nvSpPr>
        <p:spPr>
          <a:xfrm>
            <a:off x="6311880" y="4826527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xmlns="" id="{FB5D03C0-4A95-4696-B552-965430D71ECB}"/>
              </a:ext>
            </a:extLst>
          </p:cNvPr>
          <p:cNvSpPr/>
          <p:nvPr/>
        </p:nvSpPr>
        <p:spPr>
          <a:xfrm>
            <a:off x="4791455" y="874186"/>
            <a:ext cx="1924481" cy="1658381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5 Lobster" panose="02000506000000020003" pitchFamily="2" charset="0"/>
              </a:rPr>
              <a:t>Kết quả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xmlns="" id="{394FDB5B-6007-487F-877C-E9B836D20BE4}"/>
              </a:ext>
            </a:extLst>
          </p:cNvPr>
          <p:cNvSpPr/>
          <p:nvPr/>
        </p:nvSpPr>
        <p:spPr>
          <a:xfrm>
            <a:off x="4699525" y="3710281"/>
            <a:ext cx="1924481" cy="1658381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#9Slide05 Lobster" panose="02000506000000020003" pitchFamily="2" charset="0"/>
              </a:rPr>
              <a:t>Ý </a:t>
            </a:r>
            <a:r>
              <a:rPr lang="en-US" sz="3200" b="1" dirty="0" err="1">
                <a:solidFill>
                  <a:srgbClr val="002060"/>
                </a:solidFill>
                <a:latin typeface="#9Slide05 Lobster" panose="02000506000000020003" pitchFamily="2" charset="0"/>
              </a:rPr>
              <a:t>nghĩa</a:t>
            </a:r>
            <a:endParaRPr lang="en-US" sz="3200" b="1" dirty="0">
              <a:solidFill>
                <a:srgbClr val="002060"/>
              </a:solidFill>
              <a:latin typeface="#9Slide05 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3EBFBD2-DA69-40F0-9B41-6AA12C08FC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6E085B8-E6D9-4530-9AE3-4C2B79CE41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46C58-BD53-4624-B4CA-41D5443B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27" y="256032"/>
            <a:ext cx="3541712" cy="129593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E17A64-B912-44FC-8547-91ACA999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4" y="1551967"/>
            <a:ext cx="6608101" cy="44830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Tham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gai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trò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chơi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: </a:t>
            </a: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Vượt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chướng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ngại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#9Slide05 Lobster" panose="02000506000000020003" pitchFamily="2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#9Slide05 Lobster" panose="02000506000000020003" pitchFamily="2" charset="0"/>
              </a:rPr>
              <a:t> </a:t>
            </a:r>
            <a:endParaRPr lang="en-US" sz="3200" dirty="0">
              <a:solidFill>
                <a:srgbClr val="002060"/>
              </a:solidFill>
              <a:latin typeface="#9Slide05 Lobster" panose="02000506000000020003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#9Slide05 Lobster" panose="02000506000000020003" pitchFamily="2" charset="0"/>
            </a:endParaRPr>
          </a:p>
        </p:txBody>
      </p:sp>
      <p:pic>
        <p:nvPicPr>
          <p:cNvPr id="22530" name="Picture 2" descr="Lễ Hội Đền Hai Bà Trưng - Đền Hát Môn - Phúc Thọ - Hà Nội - Vân Cốc FC">
            <a:extLst>
              <a:ext uri="{FF2B5EF4-FFF2-40B4-BE49-F238E27FC236}">
                <a16:creationId xmlns:a16="http://schemas.microsoft.com/office/drawing/2014/main" xmlns="" id="{AD011135-FA41-419C-9DA4-34C057D9D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3103"/>
          <a:stretch/>
        </p:blipFill>
        <p:spPr bwMode="auto">
          <a:xfrm>
            <a:off x="7884741" y="256032"/>
            <a:ext cx="4069511" cy="20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4F2304C2-1AD0-4AFD-93A0-BB1D998E0F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73787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30040-1682-41D6-83B7-8E1A45ED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36" r="-1" b="10148"/>
          <a:stretch/>
        </p:blipFill>
        <p:spPr>
          <a:xfrm>
            <a:off x="7972613" y="2398775"/>
            <a:ext cx="3981643" cy="2078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A2844A-E3CA-48F0-8AE1-E4E1B6648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7185"/>
          <a:stretch/>
        </p:blipFill>
        <p:spPr>
          <a:xfrm>
            <a:off x="7972613" y="4541520"/>
            <a:ext cx="3981643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AD6B69-E0A0-476D-9EE1-6B69F04C5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BE10A1-AD5F-4AB3-8A94-41D62B494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99055EA6-90B4-4276-91F2-420752A10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333763"/>
              </p:ext>
            </p:extLst>
          </p:nvPr>
        </p:nvGraphicFramePr>
        <p:xfrm>
          <a:off x="4780905" y="18164"/>
          <a:ext cx="7537704" cy="625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84BFFE-6A90-4311-ACD5-B34177D464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3569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59800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0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81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54931" y="200854"/>
            <a:ext cx="8572500" cy="1862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4931" y="2146651"/>
            <a:ext cx="8572500" cy="9144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8289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38648" y="98475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Lướt gió mạnh, chém cá kình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Cưỡi voi ra trận tung hoành bốn phương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Xứ Thanh đất ấy quê 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Sử xanh còn mãi danh thơm của bà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8648" y="2166425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10404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38648" y="98475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8648" y="2166425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+mj-lt"/>
              </a:rPr>
              <a:t>Mê</a:t>
            </a:r>
            <a:r>
              <a:rPr lang="en-US" sz="3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</a:rPr>
              <a:t>Linh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2139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38648" y="98475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Vung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tay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đánh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cọp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xem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dễ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Đối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Bà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Vương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mới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khó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sao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?</a:t>
            </a:r>
            <a:endParaRPr lang="vi-VN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8648" y="2166425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5504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3EBFBD2-DA69-40F0-9B41-6AA12C08FC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6E085B8-E6D9-4530-9AE3-4C2B79CE41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46C58-BD53-4624-B4CA-41D5443B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27" y="256032"/>
            <a:ext cx="3541712" cy="129593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E17A64-B912-44FC-8547-91ACA999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4" y="1551967"/>
            <a:ext cx="6608101" cy="448307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#9Slide05 Lobster" panose="02000506000000020003" pitchFamily="2" charset="0"/>
              </a:rPr>
              <a:t>Sưu tầm và thiết kế tập san về các địa điểm, di tích liên quan tới cuộc khởi nghĩa Hai Bà Trưng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</a:rPr>
              <a:t>Gợi ý: Em có thể sưu tầm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Tên các đền thờ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Con đường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Trường học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  <a:sym typeface="Wingdings" panose="05000000000000000000" pitchFamily="2" charset="2"/>
              </a:rPr>
              <a:t> </a:t>
            </a: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</a:rPr>
              <a:t>Giải thích việc đặt tên như vậy có ý nghĩa như thế nào?</a:t>
            </a:r>
          </a:p>
        </p:txBody>
      </p:sp>
      <p:pic>
        <p:nvPicPr>
          <p:cNvPr id="22530" name="Picture 2" descr="Lễ Hội Đền Hai Bà Trưng - Đền Hát Môn - Phúc Thọ - Hà Nội - Vân Cốc FC">
            <a:extLst>
              <a:ext uri="{FF2B5EF4-FFF2-40B4-BE49-F238E27FC236}">
                <a16:creationId xmlns:a16="http://schemas.microsoft.com/office/drawing/2014/main" xmlns="" id="{AD011135-FA41-419C-9DA4-34C057D9D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3103"/>
          <a:stretch/>
        </p:blipFill>
        <p:spPr bwMode="auto">
          <a:xfrm>
            <a:off x="7884741" y="256032"/>
            <a:ext cx="4069511" cy="20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4F2304C2-1AD0-4AFD-93A0-BB1D998E0F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73787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30040-1682-41D6-83B7-8E1A45ED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36" r="-1" b="10148"/>
          <a:stretch/>
        </p:blipFill>
        <p:spPr>
          <a:xfrm>
            <a:off x="7972613" y="2398775"/>
            <a:ext cx="3981643" cy="2078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A2844A-E3CA-48F0-8AE1-E4E1B6648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7185"/>
          <a:stretch/>
        </p:blipFill>
        <p:spPr>
          <a:xfrm>
            <a:off x="7972613" y="4541520"/>
            <a:ext cx="3981643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CD7B8A97-A55C-4B63-9224-277C84F4B6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6 quyển sách hay về Hai Bà Trưng vun đắp lòng yêu nước, lòng tự hào dân tộc  - Downloadsach.com">
            <a:extLst>
              <a:ext uri="{FF2B5EF4-FFF2-40B4-BE49-F238E27FC236}">
                <a16:creationId xmlns:a16="http://schemas.microsoft.com/office/drawing/2014/main" xmlns="" id="{AA058C31-2DC8-48C2-9ED4-2B500D2D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33062" b="2"/>
          <a:stretch/>
        </p:blipFill>
        <p:spPr bwMode="auto">
          <a:xfrm>
            <a:off x="233261" y="233264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64E8C82B-29EE-43B6-90D9-4C3463486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C6E2D67D-01A2-4277-8EA0-1560E7E95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ữ Vương đầu tiên: Trưng Trắc. (Ảnh minh hoạ: Internet) | Việt nam, Viết">
            <a:extLst>
              <a:ext uri="{FF2B5EF4-FFF2-40B4-BE49-F238E27FC236}">
                <a16:creationId xmlns:a16="http://schemas.microsoft.com/office/drawing/2014/main" xmlns="" id="{B25DB2CC-29DC-41CC-9300-F2413B6FE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" b="3"/>
          <a:stretch/>
        </p:blipFill>
        <p:spPr bwMode="auto">
          <a:xfrm>
            <a:off x="3692246" y="2874858"/>
            <a:ext cx="2722671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6A5D548-4865-4D5F-97A6-2D8C1657B2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EFFB280C-BA0C-49DC-926F-5BB41ADF0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7370A-6AE1-4FB0-8E1F-5558EC25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354" y="709447"/>
            <a:ext cx="4615698" cy="10124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Hồ sơ nhân vật Lịch sử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1ECE3A-8435-427B-83A7-2476A48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2641" y="1721918"/>
            <a:ext cx="4961628" cy="2305879"/>
          </a:xfrm>
        </p:spPr>
        <p:txBody>
          <a:bodyPr>
            <a:norm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ctr">
              <a:buNone/>
            </a:pP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CD7B8A97-A55C-4B63-9224-277C84F4B6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6 quyển sách hay về Hai Bà Trưng vun đắp lòng yêu nước, lòng tự hào dân tộc  - Downloadsach.com">
            <a:extLst>
              <a:ext uri="{FF2B5EF4-FFF2-40B4-BE49-F238E27FC236}">
                <a16:creationId xmlns:a16="http://schemas.microsoft.com/office/drawing/2014/main" xmlns="" id="{AA058C31-2DC8-48C2-9ED4-2B500D2D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33062" b="2"/>
          <a:stretch/>
        </p:blipFill>
        <p:spPr bwMode="auto">
          <a:xfrm>
            <a:off x="233261" y="233264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64E8C82B-29EE-43B6-90D9-4C3463486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C6E2D67D-01A2-4277-8EA0-1560E7E95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ữ Vương đầu tiên: Trưng Trắc. (Ảnh minh hoạ: Internet) | Việt nam, Viết">
            <a:extLst>
              <a:ext uri="{FF2B5EF4-FFF2-40B4-BE49-F238E27FC236}">
                <a16:creationId xmlns:a16="http://schemas.microsoft.com/office/drawing/2014/main" xmlns="" id="{B25DB2CC-29DC-41CC-9300-F2413B6FE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" b="3"/>
          <a:stretch/>
        </p:blipFill>
        <p:spPr bwMode="auto">
          <a:xfrm>
            <a:off x="3692246" y="2874858"/>
            <a:ext cx="2722671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6A5D548-4865-4D5F-97A6-2D8C1657B2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EFFB280C-BA0C-49DC-926F-5BB41ADF0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7370A-6AE1-4FB0-8E1F-5558EC25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354" y="464049"/>
            <a:ext cx="4615698" cy="10124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Hồ sơ nhân vật Lịch sử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1ECE3A-8435-427B-83A7-2476A48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741" y="1463038"/>
            <a:ext cx="4961628" cy="4606458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>
                <a:latin typeface="#9Slide03 AllRoundGothic" panose="020B0703020202020104" pitchFamily="34" charset="0"/>
              </a:rPr>
              <a:t>Trưng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Trắc</a:t>
            </a:r>
            <a:r>
              <a:rPr lang="en-US" sz="2400" b="1" dirty="0">
                <a:latin typeface="#9Slide03 AllRoundGothic" panose="020B0703020202020104" pitchFamily="34" charset="0"/>
              </a:rPr>
              <a:t> - </a:t>
            </a:r>
            <a:r>
              <a:rPr lang="en-US" sz="2400" b="1" dirty="0" err="1">
                <a:latin typeface="#9Slide03 AllRoundGothic" panose="020B0703020202020104" pitchFamily="34" charset="0"/>
              </a:rPr>
              <a:t>Trưng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Nhị</a:t>
            </a:r>
            <a:endParaRPr lang="en-US" sz="2400" b="1" dirty="0">
              <a:latin typeface="#9Slide03 AllRoundGothic" panose="020B0703020202020104" pitchFamily="34" charset="0"/>
            </a:endParaRPr>
          </a:p>
          <a:p>
            <a:pPr algn="just"/>
            <a:r>
              <a:rPr lang="en-US" sz="2400" b="1" dirty="0" err="1">
                <a:latin typeface="#9Slide03 AllRoundGothic" panose="020B0703020202020104" pitchFamily="34" charset="0"/>
              </a:rPr>
              <a:t>Sinh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ra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và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lớn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lên</a:t>
            </a:r>
            <a:r>
              <a:rPr lang="en-US" sz="2400" b="1" dirty="0">
                <a:latin typeface="#9Slide03 AllRoundGothic" panose="020B0703020202020104" pitchFamily="34" charset="0"/>
              </a:rPr>
              <a:t> ở </a:t>
            </a:r>
            <a:r>
              <a:rPr lang="en-US" sz="2400" b="1" dirty="0" err="1">
                <a:latin typeface="#9Slide03 AllRoundGothic" panose="020B0703020202020104" pitchFamily="34" charset="0"/>
              </a:rPr>
              <a:t>đôi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bờ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sông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Hồng</a:t>
            </a:r>
            <a:r>
              <a:rPr lang="en-US" sz="2400" b="1" dirty="0">
                <a:latin typeface="#9Slide03 AllRoundGothic" panose="020B0703020202020104" pitchFamily="34" charset="0"/>
              </a:rPr>
              <a:t> (</a:t>
            </a:r>
            <a:r>
              <a:rPr lang="en-US" sz="2400" b="1" dirty="0" err="1">
                <a:latin typeface="#9Slide03 AllRoundGothic" panose="020B0703020202020104" pitchFamily="34" charset="0"/>
              </a:rPr>
              <a:t>Từ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Hạ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Lôi</a:t>
            </a:r>
            <a:r>
              <a:rPr lang="en-US" sz="2400" b="1" dirty="0">
                <a:latin typeface="#9Slide03 AllRoundGothic" panose="020B0703020202020104" pitchFamily="34" charset="0"/>
              </a:rPr>
              <a:t> – </a:t>
            </a:r>
            <a:r>
              <a:rPr lang="en-US" sz="2400" b="1" dirty="0" err="1">
                <a:latin typeface="#9Slide03 AllRoundGothic" panose="020B0703020202020104" pitchFamily="34" charset="0"/>
              </a:rPr>
              <a:t>Mê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Linh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đến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thị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xã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Sơn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Tây</a:t>
            </a:r>
            <a:r>
              <a:rPr lang="en-US" sz="2400" b="1" dirty="0">
                <a:latin typeface="#9Slide03 AllRoundGothic" panose="020B0703020202020104" pitchFamily="34" charset="0"/>
              </a:rPr>
              <a:t> – </a:t>
            </a:r>
            <a:r>
              <a:rPr lang="en-US" sz="2400" b="1" dirty="0" err="1">
                <a:latin typeface="#9Slide03 AllRoundGothic" panose="020B0703020202020104" pitchFamily="34" charset="0"/>
              </a:rPr>
              <a:t>Hà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Nội</a:t>
            </a:r>
            <a:r>
              <a:rPr lang="en-US" sz="2400" b="1" dirty="0">
                <a:latin typeface="#9Slide03 AllRoundGothic" panose="020B0703020202020104" pitchFamily="34" charset="0"/>
              </a:rPr>
              <a:t>)</a:t>
            </a:r>
          </a:p>
          <a:p>
            <a:pPr algn="just"/>
            <a:r>
              <a:rPr lang="en-US" sz="2400" b="1" dirty="0" err="1">
                <a:latin typeface="#9Slide03 AllRoundGothic" panose="020B0703020202020104" pitchFamily="34" charset="0"/>
              </a:rPr>
              <a:t>Là</a:t>
            </a:r>
            <a:r>
              <a:rPr lang="en-US" sz="2400" b="1" dirty="0">
                <a:latin typeface="#9Slide03 AllRoundGothic" panose="020B0703020202020104" pitchFamily="34" charset="0"/>
              </a:rPr>
              <a:t> con </a:t>
            </a:r>
            <a:r>
              <a:rPr lang="en-US" sz="2400" b="1" dirty="0" err="1">
                <a:latin typeface="#9Slide03 AllRoundGothic" panose="020B0703020202020104" pitchFamily="34" charset="0"/>
              </a:rPr>
              <a:t>gái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của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một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Lạc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tướng</a:t>
            </a:r>
            <a:r>
              <a:rPr lang="en-US" sz="2400" b="1" dirty="0">
                <a:latin typeface="#9Slide03 AllRoundGothic" panose="020B0703020202020104" pitchFamily="34" charset="0"/>
              </a:rPr>
              <a:t> ở </a:t>
            </a:r>
            <a:r>
              <a:rPr lang="en-US" sz="2400" b="1" dirty="0" err="1">
                <a:latin typeface="#9Slide03 AllRoundGothic" panose="020B0703020202020104" pitchFamily="34" charset="0"/>
              </a:rPr>
              <a:t>Mê</a:t>
            </a:r>
            <a:r>
              <a:rPr lang="en-US" sz="2400" b="1" dirty="0"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latin typeface="#9Slide03 AllRoundGothic" panose="020B0703020202020104" pitchFamily="34" charset="0"/>
              </a:rPr>
              <a:t>Linh</a:t>
            </a:r>
            <a:endParaRPr lang="en-US" sz="2400" b="1" dirty="0">
              <a:latin typeface="#9Slide03 AllRoundGothic" panose="020B0703020202020104" pitchFamily="34" charset="0"/>
            </a:endParaRPr>
          </a:p>
          <a:p>
            <a:r>
              <a:rPr lang="en-US" sz="2400" b="1" dirty="0" err="1" smtClean="0"/>
              <a:t>Trưng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Trắc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lấy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Sách</a:t>
            </a:r>
            <a:r>
              <a:rPr lang="en-US" sz="2400" b="1" dirty="0" smtClean="0"/>
              <a:t> – con </a:t>
            </a:r>
            <a:r>
              <a:rPr lang="en-US" sz="2400" b="1" dirty="0" err="1" smtClean="0"/>
              <a:t>trai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tướng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huyện</a:t>
            </a:r>
            <a:r>
              <a:rPr lang="en-US" sz="2400" b="1" dirty="0" smtClean="0"/>
              <a:t> Chu </a:t>
            </a:r>
            <a:r>
              <a:rPr lang="en-US" sz="2400" b="1" dirty="0" err="1" smtClean="0"/>
              <a:t>Diên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599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04BE62-6912-4724-AA8D-C9F0EEC37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086" y="829465"/>
            <a:ext cx="9817100" cy="517691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a.Nguyên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căm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30000"/>
              </a:lnSpc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xmlns="" id="{6336BAA6-3D40-4664-830B-EC8EC4845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xmlns="" id="{7A66A43D-6DB9-45D0-96B3-811D75FAB6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AE93C79A-6F59-4898-B0FA-1EA4AC76BDE5}"/>
              </a:ext>
            </a:extLst>
          </p:cNvPr>
          <p:cNvGrpSpPr>
            <a:grpSpLocks/>
          </p:cNvGrpSpPr>
          <p:nvPr/>
        </p:nvGrpSpPr>
        <p:grpSpPr bwMode="auto">
          <a:xfrm>
            <a:off x="377687" y="342296"/>
            <a:ext cx="11597568" cy="6173407"/>
            <a:chOff x="3248" y="1161"/>
            <a:chExt cx="2378" cy="3125"/>
          </a:xfrm>
        </p:grpSpPr>
        <p:pic>
          <p:nvPicPr>
            <p:cNvPr id="28677" name="Picture 5" descr="Untitled-14">
              <a:extLst>
                <a:ext uri="{FF2B5EF4-FFF2-40B4-BE49-F238E27FC236}">
                  <a16:creationId xmlns:a16="http://schemas.microsoft.com/office/drawing/2014/main" xmlns="" id="{20999248-81B9-40FE-A310-3C656C1E6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1161"/>
              <a:ext cx="2345" cy="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Text Box 6">
              <a:extLst>
                <a:ext uri="{FF2B5EF4-FFF2-40B4-BE49-F238E27FC236}">
                  <a16:creationId xmlns:a16="http://schemas.microsoft.com/office/drawing/2014/main" xmlns="" id="{6FA29F93-F0E1-4F15-9D0F-E54FF6BE8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4006"/>
              <a:ext cx="220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BÀ TRƯNG LÀM LỄ TẾ TRỜI ĐẤT RA QUÂN GIẾT GIẶC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AD6B69-E0A0-476D-9EE1-6B69F04C5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BE10A1-AD5F-4AB3-8A94-41D62B494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99055EA6-90B4-4276-91F2-420752A10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330263"/>
              </p:ext>
            </p:extLst>
          </p:nvPr>
        </p:nvGraphicFramePr>
        <p:xfrm>
          <a:off x="4855848" y="374109"/>
          <a:ext cx="7165848" cy="648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84BFFE-6A90-4311-ACD5-B34177D464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17720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39EC50A-248F-46D1-97CD-65A2766F75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4C843F0-96F8-4DFC-93E8-E3533F223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BE382C-F1BD-4612-B884-09A4AEA00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9" b="-268"/>
          <a:stretch/>
        </p:blipFill>
        <p:spPr>
          <a:xfrm>
            <a:off x="371856" y="374904"/>
            <a:ext cx="11448287" cy="6108192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xmlns="" id="{ACFA3F6E-7E23-4CF1-80C0-698A15EEF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31198">
            <a:off x="5349849" y="2190702"/>
            <a:ext cx="1185644" cy="1064600"/>
          </a:xfrm>
          <a:prstGeom prst="rect">
            <a:avLst/>
          </a:prstGeom>
        </p:spPr>
      </p:pic>
      <p:pic>
        <p:nvPicPr>
          <p:cNvPr id="26" name="Graphic 25" descr="Back with solid fill">
            <a:extLst>
              <a:ext uri="{FF2B5EF4-FFF2-40B4-BE49-F238E27FC236}">
                <a16:creationId xmlns:a16="http://schemas.microsoft.com/office/drawing/2014/main" xmlns="" id="{14DE5147-130C-448D-A3D5-BBBC64AB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427953">
            <a:off x="7193436" y="2714793"/>
            <a:ext cx="1677423" cy="1117974"/>
          </a:xfrm>
          <a:prstGeom prst="rect">
            <a:avLst/>
          </a:prstGeom>
        </p:spPr>
      </p:pic>
      <p:pic>
        <p:nvPicPr>
          <p:cNvPr id="15" name="Graphic 14" descr="Back with solid fill">
            <a:extLst>
              <a:ext uri="{FF2B5EF4-FFF2-40B4-BE49-F238E27FC236}">
                <a16:creationId xmlns:a16="http://schemas.microsoft.com/office/drawing/2014/main" xmlns="" id="{A08B963F-D526-4FEF-9D55-787795ACF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8297823">
            <a:off x="4433946" y="2368749"/>
            <a:ext cx="849353" cy="1023606"/>
          </a:xfrm>
          <a:prstGeom prst="rect">
            <a:avLst/>
          </a:prstGeom>
        </p:spPr>
      </p:pic>
      <p:pic>
        <p:nvPicPr>
          <p:cNvPr id="20" name="Graphic 19" descr="Collision with solid fill">
            <a:extLst>
              <a:ext uri="{FF2B5EF4-FFF2-40B4-BE49-F238E27FC236}">
                <a16:creationId xmlns:a16="http://schemas.microsoft.com/office/drawing/2014/main" xmlns="" id="{217B449C-2505-4D8B-9F47-9C877832A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41869" y="2669390"/>
            <a:ext cx="509154" cy="509154"/>
          </a:xfrm>
          <a:prstGeom prst="rect">
            <a:avLst/>
          </a:prstGeom>
        </p:spPr>
      </p:pic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xmlns="" id="{F11BB56F-4DAB-4F6A-9D6C-0364BC3B6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288001">
            <a:off x="7284263" y="3568356"/>
            <a:ext cx="1390482" cy="9153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087B9D-7B7B-4C82-91E1-2E7D68E8F31C}"/>
              </a:ext>
            </a:extLst>
          </p:cNvPr>
          <p:cNvSpPr txBox="1"/>
          <p:nvPr/>
        </p:nvSpPr>
        <p:spPr>
          <a:xfrm>
            <a:off x="1041401" y="1092201"/>
            <a:ext cx="3255046" cy="1123712"/>
          </a:xfrm>
          <a:prstGeom prst="wedgeRoundRectCallout">
            <a:avLst>
              <a:gd name="adj1" fmla="val 44179"/>
              <a:gd name="adj2" fmla="val 8470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Mùa xuân năm 40, Hai Bà Trưng phất cờ khởi nghĩa ở Hát Môn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1868437-C5A7-44AB-A2C8-8CF0CED6A164}"/>
              </a:ext>
            </a:extLst>
          </p:cNvPr>
          <p:cNvSpPr txBox="1"/>
          <p:nvPr/>
        </p:nvSpPr>
        <p:spPr>
          <a:xfrm>
            <a:off x="5162775" y="494060"/>
            <a:ext cx="3255046" cy="1123712"/>
          </a:xfrm>
          <a:prstGeom prst="wedgeRoundRectCallout">
            <a:avLst>
              <a:gd name="adj1" fmla="val -40960"/>
              <a:gd name="adj2" fmla="val 10357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Nghĩa quân theo sông Hồng đánh chiếm căn cứ ở Mê Linh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66D6857-EF58-4FC9-9972-D0123D79CBFA}"/>
              </a:ext>
            </a:extLst>
          </p:cNvPr>
          <p:cNvSpPr txBox="1"/>
          <p:nvPr/>
        </p:nvSpPr>
        <p:spPr>
          <a:xfrm>
            <a:off x="8323915" y="1716110"/>
            <a:ext cx="3351303" cy="1123712"/>
          </a:xfrm>
          <a:prstGeom prst="wedgeRoundRectCallout">
            <a:avLst>
              <a:gd name="adj1" fmla="val -28463"/>
              <a:gd name="adj2" fmla="val 10231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C8BB2A08-DCDD-4D29-8785-95001A30AA9D}"/>
              </a:ext>
            </a:extLst>
          </p:cNvPr>
          <p:cNvSpPr/>
          <p:nvPr/>
        </p:nvSpPr>
        <p:spPr>
          <a:xfrm rot="20543665">
            <a:off x="9679068" y="3532965"/>
            <a:ext cx="457200" cy="27482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xmlns="" id="{DC1BCC78-699F-4089-9C8F-4FEEF14D6E76}"/>
              </a:ext>
            </a:extLst>
          </p:cNvPr>
          <p:cNvSpPr/>
          <p:nvPr/>
        </p:nvSpPr>
        <p:spPr>
          <a:xfrm rot="20543665">
            <a:off x="10253741" y="3374665"/>
            <a:ext cx="457200" cy="27482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xmlns="" id="{6E500D8C-5B28-4655-B148-90C6F165FDF4}"/>
              </a:ext>
            </a:extLst>
          </p:cNvPr>
          <p:cNvSpPr/>
          <p:nvPr/>
        </p:nvSpPr>
        <p:spPr>
          <a:xfrm rot="20543665">
            <a:off x="10841232" y="3241250"/>
            <a:ext cx="457200" cy="27482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3B3CE4-1816-4E78-873B-96576CD669D4}"/>
              </a:ext>
            </a:extLst>
          </p:cNvPr>
          <p:cNvSpPr txBox="1"/>
          <p:nvPr/>
        </p:nvSpPr>
        <p:spPr>
          <a:xfrm>
            <a:off x="4043656" y="3695832"/>
            <a:ext cx="3255046" cy="1123712"/>
          </a:xfrm>
          <a:prstGeom prst="wedgeRoundRectCallout">
            <a:avLst>
              <a:gd name="adj1" fmla="val 36394"/>
              <a:gd name="adj2" fmla="val -910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Thừa thắng, nghĩa quân chiếm Cổ Loa</a:t>
            </a:r>
          </a:p>
          <a:p>
            <a:pPr algn="ctr"/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7" grpId="0" animBg="1"/>
      <p:bldP spid="37" grpId="1" animBg="1"/>
      <p:bldP spid="39" grpId="0" animBg="1"/>
      <p:bldP spid="39" grpId="1" animBg="1"/>
      <p:bldP spid="22" grpId="0" animBg="1"/>
      <p:bldP spid="41" grpId="0" animBg="1"/>
      <p:bldP spid="42" grpId="0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1025</Words>
  <Application>Microsoft Office PowerPoint</Application>
  <PresentationFormat>Widescreen</PresentationFormat>
  <Paragraphs>134</Paragraphs>
  <Slides>35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微软雅黑</vt:lpstr>
      <vt:lpstr>宋体</vt:lpstr>
      <vt:lpstr>#9Slide03 AllRoundGothic</vt:lpstr>
      <vt:lpstr>#9Slide04 Tinos</vt:lpstr>
      <vt:lpstr>#9Slide05 FS Blonde Script</vt:lpstr>
      <vt:lpstr>#9Slide05 Lobster</vt:lpstr>
      <vt:lpstr>Arial</vt:lpstr>
      <vt:lpstr>Calibri</vt:lpstr>
      <vt:lpstr>Calibri Light</vt:lpstr>
      <vt:lpstr>Cambria</vt:lpstr>
      <vt:lpstr>Garamond</vt:lpstr>
      <vt:lpstr>Times New Roman</vt:lpstr>
      <vt:lpstr>Wingdings</vt:lpstr>
      <vt:lpstr>思源黑体 CN Light</vt:lpstr>
      <vt:lpstr>等线</vt:lpstr>
      <vt:lpstr>Office 主题</vt:lpstr>
      <vt:lpstr>BÀI 16 CÁC CUỘC KHỞI NGHĨA TIÊU BIỂU GIÀNH ĐỘC LẬP TRƯỚC THẾ KỈ X 1: KHỞI NGHĨA HAI BÀ TRƯNG</vt:lpstr>
      <vt:lpstr>NỘI DUNG BÀI HỌC</vt:lpstr>
      <vt:lpstr>a. Nguyên nhân mục đích</vt:lpstr>
      <vt:lpstr>Hồ sơ nhân vật Lịch sử</vt:lpstr>
      <vt:lpstr>Hồ sơ nhân vật Lịch sử</vt:lpstr>
      <vt:lpstr>PowerPoint Presentation</vt:lpstr>
      <vt:lpstr>PowerPoint Presentation</vt:lpstr>
      <vt:lpstr>b. Diễn biến</vt:lpstr>
      <vt:lpstr>PowerPoint Presentation</vt:lpstr>
      <vt:lpstr>PowerPoint Presentation</vt:lpstr>
      <vt:lpstr>PowerPoint Presentation</vt:lpstr>
      <vt:lpstr>PowerPoint Presentation</vt:lpstr>
      <vt:lpstr>c. Kết quả ý nghĩa</vt:lpstr>
      <vt:lpstr>Đền thờ Hai Bà Trưng ở huyện Mê Linh (Hà Nội)</vt:lpstr>
      <vt:lpstr>Lễ hội đền hai bà trưng mê linh – hà nội (6/1)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a.Nguyên nhân: - TK III : do chính sách cai trị hà khắc của chính quyền nhà Ngô</vt:lpstr>
      <vt:lpstr>PowerPoint Presentation</vt:lpstr>
      <vt:lpstr>PowerPoint Presentation</vt:lpstr>
      <vt:lpstr>PowerPoint Presentation</vt:lpstr>
      <vt:lpstr>PowerPoint Presentation</vt:lpstr>
      <vt:lpstr>3. Kết quả ý nghĩa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 CÁC CUỘC KHỞI NGHĨA TIÊU BIỂU GIÀNH ĐỘC LẬP TRƯỚC THẾ KỈ X Tiết 1: KHỞI NGHĨA HAI BÀ TRƯNG</dc:title>
  <dc:creator>BVD Hang</dc:creator>
  <cp:lastModifiedBy>Admin</cp:lastModifiedBy>
  <cp:revision>159</cp:revision>
  <dcterms:created xsi:type="dcterms:W3CDTF">2021-10-07T18:08:03Z</dcterms:created>
  <dcterms:modified xsi:type="dcterms:W3CDTF">2025-04-01T07:38:15Z</dcterms:modified>
</cp:coreProperties>
</file>