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5" r:id="rId3"/>
    <p:sldId id="287" r:id="rId4"/>
    <p:sldId id="288" r:id="rId5"/>
    <p:sldId id="289" r:id="rId6"/>
    <p:sldId id="290" r:id="rId7"/>
    <p:sldId id="291" r:id="rId8"/>
    <p:sldId id="292" r:id="rId9"/>
    <p:sldId id="274" r:id="rId10"/>
    <p:sldId id="276" r:id="rId11"/>
    <p:sldId id="298" r:id="rId12"/>
    <p:sldId id="278" r:id="rId13"/>
    <p:sldId id="296" r:id="rId14"/>
    <p:sldId id="279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6082"/>
    <a:srgbClr val="34809B"/>
    <a:srgbClr val="463500"/>
    <a:srgbClr val="EFEFEF"/>
    <a:srgbClr val="005392"/>
    <a:srgbClr val="6CA62C"/>
    <a:srgbClr val="826300"/>
    <a:srgbClr val="FFD6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3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8C0F1C-49F7-41F5-9066-78C787D02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307228-0000-49D5-AEEE-89A1FC93B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BD4A93-9E42-4AA6-9402-EC93F722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8DCA50-F368-4E66-8F0D-58B153C2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DCE8C9-813E-4FE1-9C7A-9CB0392D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3A3136-D316-4194-96E2-854D6E51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2D235F1-30E4-454F-8ADD-DE8FF0897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28CBD9-9F61-4180-8C2B-AA92F307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E3C85-5CB5-4CE6-97E3-0FACB5E3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18E46A-5BA3-4612-9100-BE90F677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55A19A-AE5B-4878-8049-D237749D1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DF97A9-C6CA-4BDA-895B-C996A4097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7CC401-22CA-4381-987D-7A00B140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5207A9-46C8-4456-937D-F616918C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0B5B1A-E140-4279-8E2F-A8D20D37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353BED-0969-4D7E-A46A-0882232E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BCAE02-A89E-4714-80E0-CFB64E40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90EC5A-01C0-4F63-9D2D-6A6CEB4F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71FF0B-6F0A-4EA9-9BF1-9959946C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125206-86FE-49F3-9371-A15006E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C43B8-5A57-44C1-AF5B-A31A401B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2D8DA4-6EAA-4BC0-93F4-C0A71B15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8B4D23-A4FD-468B-8AA8-C90A6A2B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C8F7F9-6A58-407B-A988-538974BB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2FDB7D-2AB7-4F5F-8661-F12F0207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EDBD65-5511-45EA-B3C0-A7BB2BA4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3E47C9-52B0-41A1-9C26-DA411EBBD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33E080-193B-44B8-8588-55CF7BC22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AC0CE3-4846-431B-A05A-65E3A756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FA7AE7-626E-41DA-AA51-8FA707C1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9E4B3-AB90-420F-977D-0544492C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FF246D-1E2B-4F57-AEE3-271E2A8B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2B08DA-07C7-4080-A757-BCBA2599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574246-6FEE-4448-9755-7BA57D7F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61B29F-9CAC-4AAE-B2BF-47BF0ECFB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6D6EE33-7AD0-427E-9E48-9EB37D1EA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366637-11C3-4E03-8C42-A792D44C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F5612C5-5243-4DEB-AAE0-7A53B2F0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1FBA14-3743-4C8B-9406-D9A134A2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3D754-CE12-41B4-947B-51961C8C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E600353-0362-4515-A8D3-1A50B65E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9DEF71-70BD-4ECC-8AF3-D50556B4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9C2212-5222-461E-A710-C7D89D62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BC4700-BB22-47EE-A2CC-5DCA8049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B30A2E-604D-4FA4-B157-CF117432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6C8758B-2E94-44CB-B01A-EA6FFCF1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0B23D-21DF-4F55-A569-7637C2A6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457EC4-E2F7-457D-9D6A-8021BFDF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54A3A2-2BCC-447A-86CA-18D847787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390081-84D9-4752-8C1A-CE06A0A3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6C02AC-1653-4C63-950B-E0E7C36A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BE0B80-FFBB-4093-98DA-CBB3EF9E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1849D-59AF-4A13-965D-BD724BFC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3F4CA4-6412-45F4-A86C-F858812D9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FAE55-8A06-4102-AE5F-C45CB9C2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B9B13C-4021-4A32-98ED-466CDE0D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42751F-67E4-41CC-A78C-707F27AE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A01701-32D6-4992-981A-A6EE6898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3C06B75-2E35-42AC-8542-B42E335E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08F73E-1A41-41CD-BF76-0E4B3E110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366CBA-5D35-4D79-B521-4D06E162C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018B-CE99-46B0-B6D0-79101098DD5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A1736-CB5F-444D-AF11-47B0F64F8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D2AE23-54A5-491F-A594-FF4493A0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B462-2E4F-4F41-88BA-86EEAE7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gif"/><Relationship Id="rId26" Type="http://schemas.openxmlformats.org/officeDocument/2006/relationships/slide" Target="slide4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3.xml"/><Relationship Id="rId32" Type="http://schemas.openxmlformats.org/officeDocument/2006/relationships/slide" Target="slide7.xml"/><Relationship Id="rId5" Type="http://schemas.openxmlformats.org/officeDocument/2006/relationships/image" Target="../media/image1.jpeg"/><Relationship Id="rId15" Type="http://schemas.openxmlformats.org/officeDocument/2006/relationships/image" Target="../media/image11.gif"/><Relationship Id="rId23" Type="http://schemas.openxmlformats.org/officeDocument/2006/relationships/image" Target="../media/image17.png"/><Relationship Id="rId28" Type="http://schemas.openxmlformats.org/officeDocument/2006/relationships/slide" Target="slide5.xml"/><Relationship Id="rId10" Type="http://schemas.openxmlformats.org/officeDocument/2006/relationships/image" Target="../media/image6.png"/><Relationship Id="rId19" Type="http://schemas.openxmlformats.org/officeDocument/2006/relationships/slide" Target="slide8.xml"/><Relationship Id="rId31" Type="http://schemas.openxmlformats.org/officeDocument/2006/relationships/image" Target="../media/image21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2.xml"/><Relationship Id="rId27" Type="http://schemas.openxmlformats.org/officeDocument/2006/relationships/image" Target="../media/image19.png"/><Relationship Id="rId30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17" Type="http://schemas.openxmlformats.org/officeDocument/2006/relationships/image" Target="../media/image16.svg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27.png"/><Relationship Id="rId19" Type="http://schemas.openxmlformats.org/officeDocument/2006/relationships/image" Target="../media/image18.svg"/><Relationship Id="rId4" Type="http://schemas.openxmlformats.org/officeDocument/2006/relationships/image" Target="../media/image24.png"/><Relationship Id="rId9" Type="http://schemas.openxmlformats.org/officeDocument/2006/relationships/image" Target="../media/image8.svg"/><Relationship Id="rId14" Type="http://schemas.openxmlformats.org/officeDocument/2006/relationships/image" Target="../media/image29.png"/><Relationship Id="rId2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svg"/><Relationship Id="rId1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17" Type="http://schemas.openxmlformats.org/officeDocument/2006/relationships/image" Target="../media/image18.svg"/><Relationship Id="rId2" Type="http://schemas.openxmlformats.org/officeDocument/2006/relationships/image" Target="../media/image2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27.png"/><Relationship Id="rId19" Type="http://schemas.openxmlformats.org/officeDocument/2006/relationships/image" Target="../media/image20.svg"/><Relationship Id="rId4" Type="http://schemas.openxmlformats.org/officeDocument/2006/relationships/image" Target="../media/image24.png"/><Relationship Id="rId9" Type="http://schemas.openxmlformats.org/officeDocument/2006/relationships/image" Target="../media/image8.sv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7.png"/><Relationship Id="rId18" Type="http://schemas.openxmlformats.org/officeDocument/2006/relationships/image" Target="../media/image162.sv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openxmlformats.org/officeDocument/2006/relationships/image" Target="../media/image82.svg"/><Relationship Id="rId17" Type="http://schemas.openxmlformats.org/officeDocument/2006/relationships/image" Target="../media/image30.png"/><Relationship Id="rId2" Type="http://schemas.openxmlformats.org/officeDocument/2006/relationships/image" Target="../media/image48.gif"/><Relationship Id="rId16" Type="http://schemas.openxmlformats.org/officeDocument/2006/relationships/image" Target="../media/image142.svg"/><Relationship Id="rId20" Type="http://schemas.openxmlformats.org/officeDocument/2006/relationships/image" Target="../media/image18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62.svg"/><Relationship Id="rId19" Type="http://schemas.openxmlformats.org/officeDocument/2006/relationships/image" Target="../media/image31.png"/><Relationship Id="rId9" Type="http://schemas.openxmlformats.org/officeDocument/2006/relationships/image" Target="../media/image25.png"/><Relationship Id="rId14" Type="http://schemas.openxmlformats.org/officeDocument/2006/relationships/image" Target="../media/image10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svg"/><Relationship Id="rId18" Type="http://schemas.openxmlformats.org/officeDocument/2006/relationships/image" Target="../media/image45.png"/><Relationship Id="rId3" Type="http://schemas.openxmlformats.org/officeDocument/2006/relationships/image" Target="../media/image2.svg"/><Relationship Id="rId21" Type="http://schemas.openxmlformats.org/officeDocument/2006/relationships/image" Target="../media/image39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17" Type="http://schemas.openxmlformats.org/officeDocument/2006/relationships/image" Target="../media/image18.svg"/><Relationship Id="rId25" Type="http://schemas.openxmlformats.org/officeDocument/2006/relationships/image" Target="../media/image43.svg"/><Relationship Id="rId2" Type="http://schemas.openxmlformats.org/officeDocument/2006/relationships/image" Target="../media/image23.png"/><Relationship Id="rId16" Type="http://schemas.openxmlformats.org/officeDocument/2006/relationships/image" Target="../media/image31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24" Type="http://schemas.openxmlformats.org/officeDocument/2006/relationships/image" Target="../media/image51.pn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41.svg"/><Relationship Id="rId10" Type="http://schemas.openxmlformats.org/officeDocument/2006/relationships/image" Target="../media/image27.png"/><Relationship Id="rId19" Type="http://schemas.openxmlformats.org/officeDocument/2006/relationships/image" Target="../media/image20.svg"/><Relationship Id="rId4" Type="http://schemas.openxmlformats.org/officeDocument/2006/relationships/image" Target="../media/image24.png"/><Relationship Id="rId9" Type="http://schemas.openxmlformats.org/officeDocument/2006/relationships/image" Target="../media/image8.svg"/><Relationship Id="rId14" Type="http://schemas.openxmlformats.org/officeDocument/2006/relationships/image" Target="../media/image30.png"/><Relationship Id="rId2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svg"/><Relationship Id="rId3" Type="http://schemas.openxmlformats.org/officeDocument/2006/relationships/image" Target="../media/image29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svg"/><Relationship Id="rId18" Type="http://schemas.openxmlformats.org/officeDocument/2006/relationships/image" Target="../media/image30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27.png"/><Relationship Id="rId17" Type="http://schemas.openxmlformats.org/officeDocument/2006/relationships/image" Target="../media/image14.svg"/><Relationship Id="rId25" Type="http://schemas.openxmlformats.org/officeDocument/2006/relationships/image" Target="../media/image34.png"/><Relationship Id="rId2" Type="http://schemas.openxmlformats.org/officeDocument/2006/relationships/video" Target="../media/media2.mp4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11" Type="http://schemas.openxmlformats.org/officeDocument/2006/relationships/image" Target="../media/image8.svg"/><Relationship Id="rId24" Type="http://schemas.openxmlformats.org/officeDocument/2006/relationships/image" Target="../media/image33.pn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26.png"/><Relationship Id="rId19" Type="http://schemas.openxmlformats.org/officeDocument/2006/relationships/image" Target="../media/image16.svg"/><Relationship Id="rId4" Type="http://schemas.openxmlformats.org/officeDocument/2006/relationships/image" Target="../media/image23.png"/><Relationship Id="rId9" Type="http://schemas.openxmlformats.org/officeDocument/2006/relationships/image" Target="../media/image6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0.svg"/><Relationship Id="rId18" Type="http://schemas.openxmlformats.org/officeDocument/2006/relationships/image" Target="../media/image30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0.svg"/><Relationship Id="rId7" Type="http://schemas.openxmlformats.org/officeDocument/2006/relationships/image" Target="../media/image40.svg"/><Relationship Id="rId12" Type="http://schemas.openxmlformats.org/officeDocument/2006/relationships/image" Target="../media/image27.png"/><Relationship Id="rId17" Type="http://schemas.openxmlformats.org/officeDocument/2006/relationships/image" Target="../media/image140.svg"/><Relationship Id="rId25" Type="http://schemas.openxmlformats.org/officeDocument/2006/relationships/image" Target="../media/image35.png"/><Relationship Id="rId2" Type="http://schemas.openxmlformats.org/officeDocument/2006/relationships/video" Target="../media/media2.mp4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11" Type="http://schemas.openxmlformats.org/officeDocument/2006/relationships/image" Target="../media/image80.svg"/><Relationship Id="rId24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120.svg"/><Relationship Id="rId23" Type="http://schemas.openxmlformats.org/officeDocument/2006/relationships/image" Target="../media/image200.svg"/><Relationship Id="rId10" Type="http://schemas.openxmlformats.org/officeDocument/2006/relationships/image" Target="../media/image26.png"/><Relationship Id="rId19" Type="http://schemas.openxmlformats.org/officeDocument/2006/relationships/image" Target="../media/image160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0.svg"/><Relationship Id="rId18" Type="http://schemas.openxmlformats.org/officeDocument/2006/relationships/image" Target="../media/image30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0.svg"/><Relationship Id="rId7" Type="http://schemas.openxmlformats.org/officeDocument/2006/relationships/image" Target="../media/image40.svg"/><Relationship Id="rId12" Type="http://schemas.openxmlformats.org/officeDocument/2006/relationships/image" Target="../media/image27.png"/><Relationship Id="rId17" Type="http://schemas.openxmlformats.org/officeDocument/2006/relationships/image" Target="../media/image140.svg"/><Relationship Id="rId25" Type="http://schemas.openxmlformats.org/officeDocument/2006/relationships/image" Target="../media/image36.png"/><Relationship Id="rId2" Type="http://schemas.openxmlformats.org/officeDocument/2006/relationships/video" Target="../media/media2.mp4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11" Type="http://schemas.openxmlformats.org/officeDocument/2006/relationships/image" Target="../media/image80.svg"/><Relationship Id="rId24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120.svg"/><Relationship Id="rId23" Type="http://schemas.openxmlformats.org/officeDocument/2006/relationships/image" Target="../media/image200.svg"/><Relationship Id="rId10" Type="http://schemas.openxmlformats.org/officeDocument/2006/relationships/image" Target="../media/image26.png"/><Relationship Id="rId19" Type="http://schemas.openxmlformats.org/officeDocument/2006/relationships/image" Target="../media/image160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0.svg"/><Relationship Id="rId18" Type="http://schemas.openxmlformats.org/officeDocument/2006/relationships/image" Target="../media/image30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0.svg"/><Relationship Id="rId7" Type="http://schemas.openxmlformats.org/officeDocument/2006/relationships/image" Target="../media/image40.svg"/><Relationship Id="rId12" Type="http://schemas.openxmlformats.org/officeDocument/2006/relationships/image" Target="../media/image27.png"/><Relationship Id="rId17" Type="http://schemas.openxmlformats.org/officeDocument/2006/relationships/image" Target="../media/image140.svg"/><Relationship Id="rId25" Type="http://schemas.openxmlformats.org/officeDocument/2006/relationships/image" Target="../media/image37.png"/><Relationship Id="rId2" Type="http://schemas.openxmlformats.org/officeDocument/2006/relationships/video" Target="../media/media2.mp4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11" Type="http://schemas.openxmlformats.org/officeDocument/2006/relationships/image" Target="../media/image80.svg"/><Relationship Id="rId24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120.svg"/><Relationship Id="rId23" Type="http://schemas.openxmlformats.org/officeDocument/2006/relationships/image" Target="../media/image200.svg"/><Relationship Id="rId10" Type="http://schemas.openxmlformats.org/officeDocument/2006/relationships/image" Target="../media/image26.png"/><Relationship Id="rId19" Type="http://schemas.openxmlformats.org/officeDocument/2006/relationships/image" Target="../media/image160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0.svg"/><Relationship Id="rId18" Type="http://schemas.openxmlformats.org/officeDocument/2006/relationships/image" Target="../media/image30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0.svg"/><Relationship Id="rId7" Type="http://schemas.openxmlformats.org/officeDocument/2006/relationships/image" Target="../media/image40.svg"/><Relationship Id="rId12" Type="http://schemas.openxmlformats.org/officeDocument/2006/relationships/image" Target="../media/image27.png"/><Relationship Id="rId17" Type="http://schemas.openxmlformats.org/officeDocument/2006/relationships/image" Target="../media/image140.svg"/><Relationship Id="rId25" Type="http://schemas.openxmlformats.org/officeDocument/2006/relationships/image" Target="../media/image38.png"/><Relationship Id="rId2" Type="http://schemas.openxmlformats.org/officeDocument/2006/relationships/video" Target="../media/media2.mp4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11" Type="http://schemas.openxmlformats.org/officeDocument/2006/relationships/image" Target="../media/image80.svg"/><Relationship Id="rId24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120.svg"/><Relationship Id="rId23" Type="http://schemas.openxmlformats.org/officeDocument/2006/relationships/image" Target="../media/image200.svg"/><Relationship Id="rId10" Type="http://schemas.openxmlformats.org/officeDocument/2006/relationships/image" Target="../media/image26.png"/><Relationship Id="rId19" Type="http://schemas.openxmlformats.org/officeDocument/2006/relationships/image" Target="../media/image160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0.svg"/><Relationship Id="rId18" Type="http://schemas.openxmlformats.org/officeDocument/2006/relationships/image" Target="../media/image30.png"/><Relationship Id="rId26" Type="http://schemas.openxmlformats.org/officeDocument/2006/relationships/slide" Target="slide1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0.svg"/><Relationship Id="rId7" Type="http://schemas.openxmlformats.org/officeDocument/2006/relationships/image" Target="../media/image40.svg"/><Relationship Id="rId12" Type="http://schemas.openxmlformats.org/officeDocument/2006/relationships/image" Target="../media/image27.png"/><Relationship Id="rId17" Type="http://schemas.openxmlformats.org/officeDocument/2006/relationships/image" Target="../media/image140.svg"/><Relationship Id="rId25" Type="http://schemas.openxmlformats.org/officeDocument/2006/relationships/image" Target="../media/image39.png"/><Relationship Id="rId2" Type="http://schemas.openxmlformats.org/officeDocument/2006/relationships/video" Target="../media/media2.mp4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image" Target="../media/image24.png"/><Relationship Id="rId11" Type="http://schemas.openxmlformats.org/officeDocument/2006/relationships/image" Target="../media/image80.svg"/><Relationship Id="rId24" Type="http://schemas.openxmlformats.org/officeDocument/2006/relationships/image" Target="../media/image33.png"/><Relationship Id="rId5" Type="http://schemas.openxmlformats.org/officeDocument/2006/relationships/image" Target="../media/image21.svg"/><Relationship Id="rId15" Type="http://schemas.openxmlformats.org/officeDocument/2006/relationships/image" Target="../media/image120.svg"/><Relationship Id="rId23" Type="http://schemas.openxmlformats.org/officeDocument/2006/relationships/image" Target="../media/image200.svg"/><Relationship Id="rId10" Type="http://schemas.openxmlformats.org/officeDocument/2006/relationships/image" Target="../media/image26.png"/><Relationship Id="rId19" Type="http://schemas.openxmlformats.org/officeDocument/2006/relationships/image" Target="../media/image160.svg"/><Relationship Id="rId4" Type="http://schemas.openxmlformats.org/officeDocument/2006/relationships/image" Target="../media/image23.png"/><Relationship Id="rId9" Type="http://schemas.openxmlformats.org/officeDocument/2006/relationships/image" Target="../media/image6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0.svg"/><Relationship Id="rId7" Type="http://schemas.openxmlformats.org/officeDocument/2006/relationships/image" Target="../media/image26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00.svg"/><Relationship Id="rId5" Type="http://schemas.openxmlformats.org/officeDocument/2006/relationships/image" Target="../media/image240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28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17" Type="http://schemas.openxmlformats.org/officeDocument/2006/relationships/image" Target="../media/image16.svg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https://haiphong.gov.vn/Upload/hpgov/2020/03/38.LE_CHAN_STATUE6371.jpg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18.svg"/><Relationship Id="rId4" Type="http://schemas.openxmlformats.org/officeDocument/2006/relationships/image" Target="../media/image24.png"/><Relationship Id="rId9" Type="http://schemas.openxmlformats.org/officeDocument/2006/relationships/image" Target="../media/image8.svg"/><Relationship Id="rId14" Type="http://schemas.openxmlformats.org/officeDocument/2006/relationships/image" Target="../media/image29.png"/><Relationship Id="rId2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Ứng dụng bản đồ phục vụ chăm sóc và quản lý cây xanh đô thị - Phần mềm quản  lý tài sản hạ tầng trực tuyền - citywork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58" y="1773381"/>
            <a:ext cx="3213242" cy="43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2886" r="12371"/>
          <a:stretch/>
        </p:blipFill>
        <p:spPr>
          <a:xfrm>
            <a:off x="4945930" y="1773380"/>
            <a:ext cx="3588328" cy="436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9441" y="1985"/>
            <a:ext cx="12293681" cy="6858767"/>
          </a:xfrm>
          <a:custGeom>
            <a:avLst/>
            <a:gdLst>
              <a:gd name="connsiteX0" fmla="*/ 3335451 w 12187269"/>
              <a:gd name="connsiteY0" fmla="*/ 6359657 h 6858767"/>
              <a:gd name="connsiteX1" fmla="*/ 3335451 w 12187269"/>
              <a:gd name="connsiteY1" fmla="*/ 6646883 h 6858767"/>
              <a:gd name="connsiteX2" fmla="*/ 5644656 w 12187269"/>
              <a:gd name="connsiteY2" fmla="*/ 6646883 h 6858767"/>
              <a:gd name="connsiteX3" fmla="*/ 5644656 w 12187269"/>
              <a:gd name="connsiteY3" fmla="*/ 6359657 h 6858767"/>
              <a:gd name="connsiteX4" fmla="*/ 0 w 12187269"/>
              <a:gd name="connsiteY4" fmla="*/ 0 h 6858767"/>
              <a:gd name="connsiteX5" fmla="*/ 12187269 w 12187269"/>
              <a:gd name="connsiteY5" fmla="*/ 0 h 6858767"/>
              <a:gd name="connsiteX6" fmla="*/ 12187269 w 12187269"/>
              <a:gd name="connsiteY6" fmla="*/ 6858767 h 6858767"/>
              <a:gd name="connsiteX7" fmla="*/ 0 w 12187269"/>
              <a:gd name="connsiteY7" fmla="*/ 6858767 h 68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7269" h="6858767">
                <a:moveTo>
                  <a:pt x="3335451" y="6359657"/>
                </a:moveTo>
                <a:lnTo>
                  <a:pt x="3335451" y="6646883"/>
                </a:lnTo>
                <a:lnTo>
                  <a:pt x="5644656" y="6646883"/>
                </a:lnTo>
                <a:lnTo>
                  <a:pt x="5644656" y="6359657"/>
                </a:lnTo>
                <a:close/>
                <a:moveTo>
                  <a:pt x="0" y="0"/>
                </a:moveTo>
                <a:lnTo>
                  <a:pt x="12187269" y="0"/>
                </a:lnTo>
                <a:lnTo>
                  <a:pt x="12187269" y="6858767"/>
                </a:lnTo>
                <a:lnTo>
                  <a:pt x="0" y="6858767"/>
                </a:lnTo>
                <a:close/>
              </a:path>
            </a:pathLst>
          </a:custGeom>
        </p:spPr>
      </p:pic>
      <p:pic>
        <p:nvPicPr>
          <p:cNvPr id="7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81" y="714732"/>
            <a:ext cx="2651990" cy="2651990"/>
          </a:xfrm>
          <a:prstGeom prst="rect">
            <a:avLst/>
          </a:prstGeom>
        </p:spPr>
      </p:pic>
      <p:pic>
        <p:nvPicPr>
          <p:cNvPr id="8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9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0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1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19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20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92" y="738002"/>
            <a:ext cx="2651990" cy="2651990"/>
          </a:xfrm>
          <a:prstGeom prst="rect">
            <a:avLst/>
          </a:prstGeom>
        </p:spPr>
      </p:pic>
      <p:pic>
        <p:nvPicPr>
          <p:cNvPr id="21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22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23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7" y="2996790"/>
            <a:ext cx="2651990" cy="2651990"/>
          </a:xfrm>
          <a:prstGeom prst="rect">
            <a:avLst/>
          </a:prstGeom>
        </p:spPr>
      </p:pic>
      <p:pic>
        <p:nvPicPr>
          <p:cNvPr id="24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25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9687" y="3198751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0" y="6102445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9687" y="458348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93285" y="3317063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59687" y="962464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4950" y="5361422"/>
            <a:ext cx="731772" cy="73177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9E5E11D-9CC0-4273-B507-4B61F1BAB998}"/>
              </a:ext>
            </a:extLst>
          </p:cNvPr>
          <p:cNvSpPr/>
          <p:nvPr/>
        </p:nvSpPr>
        <p:spPr>
          <a:xfrm>
            <a:off x="3041987" y="167210"/>
            <a:ext cx="7016411" cy="982663"/>
          </a:xfrm>
          <a:prstGeom prst="frame">
            <a:avLst>
              <a:gd name="adj1" fmla="val 25964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A4C3B9-6DEB-4607-B738-369FFFB1F4C3}"/>
              </a:ext>
            </a:extLst>
          </p:cNvPr>
          <p:cNvSpPr/>
          <p:nvPr/>
        </p:nvSpPr>
        <p:spPr>
          <a:xfrm>
            <a:off x="3324771" y="447133"/>
            <a:ext cx="6450844" cy="422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585241-6CD3-4F15-92AA-FD7ADE9DE3AD}"/>
              </a:ext>
            </a:extLst>
          </p:cNvPr>
          <p:cNvSpPr txBox="1"/>
          <p:nvPr/>
        </p:nvSpPr>
        <p:spPr>
          <a:xfrm>
            <a:off x="3476833" y="329221"/>
            <a:ext cx="625112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3200" dirty="0"/>
              <a:t>Nhóm </a:t>
            </a:r>
            <a:r>
              <a:rPr lang="vi-VN" sz="3200" dirty="0" smtClean="0"/>
              <a:t>: </a:t>
            </a:r>
            <a:r>
              <a:rPr lang="vi-VN" sz="3200" dirty="0"/>
              <a:t>Đức Vương Ngô Quyền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40453083-F21C-47BF-8BB3-DB2F4CDD6017}"/>
              </a:ext>
            </a:extLst>
          </p:cNvPr>
          <p:cNvSpPr/>
          <p:nvPr/>
        </p:nvSpPr>
        <p:spPr>
          <a:xfrm>
            <a:off x="7075357" y="1342240"/>
            <a:ext cx="4107305" cy="5147610"/>
          </a:xfrm>
          <a:prstGeom prst="frame">
            <a:avLst>
              <a:gd name="adj1" fmla="val 3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D2A75D0-CB41-47BC-B81E-419B6C003976}"/>
              </a:ext>
            </a:extLst>
          </p:cNvPr>
          <p:cNvSpPr/>
          <p:nvPr/>
        </p:nvSpPr>
        <p:spPr>
          <a:xfrm>
            <a:off x="1688229" y="1429796"/>
            <a:ext cx="4620291" cy="5060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0610" y="1694236"/>
            <a:ext cx="4337817" cy="452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Giới thiệu về quê quán, hoàn cảnh xuất thân của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938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Tóm tắt tiểu sử Ngô Quyề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10" y="1618422"/>
            <a:ext cx="3599797" cy="46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256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01435"/>
              </p:ext>
            </p:extLst>
          </p:nvPr>
        </p:nvGraphicFramePr>
        <p:xfrm>
          <a:off x="186612" y="682177"/>
          <a:ext cx="11644604" cy="6199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746"/>
                <a:gridCol w="4535094"/>
                <a:gridCol w="1318588"/>
                <a:gridCol w="1318588"/>
                <a:gridCol w="1318588"/>
              </a:tblGrid>
              <a:tr h="86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NỘI DUNG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TIÊU CHÍ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ĐIỂM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ĐÁNH GIÁ CỦA HS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ĐÁNH GIÁ CỦA GV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</a:tr>
              <a:tr h="2672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Hình thức</a:t>
                      </a:r>
                      <a:br>
                        <a:rPr lang="vi-VN" sz="1600" dirty="0">
                          <a:effectLst/>
                        </a:rPr>
                      </a:br>
                      <a:r>
                        <a:rPr lang="vi-VN" sz="1600" dirty="0">
                          <a:effectLst/>
                        </a:rPr>
                        <a:t>hể hiện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- Sáng tạo, hấp dẫn.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1.0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416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Kịch bản </a:t>
                      </a:r>
                      <a:r>
                        <a:rPr lang="en-US" sz="1600" dirty="0">
                          <a:effectLst/>
                        </a:rPr>
                        <a:t>/ </a:t>
                      </a:r>
                      <a:r>
                        <a:rPr lang="en-US" sz="1600" dirty="0" err="1">
                          <a:effectLst/>
                        </a:rPr>
                        <a:t>cách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thể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hiện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vi-VN" sz="1600" dirty="0">
                          <a:effectLst/>
                        </a:rPr>
                        <a:t>rõ ràng.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1.0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4169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Thời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gian</a:t>
                      </a: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Thời </a:t>
                      </a:r>
                      <a:r>
                        <a:rPr lang="en-US" sz="1600" dirty="0" err="1">
                          <a:effectLst/>
                        </a:rPr>
                        <a:t>gian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chuẩn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bị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hợp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lý</a:t>
                      </a: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1.0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299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Thời </a:t>
                      </a:r>
                      <a:r>
                        <a:rPr lang="en-US" sz="1600" dirty="0" err="1">
                          <a:effectLst/>
                        </a:rPr>
                        <a:t>gian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trình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bày</a:t>
                      </a:r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US" sz="1600" dirty="0" err="1">
                          <a:effectLst/>
                        </a:rPr>
                        <a:t>theo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quy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định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1.0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26728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Nội dung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Phù hợp với chủ đề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1.0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416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 </a:t>
                      </a:r>
                      <a:r>
                        <a:rPr lang="vi-VN" sz="1600" spc="-30" dirty="0">
                          <a:effectLst/>
                        </a:rPr>
                        <a:t>Gây được ấn tượng cho </a:t>
                      </a:r>
                      <a:r>
                        <a:rPr lang="en-US" sz="1600" spc="-30" dirty="0" err="1">
                          <a:effectLst/>
                        </a:rPr>
                        <a:t>người</a:t>
                      </a:r>
                      <a:r>
                        <a:rPr lang="en-US" sz="1600" spc="-30" dirty="0">
                          <a:effectLst/>
                        </a:rPr>
                        <a:t> </a:t>
                      </a:r>
                      <a:r>
                        <a:rPr lang="en-US" sz="1600" spc="-30" dirty="0" err="1">
                          <a:effectLst/>
                        </a:rPr>
                        <a:t>dự</a:t>
                      </a:r>
                      <a:r>
                        <a:rPr lang="vi-VN" sz="1600" spc="-30" dirty="0">
                          <a:effectLst/>
                        </a:rPr>
                        <a:t>.</a:t>
                      </a: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1.0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/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5666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Trình bày của HS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- Tự tin, trình bày rõ ràng, mạch lạc, có điểm nhấn, thu hút.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1.0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566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- Tương tác tốt với </a:t>
                      </a:r>
                      <a:r>
                        <a:rPr lang="en-US" sz="1600">
                          <a:effectLst/>
                        </a:rPr>
                        <a:t>cô giáo</a:t>
                      </a:r>
                      <a:r>
                        <a:rPr lang="vi-VN" sz="1600">
                          <a:effectLst/>
                        </a:rPr>
                        <a:t> và </a:t>
                      </a:r>
                      <a:r>
                        <a:rPr lang="en-US" sz="1600">
                          <a:effectLst/>
                        </a:rPr>
                        <a:t>học sinh </a:t>
                      </a:r>
                      <a:r>
                        <a:rPr lang="vi-VN" sz="1600">
                          <a:effectLst/>
                        </a:rPr>
                        <a:t>tham dự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1.0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Tổng điểm</a:t>
                      </a:r>
                      <a:br>
                        <a:rPr lang="vi-VN" sz="1600">
                          <a:effectLst/>
                        </a:rPr>
                      </a:b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>10</a:t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</a:rPr>
                        <a:t/>
                      </a:r>
                      <a:br>
                        <a:rPr lang="vi-VN" sz="1600" dirty="0">
                          <a:effectLst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35" marR="41835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16247" y="183893"/>
            <a:ext cx="5333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ĐÁNH GIÁ PHẦN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CÁO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26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9687" y="3198751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0" y="6102445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9687" y="458348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59687" y="962464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4950" y="5361422"/>
            <a:ext cx="731772" cy="73177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9E5E11D-9CC0-4273-B507-4B61F1BAB998}"/>
              </a:ext>
            </a:extLst>
          </p:cNvPr>
          <p:cNvSpPr/>
          <p:nvPr/>
        </p:nvSpPr>
        <p:spPr>
          <a:xfrm>
            <a:off x="3015174" y="126609"/>
            <a:ext cx="4829908" cy="835855"/>
          </a:xfrm>
          <a:prstGeom prst="frame">
            <a:avLst>
              <a:gd name="adj1" fmla="val 25964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A4C3B9-6DEB-4607-B738-369FFFB1F4C3}"/>
              </a:ext>
            </a:extLst>
          </p:cNvPr>
          <p:cNvSpPr/>
          <p:nvPr/>
        </p:nvSpPr>
        <p:spPr>
          <a:xfrm>
            <a:off x="3277772" y="354622"/>
            <a:ext cx="4304713" cy="37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585241-6CD3-4F15-92AA-FD7ADE9DE3AD}"/>
              </a:ext>
            </a:extLst>
          </p:cNvPr>
          <p:cNvSpPr txBox="1"/>
          <p:nvPr/>
        </p:nvSpPr>
        <p:spPr>
          <a:xfrm>
            <a:off x="4249739" y="184434"/>
            <a:ext cx="319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76A5848-A7E2-466C-8629-DD0780838C4C}"/>
              </a:ext>
            </a:extLst>
          </p:cNvPr>
          <p:cNvSpPr/>
          <p:nvPr/>
        </p:nvSpPr>
        <p:spPr>
          <a:xfrm>
            <a:off x="1" y="1336431"/>
            <a:ext cx="731772" cy="23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98646FF-6784-4746-B455-6A2AA0E429CD}"/>
              </a:ext>
            </a:extLst>
          </p:cNvPr>
          <p:cNvSpPr txBox="1"/>
          <p:nvPr/>
        </p:nvSpPr>
        <p:spPr>
          <a:xfrm>
            <a:off x="925835" y="1109461"/>
            <a:ext cx="279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Gợi</a:t>
            </a:r>
            <a:r>
              <a:rPr lang="en-US" sz="3200" b="1" dirty="0" smtClean="0"/>
              <a:t> ý </a:t>
            </a:r>
            <a:r>
              <a:rPr lang="en-US" sz="3200" b="1" dirty="0" err="1" smtClean="0"/>
              <a:t>lập</a:t>
            </a:r>
            <a:r>
              <a:rPr lang="en-US" sz="3200" b="1" dirty="0" smtClean="0"/>
              <a:t> face</a:t>
            </a:r>
            <a:endParaRPr lang="en-US" sz="3200" b="1" dirty="0"/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A958A087-A31F-4D57-B467-6503EDECCE22}"/>
              </a:ext>
            </a:extLst>
          </p:cNvPr>
          <p:cNvSpPr/>
          <p:nvPr/>
        </p:nvSpPr>
        <p:spPr>
          <a:xfrm>
            <a:off x="2896381" y="1593342"/>
            <a:ext cx="3366931" cy="2616849"/>
          </a:xfrm>
          <a:prstGeom prst="diamond">
            <a:avLst/>
          </a:pr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Google Shape;326;p28">
            <a:extLst>
              <a:ext uri="{FF2B5EF4-FFF2-40B4-BE49-F238E27FC236}">
                <a16:creationId xmlns="" xmlns:a16="http://schemas.microsoft.com/office/drawing/2014/main" id="{180823A3-E7B2-47B1-8387-078949225C49}"/>
              </a:ext>
            </a:extLst>
          </p:cNvPr>
          <p:cNvSpPr txBox="1">
            <a:spLocks/>
          </p:cNvSpPr>
          <p:nvPr/>
        </p:nvSpPr>
        <p:spPr>
          <a:xfrm>
            <a:off x="3416070" y="2523493"/>
            <a:ext cx="2158861" cy="88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mất</a:t>
            </a:r>
            <a:endParaRPr lang="en-US" altLang="en-US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Diamond 28">
            <a:extLst>
              <a:ext uri="{FF2B5EF4-FFF2-40B4-BE49-F238E27FC236}">
                <a16:creationId xmlns="" xmlns:a16="http://schemas.microsoft.com/office/drawing/2014/main" id="{9D78C4A3-83E3-4EDB-A1CA-5AC981603F93}"/>
              </a:ext>
            </a:extLst>
          </p:cNvPr>
          <p:cNvSpPr/>
          <p:nvPr/>
        </p:nvSpPr>
        <p:spPr>
          <a:xfrm>
            <a:off x="2883255" y="4217368"/>
            <a:ext cx="3366931" cy="2616849"/>
          </a:xfrm>
          <a:prstGeom prst="diamond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Diamond 30">
            <a:extLst>
              <a:ext uri="{FF2B5EF4-FFF2-40B4-BE49-F238E27FC236}">
                <a16:creationId xmlns="" xmlns:a16="http://schemas.microsoft.com/office/drawing/2014/main" id="{0B7100D8-9D94-4F65-A091-8BF414EBDE95}"/>
              </a:ext>
            </a:extLst>
          </p:cNvPr>
          <p:cNvSpPr/>
          <p:nvPr/>
        </p:nvSpPr>
        <p:spPr>
          <a:xfrm>
            <a:off x="6204288" y="4197755"/>
            <a:ext cx="3366931" cy="2616849"/>
          </a:xfrm>
          <a:prstGeom prst="diamond">
            <a:avLst/>
          </a:pr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="" xmlns:a16="http://schemas.microsoft.com/office/drawing/2014/main" id="{50258FF7-884B-4466-B357-8BE25CD8A68A}"/>
              </a:ext>
            </a:extLst>
          </p:cNvPr>
          <p:cNvSpPr/>
          <p:nvPr/>
        </p:nvSpPr>
        <p:spPr>
          <a:xfrm>
            <a:off x="6204289" y="1593342"/>
            <a:ext cx="3366931" cy="2616849"/>
          </a:xfrm>
          <a:prstGeom prst="diamond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326;p28">
            <a:extLst>
              <a:ext uri="{FF2B5EF4-FFF2-40B4-BE49-F238E27FC236}">
                <a16:creationId xmlns="" xmlns:a16="http://schemas.microsoft.com/office/drawing/2014/main" id="{CC588080-6EFA-4B4F-AF94-6065DB360033}"/>
              </a:ext>
            </a:extLst>
          </p:cNvPr>
          <p:cNvSpPr txBox="1">
            <a:spLocks/>
          </p:cNvSpPr>
          <p:nvPr/>
        </p:nvSpPr>
        <p:spPr>
          <a:xfrm>
            <a:off x="3719844" y="5241028"/>
            <a:ext cx="2464690" cy="56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Check in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Google Shape;326;p28">
            <a:extLst>
              <a:ext uri="{FF2B5EF4-FFF2-40B4-BE49-F238E27FC236}">
                <a16:creationId xmlns="" xmlns:a16="http://schemas.microsoft.com/office/drawing/2014/main" id="{95591F0A-BC85-440E-8AA9-D16D837E4B87}"/>
              </a:ext>
            </a:extLst>
          </p:cNvPr>
          <p:cNvSpPr txBox="1">
            <a:spLocks/>
          </p:cNvSpPr>
          <p:nvPr/>
        </p:nvSpPr>
        <p:spPr>
          <a:xfrm>
            <a:off x="7309166" y="2438159"/>
            <a:ext cx="2041818" cy="86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Quê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2" name="Google Shape;326;p28">
            <a:extLst>
              <a:ext uri="{FF2B5EF4-FFF2-40B4-BE49-F238E27FC236}">
                <a16:creationId xmlns="" xmlns:a16="http://schemas.microsoft.com/office/drawing/2014/main" id="{61371E90-3DAB-4BED-BD1D-D38048A5E7EE}"/>
              </a:ext>
            </a:extLst>
          </p:cNvPr>
          <p:cNvSpPr txBox="1">
            <a:spLocks/>
          </p:cNvSpPr>
          <p:nvPr/>
        </p:nvSpPr>
        <p:spPr>
          <a:xfrm>
            <a:off x="6653981" y="5188550"/>
            <a:ext cx="2927390" cy="56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nói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nổi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tiếng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937225D7-DA1E-47A2-85A6-4F32C74CCF8A}"/>
              </a:ext>
            </a:extLst>
          </p:cNvPr>
          <p:cNvSpPr/>
          <p:nvPr/>
        </p:nvSpPr>
        <p:spPr>
          <a:xfrm>
            <a:off x="4550335" y="2899137"/>
            <a:ext cx="3366931" cy="2616849"/>
          </a:xfrm>
          <a:prstGeom prst="diamond">
            <a:avLst/>
          </a:prstGeom>
          <a:solidFill>
            <a:srgbClr val="463500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Google Shape;326;p28">
            <a:extLst>
              <a:ext uri="{FF2B5EF4-FFF2-40B4-BE49-F238E27FC236}">
                <a16:creationId xmlns="" xmlns:a16="http://schemas.microsoft.com/office/drawing/2014/main" id="{83BADF57-0805-463A-BDB6-62F5BC631549}"/>
              </a:ext>
            </a:extLst>
          </p:cNvPr>
          <p:cNvSpPr txBox="1">
            <a:spLocks/>
          </p:cNvSpPr>
          <p:nvPr/>
        </p:nvSpPr>
        <p:spPr>
          <a:xfrm>
            <a:off x="5283798" y="3731422"/>
            <a:ext cx="3728026" cy="119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đại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diện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3A3895F7-2DE3-43E4-B7CF-17CDB1CD7C65}"/>
              </a:ext>
            </a:extLst>
          </p:cNvPr>
          <p:cNvSpPr/>
          <p:nvPr/>
        </p:nvSpPr>
        <p:spPr>
          <a:xfrm>
            <a:off x="1278230" y="2876003"/>
            <a:ext cx="3313044" cy="2626100"/>
          </a:xfrm>
          <a:prstGeom prst="diamond">
            <a:avLst/>
          </a:prstGeom>
          <a:solidFill>
            <a:srgbClr val="6CA62C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>
            <a:extLst>
              <a:ext uri="{FF2B5EF4-FFF2-40B4-BE49-F238E27FC236}">
                <a16:creationId xmlns="" xmlns:a16="http://schemas.microsoft.com/office/drawing/2014/main" id="{CCD04CD7-6F25-471E-92A3-2379E7A01454}"/>
              </a:ext>
            </a:extLst>
          </p:cNvPr>
          <p:cNvSpPr/>
          <p:nvPr/>
        </p:nvSpPr>
        <p:spPr>
          <a:xfrm>
            <a:off x="7904139" y="2903182"/>
            <a:ext cx="3313044" cy="2626100"/>
          </a:xfrm>
          <a:prstGeom prst="diamond">
            <a:avLst/>
          </a:prstGeom>
          <a:solidFill>
            <a:srgbClr val="0053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2FB66F0-4C49-4EE8-9F73-F7F9E1AE9734}"/>
              </a:ext>
            </a:extLst>
          </p:cNvPr>
          <p:cNvGrpSpPr/>
          <p:nvPr/>
        </p:nvGrpSpPr>
        <p:grpSpPr>
          <a:xfrm rot="2735233">
            <a:off x="6799932" y="3322296"/>
            <a:ext cx="381908" cy="381908"/>
            <a:chOff x="8986962" y="1321676"/>
            <a:chExt cx="381908" cy="381908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4A7EB168-CC13-422D-856B-C3734F3A7C9A}"/>
                </a:ext>
              </a:extLst>
            </p:cNvPr>
            <p:cNvSpPr/>
            <p:nvPr/>
          </p:nvSpPr>
          <p:spPr>
            <a:xfrm rot="2850416">
              <a:off x="9102493" y="1309951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6E5A6D12-4103-4EC1-9E06-284E34B4B492}"/>
                </a:ext>
              </a:extLst>
            </p:cNvPr>
            <p:cNvSpPr/>
            <p:nvPr/>
          </p:nvSpPr>
          <p:spPr>
            <a:xfrm rot="19286351">
              <a:off x="9102493" y="1321676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B33DE67-BFE4-4577-88D2-E5B37F7CBB86}"/>
              </a:ext>
            </a:extLst>
          </p:cNvPr>
          <p:cNvGrpSpPr/>
          <p:nvPr/>
        </p:nvGrpSpPr>
        <p:grpSpPr>
          <a:xfrm rot="18673441">
            <a:off x="5181297" y="3355069"/>
            <a:ext cx="381908" cy="381908"/>
            <a:chOff x="8986962" y="1321676"/>
            <a:chExt cx="381908" cy="381908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869D481-1A9D-4109-A6D0-6B4AB57EDF8B}"/>
                </a:ext>
              </a:extLst>
            </p:cNvPr>
            <p:cNvSpPr/>
            <p:nvPr/>
          </p:nvSpPr>
          <p:spPr>
            <a:xfrm rot="2850416">
              <a:off x="9102493" y="1309951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F867A2A5-FEE2-44A2-9B4E-C5B84A709B08}"/>
                </a:ext>
              </a:extLst>
            </p:cNvPr>
            <p:cNvSpPr/>
            <p:nvPr/>
          </p:nvSpPr>
          <p:spPr>
            <a:xfrm rot="19286351">
              <a:off x="9102493" y="1321676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C616028-7031-46E2-9E81-575816C2F086}"/>
              </a:ext>
            </a:extLst>
          </p:cNvPr>
          <p:cNvGrpSpPr/>
          <p:nvPr/>
        </p:nvGrpSpPr>
        <p:grpSpPr>
          <a:xfrm rot="7682159">
            <a:off x="7013034" y="4532148"/>
            <a:ext cx="381908" cy="381908"/>
            <a:chOff x="8986962" y="1321676"/>
            <a:chExt cx="381908" cy="381908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C44ED24-BA45-49A2-8F8A-041E81B9F049}"/>
                </a:ext>
              </a:extLst>
            </p:cNvPr>
            <p:cNvSpPr/>
            <p:nvPr/>
          </p:nvSpPr>
          <p:spPr>
            <a:xfrm rot="2850416">
              <a:off x="9102493" y="1309951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639AAB42-4C66-41CD-A28A-54D2A347933C}"/>
                </a:ext>
              </a:extLst>
            </p:cNvPr>
            <p:cNvSpPr/>
            <p:nvPr/>
          </p:nvSpPr>
          <p:spPr>
            <a:xfrm rot="19286351">
              <a:off x="9102493" y="1321676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8169920-B36C-4A98-A961-A0757ACBD6BF}"/>
              </a:ext>
            </a:extLst>
          </p:cNvPr>
          <p:cNvGrpSpPr/>
          <p:nvPr/>
        </p:nvGrpSpPr>
        <p:grpSpPr>
          <a:xfrm rot="2294187">
            <a:off x="5181297" y="4632643"/>
            <a:ext cx="381908" cy="381908"/>
            <a:chOff x="8986962" y="1321676"/>
            <a:chExt cx="381908" cy="381908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367B2FFD-DD61-4E9E-A8C5-726D8D2D580F}"/>
                </a:ext>
              </a:extLst>
            </p:cNvPr>
            <p:cNvSpPr/>
            <p:nvPr/>
          </p:nvSpPr>
          <p:spPr>
            <a:xfrm rot="2850416">
              <a:off x="9102493" y="1309951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2C17807F-FD8F-46C3-8E0B-5F68F85F6E93}"/>
                </a:ext>
              </a:extLst>
            </p:cNvPr>
            <p:cNvSpPr/>
            <p:nvPr/>
          </p:nvSpPr>
          <p:spPr>
            <a:xfrm rot="19286351">
              <a:off x="9102493" y="1321676"/>
              <a:ext cx="150846" cy="3819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Google Shape;326;p28">
            <a:extLst>
              <a:ext uri="{FF2B5EF4-FFF2-40B4-BE49-F238E27FC236}">
                <a16:creationId xmlns="" xmlns:a16="http://schemas.microsoft.com/office/drawing/2014/main" id="{211017B7-5BDD-4714-A41D-8B52D2F6FFB2}"/>
              </a:ext>
            </a:extLst>
          </p:cNvPr>
          <p:cNvSpPr txBox="1">
            <a:spLocks/>
          </p:cNvSpPr>
          <p:nvPr/>
        </p:nvSpPr>
        <p:spPr>
          <a:xfrm>
            <a:off x="1834625" y="3864859"/>
            <a:ext cx="2464690" cy="56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Chiến</a:t>
            </a:r>
            <a:r>
              <a:rPr lang="en-US" altLang="en-US" sz="24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công</a:t>
            </a:r>
            <a:endParaRPr lang="en-US" altLang="en-US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Google Shape;326;p28">
            <a:extLst>
              <a:ext uri="{FF2B5EF4-FFF2-40B4-BE49-F238E27FC236}">
                <a16:creationId xmlns="" xmlns:a16="http://schemas.microsoft.com/office/drawing/2014/main" id="{88253C41-E6EE-448C-AE6F-905EB282B9E7}"/>
              </a:ext>
            </a:extLst>
          </p:cNvPr>
          <p:cNvSpPr txBox="1">
            <a:spLocks/>
          </p:cNvSpPr>
          <p:nvPr/>
        </p:nvSpPr>
        <p:spPr>
          <a:xfrm>
            <a:off x="8371111" y="3804890"/>
            <a:ext cx="2927390" cy="56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Bree Serif"/>
              <a:buNone/>
              <a:defRPr sz="3600" b="0" i="0" u="none" strike="noStrike" cap="none">
                <a:solidFill>
                  <a:schemeClr val="l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Gia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bạn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bè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76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1" grpId="0" animBg="1"/>
      <p:bldP spid="33" grpId="0" animBg="1"/>
      <p:bldP spid="39" grpId="0"/>
      <p:bldP spid="41" grpId="0"/>
      <p:bldP spid="42" grpId="0"/>
      <p:bldP spid="38" grpId="0"/>
      <p:bldP spid="11" grpId="0" animBg="1"/>
      <p:bldP spid="34" grpId="0" animBg="1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ED1D75-BB33-4F2E-9DE1-05B8D2651F5B}"/>
              </a:ext>
            </a:extLst>
          </p:cNvPr>
          <p:cNvSpPr/>
          <p:nvPr/>
        </p:nvSpPr>
        <p:spPr>
          <a:xfrm>
            <a:off x="7097146" y="1436902"/>
            <a:ext cx="4269621" cy="4538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80;p37"/>
          <p:cNvSpPr txBox="1">
            <a:spLocks noGrp="1"/>
          </p:cNvSpPr>
          <p:nvPr>
            <p:ph type="title"/>
          </p:nvPr>
        </p:nvSpPr>
        <p:spPr>
          <a:xfrm>
            <a:off x="1073358" y="1281758"/>
            <a:ext cx="3955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 smtClean="0">
                <a:solidFill>
                  <a:srgbClr val="FF0000"/>
                </a:solidFill>
                <a:latin typeface="+mn-lt"/>
              </a:rPr>
              <a:t>TRÒ CHƠI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4800" b="1" dirty="0" smtClean="0">
                <a:solidFill>
                  <a:srgbClr val="FF0000"/>
                </a:solidFill>
                <a:latin typeface="+mn-lt"/>
              </a:rPr>
            </a:br>
            <a:r>
              <a:rPr lang="vi-VN" sz="4800" b="1" dirty="0" smtClean="0">
                <a:solidFill>
                  <a:srgbClr val="FF0000"/>
                </a:solidFill>
                <a:latin typeface="+mn-lt"/>
              </a:rPr>
              <a:t>TIẾP SỨC</a:t>
            </a:r>
            <a:endParaRPr lang="vi-VN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95" y="3468688"/>
            <a:ext cx="4911351" cy="3356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46652" y="1463453"/>
            <a:ext cx="3920116" cy="451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605" y="1855840"/>
            <a:ext cx="731772" cy="731772"/>
          </a:xfrm>
          <a:prstGeom prst="rect">
            <a:avLst/>
          </a:prstGeom>
        </p:spPr>
      </p:pic>
      <p:pic>
        <p:nvPicPr>
          <p:cNvPr id="9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1389" y="2560149"/>
            <a:ext cx="731772" cy="731772"/>
          </a:xfrm>
          <a:prstGeom prst="rect">
            <a:avLst/>
          </a:prstGeom>
        </p:spPr>
      </p:pic>
      <p:pic>
        <p:nvPicPr>
          <p:cNvPr id="10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219" y="5491306"/>
            <a:ext cx="731772" cy="731772"/>
          </a:xfrm>
          <a:prstGeom prst="rect">
            <a:avLst/>
          </a:prstGeom>
        </p:spPr>
      </p:pic>
      <p:pic>
        <p:nvPicPr>
          <p:cNvPr id="11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34996" y="3972342"/>
            <a:ext cx="731772" cy="731772"/>
          </a:xfrm>
          <a:prstGeom prst="rect">
            <a:avLst/>
          </a:prstGeom>
        </p:spPr>
      </p:pic>
      <p:pic>
        <p:nvPicPr>
          <p:cNvPr id="1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46133" y="851659"/>
            <a:ext cx="731772" cy="731772"/>
          </a:xfrm>
          <a:prstGeom prst="rect">
            <a:avLst/>
          </a:prstGeom>
        </p:spPr>
      </p:pic>
      <p:pic>
        <p:nvPicPr>
          <p:cNvPr id="13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34996" y="351325"/>
            <a:ext cx="731772" cy="731772"/>
          </a:xfrm>
          <a:prstGeom prst="rect">
            <a:avLst/>
          </a:prstGeom>
        </p:spPr>
      </p:pic>
      <p:pic>
        <p:nvPicPr>
          <p:cNvPr id="14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20556" y="5857192"/>
            <a:ext cx="731772" cy="731772"/>
          </a:xfrm>
          <a:prstGeom prst="rect">
            <a:avLst/>
          </a:prstGeom>
        </p:spPr>
      </p:pic>
      <p:pic>
        <p:nvPicPr>
          <p:cNvPr id="15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1586" y="3606456"/>
            <a:ext cx="731772" cy="731772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="" xmlns:a16="http://schemas.microsoft.com/office/drawing/2014/main" id="{19E5E11D-9CC0-4273-B507-4B61F1BAB998}"/>
              </a:ext>
            </a:extLst>
          </p:cNvPr>
          <p:cNvSpPr/>
          <p:nvPr/>
        </p:nvSpPr>
        <p:spPr>
          <a:xfrm>
            <a:off x="3015174" y="126609"/>
            <a:ext cx="4829908" cy="835855"/>
          </a:xfrm>
          <a:prstGeom prst="frame">
            <a:avLst>
              <a:gd name="adj1" fmla="val 25964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A4C3B9-6DEB-4607-B738-369FFFB1F4C3}"/>
              </a:ext>
            </a:extLst>
          </p:cNvPr>
          <p:cNvSpPr/>
          <p:nvPr/>
        </p:nvSpPr>
        <p:spPr>
          <a:xfrm>
            <a:off x="3277772" y="354622"/>
            <a:ext cx="4304713" cy="37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585241-6CD3-4F15-92AA-FD7ADE9DE3AD}"/>
              </a:ext>
            </a:extLst>
          </p:cNvPr>
          <p:cNvSpPr txBox="1"/>
          <p:nvPr/>
        </p:nvSpPr>
        <p:spPr>
          <a:xfrm>
            <a:off x="4187393" y="205328"/>
            <a:ext cx="319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="" xmlns:a16="http://schemas.microsoft.com/office/drawing/2014/main" id="{40453083-F21C-47BF-8BB3-DB2F4CDD6017}"/>
              </a:ext>
            </a:extLst>
          </p:cNvPr>
          <p:cNvSpPr/>
          <p:nvPr/>
        </p:nvSpPr>
        <p:spPr>
          <a:xfrm rot="10800000">
            <a:off x="6835513" y="1111758"/>
            <a:ext cx="4823085" cy="5111320"/>
          </a:xfrm>
          <a:prstGeom prst="frame">
            <a:avLst>
              <a:gd name="adj1" fmla="val 3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199" y="2236146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9687" y="3198751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0" y="6102445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9687" y="458348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59687" y="962464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33748" y="4404718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743" y="3925448"/>
            <a:ext cx="731772" cy="73177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9E5E11D-9CC0-4273-B507-4B61F1BAB998}"/>
              </a:ext>
            </a:extLst>
          </p:cNvPr>
          <p:cNvSpPr/>
          <p:nvPr/>
        </p:nvSpPr>
        <p:spPr>
          <a:xfrm>
            <a:off x="3015174" y="126609"/>
            <a:ext cx="4829908" cy="835855"/>
          </a:xfrm>
          <a:prstGeom prst="frame">
            <a:avLst>
              <a:gd name="adj1" fmla="val 25964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A4C3B9-6DEB-4607-B738-369FFFB1F4C3}"/>
              </a:ext>
            </a:extLst>
          </p:cNvPr>
          <p:cNvSpPr/>
          <p:nvPr/>
        </p:nvSpPr>
        <p:spPr>
          <a:xfrm>
            <a:off x="3277772" y="354622"/>
            <a:ext cx="4304713" cy="37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585241-6CD3-4F15-92AA-FD7ADE9DE3AD}"/>
              </a:ext>
            </a:extLst>
          </p:cNvPr>
          <p:cNvSpPr txBox="1"/>
          <p:nvPr/>
        </p:nvSpPr>
        <p:spPr>
          <a:xfrm>
            <a:off x="3665293" y="265358"/>
            <a:ext cx="319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TỔNG KẾT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Flowchart: Data 1">
            <a:extLst>
              <a:ext uri="{FF2B5EF4-FFF2-40B4-BE49-F238E27FC236}">
                <a16:creationId xmlns="" xmlns:a16="http://schemas.microsoft.com/office/drawing/2014/main" id="{16516FE1-4ABF-4D19-8D16-C456F6521F57}"/>
              </a:ext>
            </a:extLst>
          </p:cNvPr>
          <p:cNvSpPr/>
          <p:nvPr/>
        </p:nvSpPr>
        <p:spPr>
          <a:xfrm>
            <a:off x="3414969" y="1678074"/>
            <a:ext cx="4636064" cy="5179925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ED1D75-BB33-4F2E-9DE1-05B8D2651F5B}"/>
              </a:ext>
            </a:extLst>
          </p:cNvPr>
          <p:cNvSpPr/>
          <p:nvPr/>
        </p:nvSpPr>
        <p:spPr>
          <a:xfrm>
            <a:off x="1238515" y="2389909"/>
            <a:ext cx="3031911" cy="2717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0D40ED3-4BCD-4024-B285-AAE666890050}"/>
              </a:ext>
            </a:extLst>
          </p:cNvPr>
          <p:cNvSpPr/>
          <p:nvPr/>
        </p:nvSpPr>
        <p:spPr>
          <a:xfrm>
            <a:off x="4446887" y="2389909"/>
            <a:ext cx="3073355" cy="2717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1A58139-EC49-4F76-9994-3B40CE1F7D7C}"/>
              </a:ext>
            </a:extLst>
          </p:cNvPr>
          <p:cNvSpPr/>
          <p:nvPr/>
        </p:nvSpPr>
        <p:spPr>
          <a:xfrm>
            <a:off x="7730226" y="2430648"/>
            <a:ext cx="3274711" cy="27058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01B3FE-8E47-4813-A2F4-4A0FEB435B01}"/>
              </a:ext>
            </a:extLst>
          </p:cNvPr>
          <p:cNvSpPr txBox="1"/>
          <p:nvPr/>
        </p:nvSpPr>
        <p:spPr>
          <a:xfrm>
            <a:off x="4627287" y="3017507"/>
            <a:ext cx="2974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SỐNG CÓ TRÁCH NHIỆM  VỚI BẢN THÂN VÀ VỚI CỘNG ĐỒNG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9CD5F26-E1AD-4E14-8A56-82C87AE74784}"/>
              </a:ext>
            </a:extLst>
          </p:cNvPr>
          <p:cNvSpPr txBox="1"/>
          <p:nvPr/>
        </p:nvSpPr>
        <p:spPr>
          <a:xfrm>
            <a:off x="1316028" y="2921163"/>
            <a:ext cx="2987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TỰ HÀO VỀ NHỮNG TRANG SỬ H	ÀO HÙNG CỦA DÂN TỘC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B31BB7-189F-42A6-8931-A509B7A4B2AC}"/>
              </a:ext>
            </a:extLst>
          </p:cNvPr>
          <p:cNvSpPr txBox="1"/>
          <p:nvPr/>
        </p:nvSpPr>
        <p:spPr>
          <a:xfrm>
            <a:off x="8010576" y="3101454"/>
            <a:ext cx="295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HÀNH ĐỘNG ĐỂ GIỮ GÌN VÀ PHÁT HUY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5BA8FF02-0025-4AF7-9423-1112F18B2CA0}"/>
              </a:ext>
            </a:extLst>
          </p:cNvPr>
          <p:cNvSpPr/>
          <p:nvPr/>
        </p:nvSpPr>
        <p:spPr>
          <a:xfrm>
            <a:off x="9864621" y="2159076"/>
            <a:ext cx="533671" cy="461665"/>
          </a:xfrm>
          <a:prstGeom prst="diamond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>
            <a:extLst>
              <a:ext uri="{FF2B5EF4-FFF2-40B4-BE49-F238E27FC236}">
                <a16:creationId xmlns="" xmlns:a16="http://schemas.microsoft.com/office/drawing/2014/main" id="{A7CF5F0B-19F8-40D9-BBE6-45F9113DAA2C}"/>
              </a:ext>
            </a:extLst>
          </p:cNvPr>
          <p:cNvSpPr/>
          <p:nvPr/>
        </p:nvSpPr>
        <p:spPr>
          <a:xfrm>
            <a:off x="1902393" y="4955992"/>
            <a:ext cx="533671" cy="461665"/>
          </a:xfrm>
          <a:prstGeom prst="diamond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Earth Globe   Asia">
            <a:extLst>
              <a:ext uri="{FF2B5EF4-FFF2-40B4-BE49-F238E27FC236}">
                <a16:creationId xmlns="" xmlns:a16="http://schemas.microsoft.com/office/drawing/2014/main" id="{5B6DC3A4-601D-4FCC-95E9-F1EF85C0239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436064" y="2389909"/>
            <a:ext cx="609304" cy="609304"/>
          </a:xfrm>
          <a:prstGeom prst="rect">
            <a:avLst/>
          </a:prstGeom>
        </p:spPr>
      </p:pic>
      <p:pic>
        <p:nvPicPr>
          <p:cNvPr id="11" name="Graphic 10" descr="Group of women">
            <a:extLst>
              <a:ext uri="{FF2B5EF4-FFF2-40B4-BE49-F238E27FC236}">
                <a16:creationId xmlns="" xmlns:a16="http://schemas.microsoft.com/office/drawing/2014/main" id="{FC13273B-0E60-4AEA-B6B9-93AA74CDD1D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30902" y="2518204"/>
            <a:ext cx="523220" cy="523220"/>
          </a:xfrm>
          <a:prstGeom prst="rect">
            <a:avLst/>
          </a:prstGeom>
        </p:spPr>
      </p:pic>
      <p:pic>
        <p:nvPicPr>
          <p:cNvPr id="35" name="Graphic 34" descr="Cycle with people">
            <a:extLst>
              <a:ext uri="{FF2B5EF4-FFF2-40B4-BE49-F238E27FC236}">
                <a16:creationId xmlns="" xmlns:a16="http://schemas.microsoft.com/office/drawing/2014/main" id="{428FE583-2FB5-436B-BB30-D1DE9660468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43539" y="2493314"/>
            <a:ext cx="527328" cy="5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57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4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80" y="789709"/>
            <a:ext cx="8089886" cy="4551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06582"/>
            <a:ext cx="1787236" cy="76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33909" y="4156364"/>
            <a:ext cx="658091" cy="2701636"/>
          </a:xfrm>
          <a:prstGeom prst="rect">
            <a:avLst/>
          </a:prstGeom>
          <a:solidFill>
            <a:schemeClr val="accent4">
              <a:lumMod val="60000"/>
              <a:lumOff val="4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80617" y="4696691"/>
            <a:ext cx="658091" cy="270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3740" y="5141296"/>
            <a:ext cx="1072468" cy="1072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9640" y="5507182"/>
            <a:ext cx="755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GV: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27">
            <a:extLst>
              <a:ext uri="{FF2B5EF4-FFF2-40B4-BE49-F238E27FC236}">
                <a16:creationId xmlns="" xmlns:a16="http://schemas.microsoft.com/office/drawing/2014/main" id="{54B3E099-1B72-4ADB-9A48-DF69EB5CC098}"/>
              </a:ext>
            </a:extLst>
          </p:cNvPr>
          <p:cNvSpPr/>
          <p:nvPr/>
        </p:nvSpPr>
        <p:spPr>
          <a:xfrm>
            <a:off x="6204043" y="1439714"/>
            <a:ext cx="239828" cy="244964"/>
          </a:xfrm>
          <a:custGeom>
            <a:avLst/>
            <a:gdLst/>
            <a:ahLst/>
            <a:cxnLst/>
            <a:rect l="l" t="t" r="r" b="b"/>
            <a:pathLst>
              <a:path w="6864" h="7011" extrusionOk="0">
                <a:moveTo>
                  <a:pt x="6688" y="1"/>
                </a:moveTo>
                <a:cubicBezTo>
                  <a:pt x="6645" y="1"/>
                  <a:pt x="6602" y="18"/>
                  <a:pt x="6570" y="53"/>
                </a:cubicBezTo>
                <a:cubicBezTo>
                  <a:pt x="4871" y="1910"/>
                  <a:pt x="4268" y="4722"/>
                  <a:pt x="4069" y="6071"/>
                </a:cubicBezTo>
                <a:cubicBezTo>
                  <a:pt x="3145" y="3746"/>
                  <a:pt x="395" y="2219"/>
                  <a:pt x="266" y="2148"/>
                </a:cubicBezTo>
                <a:cubicBezTo>
                  <a:pt x="240" y="2132"/>
                  <a:pt x="212" y="2125"/>
                  <a:pt x="184" y="2125"/>
                </a:cubicBezTo>
                <a:cubicBezTo>
                  <a:pt x="127" y="2125"/>
                  <a:pt x="72" y="2154"/>
                  <a:pt x="43" y="2207"/>
                </a:cubicBezTo>
                <a:cubicBezTo>
                  <a:pt x="0" y="2287"/>
                  <a:pt x="32" y="2386"/>
                  <a:pt x="114" y="2427"/>
                </a:cubicBezTo>
                <a:cubicBezTo>
                  <a:pt x="147" y="2445"/>
                  <a:pt x="3464" y="4288"/>
                  <a:pt x="3979" y="6884"/>
                </a:cubicBezTo>
                <a:cubicBezTo>
                  <a:pt x="3995" y="6957"/>
                  <a:pt x="4059" y="7011"/>
                  <a:pt x="4135" y="7011"/>
                </a:cubicBezTo>
                <a:lnTo>
                  <a:pt x="4146" y="7011"/>
                </a:lnTo>
                <a:cubicBezTo>
                  <a:pt x="4226" y="7007"/>
                  <a:pt x="4289" y="6944"/>
                  <a:pt x="4294" y="6864"/>
                </a:cubicBezTo>
                <a:cubicBezTo>
                  <a:pt x="4297" y="6822"/>
                  <a:pt x="4623" y="2654"/>
                  <a:pt x="6805" y="268"/>
                </a:cubicBezTo>
                <a:cubicBezTo>
                  <a:pt x="6864" y="203"/>
                  <a:pt x="6860" y="102"/>
                  <a:pt x="6794" y="42"/>
                </a:cubicBezTo>
                <a:cubicBezTo>
                  <a:pt x="6764" y="15"/>
                  <a:pt x="6726" y="1"/>
                  <a:pt x="6688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16;p27">
            <a:extLst>
              <a:ext uri="{FF2B5EF4-FFF2-40B4-BE49-F238E27FC236}">
                <a16:creationId xmlns="" xmlns:a16="http://schemas.microsoft.com/office/drawing/2014/main" id="{638DCDFE-9B00-4AA0-AB03-0C90E768F178}"/>
              </a:ext>
            </a:extLst>
          </p:cNvPr>
          <p:cNvSpPr/>
          <p:nvPr/>
        </p:nvSpPr>
        <p:spPr>
          <a:xfrm>
            <a:off x="5173278" y="4709120"/>
            <a:ext cx="222428" cy="240247"/>
          </a:xfrm>
          <a:custGeom>
            <a:avLst/>
            <a:gdLst/>
            <a:ahLst/>
            <a:cxnLst/>
            <a:rect l="l" t="t" r="r" b="b"/>
            <a:pathLst>
              <a:path w="6366" h="6876" extrusionOk="0">
                <a:moveTo>
                  <a:pt x="3055" y="0"/>
                </a:moveTo>
                <a:cubicBezTo>
                  <a:pt x="2969" y="0"/>
                  <a:pt x="2897" y="67"/>
                  <a:pt x="2895" y="154"/>
                </a:cubicBezTo>
                <a:cubicBezTo>
                  <a:pt x="2774" y="3382"/>
                  <a:pt x="80" y="6581"/>
                  <a:pt x="53" y="6614"/>
                </a:cubicBezTo>
                <a:cubicBezTo>
                  <a:pt x="1" y="6674"/>
                  <a:pt x="2" y="6763"/>
                  <a:pt x="56" y="6823"/>
                </a:cubicBezTo>
                <a:cubicBezTo>
                  <a:pt x="64" y="6833"/>
                  <a:pt x="74" y="6840"/>
                  <a:pt x="85" y="6848"/>
                </a:cubicBezTo>
                <a:cubicBezTo>
                  <a:pt x="112" y="6867"/>
                  <a:pt x="143" y="6876"/>
                  <a:pt x="174" y="6876"/>
                </a:cubicBezTo>
                <a:cubicBezTo>
                  <a:pt x="205" y="6876"/>
                  <a:pt x="236" y="6867"/>
                  <a:pt x="263" y="6848"/>
                </a:cubicBezTo>
                <a:cubicBezTo>
                  <a:pt x="1186" y="6221"/>
                  <a:pt x="2371" y="6039"/>
                  <a:pt x="3435" y="6039"/>
                </a:cubicBezTo>
                <a:cubicBezTo>
                  <a:pt x="4893" y="6039"/>
                  <a:pt x="6124" y="6381"/>
                  <a:pt x="6145" y="6387"/>
                </a:cubicBezTo>
                <a:cubicBezTo>
                  <a:pt x="6160" y="6391"/>
                  <a:pt x="6175" y="6393"/>
                  <a:pt x="6189" y="6393"/>
                </a:cubicBezTo>
                <a:cubicBezTo>
                  <a:pt x="6259" y="6393"/>
                  <a:pt x="6322" y="6347"/>
                  <a:pt x="6341" y="6278"/>
                </a:cubicBezTo>
                <a:cubicBezTo>
                  <a:pt x="6365" y="6193"/>
                  <a:pt x="6317" y="6105"/>
                  <a:pt x="6233" y="6081"/>
                </a:cubicBezTo>
                <a:cubicBezTo>
                  <a:pt x="6144" y="6057"/>
                  <a:pt x="4911" y="5714"/>
                  <a:pt x="3440" y="5714"/>
                </a:cubicBezTo>
                <a:cubicBezTo>
                  <a:pt x="2572" y="5714"/>
                  <a:pt x="1621" y="5833"/>
                  <a:pt x="772" y="6207"/>
                </a:cubicBezTo>
                <a:cubicBezTo>
                  <a:pt x="1576" y="5106"/>
                  <a:pt x="3119" y="2680"/>
                  <a:pt x="3212" y="166"/>
                </a:cubicBezTo>
                <a:cubicBezTo>
                  <a:pt x="3216" y="78"/>
                  <a:pt x="3148" y="4"/>
                  <a:pt x="3060" y="0"/>
                </a:cubicBezTo>
                <a:cubicBezTo>
                  <a:pt x="3058" y="0"/>
                  <a:pt x="3056" y="0"/>
                  <a:pt x="3055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7;p27">
            <a:extLst>
              <a:ext uri="{FF2B5EF4-FFF2-40B4-BE49-F238E27FC236}">
                <a16:creationId xmlns="" xmlns:a16="http://schemas.microsoft.com/office/drawing/2014/main" id="{FF9FAF39-ADC3-4534-B3E0-3295D8CCA6ED}"/>
              </a:ext>
            </a:extLst>
          </p:cNvPr>
          <p:cNvSpPr/>
          <p:nvPr/>
        </p:nvSpPr>
        <p:spPr>
          <a:xfrm>
            <a:off x="4315116" y="4652692"/>
            <a:ext cx="216838" cy="254293"/>
          </a:xfrm>
          <a:custGeom>
            <a:avLst/>
            <a:gdLst/>
            <a:ahLst/>
            <a:cxnLst/>
            <a:rect l="l" t="t" r="r" b="b"/>
            <a:pathLst>
              <a:path w="6206" h="7278" extrusionOk="0">
                <a:moveTo>
                  <a:pt x="4318" y="0"/>
                </a:moveTo>
                <a:cubicBezTo>
                  <a:pt x="4240" y="0"/>
                  <a:pt x="4172" y="58"/>
                  <a:pt x="4158" y="136"/>
                </a:cubicBezTo>
                <a:cubicBezTo>
                  <a:pt x="3812" y="2630"/>
                  <a:pt x="4907" y="5286"/>
                  <a:pt x="5506" y="6512"/>
                </a:cubicBezTo>
                <a:cubicBezTo>
                  <a:pt x="4078" y="5554"/>
                  <a:pt x="2150" y="5396"/>
                  <a:pt x="1038" y="5396"/>
                </a:cubicBezTo>
                <a:cubicBezTo>
                  <a:pt x="533" y="5396"/>
                  <a:pt x="197" y="5428"/>
                  <a:pt x="151" y="5433"/>
                </a:cubicBezTo>
                <a:cubicBezTo>
                  <a:pt x="64" y="5442"/>
                  <a:pt x="1" y="5520"/>
                  <a:pt x="10" y="5608"/>
                </a:cubicBezTo>
                <a:cubicBezTo>
                  <a:pt x="20" y="5689"/>
                  <a:pt x="88" y="5750"/>
                  <a:pt x="168" y="5750"/>
                </a:cubicBezTo>
                <a:cubicBezTo>
                  <a:pt x="173" y="5750"/>
                  <a:pt x="178" y="5750"/>
                  <a:pt x="183" y="5749"/>
                </a:cubicBezTo>
                <a:cubicBezTo>
                  <a:pt x="194" y="5748"/>
                  <a:pt x="505" y="5718"/>
                  <a:pt x="989" y="5718"/>
                </a:cubicBezTo>
                <a:cubicBezTo>
                  <a:pt x="2212" y="5718"/>
                  <a:pt x="4537" y="5909"/>
                  <a:pt x="5894" y="7232"/>
                </a:cubicBezTo>
                <a:cubicBezTo>
                  <a:pt x="5920" y="7257"/>
                  <a:pt x="5953" y="7273"/>
                  <a:pt x="5989" y="7277"/>
                </a:cubicBezTo>
                <a:cubicBezTo>
                  <a:pt x="5994" y="7277"/>
                  <a:pt x="6000" y="7278"/>
                  <a:pt x="6006" y="7278"/>
                </a:cubicBezTo>
                <a:cubicBezTo>
                  <a:pt x="6126" y="7278"/>
                  <a:pt x="6206" y="7146"/>
                  <a:pt x="6143" y="7038"/>
                </a:cubicBezTo>
                <a:cubicBezTo>
                  <a:pt x="6122" y="7001"/>
                  <a:pt x="4028" y="3380"/>
                  <a:pt x="4474" y="180"/>
                </a:cubicBezTo>
                <a:cubicBezTo>
                  <a:pt x="4486" y="93"/>
                  <a:pt x="4426" y="13"/>
                  <a:pt x="4338" y="1"/>
                </a:cubicBezTo>
                <a:cubicBezTo>
                  <a:pt x="4331" y="1"/>
                  <a:pt x="4325" y="0"/>
                  <a:pt x="4318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8;p27">
            <a:extLst>
              <a:ext uri="{FF2B5EF4-FFF2-40B4-BE49-F238E27FC236}">
                <a16:creationId xmlns="" xmlns:a16="http://schemas.microsoft.com/office/drawing/2014/main" id="{2539FCD2-2CE1-4AB6-97B8-E67C9A26490B}"/>
              </a:ext>
            </a:extLst>
          </p:cNvPr>
          <p:cNvSpPr/>
          <p:nvPr/>
        </p:nvSpPr>
        <p:spPr>
          <a:xfrm>
            <a:off x="760731" y="3524773"/>
            <a:ext cx="223476" cy="173407"/>
          </a:xfrm>
          <a:custGeom>
            <a:avLst/>
            <a:gdLst/>
            <a:ahLst/>
            <a:cxnLst/>
            <a:rect l="l" t="t" r="r" b="b"/>
            <a:pathLst>
              <a:path w="6396" h="4963" extrusionOk="0">
                <a:moveTo>
                  <a:pt x="2845" y="1"/>
                </a:moveTo>
                <a:cubicBezTo>
                  <a:pt x="2782" y="1"/>
                  <a:pt x="2722" y="38"/>
                  <a:pt x="2697" y="100"/>
                </a:cubicBezTo>
                <a:cubicBezTo>
                  <a:pt x="2087" y="1614"/>
                  <a:pt x="101" y="4285"/>
                  <a:pt x="81" y="4313"/>
                </a:cubicBezTo>
                <a:cubicBezTo>
                  <a:pt x="0" y="4421"/>
                  <a:pt x="82" y="4567"/>
                  <a:pt x="207" y="4567"/>
                </a:cubicBezTo>
                <a:cubicBezTo>
                  <a:pt x="219" y="4567"/>
                  <a:pt x="233" y="4565"/>
                  <a:pt x="246" y="4562"/>
                </a:cubicBezTo>
                <a:cubicBezTo>
                  <a:pt x="788" y="4429"/>
                  <a:pt x="1393" y="4378"/>
                  <a:pt x="2004" y="4378"/>
                </a:cubicBezTo>
                <a:cubicBezTo>
                  <a:pt x="4048" y="4378"/>
                  <a:pt x="6160" y="4951"/>
                  <a:pt x="6187" y="4958"/>
                </a:cubicBezTo>
                <a:cubicBezTo>
                  <a:pt x="6200" y="4962"/>
                  <a:pt x="6213" y="4963"/>
                  <a:pt x="6226" y="4963"/>
                </a:cubicBezTo>
                <a:cubicBezTo>
                  <a:pt x="6227" y="4963"/>
                  <a:pt x="6228" y="4963"/>
                  <a:pt x="6229" y="4963"/>
                </a:cubicBezTo>
                <a:cubicBezTo>
                  <a:pt x="6307" y="4963"/>
                  <a:pt x="6373" y="4904"/>
                  <a:pt x="6384" y="4828"/>
                </a:cubicBezTo>
                <a:cubicBezTo>
                  <a:pt x="6396" y="4749"/>
                  <a:pt x="6348" y="4674"/>
                  <a:pt x="6272" y="4652"/>
                </a:cubicBezTo>
                <a:cubicBezTo>
                  <a:pt x="6159" y="4620"/>
                  <a:pt x="4082" y="4058"/>
                  <a:pt x="2023" y="4058"/>
                </a:cubicBezTo>
                <a:cubicBezTo>
                  <a:pt x="1532" y="4058"/>
                  <a:pt x="1042" y="4090"/>
                  <a:pt x="581" y="4168"/>
                </a:cubicBezTo>
                <a:cubicBezTo>
                  <a:pt x="1139" y="3395"/>
                  <a:pt x="2491" y="1465"/>
                  <a:pt x="2992" y="219"/>
                </a:cubicBezTo>
                <a:cubicBezTo>
                  <a:pt x="3025" y="137"/>
                  <a:pt x="2985" y="45"/>
                  <a:pt x="2904" y="12"/>
                </a:cubicBezTo>
                <a:cubicBezTo>
                  <a:pt x="2885" y="4"/>
                  <a:pt x="2864" y="1"/>
                  <a:pt x="2845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EE87B1-F853-4EC1-AB3F-31B102FE89D4}"/>
              </a:ext>
            </a:extLst>
          </p:cNvPr>
          <p:cNvSpPr txBox="1"/>
          <p:nvPr/>
        </p:nvSpPr>
        <p:spPr>
          <a:xfrm>
            <a:off x="1044951" y="236354"/>
            <a:ext cx="9959987" cy="138499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dirty="0"/>
              <a:t>1.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khẩn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phố</a:t>
            </a:r>
            <a:r>
              <a:rPr lang="en-US" sz="2800" dirty="0"/>
              <a:t> 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/>
              <a:t>nay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ai</a:t>
            </a:r>
            <a:r>
              <a:rPr lang="en-US" sz="2800" dirty="0"/>
              <a:t> ?</a:t>
            </a:r>
            <a:endParaRPr lang="en-US" sz="2000" b="1" dirty="0">
              <a:solidFill>
                <a:srgbClr val="DD8234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4E7AC-EC2D-43F4-80E7-775ADD2CFE55}"/>
              </a:ext>
            </a:extLst>
          </p:cNvPr>
          <p:cNvSpPr/>
          <p:nvPr/>
        </p:nvSpPr>
        <p:spPr>
          <a:xfrm>
            <a:off x="6592308" y="2157021"/>
            <a:ext cx="4204692" cy="3017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9D9FB3-44EC-4D3B-A233-DABF3DC1215A}"/>
              </a:ext>
            </a:extLst>
          </p:cNvPr>
          <p:cNvSpPr txBox="1"/>
          <p:nvPr/>
        </p:nvSpPr>
        <p:spPr>
          <a:xfrm>
            <a:off x="6592308" y="5637129"/>
            <a:ext cx="4521200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63500"/>
                </a:solidFill>
              </a:rPr>
              <a:t>LÊ CHÂN</a:t>
            </a:r>
            <a:endParaRPr lang="en-US" sz="4400" b="1" dirty="0">
              <a:solidFill>
                <a:srgbClr val="4635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1945E30-05A3-4C2E-B5C9-6A80A98D43AD}"/>
              </a:ext>
            </a:extLst>
          </p:cNvPr>
          <p:cNvSpPr/>
          <p:nvPr/>
        </p:nvSpPr>
        <p:spPr>
          <a:xfrm>
            <a:off x="6146495" y="1785607"/>
            <a:ext cx="5029201" cy="3735198"/>
          </a:xfrm>
          <a:prstGeom prst="frame">
            <a:avLst>
              <a:gd name="adj1" fmla="val 7463"/>
            </a:avLst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0506" y="2879705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78" y="1282408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3634" y="444314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772" y="5505521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17364" y="706256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5382" y="5242053"/>
            <a:ext cx="1990480" cy="199048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877821F-2C37-4A0F-9763-801A3000690C}"/>
              </a:ext>
            </a:extLst>
          </p:cNvPr>
          <p:cNvCxnSpPr>
            <a:cxnSpLocks/>
          </p:cNvCxnSpPr>
          <p:nvPr/>
        </p:nvCxnSpPr>
        <p:spPr>
          <a:xfrm>
            <a:off x="7771005" y="6489850"/>
            <a:ext cx="20891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91893" y="1621349"/>
            <a:ext cx="3747331" cy="374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9070" y="5923909"/>
            <a:ext cx="13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ĐÁP ÁN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16463" y="2200985"/>
            <a:ext cx="4053665" cy="2973928"/>
          </a:xfrm>
          <a:prstGeom prst="rect">
            <a:avLst/>
          </a:prstGeom>
        </p:spPr>
      </p:pic>
      <p:sp>
        <p:nvSpPr>
          <p:cNvPr id="7" name="Action Button: Return 6">
            <a:hlinkClick r:id="rId26" action="ppaction://hlinksldjump" highlightClick="1"/>
          </p:cNvPr>
          <p:cNvSpPr/>
          <p:nvPr/>
        </p:nvSpPr>
        <p:spPr>
          <a:xfrm>
            <a:off x="10797000" y="5923909"/>
            <a:ext cx="939710" cy="692505"/>
          </a:xfrm>
          <a:prstGeom prst="actionButtonRetur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66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27">
            <a:extLst>
              <a:ext uri="{FF2B5EF4-FFF2-40B4-BE49-F238E27FC236}">
                <a16:creationId xmlns="" xmlns:a16="http://schemas.microsoft.com/office/drawing/2014/main" id="{54B3E099-1B72-4ADB-9A48-DF69EB5CC098}"/>
              </a:ext>
            </a:extLst>
          </p:cNvPr>
          <p:cNvSpPr/>
          <p:nvPr/>
        </p:nvSpPr>
        <p:spPr>
          <a:xfrm>
            <a:off x="6204043" y="1439714"/>
            <a:ext cx="239828" cy="244964"/>
          </a:xfrm>
          <a:custGeom>
            <a:avLst/>
            <a:gdLst/>
            <a:ahLst/>
            <a:cxnLst/>
            <a:rect l="l" t="t" r="r" b="b"/>
            <a:pathLst>
              <a:path w="6864" h="7011" extrusionOk="0">
                <a:moveTo>
                  <a:pt x="6688" y="1"/>
                </a:moveTo>
                <a:cubicBezTo>
                  <a:pt x="6645" y="1"/>
                  <a:pt x="6602" y="18"/>
                  <a:pt x="6570" y="53"/>
                </a:cubicBezTo>
                <a:cubicBezTo>
                  <a:pt x="4871" y="1910"/>
                  <a:pt x="4268" y="4722"/>
                  <a:pt x="4069" y="6071"/>
                </a:cubicBezTo>
                <a:cubicBezTo>
                  <a:pt x="3145" y="3746"/>
                  <a:pt x="395" y="2219"/>
                  <a:pt x="266" y="2148"/>
                </a:cubicBezTo>
                <a:cubicBezTo>
                  <a:pt x="240" y="2132"/>
                  <a:pt x="212" y="2125"/>
                  <a:pt x="184" y="2125"/>
                </a:cubicBezTo>
                <a:cubicBezTo>
                  <a:pt x="127" y="2125"/>
                  <a:pt x="72" y="2154"/>
                  <a:pt x="43" y="2207"/>
                </a:cubicBezTo>
                <a:cubicBezTo>
                  <a:pt x="0" y="2287"/>
                  <a:pt x="32" y="2386"/>
                  <a:pt x="114" y="2427"/>
                </a:cubicBezTo>
                <a:cubicBezTo>
                  <a:pt x="147" y="2445"/>
                  <a:pt x="3464" y="4288"/>
                  <a:pt x="3979" y="6884"/>
                </a:cubicBezTo>
                <a:cubicBezTo>
                  <a:pt x="3995" y="6957"/>
                  <a:pt x="4059" y="7011"/>
                  <a:pt x="4135" y="7011"/>
                </a:cubicBezTo>
                <a:lnTo>
                  <a:pt x="4146" y="7011"/>
                </a:lnTo>
                <a:cubicBezTo>
                  <a:pt x="4226" y="7007"/>
                  <a:pt x="4289" y="6944"/>
                  <a:pt x="4294" y="6864"/>
                </a:cubicBezTo>
                <a:cubicBezTo>
                  <a:pt x="4297" y="6822"/>
                  <a:pt x="4623" y="2654"/>
                  <a:pt x="6805" y="268"/>
                </a:cubicBezTo>
                <a:cubicBezTo>
                  <a:pt x="6864" y="203"/>
                  <a:pt x="6860" y="102"/>
                  <a:pt x="6794" y="42"/>
                </a:cubicBezTo>
                <a:cubicBezTo>
                  <a:pt x="6764" y="15"/>
                  <a:pt x="6726" y="1"/>
                  <a:pt x="6688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16;p27">
            <a:extLst>
              <a:ext uri="{FF2B5EF4-FFF2-40B4-BE49-F238E27FC236}">
                <a16:creationId xmlns="" xmlns:a16="http://schemas.microsoft.com/office/drawing/2014/main" id="{638DCDFE-9B00-4AA0-AB03-0C90E768F178}"/>
              </a:ext>
            </a:extLst>
          </p:cNvPr>
          <p:cNvSpPr/>
          <p:nvPr/>
        </p:nvSpPr>
        <p:spPr>
          <a:xfrm>
            <a:off x="5173278" y="4709120"/>
            <a:ext cx="222428" cy="240247"/>
          </a:xfrm>
          <a:custGeom>
            <a:avLst/>
            <a:gdLst/>
            <a:ahLst/>
            <a:cxnLst/>
            <a:rect l="l" t="t" r="r" b="b"/>
            <a:pathLst>
              <a:path w="6366" h="6876" extrusionOk="0">
                <a:moveTo>
                  <a:pt x="3055" y="0"/>
                </a:moveTo>
                <a:cubicBezTo>
                  <a:pt x="2969" y="0"/>
                  <a:pt x="2897" y="67"/>
                  <a:pt x="2895" y="154"/>
                </a:cubicBezTo>
                <a:cubicBezTo>
                  <a:pt x="2774" y="3382"/>
                  <a:pt x="80" y="6581"/>
                  <a:pt x="53" y="6614"/>
                </a:cubicBezTo>
                <a:cubicBezTo>
                  <a:pt x="1" y="6674"/>
                  <a:pt x="2" y="6763"/>
                  <a:pt x="56" y="6823"/>
                </a:cubicBezTo>
                <a:cubicBezTo>
                  <a:pt x="64" y="6833"/>
                  <a:pt x="74" y="6840"/>
                  <a:pt x="85" y="6848"/>
                </a:cubicBezTo>
                <a:cubicBezTo>
                  <a:pt x="112" y="6867"/>
                  <a:pt x="143" y="6876"/>
                  <a:pt x="174" y="6876"/>
                </a:cubicBezTo>
                <a:cubicBezTo>
                  <a:pt x="205" y="6876"/>
                  <a:pt x="236" y="6867"/>
                  <a:pt x="263" y="6848"/>
                </a:cubicBezTo>
                <a:cubicBezTo>
                  <a:pt x="1186" y="6221"/>
                  <a:pt x="2371" y="6039"/>
                  <a:pt x="3435" y="6039"/>
                </a:cubicBezTo>
                <a:cubicBezTo>
                  <a:pt x="4893" y="6039"/>
                  <a:pt x="6124" y="6381"/>
                  <a:pt x="6145" y="6387"/>
                </a:cubicBezTo>
                <a:cubicBezTo>
                  <a:pt x="6160" y="6391"/>
                  <a:pt x="6175" y="6393"/>
                  <a:pt x="6189" y="6393"/>
                </a:cubicBezTo>
                <a:cubicBezTo>
                  <a:pt x="6259" y="6393"/>
                  <a:pt x="6322" y="6347"/>
                  <a:pt x="6341" y="6278"/>
                </a:cubicBezTo>
                <a:cubicBezTo>
                  <a:pt x="6365" y="6193"/>
                  <a:pt x="6317" y="6105"/>
                  <a:pt x="6233" y="6081"/>
                </a:cubicBezTo>
                <a:cubicBezTo>
                  <a:pt x="6144" y="6057"/>
                  <a:pt x="4911" y="5714"/>
                  <a:pt x="3440" y="5714"/>
                </a:cubicBezTo>
                <a:cubicBezTo>
                  <a:pt x="2572" y="5714"/>
                  <a:pt x="1621" y="5833"/>
                  <a:pt x="772" y="6207"/>
                </a:cubicBezTo>
                <a:cubicBezTo>
                  <a:pt x="1576" y="5106"/>
                  <a:pt x="3119" y="2680"/>
                  <a:pt x="3212" y="166"/>
                </a:cubicBezTo>
                <a:cubicBezTo>
                  <a:pt x="3216" y="78"/>
                  <a:pt x="3148" y="4"/>
                  <a:pt x="3060" y="0"/>
                </a:cubicBezTo>
                <a:cubicBezTo>
                  <a:pt x="3058" y="0"/>
                  <a:pt x="3056" y="0"/>
                  <a:pt x="3055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7;p27">
            <a:extLst>
              <a:ext uri="{FF2B5EF4-FFF2-40B4-BE49-F238E27FC236}">
                <a16:creationId xmlns="" xmlns:a16="http://schemas.microsoft.com/office/drawing/2014/main" id="{FF9FAF39-ADC3-4534-B3E0-3295D8CCA6ED}"/>
              </a:ext>
            </a:extLst>
          </p:cNvPr>
          <p:cNvSpPr/>
          <p:nvPr/>
        </p:nvSpPr>
        <p:spPr>
          <a:xfrm>
            <a:off x="4315116" y="4652692"/>
            <a:ext cx="216838" cy="254293"/>
          </a:xfrm>
          <a:custGeom>
            <a:avLst/>
            <a:gdLst/>
            <a:ahLst/>
            <a:cxnLst/>
            <a:rect l="l" t="t" r="r" b="b"/>
            <a:pathLst>
              <a:path w="6206" h="7278" extrusionOk="0">
                <a:moveTo>
                  <a:pt x="4318" y="0"/>
                </a:moveTo>
                <a:cubicBezTo>
                  <a:pt x="4240" y="0"/>
                  <a:pt x="4172" y="58"/>
                  <a:pt x="4158" y="136"/>
                </a:cubicBezTo>
                <a:cubicBezTo>
                  <a:pt x="3812" y="2630"/>
                  <a:pt x="4907" y="5286"/>
                  <a:pt x="5506" y="6512"/>
                </a:cubicBezTo>
                <a:cubicBezTo>
                  <a:pt x="4078" y="5554"/>
                  <a:pt x="2150" y="5396"/>
                  <a:pt x="1038" y="5396"/>
                </a:cubicBezTo>
                <a:cubicBezTo>
                  <a:pt x="533" y="5396"/>
                  <a:pt x="197" y="5428"/>
                  <a:pt x="151" y="5433"/>
                </a:cubicBezTo>
                <a:cubicBezTo>
                  <a:pt x="64" y="5442"/>
                  <a:pt x="1" y="5520"/>
                  <a:pt x="10" y="5608"/>
                </a:cubicBezTo>
                <a:cubicBezTo>
                  <a:pt x="20" y="5689"/>
                  <a:pt x="88" y="5750"/>
                  <a:pt x="168" y="5750"/>
                </a:cubicBezTo>
                <a:cubicBezTo>
                  <a:pt x="173" y="5750"/>
                  <a:pt x="178" y="5750"/>
                  <a:pt x="183" y="5749"/>
                </a:cubicBezTo>
                <a:cubicBezTo>
                  <a:pt x="194" y="5748"/>
                  <a:pt x="505" y="5718"/>
                  <a:pt x="989" y="5718"/>
                </a:cubicBezTo>
                <a:cubicBezTo>
                  <a:pt x="2212" y="5718"/>
                  <a:pt x="4537" y="5909"/>
                  <a:pt x="5894" y="7232"/>
                </a:cubicBezTo>
                <a:cubicBezTo>
                  <a:pt x="5920" y="7257"/>
                  <a:pt x="5953" y="7273"/>
                  <a:pt x="5989" y="7277"/>
                </a:cubicBezTo>
                <a:cubicBezTo>
                  <a:pt x="5994" y="7277"/>
                  <a:pt x="6000" y="7278"/>
                  <a:pt x="6006" y="7278"/>
                </a:cubicBezTo>
                <a:cubicBezTo>
                  <a:pt x="6126" y="7278"/>
                  <a:pt x="6206" y="7146"/>
                  <a:pt x="6143" y="7038"/>
                </a:cubicBezTo>
                <a:cubicBezTo>
                  <a:pt x="6122" y="7001"/>
                  <a:pt x="4028" y="3380"/>
                  <a:pt x="4474" y="180"/>
                </a:cubicBezTo>
                <a:cubicBezTo>
                  <a:pt x="4486" y="93"/>
                  <a:pt x="4426" y="13"/>
                  <a:pt x="4338" y="1"/>
                </a:cubicBezTo>
                <a:cubicBezTo>
                  <a:pt x="4331" y="1"/>
                  <a:pt x="4325" y="0"/>
                  <a:pt x="4318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8;p27">
            <a:extLst>
              <a:ext uri="{FF2B5EF4-FFF2-40B4-BE49-F238E27FC236}">
                <a16:creationId xmlns="" xmlns:a16="http://schemas.microsoft.com/office/drawing/2014/main" id="{2539FCD2-2CE1-4AB6-97B8-E67C9A26490B}"/>
              </a:ext>
            </a:extLst>
          </p:cNvPr>
          <p:cNvSpPr/>
          <p:nvPr/>
        </p:nvSpPr>
        <p:spPr>
          <a:xfrm>
            <a:off x="760731" y="3524773"/>
            <a:ext cx="223476" cy="173407"/>
          </a:xfrm>
          <a:custGeom>
            <a:avLst/>
            <a:gdLst/>
            <a:ahLst/>
            <a:cxnLst/>
            <a:rect l="l" t="t" r="r" b="b"/>
            <a:pathLst>
              <a:path w="6396" h="4963" extrusionOk="0">
                <a:moveTo>
                  <a:pt x="2845" y="1"/>
                </a:moveTo>
                <a:cubicBezTo>
                  <a:pt x="2782" y="1"/>
                  <a:pt x="2722" y="38"/>
                  <a:pt x="2697" y="100"/>
                </a:cubicBezTo>
                <a:cubicBezTo>
                  <a:pt x="2087" y="1614"/>
                  <a:pt x="101" y="4285"/>
                  <a:pt x="81" y="4313"/>
                </a:cubicBezTo>
                <a:cubicBezTo>
                  <a:pt x="0" y="4421"/>
                  <a:pt x="82" y="4567"/>
                  <a:pt x="207" y="4567"/>
                </a:cubicBezTo>
                <a:cubicBezTo>
                  <a:pt x="219" y="4567"/>
                  <a:pt x="233" y="4565"/>
                  <a:pt x="246" y="4562"/>
                </a:cubicBezTo>
                <a:cubicBezTo>
                  <a:pt x="788" y="4429"/>
                  <a:pt x="1393" y="4378"/>
                  <a:pt x="2004" y="4378"/>
                </a:cubicBezTo>
                <a:cubicBezTo>
                  <a:pt x="4048" y="4378"/>
                  <a:pt x="6160" y="4951"/>
                  <a:pt x="6187" y="4958"/>
                </a:cubicBezTo>
                <a:cubicBezTo>
                  <a:pt x="6200" y="4962"/>
                  <a:pt x="6213" y="4963"/>
                  <a:pt x="6226" y="4963"/>
                </a:cubicBezTo>
                <a:cubicBezTo>
                  <a:pt x="6227" y="4963"/>
                  <a:pt x="6228" y="4963"/>
                  <a:pt x="6229" y="4963"/>
                </a:cubicBezTo>
                <a:cubicBezTo>
                  <a:pt x="6307" y="4963"/>
                  <a:pt x="6373" y="4904"/>
                  <a:pt x="6384" y="4828"/>
                </a:cubicBezTo>
                <a:cubicBezTo>
                  <a:pt x="6396" y="4749"/>
                  <a:pt x="6348" y="4674"/>
                  <a:pt x="6272" y="4652"/>
                </a:cubicBezTo>
                <a:cubicBezTo>
                  <a:pt x="6159" y="4620"/>
                  <a:pt x="4082" y="4058"/>
                  <a:pt x="2023" y="4058"/>
                </a:cubicBezTo>
                <a:cubicBezTo>
                  <a:pt x="1532" y="4058"/>
                  <a:pt x="1042" y="4090"/>
                  <a:pt x="581" y="4168"/>
                </a:cubicBezTo>
                <a:cubicBezTo>
                  <a:pt x="1139" y="3395"/>
                  <a:pt x="2491" y="1465"/>
                  <a:pt x="2992" y="219"/>
                </a:cubicBezTo>
                <a:cubicBezTo>
                  <a:pt x="3025" y="137"/>
                  <a:pt x="2985" y="45"/>
                  <a:pt x="2904" y="12"/>
                </a:cubicBezTo>
                <a:cubicBezTo>
                  <a:pt x="2885" y="4"/>
                  <a:pt x="2864" y="1"/>
                  <a:pt x="2845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EE87B1-F853-4EC1-AB3F-31B102FE89D4}"/>
              </a:ext>
            </a:extLst>
          </p:cNvPr>
          <p:cNvSpPr txBox="1"/>
          <p:nvPr/>
        </p:nvSpPr>
        <p:spPr>
          <a:xfrm>
            <a:off x="1044951" y="236354"/>
            <a:ext cx="9959987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800" b="1" dirty="0"/>
              <a:t>Nhân dân Hải Phòng đã anh dũng tích cực tham gia vào cuộc khởi nghĩa nào do hai vị nữ tướng lãnh đạo?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4E7AC-EC2D-43F4-80E7-775ADD2CFE55}"/>
              </a:ext>
            </a:extLst>
          </p:cNvPr>
          <p:cNvSpPr/>
          <p:nvPr/>
        </p:nvSpPr>
        <p:spPr>
          <a:xfrm>
            <a:off x="6592308" y="2157021"/>
            <a:ext cx="4204692" cy="3017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9D9FB3-44EC-4D3B-A233-DABF3DC1215A}"/>
              </a:ext>
            </a:extLst>
          </p:cNvPr>
          <p:cNvSpPr txBox="1"/>
          <p:nvPr/>
        </p:nvSpPr>
        <p:spPr>
          <a:xfrm>
            <a:off x="5784132" y="5581390"/>
            <a:ext cx="5965388" cy="67762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  <a:tabLst>
                <a:tab pos="451485" algn="l"/>
              </a:tabLst>
            </a:pPr>
            <a:r>
              <a:rPr lang="en-US" sz="3200" b="1" dirty="0" smtClean="0"/>
              <a:t>KHỞI NGHĨA HAI BÀ TRƯNG.</a:t>
            </a:r>
            <a:endParaRPr 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1945E30-05A3-4C2E-B5C9-6A80A98D43AD}"/>
              </a:ext>
            </a:extLst>
          </p:cNvPr>
          <p:cNvSpPr/>
          <p:nvPr/>
        </p:nvSpPr>
        <p:spPr>
          <a:xfrm>
            <a:off x="6146495" y="1785607"/>
            <a:ext cx="5029201" cy="3735198"/>
          </a:xfrm>
          <a:prstGeom prst="frame">
            <a:avLst>
              <a:gd name="adj1" fmla="val 7463"/>
            </a:avLst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0506" y="2879705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78" y="1282408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3634" y="444314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772" y="5505521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17364" y="706256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5382" y="5242053"/>
            <a:ext cx="1990480" cy="199048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877821F-2C37-4A0F-9763-801A3000690C}"/>
              </a:ext>
            </a:extLst>
          </p:cNvPr>
          <p:cNvCxnSpPr>
            <a:cxnSpLocks/>
          </p:cNvCxnSpPr>
          <p:nvPr/>
        </p:nvCxnSpPr>
        <p:spPr>
          <a:xfrm>
            <a:off x="7895696" y="6603428"/>
            <a:ext cx="20891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45221" y="1695767"/>
            <a:ext cx="3747331" cy="374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9070" y="5923909"/>
            <a:ext cx="13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ĐÁP ÁN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22022" y="2169746"/>
            <a:ext cx="4148106" cy="3005167"/>
          </a:xfrm>
          <a:prstGeom prst="rect">
            <a:avLst/>
          </a:prstGeom>
        </p:spPr>
      </p:pic>
      <p:sp>
        <p:nvSpPr>
          <p:cNvPr id="27" name="Action Button: Return 26">
            <a:hlinkClick r:id="rId26" action="ppaction://hlinksldjump" highlightClick="1"/>
          </p:cNvPr>
          <p:cNvSpPr/>
          <p:nvPr/>
        </p:nvSpPr>
        <p:spPr>
          <a:xfrm>
            <a:off x="11073742" y="5852486"/>
            <a:ext cx="939710" cy="692505"/>
          </a:xfrm>
          <a:prstGeom prst="actionButtonRetur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3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27">
            <a:extLst>
              <a:ext uri="{FF2B5EF4-FFF2-40B4-BE49-F238E27FC236}">
                <a16:creationId xmlns="" xmlns:a16="http://schemas.microsoft.com/office/drawing/2014/main" id="{54B3E099-1B72-4ADB-9A48-DF69EB5CC098}"/>
              </a:ext>
            </a:extLst>
          </p:cNvPr>
          <p:cNvSpPr/>
          <p:nvPr/>
        </p:nvSpPr>
        <p:spPr>
          <a:xfrm>
            <a:off x="343076" y="2061046"/>
            <a:ext cx="239828" cy="244964"/>
          </a:xfrm>
          <a:custGeom>
            <a:avLst/>
            <a:gdLst/>
            <a:ahLst/>
            <a:cxnLst/>
            <a:rect l="l" t="t" r="r" b="b"/>
            <a:pathLst>
              <a:path w="6864" h="7011" extrusionOk="0">
                <a:moveTo>
                  <a:pt x="6688" y="1"/>
                </a:moveTo>
                <a:cubicBezTo>
                  <a:pt x="6645" y="1"/>
                  <a:pt x="6602" y="18"/>
                  <a:pt x="6570" y="53"/>
                </a:cubicBezTo>
                <a:cubicBezTo>
                  <a:pt x="4871" y="1910"/>
                  <a:pt x="4268" y="4722"/>
                  <a:pt x="4069" y="6071"/>
                </a:cubicBezTo>
                <a:cubicBezTo>
                  <a:pt x="3145" y="3746"/>
                  <a:pt x="395" y="2219"/>
                  <a:pt x="266" y="2148"/>
                </a:cubicBezTo>
                <a:cubicBezTo>
                  <a:pt x="240" y="2132"/>
                  <a:pt x="212" y="2125"/>
                  <a:pt x="184" y="2125"/>
                </a:cubicBezTo>
                <a:cubicBezTo>
                  <a:pt x="127" y="2125"/>
                  <a:pt x="72" y="2154"/>
                  <a:pt x="43" y="2207"/>
                </a:cubicBezTo>
                <a:cubicBezTo>
                  <a:pt x="0" y="2287"/>
                  <a:pt x="32" y="2386"/>
                  <a:pt x="114" y="2427"/>
                </a:cubicBezTo>
                <a:cubicBezTo>
                  <a:pt x="147" y="2445"/>
                  <a:pt x="3464" y="4288"/>
                  <a:pt x="3979" y="6884"/>
                </a:cubicBezTo>
                <a:cubicBezTo>
                  <a:pt x="3995" y="6957"/>
                  <a:pt x="4059" y="7011"/>
                  <a:pt x="4135" y="7011"/>
                </a:cubicBezTo>
                <a:lnTo>
                  <a:pt x="4146" y="7011"/>
                </a:lnTo>
                <a:cubicBezTo>
                  <a:pt x="4226" y="7007"/>
                  <a:pt x="4289" y="6944"/>
                  <a:pt x="4294" y="6864"/>
                </a:cubicBezTo>
                <a:cubicBezTo>
                  <a:pt x="4297" y="6822"/>
                  <a:pt x="4623" y="2654"/>
                  <a:pt x="6805" y="268"/>
                </a:cubicBezTo>
                <a:cubicBezTo>
                  <a:pt x="6864" y="203"/>
                  <a:pt x="6860" y="102"/>
                  <a:pt x="6794" y="42"/>
                </a:cubicBezTo>
                <a:cubicBezTo>
                  <a:pt x="6764" y="15"/>
                  <a:pt x="6726" y="1"/>
                  <a:pt x="6688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16;p27">
            <a:extLst>
              <a:ext uri="{FF2B5EF4-FFF2-40B4-BE49-F238E27FC236}">
                <a16:creationId xmlns="" xmlns:a16="http://schemas.microsoft.com/office/drawing/2014/main" id="{638DCDFE-9B00-4AA0-AB03-0C90E768F178}"/>
              </a:ext>
            </a:extLst>
          </p:cNvPr>
          <p:cNvSpPr/>
          <p:nvPr/>
        </p:nvSpPr>
        <p:spPr>
          <a:xfrm>
            <a:off x="5173278" y="4709120"/>
            <a:ext cx="222428" cy="240247"/>
          </a:xfrm>
          <a:custGeom>
            <a:avLst/>
            <a:gdLst/>
            <a:ahLst/>
            <a:cxnLst/>
            <a:rect l="l" t="t" r="r" b="b"/>
            <a:pathLst>
              <a:path w="6366" h="6876" extrusionOk="0">
                <a:moveTo>
                  <a:pt x="3055" y="0"/>
                </a:moveTo>
                <a:cubicBezTo>
                  <a:pt x="2969" y="0"/>
                  <a:pt x="2897" y="67"/>
                  <a:pt x="2895" y="154"/>
                </a:cubicBezTo>
                <a:cubicBezTo>
                  <a:pt x="2774" y="3382"/>
                  <a:pt x="80" y="6581"/>
                  <a:pt x="53" y="6614"/>
                </a:cubicBezTo>
                <a:cubicBezTo>
                  <a:pt x="1" y="6674"/>
                  <a:pt x="2" y="6763"/>
                  <a:pt x="56" y="6823"/>
                </a:cubicBezTo>
                <a:cubicBezTo>
                  <a:pt x="64" y="6833"/>
                  <a:pt x="74" y="6840"/>
                  <a:pt x="85" y="6848"/>
                </a:cubicBezTo>
                <a:cubicBezTo>
                  <a:pt x="112" y="6867"/>
                  <a:pt x="143" y="6876"/>
                  <a:pt x="174" y="6876"/>
                </a:cubicBezTo>
                <a:cubicBezTo>
                  <a:pt x="205" y="6876"/>
                  <a:pt x="236" y="6867"/>
                  <a:pt x="263" y="6848"/>
                </a:cubicBezTo>
                <a:cubicBezTo>
                  <a:pt x="1186" y="6221"/>
                  <a:pt x="2371" y="6039"/>
                  <a:pt x="3435" y="6039"/>
                </a:cubicBezTo>
                <a:cubicBezTo>
                  <a:pt x="4893" y="6039"/>
                  <a:pt x="6124" y="6381"/>
                  <a:pt x="6145" y="6387"/>
                </a:cubicBezTo>
                <a:cubicBezTo>
                  <a:pt x="6160" y="6391"/>
                  <a:pt x="6175" y="6393"/>
                  <a:pt x="6189" y="6393"/>
                </a:cubicBezTo>
                <a:cubicBezTo>
                  <a:pt x="6259" y="6393"/>
                  <a:pt x="6322" y="6347"/>
                  <a:pt x="6341" y="6278"/>
                </a:cubicBezTo>
                <a:cubicBezTo>
                  <a:pt x="6365" y="6193"/>
                  <a:pt x="6317" y="6105"/>
                  <a:pt x="6233" y="6081"/>
                </a:cubicBezTo>
                <a:cubicBezTo>
                  <a:pt x="6144" y="6057"/>
                  <a:pt x="4911" y="5714"/>
                  <a:pt x="3440" y="5714"/>
                </a:cubicBezTo>
                <a:cubicBezTo>
                  <a:pt x="2572" y="5714"/>
                  <a:pt x="1621" y="5833"/>
                  <a:pt x="772" y="6207"/>
                </a:cubicBezTo>
                <a:cubicBezTo>
                  <a:pt x="1576" y="5106"/>
                  <a:pt x="3119" y="2680"/>
                  <a:pt x="3212" y="166"/>
                </a:cubicBezTo>
                <a:cubicBezTo>
                  <a:pt x="3216" y="78"/>
                  <a:pt x="3148" y="4"/>
                  <a:pt x="3060" y="0"/>
                </a:cubicBezTo>
                <a:cubicBezTo>
                  <a:pt x="3058" y="0"/>
                  <a:pt x="3056" y="0"/>
                  <a:pt x="3055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7;p27">
            <a:extLst>
              <a:ext uri="{FF2B5EF4-FFF2-40B4-BE49-F238E27FC236}">
                <a16:creationId xmlns="" xmlns:a16="http://schemas.microsoft.com/office/drawing/2014/main" id="{FF9FAF39-ADC3-4534-B3E0-3295D8CCA6ED}"/>
              </a:ext>
            </a:extLst>
          </p:cNvPr>
          <p:cNvSpPr/>
          <p:nvPr/>
        </p:nvSpPr>
        <p:spPr>
          <a:xfrm>
            <a:off x="4315116" y="4652692"/>
            <a:ext cx="216838" cy="254293"/>
          </a:xfrm>
          <a:custGeom>
            <a:avLst/>
            <a:gdLst/>
            <a:ahLst/>
            <a:cxnLst/>
            <a:rect l="l" t="t" r="r" b="b"/>
            <a:pathLst>
              <a:path w="6206" h="7278" extrusionOk="0">
                <a:moveTo>
                  <a:pt x="4318" y="0"/>
                </a:moveTo>
                <a:cubicBezTo>
                  <a:pt x="4240" y="0"/>
                  <a:pt x="4172" y="58"/>
                  <a:pt x="4158" y="136"/>
                </a:cubicBezTo>
                <a:cubicBezTo>
                  <a:pt x="3812" y="2630"/>
                  <a:pt x="4907" y="5286"/>
                  <a:pt x="5506" y="6512"/>
                </a:cubicBezTo>
                <a:cubicBezTo>
                  <a:pt x="4078" y="5554"/>
                  <a:pt x="2150" y="5396"/>
                  <a:pt x="1038" y="5396"/>
                </a:cubicBezTo>
                <a:cubicBezTo>
                  <a:pt x="533" y="5396"/>
                  <a:pt x="197" y="5428"/>
                  <a:pt x="151" y="5433"/>
                </a:cubicBezTo>
                <a:cubicBezTo>
                  <a:pt x="64" y="5442"/>
                  <a:pt x="1" y="5520"/>
                  <a:pt x="10" y="5608"/>
                </a:cubicBezTo>
                <a:cubicBezTo>
                  <a:pt x="20" y="5689"/>
                  <a:pt x="88" y="5750"/>
                  <a:pt x="168" y="5750"/>
                </a:cubicBezTo>
                <a:cubicBezTo>
                  <a:pt x="173" y="5750"/>
                  <a:pt x="178" y="5750"/>
                  <a:pt x="183" y="5749"/>
                </a:cubicBezTo>
                <a:cubicBezTo>
                  <a:pt x="194" y="5748"/>
                  <a:pt x="505" y="5718"/>
                  <a:pt x="989" y="5718"/>
                </a:cubicBezTo>
                <a:cubicBezTo>
                  <a:pt x="2212" y="5718"/>
                  <a:pt x="4537" y="5909"/>
                  <a:pt x="5894" y="7232"/>
                </a:cubicBezTo>
                <a:cubicBezTo>
                  <a:pt x="5920" y="7257"/>
                  <a:pt x="5953" y="7273"/>
                  <a:pt x="5989" y="7277"/>
                </a:cubicBezTo>
                <a:cubicBezTo>
                  <a:pt x="5994" y="7277"/>
                  <a:pt x="6000" y="7278"/>
                  <a:pt x="6006" y="7278"/>
                </a:cubicBezTo>
                <a:cubicBezTo>
                  <a:pt x="6126" y="7278"/>
                  <a:pt x="6206" y="7146"/>
                  <a:pt x="6143" y="7038"/>
                </a:cubicBezTo>
                <a:cubicBezTo>
                  <a:pt x="6122" y="7001"/>
                  <a:pt x="4028" y="3380"/>
                  <a:pt x="4474" y="180"/>
                </a:cubicBezTo>
                <a:cubicBezTo>
                  <a:pt x="4486" y="93"/>
                  <a:pt x="4426" y="13"/>
                  <a:pt x="4338" y="1"/>
                </a:cubicBezTo>
                <a:cubicBezTo>
                  <a:pt x="4331" y="1"/>
                  <a:pt x="4325" y="0"/>
                  <a:pt x="4318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8;p27">
            <a:extLst>
              <a:ext uri="{FF2B5EF4-FFF2-40B4-BE49-F238E27FC236}">
                <a16:creationId xmlns="" xmlns:a16="http://schemas.microsoft.com/office/drawing/2014/main" id="{2539FCD2-2CE1-4AB6-97B8-E67C9A26490B}"/>
              </a:ext>
            </a:extLst>
          </p:cNvPr>
          <p:cNvSpPr/>
          <p:nvPr/>
        </p:nvSpPr>
        <p:spPr>
          <a:xfrm>
            <a:off x="760731" y="3524773"/>
            <a:ext cx="223476" cy="173407"/>
          </a:xfrm>
          <a:custGeom>
            <a:avLst/>
            <a:gdLst/>
            <a:ahLst/>
            <a:cxnLst/>
            <a:rect l="l" t="t" r="r" b="b"/>
            <a:pathLst>
              <a:path w="6396" h="4963" extrusionOk="0">
                <a:moveTo>
                  <a:pt x="2845" y="1"/>
                </a:moveTo>
                <a:cubicBezTo>
                  <a:pt x="2782" y="1"/>
                  <a:pt x="2722" y="38"/>
                  <a:pt x="2697" y="100"/>
                </a:cubicBezTo>
                <a:cubicBezTo>
                  <a:pt x="2087" y="1614"/>
                  <a:pt x="101" y="4285"/>
                  <a:pt x="81" y="4313"/>
                </a:cubicBezTo>
                <a:cubicBezTo>
                  <a:pt x="0" y="4421"/>
                  <a:pt x="82" y="4567"/>
                  <a:pt x="207" y="4567"/>
                </a:cubicBezTo>
                <a:cubicBezTo>
                  <a:pt x="219" y="4567"/>
                  <a:pt x="233" y="4565"/>
                  <a:pt x="246" y="4562"/>
                </a:cubicBezTo>
                <a:cubicBezTo>
                  <a:pt x="788" y="4429"/>
                  <a:pt x="1393" y="4378"/>
                  <a:pt x="2004" y="4378"/>
                </a:cubicBezTo>
                <a:cubicBezTo>
                  <a:pt x="4048" y="4378"/>
                  <a:pt x="6160" y="4951"/>
                  <a:pt x="6187" y="4958"/>
                </a:cubicBezTo>
                <a:cubicBezTo>
                  <a:pt x="6200" y="4962"/>
                  <a:pt x="6213" y="4963"/>
                  <a:pt x="6226" y="4963"/>
                </a:cubicBezTo>
                <a:cubicBezTo>
                  <a:pt x="6227" y="4963"/>
                  <a:pt x="6228" y="4963"/>
                  <a:pt x="6229" y="4963"/>
                </a:cubicBezTo>
                <a:cubicBezTo>
                  <a:pt x="6307" y="4963"/>
                  <a:pt x="6373" y="4904"/>
                  <a:pt x="6384" y="4828"/>
                </a:cubicBezTo>
                <a:cubicBezTo>
                  <a:pt x="6396" y="4749"/>
                  <a:pt x="6348" y="4674"/>
                  <a:pt x="6272" y="4652"/>
                </a:cubicBezTo>
                <a:cubicBezTo>
                  <a:pt x="6159" y="4620"/>
                  <a:pt x="4082" y="4058"/>
                  <a:pt x="2023" y="4058"/>
                </a:cubicBezTo>
                <a:cubicBezTo>
                  <a:pt x="1532" y="4058"/>
                  <a:pt x="1042" y="4090"/>
                  <a:pt x="581" y="4168"/>
                </a:cubicBezTo>
                <a:cubicBezTo>
                  <a:pt x="1139" y="3395"/>
                  <a:pt x="2491" y="1465"/>
                  <a:pt x="2992" y="219"/>
                </a:cubicBezTo>
                <a:cubicBezTo>
                  <a:pt x="3025" y="137"/>
                  <a:pt x="2985" y="45"/>
                  <a:pt x="2904" y="12"/>
                </a:cubicBezTo>
                <a:cubicBezTo>
                  <a:pt x="2885" y="4"/>
                  <a:pt x="2864" y="1"/>
                  <a:pt x="2845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EE87B1-F853-4EC1-AB3F-31B102FE89D4}"/>
              </a:ext>
            </a:extLst>
          </p:cNvPr>
          <p:cNvSpPr txBox="1"/>
          <p:nvPr/>
        </p:nvSpPr>
        <p:spPr>
          <a:xfrm>
            <a:off x="462990" y="129137"/>
            <a:ext cx="11609634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Câu</a:t>
            </a:r>
            <a:r>
              <a:rPr lang="en-US" sz="2800" b="1" dirty="0" smtClean="0"/>
              <a:t> 3:  </a:t>
            </a:r>
          </a:p>
          <a:p>
            <a:pPr algn="ctr"/>
            <a:r>
              <a:rPr lang="en-US" sz="2800" b="1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b="1" dirty="0" smtClean="0">
                <a:solidFill>
                  <a:srgbClr val="20212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con </a:t>
            </a:r>
            <a:r>
              <a:rPr lang="en-US" sz="2800" b="1" dirty="0" err="1">
                <a:solidFill>
                  <a:srgbClr val="20212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rgbClr val="20212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20212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ở Hải Phòng khiến cho kẻ thù xâm lược ba lần  thất bại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4E7AC-EC2D-43F4-80E7-775ADD2CFE55}"/>
              </a:ext>
            </a:extLst>
          </p:cNvPr>
          <p:cNvSpPr/>
          <p:nvPr/>
        </p:nvSpPr>
        <p:spPr>
          <a:xfrm>
            <a:off x="6592308" y="2157021"/>
            <a:ext cx="4204692" cy="3017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9D9FB3-44EC-4D3B-A233-DABF3DC1215A}"/>
              </a:ext>
            </a:extLst>
          </p:cNvPr>
          <p:cNvSpPr txBox="1"/>
          <p:nvPr/>
        </p:nvSpPr>
        <p:spPr>
          <a:xfrm>
            <a:off x="6512072" y="5761745"/>
            <a:ext cx="4521200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63500"/>
                </a:solidFill>
              </a:rPr>
              <a:t>BẠCH ĐẰNG</a:t>
            </a:r>
            <a:endParaRPr lang="en-US" sz="4000" b="1" dirty="0">
              <a:solidFill>
                <a:srgbClr val="4635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1945E30-05A3-4C2E-B5C9-6A80A98D43AD}"/>
              </a:ext>
            </a:extLst>
          </p:cNvPr>
          <p:cNvSpPr/>
          <p:nvPr/>
        </p:nvSpPr>
        <p:spPr>
          <a:xfrm>
            <a:off x="6146495" y="1785607"/>
            <a:ext cx="5029201" cy="3735198"/>
          </a:xfrm>
          <a:prstGeom prst="frame">
            <a:avLst>
              <a:gd name="adj1" fmla="val 7463"/>
            </a:avLst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0506" y="2879705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78" y="1282408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3634" y="444314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772" y="5505521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17364" y="706256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5382" y="5242053"/>
            <a:ext cx="1990480" cy="199048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877821F-2C37-4A0F-9763-801A3000690C}"/>
              </a:ext>
            </a:extLst>
          </p:cNvPr>
          <p:cNvCxnSpPr>
            <a:cxnSpLocks/>
          </p:cNvCxnSpPr>
          <p:nvPr/>
        </p:nvCxnSpPr>
        <p:spPr>
          <a:xfrm>
            <a:off x="7854133" y="6624210"/>
            <a:ext cx="20891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45221" y="1695767"/>
            <a:ext cx="3747331" cy="374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9070" y="5923909"/>
            <a:ext cx="13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ĐÁP ÁN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34616" y="2157021"/>
            <a:ext cx="4211407" cy="3017892"/>
          </a:xfrm>
          <a:prstGeom prst="rect">
            <a:avLst/>
          </a:prstGeom>
        </p:spPr>
      </p:pic>
      <p:sp>
        <p:nvSpPr>
          <p:cNvPr id="25" name="Action Button: Return 24">
            <a:hlinkClick r:id="rId26" action="ppaction://hlinksldjump" highlightClick="1"/>
          </p:cNvPr>
          <p:cNvSpPr/>
          <p:nvPr/>
        </p:nvSpPr>
        <p:spPr>
          <a:xfrm>
            <a:off x="10797000" y="5923909"/>
            <a:ext cx="939710" cy="692505"/>
          </a:xfrm>
          <a:prstGeom prst="actionButtonRetur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8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27">
            <a:extLst>
              <a:ext uri="{FF2B5EF4-FFF2-40B4-BE49-F238E27FC236}">
                <a16:creationId xmlns="" xmlns:a16="http://schemas.microsoft.com/office/drawing/2014/main" id="{54B3E099-1B72-4ADB-9A48-DF69EB5CC098}"/>
              </a:ext>
            </a:extLst>
          </p:cNvPr>
          <p:cNvSpPr/>
          <p:nvPr/>
        </p:nvSpPr>
        <p:spPr>
          <a:xfrm>
            <a:off x="6204043" y="1439714"/>
            <a:ext cx="239828" cy="244964"/>
          </a:xfrm>
          <a:custGeom>
            <a:avLst/>
            <a:gdLst/>
            <a:ahLst/>
            <a:cxnLst/>
            <a:rect l="l" t="t" r="r" b="b"/>
            <a:pathLst>
              <a:path w="6864" h="7011" extrusionOk="0">
                <a:moveTo>
                  <a:pt x="6688" y="1"/>
                </a:moveTo>
                <a:cubicBezTo>
                  <a:pt x="6645" y="1"/>
                  <a:pt x="6602" y="18"/>
                  <a:pt x="6570" y="53"/>
                </a:cubicBezTo>
                <a:cubicBezTo>
                  <a:pt x="4871" y="1910"/>
                  <a:pt x="4268" y="4722"/>
                  <a:pt x="4069" y="6071"/>
                </a:cubicBezTo>
                <a:cubicBezTo>
                  <a:pt x="3145" y="3746"/>
                  <a:pt x="395" y="2219"/>
                  <a:pt x="266" y="2148"/>
                </a:cubicBezTo>
                <a:cubicBezTo>
                  <a:pt x="240" y="2132"/>
                  <a:pt x="212" y="2125"/>
                  <a:pt x="184" y="2125"/>
                </a:cubicBezTo>
                <a:cubicBezTo>
                  <a:pt x="127" y="2125"/>
                  <a:pt x="72" y="2154"/>
                  <a:pt x="43" y="2207"/>
                </a:cubicBezTo>
                <a:cubicBezTo>
                  <a:pt x="0" y="2287"/>
                  <a:pt x="32" y="2386"/>
                  <a:pt x="114" y="2427"/>
                </a:cubicBezTo>
                <a:cubicBezTo>
                  <a:pt x="147" y="2445"/>
                  <a:pt x="3464" y="4288"/>
                  <a:pt x="3979" y="6884"/>
                </a:cubicBezTo>
                <a:cubicBezTo>
                  <a:pt x="3995" y="6957"/>
                  <a:pt x="4059" y="7011"/>
                  <a:pt x="4135" y="7011"/>
                </a:cubicBezTo>
                <a:lnTo>
                  <a:pt x="4146" y="7011"/>
                </a:lnTo>
                <a:cubicBezTo>
                  <a:pt x="4226" y="7007"/>
                  <a:pt x="4289" y="6944"/>
                  <a:pt x="4294" y="6864"/>
                </a:cubicBezTo>
                <a:cubicBezTo>
                  <a:pt x="4297" y="6822"/>
                  <a:pt x="4623" y="2654"/>
                  <a:pt x="6805" y="268"/>
                </a:cubicBezTo>
                <a:cubicBezTo>
                  <a:pt x="6864" y="203"/>
                  <a:pt x="6860" y="102"/>
                  <a:pt x="6794" y="42"/>
                </a:cubicBezTo>
                <a:cubicBezTo>
                  <a:pt x="6764" y="15"/>
                  <a:pt x="6726" y="1"/>
                  <a:pt x="6688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16;p27">
            <a:extLst>
              <a:ext uri="{FF2B5EF4-FFF2-40B4-BE49-F238E27FC236}">
                <a16:creationId xmlns="" xmlns:a16="http://schemas.microsoft.com/office/drawing/2014/main" id="{638DCDFE-9B00-4AA0-AB03-0C90E768F178}"/>
              </a:ext>
            </a:extLst>
          </p:cNvPr>
          <p:cNvSpPr/>
          <p:nvPr/>
        </p:nvSpPr>
        <p:spPr>
          <a:xfrm>
            <a:off x="5173278" y="4709120"/>
            <a:ext cx="222428" cy="240247"/>
          </a:xfrm>
          <a:custGeom>
            <a:avLst/>
            <a:gdLst/>
            <a:ahLst/>
            <a:cxnLst/>
            <a:rect l="l" t="t" r="r" b="b"/>
            <a:pathLst>
              <a:path w="6366" h="6876" extrusionOk="0">
                <a:moveTo>
                  <a:pt x="3055" y="0"/>
                </a:moveTo>
                <a:cubicBezTo>
                  <a:pt x="2969" y="0"/>
                  <a:pt x="2897" y="67"/>
                  <a:pt x="2895" y="154"/>
                </a:cubicBezTo>
                <a:cubicBezTo>
                  <a:pt x="2774" y="3382"/>
                  <a:pt x="80" y="6581"/>
                  <a:pt x="53" y="6614"/>
                </a:cubicBezTo>
                <a:cubicBezTo>
                  <a:pt x="1" y="6674"/>
                  <a:pt x="2" y="6763"/>
                  <a:pt x="56" y="6823"/>
                </a:cubicBezTo>
                <a:cubicBezTo>
                  <a:pt x="64" y="6833"/>
                  <a:pt x="74" y="6840"/>
                  <a:pt x="85" y="6848"/>
                </a:cubicBezTo>
                <a:cubicBezTo>
                  <a:pt x="112" y="6867"/>
                  <a:pt x="143" y="6876"/>
                  <a:pt x="174" y="6876"/>
                </a:cubicBezTo>
                <a:cubicBezTo>
                  <a:pt x="205" y="6876"/>
                  <a:pt x="236" y="6867"/>
                  <a:pt x="263" y="6848"/>
                </a:cubicBezTo>
                <a:cubicBezTo>
                  <a:pt x="1186" y="6221"/>
                  <a:pt x="2371" y="6039"/>
                  <a:pt x="3435" y="6039"/>
                </a:cubicBezTo>
                <a:cubicBezTo>
                  <a:pt x="4893" y="6039"/>
                  <a:pt x="6124" y="6381"/>
                  <a:pt x="6145" y="6387"/>
                </a:cubicBezTo>
                <a:cubicBezTo>
                  <a:pt x="6160" y="6391"/>
                  <a:pt x="6175" y="6393"/>
                  <a:pt x="6189" y="6393"/>
                </a:cubicBezTo>
                <a:cubicBezTo>
                  <a:pt x="6259" y="6393"/>
                  <a:pt x="6322" y="6347"/>
                  <a:pt x="6341" y="6278"/>
                </a:cubicBezTo>
                <a:cubicBezTo>
                  <a:pt x="6365" y="6193"/>
                  <a:pt x="6317" y="6105"/>
                  <a:pt x="6233" y="6081"/>
                </a:cubicBezTo>
                <a:cubicBezTo>
                  <a:pt x="6144" y="6057"/>
                  <a:pt x="4911" y="5714"/>
                  <a:pt x="3440" y="5714"/>
                </a:cubicBezTo>
                <a:cubicBezTo>
                  <a:pt x="2572" y="5714"/>
                  <a:pt x="1621" y="5833"/>
                  <a:pt x="772" y="6207"/>
                </a:cubicBezTo>
                <a:cubicBezTo>
                  <a:pt x="1576" y="5106"/>
                  <a:pt x="3119" y="2680"/>
                  <a:pt x="3212" y="166"/>
                </a:cubicBezTo>
                <a:cubicBezTo>
                  <a:pt x="3216" y="78"/>
                  <a:pt x="3148" y="4"/>
                  <a:pt x="3060" y="0"/>
                </a:cubicBezTo>
                <a:cubicBezTo>
                  <a:pt x="3058" y="0"/>
                  <a:pt x="3056" y="0"/>
                  <a:pt x="3055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7;p27">
            <a:extLst>
              <a:ext uri="{FF2B5EF4-FFF2-40B4-BE49-F238E27FC236}">
                <a16:creationId xmlns="" xmlns:a16="http://schemas.microsoft.com/office/drawing/2014/main" id="{FF9FAF39-ADC3-4534-B3E0-3295D8CCA6ED}"/>
              </a:ext>
            </a:extLst>
          </p:cNvPr>
          <p:cNvSpPr/>
          <p:nvPr/>
        </p:nvSpPr>
        <p:spPr>
          <a:xfrm>
            <a:off x="4315116" y="4652692"/>
            <a:ext cx="216838" cy="254293"/>
          </a:xfrm>
          <a:custGeom>
            <a:avLst/>
            <a:gdLst/>
            <a:ahLst/>
            <a:cxnLst/>
            <a:rect l="l" t="t" r="r" b="b"/>
            <a:pathLst>
              <a:path w="6206" h="7278" extrusionOk="0">
                <a:moveTo>
                  <a:pt x="4318" y="0"/>
                </a:moveTo>
                <a:cubicBezTo>
                  <a:pt x="4240" y="0"/>
                  <a:pt x="4172" y="58"/>
                  <a:pt x="4158" y="136"/>
                </a:cubicBezTo>
                <a:cubicBezTo>
                  <a:pt x="3812" y="2630"/>
                  <a:pt x="4907" y="5286"/>
                  <a:pt x="5506" y="6512"/>
                </a:cubicBezTo>
                <a:cubicBezTo>
                  <a:pt x="4078" y="5554"/>
                  <a:pt x="2150" y="5396"/>
                  <a:pt x="1038" y="5396"/>
                </a:cubicBezTo>
                <a:cubicBezTo>
                  <a:pt x="533" y="5396"/>
                  <a:pt x="197" y="5428"/>
                  <a:pt x="151" y="5433"/>
                </a:cubicBezTo>
                <a:cubicBezTo>
                  <a:pt x="64" y="5442"/>
                  <a:pt x="1" y="5520"/>
                  <a:pt x="10" y="5608"/>
                </a:cubicBezTo>
                <a:cubicBezTo>
                  <a:pt x="20" y="5689"/>
                  <a:pt x="88" y="5750"/>
                  <a:pt x="168" y="5750"/>
                </a:cubicBezTo>
                <a:cubicBezTo>
                  <a:pt x="173" y="5750"/>
                  <a:pt x="178" y="5750"/>
                  <a:pt x="183" y="5749"/>
                </a:cubicBezTo>
                <a:cubicBezTo>
                  <a:pt x="194" y="5748"/>
                  <a:pt x="505" y="5718"/>
                  <a:pt x="989" y="5718"/>
                </a:cubicBezTo>
                <a:cubicBezTo>
                  <a:pt x="2212" y="5718"/>
                  <a:pt x="4537" y="5909"/>
                  <a:pt x="5894" y="7232"/>
                </a:cubicBezTo>
                <a:cubicBezTo>
                  <a:pt x="5920" y="7257"/>
                  <a:pt x="5953" y="7273"/>
                  <a:pt x="5989" y="7277"/>
                </a:cubicBezTo>
                <a:cubicBezTo>
                  <a:pt x="5994" y="7277"/>
                  <a:pt x="6000" y="7278"/>
                  <a:pt x="6006" y="7278"/>
                </a:cubicBezTo>
                <a:cubicBezTo>
                  <a:pt x="6126" y="7278"/>
                  <a:pt x="6206" y="7146"/>
                  <a:pt x="6143" y="7038"/>
                </a:cubicBezTo>
                <a:cubicBezTo>
                  <a:pt x="6122" y="7001"/>
                  <a:pt x="4028" y="3380"/>
                  <a:pt x="4474" y="180"/>
                </a:cubicBezTo>
                <a:cubicBezTo>
                  <a:pt x="4486" y="93"/>
                  <a:pt x="4426" y="13"/>
                  <a:pt x="4338" y="1"/>
                </a:cubicBezTo>
                <a:cubicBezTo>
                  <a:pt x="4331" y="1"/>
                  <a:pt x="4325" y="0"/>
                  <a:pt x="4318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8;p27">
            <a:extLst>
              <a:ext uri="{FF2B5EF4-FFF2-40B4-BE49-F238E27FC236}">
                <a16:creationId xmlns="" xmlns:a16="http://schemas.microsoft.com/office/drawing/2014/main" id="{2539FCD2-2CE1-4AB6-97B8-E67C9A26490B}"/>
              </a:ext>
            </a:extLst>
          </p:cNvPr>
          <p:cNvSpPr/>
          <p:nvPr/>
        </p:nvSpPr>
        <p:spPr>
          <a:xfrm>
            <a:off x="760731" y="3524773"/>
            <a:ext cx="223476" cy="173407"/>
          </a:xfrm>
          <a:custGeom>
            <a:avLst/>
            <a:gdLst/>
            <a:ahLst/>
            <a:cxnLst/>
            <a:rect l="l" t="t" r="r" b="b"/>
            <a:pathLst>
              <a:path w="6396" h="4963" extrusionOk="0">
                <a:moveTo>
                  <a:pt x="2845" y="1"/>
                </a:moveTo>
                <a:cubicBezTo>
                  <a:pt x="2782" y="1"/>
                  <a:pt x="2722" y="38"/>
                  <a:pt x="2697" y="100"/>
                </a:cubicBezTo>
                <a:cubicBezTo>
                  <a:pt x="2087" y="1614"/>
                  <a:pt x="101" y="4285"/>
                  <a:pt x="81" y="4313"/>
                </a:cubicBezTo>
                <a:cubicBezTo>
                  <a:pt x="0" y="4421"/>
                  <a:pt x="82" y="4567"/>
                  <a:pt x="207" y="4567"/>
                </a:cubicBezTo>
                <a:cubicBezTo>
                  <a:pt x="219" y="4567"/>
                  <a:pt x="233" y="4565"/>
                  <a:pt x="246" y="4562"/>
                </a:cubicBezTo>
                <a:cubicBezTo>
                  <a:pt x="788" y="4429"/>
                  <a:pt x="1393" y="4378"/>
                  <a:pt x="2004" y="4378"/>
                </a:cubicBezTo>
                <a:cubicBezTo>
                  <a:pt x="4048" y="4378"/>
                  <a:pt x="6160" y="4951"/>
                  <a:pt x="6187" y="4958"/>
                </a:cubicBezTo>
                <a:cubicBezTo>
                  <a:pt x="6200" y="4962"/>
                  <a:pt x="6213" y="4963"/>
                  <a:pt x="6226" y="4963"/>
                </a:cubicBezTo>
                <a:cubicBezTo>
                  <a:pt x="6227" y="4963"/>
                  <a:pt x="6228" y="4963"/>
                  <a:pt x="6229" y="4963"/>
                </a:cubicBezTo>
                <a:cubicBezTo>
                  <a:pt x="6307" y="4963"/>
                  <a:pt x="6373" y="4904"/>
                  <a:pt x="6384" y="4828"/>
                </a:cubicBezTo>
                <a:cubicBezTo>
                  <a:pt x="6396" y="4749"/>
                  <a:pt x="6348" y="4674"/>
                  <a:pt x="6272" y="4652"/>
                </a:cubicBezTo>
                <a:cubicBezTo>
                  <a:pt x="6159" y="4620"/>
                  <a:pt x="4082" y="4058"/>
                  <a:pt x="2023" y="4058"/>
                </a:cubicBezTo>
                <a:cubicBezTo>
                  <a:pt x="1532" y="4058"/>
                  <a:pt x="1042" y="4090"/>
                  <a:pt x="581" y="4168"/>
                </a:cubicBezTo>
                <a:cubicBezTo>
                  <a:pt x="1139" y="3395"/>
                  <a:pt x="2491" y="1465"/>
                  <a:pt x="2992" y="219"/>
                </a:cubicBezTo>
                <a:cubicBezTo>
                  <a:pt x="3025" y="137"/>
                  <a:pt x="2985" y="45"/>
                  <a:pt x="2904" y="12"/>
                </a:cubicBezTo>
                <a:cubicBezTo>
                  <a:pt x="2885" y="4"/>
                  <a:pt x="2864" y="1"/>
                  <a:pt x="2845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EE87B1-F853-4EC1-AB3F-31B102FE89D4}"/>
              </a:ext>
            </a:extLst>
          </p:cNvPr>
          <p:cNvSpPr txBox="1"/>
          <p:nvPr/>
        </p:nvSpPr>
        <p:spPr>
          <a:xfrm>
            <a:off x="1044951" y="236354"/>
            <a:ext cx="9959987" cy="95410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800" b="1" dirty="0"/>
              <a:t>Cách đánh giặc độc đáo  đã được cha ông ta sử dụng tại dòng sông Bạch </a:t>
            </a:r>
            <a:r>
              <a:rPr lang="vi-VN" sz="2800" b="1" dirty="0" smtClean="0"/>
              <a:t>Đằng</a:t>
            </a:r>
            <a:r>
              <a:rPr lang="en-US" sz="2800" b="1" dirty="0" smtClean="0"/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4E7AC-EC2D-43F4-80E7-775ADD2CFE55}"/>
              </a:ext>
            </a:extLst>
          </p:cNvPr>
          <p:cNvSpPr/>
          <p:nvPr/>
        </p:nvSpPr>
        <p:spPr>
          <a:xfrm>
            <a:off x="6592308" y="2157021"/>
            <a:ext cx="4204692" cy="3017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9D9FB3-44EC-4D3B-A233-DABF3DC1215A}"/>
              </a:ext>
            </a:extLst>
          </p:cNvPr>
          <p:cNvSpPr txBox="1"/>
          <p:nvPr/>
        </p:nvSpPr>
        <p:spPr>
          <a:xfrm>
            <a:off x="6543610" y="5506305"/>
            <a:ext cx="4521200" cy="13849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Đóng cọc nhọn xuống sông tạo thành trận địa cọc ngầm để đánh giặc.</a:t>
            </a:r>
            <a:endParaRPr lang="en-US" sz="2800" b="1" dirty="0">
              <a:solidFill>
                <a:srgbClr val="4635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1945E30-05A3-4C2E-B5C9-6A80A98D43AD}"/>
              </a:ext>
            </a:extLst>
          </p:cNvPr>
          <p:cNvSpPr/>
          <p:nvPr/>
        </p:nvSpPr>
        <p:spPr>
          <a:xfrm>
            <a:off x="6118474" y="1603506"/>
            <a:ext cx="5029201" cy="3735198"/>
          </a:xfrm>
          <a:prstGeom prst="frame">
            <a:avLst>
              <a:gd name="adj1" fmla="val 7463"/>
            </a:avLst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0506" y="2879705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78" y="1282408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3634" y="444314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772" y="5505521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17364" y="706256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5382" y="5242053"/>
            <a:ext cx="1990480" cy="1990480"/>
          </a:xfrm>
          <a:prstGeom prst="rect">
            <a:avLst/>
          </a:prstGeom>
        </p:spPr>
      </p:pic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45221" y="1695767"/>
            <a:ext cx="3747331" cy="374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9070" y="5923909"/>
            <a:ext cx="13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ĐÁP ÁN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92308" y="1987786"/>
            <a:ext cx="4149799" cy="3072166"/>
          </a:xfrm>
          <a:prstGeom prst="rect">
            <a:avLst/>
          </a:prstGeom>
        </p:spPr>
      </p:pic>
      <p:sp>
        <p:nvSpPr>
          <p:cNvPr id="25" name="Action Button: Return 24">
            <a:hlinkClick r:id="rId26" action="ppaction://hlinksldjump" highlightClick="1"/>
          </p:cNvPr>
          <p:cNvSpPr/>
          <p:nvPr/>
        </p:nvSpPr>
        <p:spPr>
          <a:xfrm>
            <a:off x="11059151" y="5948718"/>
            <a:ext cx="939710" cy="692505"/>
          </a:xfrm>
          <a:prstGeom prst="actionButtonRetur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27">
            <a:extLst>
              <a:ext uri="{FF2B5EF4-FFF2-40B4-BE49-F238E27FC236}">
                <a16:creationId xmlns="" xmlns:a16="http://schemas.microsoft.com/office/drawing/2014/main" id="{54B3E099-1B72-4ADB-9A48-DF69EB5CC098}"/>
              </a:ext>
            </a:extLst>
          </p:cNvPr>
          <p:cNvSpPr/>
          <p:nvPr/>
        </p:nvSpPr>
        <p:spPr>
          <a:xfrm>
            <a:off x="6204043" y="1439714"/>
            <a:ext cx="239828" cy="244964"/>
          </a:xfrm>
          <a:custGeom>
            <a:avLst/>
            <a:gdLst/>
            <a:ahLst/>
            <a:cxnLst/>
            <a:rect l="l" t="t" r="r" b="b"/>
            <a:pathLst>
              <a:path w="6864" h="7011" extrusionOk="0">
                <a:moveTo>
                  <a:pt x="6688" y="1"/>
                </a:moveTo>
                <a:cubicBezTo>
                  <a:pt x="6645" y="1"/>
                  <a:pt x="6602" y="18"/>
                  <a:pt x="6570" y="53"/>
                </a:cubicBezTo>
                <a:cubicBezTo>
                  <a:pt x="4871" y="1910"/>
                  <a:pt x="4268" y="4722"/>
                  <a:pt x="4069" y="6071"/>
                </a:cubicBezTo>
                <a:cubicBezTo>
                  <a:pt x="3145" y="3746"/>
                  <a:pt x="395" y="2219"/>
                  <a:pt x="266" y="2148"/>
                </a:cubicBezTo>
                <a:cubicBezTo>
                  <a:pt x="240" y="2132"/>
                  <a:pt x="212" y="2125"/>
                  <a:pt x="184" y="2125"/>
                </a:cubicBezTo>
                <a:cubicBezTo>
                  <a:pt x="127" y="2125"/>
                  <a:pt x="72" y="2154"/>
                  <a:pt x="43" y="2207"/>
                </a:cubicBezTo>
                <a:cubicBezTo>
                  <a:pt x="0" y="2287"/>
                  <a:pt x="32" y="2386"/>
                  <a:pt x="114" y="2427"/>
                </a:cubicBezTo>
                <a:cubicBezTo>
                  <a:pt x="147" y="2445"/>
                  <a:pt x="3464" y="4288"/>
                  <a:pt x="3979" y="6884"/>
                </a:cubicBezTo>
                <a:cubicBezTo>
                  <a:pt x="3995" y="6957"/>
                  <a:pt x="4059" y="7011"/>
                  <a:pt x="4135" y="7011"/>
                </a:cubicBezTo>
                <a:lnTo>
                  <a:pt x="4146" y="7011"/>
                </a:lnTo>
                <a:cubicBezTo>
                  <a:pt x="4226" y="7007"/>
                  <a:pt x="4289" y="6944"/>
                  <a:pt x="4294" y="6864"/>
                </a:cubicBezTo>
                <a:cubicBezTo>
                  <a:pt x="4297" y="6822"/>
                  <a:pt x="4623" y="2654"/>
                  <a:pt x="6805" y="268"/>
                </a:cubicBezTo>
                <a:cubicBezTo>
                  <a:pt x="6864" y="203"/>
                  <a:pt x="6860" y="102"/>
                  <a:pt x="6794" y="42"/>
                </a:cubicBezTo>
                <a:cubicBezTo>
                  <a:pt x="6764" y="15"/>
                  <a:pt x="6726" y="1"/>
                  <a:pt x="6688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16;p27">
            <a:extLst>
              <a:ext uri="{FF2B5EF4-FFF2-40B4-BE49-F238E27FC236}">
                <a16:creationId xmlns="" xmlns:a16="http://schemas.microsoft.com/office/drawing/2014/main" id="{638DCDFE-9B00-4AA0-AB03-0C90E768F178}"/>
              </a:ext>
            </a:extLst>
          </p:cNvPr>
          <p:cNvSpPr/>
          <p:nvPr/>
        </p:nvSpPr>
        <p:spPr>
          <a:xfrm>
            <a:off x="5173278" y="4709120"/>
            <a:ext cx="222428" cy="240247"/>
          </a:xfrm>
          <a:custGeom>
            <a:avLst/>
            <a:gdLst/>
            <a:ahLst/>
            <a:cxnLst/>
            <a:rect l="l" t="t" r="r" b="b"/>
            <a:pathLst>
              <a:path w="6366" h="6876" extrusionOk="0">
                <a:moveTo>
                  <a:pt x="3055" y="0"/>
                </a:moveTo>
                <a:cubicBezTo>
                  <a:pt x="2969" y="0"/>
                  <a:pt x="2897" y="67"/>
                  <a:pt x="2895" y="154"/>
                </a:cubicBezTo>
                <a:cubicBezTo>
                  <a:pt x="2774" y="3382"/>
                  <a:pt x="80" y="6581"/>
                  <a:pt x="53" y="6614"/>
                </a:cubicBezTo>
                <a:cubicBezTo>
                  <a:pt x="1" y="6674"/>
                  <a:pt x="2" y="6763"/>
                  <a:pt x="56" y="6823"/>
                </a:cubicBezTo>
                <a:cubicBezTo>
                  <a:pt x="64" y="6833"/>
                  <a:pt x="74" y="6840"/>
                  <a:pt x="85" y="6848"/>
                </a:cubicBezTo>
                <a:cubicBezTo>
                  <a:pt x="112" y="6867"/>
                  <a:pt x="143" y="6876"/>
                  <a:pt x="174" y="6876"/>
                </a:cubicBezTo>
                <a:cubicBezTo>
                  <a:pt x="205" y="6876"/>
                  <a:pt x="236" y="6867"/>
                  <a:pt x="263" y="6848"/>
                </a:cubicBezTo>
                <a:cubicBezTo>
                  <a:pt x="1186" y="6221"/>
                  <a:pt x="2371" y="6039"/>
                  <a:pt x="3435" y="6039"/>
                </a:cubicBezTo>
                <a:cubicBezTo>
                  <a:pt x="4893" y="6039"/>
                  <a:pt x="6124" y="6381"/>
                  <a:pt x="6145" y="6387"/>
                </a:cubicBezTo>
                <a:cubicBezTo>
                  <a:pt x="6160" y="6391"/>
                  <a:pt x="6175" y="6393"/>
                  <a:pt x="6189" y="6393"/>
                </a:cubicBezTo>
                <a:cubicBezTo>
                  <a:pt x="6259" y="6393"/>
                  <a:pt x="6322" y="6347"/>
                  <a:pt x="6341" y="6278"/>
                </a:cubicBezTo>
                <a:cubicBezTo>
                  <a:pt x="6365" y="6193"/>
                  <a:pt x="6317" y="6105"/>
                  <a:pt x="6233" y="6081"/>
                </a:cubicBezTo>
                <a:cubicBezTo>
                  <a:pt x="6144" y="6057"/>
                  <a:pt x="4911" y="5714"/>
                  <a:pt x="3440" y="5714"/>
                </a:cubicBezTo>
                <a:cubicBezTo>
                  <a:pt x="2572" y="5714"/>
                  <a:pt x="1621" y="5833"/>
                  <a:pt x="772" y="6207"/>
                </a:cubicBezTo>
                <a:cubicBezTo>
                  <a:pt x="1576" y="5106"/>
                  <a:pt x="3119" y="2680"/>
                  <a:pt x="3212" y="166"/>
                </a:cubicBezTo>
                <a:cubicBezTo>
                  <a:pt x="3216" y="78"/>
                  <a:pt x="3148" y="4"/>
                  <a:pt x="3060" y="0"/>
                </a:cubicBezTo>
                <a:cubicBezTo>
                  <a:pt x="3058" y="0"/>
                  <a:pt x="3056" y="0"/>
                  <a:pt x="3055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7;p27">
            <a:extLst>
              <a:ext uri="{FF2B5EF4-FFF2-40B4-BE49-F238E27FC236}">
                <a16:creationId xmlns="" xmlns:a16="http://schemas.microsoft.com/office/drawing/2014/main" id="{FF9FAF39-ADC3-4534-B3E0-3295D8CCA6ED}"/>
              </a:ext>
            </a:extLst>
          </p:cNvPr>
          <p:cNvSpPr/>
          <p:nvPr/>
        </p:nvSpPr>
        <p:spPr>
          <a:xfrm>
            <a:off x="4315116" y="4652692"/>
            <a:ext cx="216838" cy="254293"/>
          </a:xfrm>
          <a:custGeom>
            <a:avLst/>
            <a:gdLst/>
            <a:ahLst/>
            <a:cxnLst/>
            <a:rect l="l" t="t" r="r" b="b"/>
            <a:pathLst>
              <a:path w="6206" h="7278" extrusionOk="0">
                <a:moveTo>
                  <a:pt x="4318" y="0"/>
                </a:moveTo>
                <a:cubicBezTo>
                  <a:pt x="4240" y="0"/>
                  <a:pt x="4172" y="58"/>
                  <a:pt x="4158" y="136"/>
                </a:cubicBezTo>
                <a:cubicBezTo>
                  <a:pt x="3812" y="2630"/>
                  <a:pt x="4907" y="5286"/>
                  <a:pt x="5506" y="6512"/>
                </a:cubicBezTo>
                <a:cubicBezTo>
                  <a:pt x="4078" y="5554"/>
                  <a:pt x="2150" y="5396"/>
                  <a:pt x="1038" y="5396"/>
                </a:cubicBezTo>
                <a:cubicBezTo>
                  <a:pt x="533" y="5396"/>
                  <a:pt x="197" y="5428"/>
                  <a:pt x="151" y="5433"/>
                </a:cubicBezTo>
                <a:cubicBezTo>
                  <a:pt x="64" y="5442"/>
                  <a:pt x="1" y="5520"/>
                  <a:pt x="10" y="5608"/>
                </a:cubicBezTo>
                <a:cubicBezTo>
                  <a:pt x="20" y="5689"/>
                  <a:pt x="88" y="5750"/>
                  <a:pt x="168" y="5750"/>
                </a:cubicBezTo>
                <a:cubicBezTo>
                  <a:pt x="173" y="5750"/>
                  <a:pt x="178" y="5750"/>
                  <a:pt x="183" y="5749"/>
                </a:cubicBezTo>
                <a:cubicBezTo>
                  <a:pt x="194" y="5748"/>
                  <a:pt x="505" y="5718"/>
                  <a:pt x="989" y="5718"/>
                </a:cubicBezTo>
                <a:cubicBezTo>
                  <a:pt x="2212" y="5718"/>
                  <a:pt x="4537" y="5909"/>
                  <a:pt x="5894" y="7232"/>
                </a:cubicBezTo>
                <a:cubicBezTo>
                  <a:pt x="5920" y="7257"/>
                  <a:pt x="5953" y="7273"/>
                  <a:pt x="5989" y="7277"/>
                </a:cubicBezTo>
                <a:cubicBezTo>
                  <a:pt x="5994" y="7277"/>
                  <a:pt x="6000" y="7278"/>
                  <a:pt x="6006" y="7278"/>
                </a:cubicBezTo>
                <a:cubicBezTo>
                  <a:pt x="6126" y="7278"/>
                  <a:pt x="6206" y="7146"/>
                  <a:pt x="6143" y="7038"/>
                </a:cubicBezTo>
                <a:cubicBezTo>
                  <a:pt x="6122" y="7001"/>
                  <a:pt x="4028" y="3380"/>
                  <a:pt x="4474" y="180"/>
                </a:cubicBezTo>
                <a:cubicBezTo>
                  <a:pt x="4486" y="93"/>
                  <a:pt x="4426" y="13"/>
                  <a:pt x="4338" y="1"/>
                </a:cubicBezTo>
                <a:cubicBezTo>
                  <a:pt x="4331" y="1"/>
                  <a:pt x="4325" y="0"/>
                  <a:pt x="4318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8;p27">
            <a:extLst>
              <a:ext uri="{FF2B5EF4-FFF2-40B4-BE49-F238E27FC236}">
                <a16:creationId xmlns="" xmlns:a16="http://schemas.microsoft.com/office/drawing/2014/main" id="{2539FCD2-2CE1-4AB6-97B8-E67C9A26490B}"/>
              </a:ext>
            </a:extLst>
          </p:cNvPr>
          <p:cNvSpPr/>
          <p:nvPr/>
        </p:nvSpPr>
        <p:spPr>
          <a:xfrm>
            <a:off x="760731" y="3524773"/>
            <a:ext cx="223476" cy="173407"/>
          </a:xfrm>
          <a:custGeom>
            <a:avLst/>
            <a:gdLst/>
            <a:ahLst/>
            <a:cxnLst/>
            <a:rect l="l" t="t" r="r" b="b"/>
            <a:pathLst>
              <a:path w="6396" h="4963" extrusionOk="0">
                <a:moveTo>
                  <a:pt x="2845" y="1"/>
                </a:moveTo>
                <a:cubicBezTo>
                  <a:pt x="2782" y="1"/>
                  <a:pt x="2722" y="38"/>
                  <a:pt x="2697" y="100"/>
                </a:cubicBezTo>
                <a:cubicBezTo>
                  <a:pt x="2087" y="1614"/>
                  <a:pt x="101" y="4285"/>
                  <a:pt x="81" y="4313"/>
                </a:cubicBezTo>
                <a:cubicBezTo>
                  <a:pt x="0" y="4421"/>
                  <a:pt x="82" y="4567"/>
                  <a:pt x="207" y="4567"/>
                </a:cubicBezTo>
                <a:cubicBezTo>
                  <a:pt x="219" y="4567"/>
                  <a:pt x="233" y="4565"/>
                  <a:pt x="246" y="4562"/>
                </a:cubicBezTo>
                <a:cubicBezTo>
                  <a:pt x="788" y="4429"/>
                  <a:pt x="1393" y="4378"/>
                  <a:pt x="2004" y="4378"/>
                </a:cubicBezTo>
                <a:cubicBezTo>
                  <a:pt x="4048" y="4378"/>
                  <a:pt x="6160" y="4951"/>
                  <a:pt x="6187" y="4958"/>
                </a:cubicBezTo>
                <a:cubicBezTo>
                  <a:pt x="6200" y="4962"/>
                  <a:pt x="6213" y="4963"/>
                  <a:pt x="6226" y="4963"/>
                </a:cubicBezTo>
                <a:cubicBezTo>
                  <a:pt x="6227" y="4963"/>
                  <a:pt x="6228" y="4963"/>
                  <a:pt x="6229" y="4963"/>
                </a:cubicBezTo>
                <a:cubicBezTo>
                  <a:pt x="6307" y="4963"/>
                  <a:pt x="6373" y="4904"/>
                  <a:pt x="6384" y="4828"/>
                </a:cubicBezTo>
                <a:cubicBezTo>
                  <a:pt x="6396" y="4749"/>
                  <a:pt x="6348" y="4674"/>
                  <a:pt x="6272" y="4652"/>
                </a:cubicBezTo>
                <a:cubicBezTo>
                  <a:pt x="6159" y="4620"/>
                  <a:pt x="4082" y="4058"/>
                  <a:pt x="2023" y="4058"/>
                </a:cubicBezTo>
                <a:cubicBezTo>
                  <a:pt x="1532" y="4058"/>
                  <a:pt x="1042" y="4090"/>
                  <a:pt x="581" y="4168"/>
                </a:cubicBezTo>
                <a:cubicBezTo>
                  <a:pt x="1139" y="3395"/>
                  <a:pt x="2491" y="1465"/>
                  <a:pt x="2992" y="219"/>
                </a:cubicBezTo>
                <a:cubicBezTo>
                  <a:pt x="3025" y="137"/>
                  <a:pt x="2985" y="45"/>
                  <a:pt x="2904" y="12"/>
                </a:cubicBezTo>
                <a:cubicBezTo>
                  <a:pt x="2885" y="4"/>
                  <a:pt x="2864" y="1"/>
                  <a:pt x="2845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EE87B1-F853-4EC1-AB3F-31B102FE89D4}"/>
              </a:ext>
            </a:extLst>
          </p:cNvPr>
          <p:cNvSpPr txBox="1"/>
          <p:nvPr/>
        </p:nvSpPr>
        <p:spPr>
          <a:xfrm>
            <a:off x="821177" y="342026"/>
            <a:ext cx="11129391" cy="132343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Sông</a:t>
            </a:r>
            <a:r>
              <a:rPr lang="en-US" sz="4000" dirty="0" smtClean="0"/>
              <a:t> </a:t>
            </a:r>
            <a:r>
              <a:rPr lang="en-US" sz="4000" dirty="0" err="1" smtClean="0"/>
              <a:t>Bạch</a:t>
            </a:r>
            <a:r>
              <a:rPr lang="en-US" sz="4000" dirty="0" smtClean="0"/>
              <a:t> </a:t>
            </a:r>
            <a:r>
              <a:rPr lang="en-US" sz="4000" dirty="0" err="1" smtClean="0"/>
              <a:t>Đằng</a:t>
            </a:r>
            <a:r>
              <a:rPr lang="en-US" sz="4000" dirty="0" smtClean="0"/>
              <a:t>  </a:t>
            </a:r>
            <a:r>
              <a:rPr lang="en-US" sz="4000" dirty="0" err="1" smtClean="0"/>
              <a:t>chảy</a:t>
            </a:r>
            <a:r>
              <a:rPr lang="en-US" sz="4000" dirty="0" smtClean="0"/>
              <a:t> qua </a:t>
            </a:r>
            <a:r>
              <a:rPr lang="en-US" sz="4000" dirty="0" err="1" smtClean="0"/>
              <a:t>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Hải</a:t>
            </a:r>
            <a:r>
              <a:rPr lang="en-US" sz="4000" dirty="0" smtClean="0"/>
              <a:t> </a:t>
            </a:r>
            <a:r>
              <a:rPr lang="en-US" sz="4000" dirty="0" err="1" smtClean="0"/>
              <a:t>Phòng</a:t>
            </a:r>
            <a:r>
              <a:rPr lang="en-US" sz="4000" dirty="0" smtClean="0"/>
              <a:t>?</a:t>
            </a:r>
            <a:endParaRPr lang="en-US" sz="4000" b="1" dirty="0">
              <a:solidFill>
                <a:srgbClr val="DD8234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4E7AC-EC2D-43F4-80E7-775ADD2CFE55}"/>
              </a:ext>
            </a:extLst>
          </p:cNvPr>
          <p:cNvSpPr/>
          <p:nvPr/>
        </p:nvSpPr>
        <p:spPr>
          <a:xfrm>
            <a:off x="6592308" y="2157021"/>
            <a:ext cx="4204692" cy="3017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9D9FB3-44EC-4D3B-A233-DABF3DC1215A}"/>
              </a:ext>
            </a:extLst>
          </p:cNvPr>
          <p:cNvSpPr txBox="1"/>
          <p:nvPr/>
        </p:nvSpPr>
        <p:spPr>
          <a:xfrm>
            <a:off x="5633401" y="5683626"/>
            <a:ext cx="5882721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63500"/>
                </a:solidFill>
              </a:rPr>
              <a:t>THỦY NGUYÊN</a:t>
            </a:r>
            <a:endParaRPr lang="en-US" sz="4400" b="1" dirty="0">
              <a:solidFill>
                <a:srgbClr val="4635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1945E30-05A3-4C2E-B5C9-6A80A98D43AD}"/>
              </a:ext>
            </a:extLst>
          </p:cNvPr>
          <p:cNvSpPr/>
          <p:nvPr/>
        </p:nvSpPr>
        <p:spPr>
          <a:xfrm>
            <a:off x="6146495" y="1785607"/>
            <a:ext cx="5029201" cy="3735198"/>
          </a:xfrm>
          <a:prstGeom prst="frame">
            <a:avLst>
              <a:gd name="adj1" fmla="val 7463"/>
            </a:avLst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0506" y="2879705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78" y="1282408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3634" y="444314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772" y="5505521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17364" y="706256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5382" y="5242053"/>
            <a:ext cx="1990480" cy="199048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877821F-2C37-4A0F-9763-801A3000690C}"/>
              </a:ext>
            </a:extLst>
          </p:cNvPr>
          <p:cNvCxnSpPr>
            <a:cxnSpLocks/>
          </p:cNvCxnSpPr>
          <p:nvPr/>
        </p:nvCxnSpPr>
        <p:spPr>
          <a:xfrm>
            <a:off x="7687162" y="6616414"/>
            <a:ext cx="20891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45221" y="1695767"/>
            <a:ext cx="3747331" cy="374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9070" y="5923909"/>
            <a:ext cx="13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ĐÁP ÁN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93378" y="2170542"/>
            <a:ext cx="4076750" cy="3004371"/>
          </a:xfrm>
          <a:prstGeom prst="rect">
            <a:avLst/>
          </a:prstGeom>
        </p:spPr>
      </p:pic>
      <p:sp>
        <p:nvSpPr>
          <p:cNvPr id="25" name="Action Button: Return 24">
            <a:hlinkClick r:id="rId26" action="ppaction://hlinksldjump" highlightClick="1"/>
          </p:cNvPr>
          <p:cNvSpPr/>
          <p:nvPr/>
        </p:nvSpPr>
        <p:spPr>
          <a:xfrm>
            <a:off x="11004938" y="5862128"/>
            <a:ext cx="939710" cy="692505"/>
          </a:xfrm>
          <a:prstGeom prst="actionButtonRetur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7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27">
            <a:extLst>
              <a:ext uri="{FF2B5EF4-FFF2-40B4-BE49-F238E27FC236}">
                <a16:creationId xmlns="" xmlns:a16="http://schemas.microsoft.com/office/drawing/2014/main" id="{54B3E099-1B72-4ADB-9A48-DF69EB5CC098}"/>
              </a:ext>
            </a:extLst>
          </p:cNvPr>
          <p:cNvSpPr/>
          <p:nvPr/>
        </p:nvSpPr>
        <p:spPr>
          <a:xfrm>
            <a:off x="6204043" y="1439714"/>
            <a:ext cx="239828" cy="244964"/>
          </a:xfrm>
          <a:custGeom>
            <a:avLst/>
            <a:gdLst/>
            <a:ahLst/>
            <a:cxnLst/>
            <a:rect l="l" t="t" r="r" b="b"/>
            <a:pathLst>
              <a:path w="6864" h="7011" extrusionOk="0">
                <a:moveTo>
                  <a:pt x="6688" y="1"/>
                </a:moveTo>
                <a:cubicBezTo>
                  <a:pt x="6645" y="1"/>
                  <a:pt x="6602" y="18"/>
                  <a:pt x="6570" y="53"/>
                </a:cubicBezTo>
                <a:cubicBezTo>
                  <a:pt x="4871" y="1910"/>
                  <a:pt x="4268" y="4722"/>
                  <a:pt x="4069" y="6071"/>
                </a:cubicBezTo>
                <a:cubicBezTo>
                  <a:pt x="3145" y="3746"/>
                  <a:pt x="395" y="2219"/>
                  <a:pt x="266" y="2148"/>
                </a:cubicBezTo>
                <a:cubicBezTo>
                  <a:pt x="240" y="2132"/>
                  <a:pt x="212" y="2125"/>
                  <a:pt x="184" y="2125"/>
                </a:cubicBezTo>
                <a:cubicBezTo>
                  <a:pt x="127" y="2125"/>
                  <a:pt x="72" y="2154"/>
                  <a:pt x="43" y="2207"/>
                </a:cubicBezTo>
                <a:cubicBezTo>
                  <a:pt x="0" y="2287"/>
                  <a:pt x="32" y="2386"/>
                  <a:pt x="114" y="2427"/>
                </a:cubicBezTo>
                <a:cubicBezTo>
                  <a:pt x="147" y="2445"/>
                  <a:pt x="3464" y="4288"/>
                  <a:pt x="3979" y="6884"/>
                </a:cubicBezTo>
                <a:cubicBezTo>
                  <a:pt x="3995" y="6957"/>
                  <a:pt x="4059" y="7011"/>
                  <a:pt x="4135" y="7011"/>
                </a:cubicBezTo>
                <a:lnTo>
                  <a:pt x="4146" y="7011"/>
                </a:lnTo>
                <a:cubicBezTo>
                  <a:pt x="4226" y="7007"/>
                  <a:pt x="4289" y="6944"/>
                  <a:pt x="4294" y="6864"/>
                </a:cubicBezTo>
                <a:cubicBezTo>
                  <a:pt x="4297" y="6822"/>
                  <a:pt x="4623" y="2654"/>
                  <a:pt x="6805" y="268"/>
                </a:cubicBezTo>
                <a:cubicBezTo>
                  <a:pt x="6864" y="203"/>
                  <a:pt x="6860" y="102"/>
                  <a:pt x="6794" y="42"/>
                </a:cubicBezTo>
                <a:cubicBezTo>
                  <a:pt x="6764" y="15"/>
                  <a:pt x="6726" y="1"/>
                  <a:pt x="6688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16;p27">
            <a:extLst>
              <a:ext uri="{FF2B5EF4-FFF2-40B4-BE49-F238E27FC236}">
                <a16:creationId xmlns="" xmlns:a16="http://schemas.microsoft.com/office/drawing/2014/main" id="{638DCDFE-9B00-4AA0-AB03-0C90E768F178}"/>
              </a:ext>
            </a:extLst>
          </p:cNvPr>
          <p:cNvSpPr/>
          <p:nvPr/>
        </p:nvSpPr>
        <p:spPr>
          <a:xfrm>
            <a:off x="5173278" y="4709120"/>
            <a:ext cx="222428" cy="240247"/>
          </a:xfrm>
          <a:custGeom>
            <a:avLst/>
            <a:gdLst/>
            <a:ahLst/>
            <a:cxnLst/>
            <a:rect l="l" t="t" r="r" b="b"/>
            <a:pathLst>
              <a:path w="6366" h="6876" extrusionOk="0">
                <a:moveTo>
                  <a:pt x="3055" y="0"/>
                </a:moveTo>
                <a:cubicBezTo>
                  <a:pt x="2969" y="0"/>
                  <a:pt x="2897" y="67"/>
                  <a:pt x="2895" y="154"/>
                </a:cubicBezTo>
                <a:cubicBezTo>
                  <a:pt x="2774" y="3382"/>
                  <a:pt x="80" y="6581"/>
                  <a:pt x="53" y="6614"/>
                </a:cubicBezTo>
                <a:cubicBezTo>
                  <a:pt x="1" y="6674"/>
                  <a:pt x="2" y="6763"/>
                  <a:pt x="56" y="6823"/>
                </a:cubicBezTo>
                <a:cubicBezTo>
                  <a:pt x="64" y="6833"/>
                  <a:pt x="74" y="6840"/>
                  <a:pt x="85" y="6848"/>
                </a:cubicBezTo>
                <a:cubicBezTo>
                  <a:pt x="112" y="6867"/>
                  <a:pt x="143" y="6876"/>
                  <a:pt x="174" y="6876"/>
                </a:cubicBezTo>
                <a:cubicBezTo>
                  <a:pt x="205" y="6876"/>
                  <a:pt x="236" y="6867"/>
                  <a:pt x="263" y="6848"/>
                </a:cubicBezTo>
                <a:cubicBezTo>
                  <a:pt x="1186" y="6221"/>
                  <a:pt x="2371" y="6039"/>
                  <a:pt x="3435" y="6039"/>
                </a:cubicBezTo>
                <a:cubicBezTo>
                  <a:pt x="4893" y="6039"/>
                  <a:pt x="6124" y="6381"/>
                  <a:pt x="6145" y="6387"/>
                </a:cubicBezTo>
                <a:cubicBezTo>
                  <a:pt x="6160" y="6391"/>
                  <a:pt x="6175" y="6393"/>
                  <a:pt x="6189" y="6393"/>
                </a:cubicBezTo>
                <a:cubicBezTo>
                  <a:pt x="6259" y="6393"/>
                  <a:pt x="6322" y="6347"/>
                  <a:pt x="6341" y="6278"/>
                </a:cubicBezTo>
                <a:cubicBezTo>
                  <a:pt x="6365" y="6193"/>
                  <a:pt x="6317" y="6105"/>
                  <a:pt x="6233" y="6081"/>
                </a:cubicBezTo>
                <a:cubicBezTo>
                  <a:pt x="6144" y="6057"/>
                  <a:pt x="4911" y="5714"/>
                  <a:pt x="3440" y="5714"/>
                </a:cubicBezTo>
                <a:cubicBezTo>
                  <a:pt x="2572" y="5714"/>
                  <a:pt x="1621" y="5833"/>
                  <a:pt x="772" y="6207"/>
                </a:cubicBezTo>
                <a:cubicBezTo>
                  <a:pt x="1576" y="5106"/>
                  <a:pt x="3119" y="2680"/>
                  <a:pt x="3212" y="166"/>
                </a:cubicBezTo>
                <a:cubicBezTo>
                  <a:pt x="3216" y="78"/>
                  <a:pt x="3148" y="4"/>
                  <a:pt x="3060" y="0"/>
                </a:cubicBezTo>
                <a:cubicBezTo>
                  <a:pt x="3058" y="0"/>
                  <a:pt x="3056" y="0"/>
                  <a:pt x="3055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17;p27">
            <a:extLst>
              <a:ext uri="{FF2B5EF4-FFF2-40B4-BE49-F238E27FC236}">
                <a16:creationId xmlns="" xmlns:a16="http://schemas.microsoft.com/office/drawing/2014/main" id="{FF9FAF39-ADC3-4534-B3E0-3295D8CCA6ED}"/>
              </a:ext>
            </a:extLst>
          </p:cNvPr>
          <p:cNvSpPr/>
          <p:nvPr/>
        </p:nvSpPr>
        <p:spPr>
          <a:xfrm>
            <a:off x="4315116" y="4652692"/>
            <a:ext cx="216838" cy="254293"/>
          </a:xfrm>
          <a:custGeom>
            <a:avLst/>
            <a:gdLst/>
            <a:ahLst/>
            <a:cxnLst/>
            <a:rect l="l" t="t" r="r" b="b"/>
            <a:pathLst>
              <a:path w="6206" h="7278" extrusionOk="0">
                <a:moveTo>
                  <a:pt x="4318" y="0"/>
                </a:moveTo>
                <a:cubicBezTo>
                  <a:pt x="4240" y="0"/>
                  <a:pt x="4172" y="58"/>
                  <a:pt x="4158" y="136"/>
                </a:cubicBezTo>
                <a:cubicBezTo>
                  <a:pt x="3812" y="2630"/>
                  <a:pt x="4907" y="5286"/>
                  <a:pt x="5506" y="6512"/>
                </a:cubicBezTo>
                <a:cubicBezTo>
                  <a:pt x="4078" y="5554"/>
                  <a:pt x="2150" y="5396"/>
                  <a:pt x="1038" y="5396"/>
                </a:cubicBezTo>
                <a:cubicBezTo>
                  <a:pt x="533" y="5396"/>
                  <a:pt x="197" y="5428"/>
                  <a:pt x="151" y="5433"/>
                </a:cubicBezTo>
                <a:cubicBezTo>
                  <a:pt x="64" y="5442"/>
                  <a:pt x="1" y="5520"/>
                  <a:pt x="10" y="5608"/>
                </a:cubicBezTo>
                <a:cubicBezTo>
                  <a:pt x="20" y="5689"/>
                  <a:pt x="88" y="5750"/>
                  <a:pt x="168" y="5750"/>
                </a:cubicBezTo>
                <a:cubicBezTo>
                  <a:pt x="173" y="5750"/>
                  <a:pt x="178" y="5750"/>
                  <a:pt x="183" y="5749"/>
                </a:cubicBezTo>
                <a:cubicBezTo>
                  <a:pt x="194" y="5748"/>
                  <a:pt x="505" y="5718"/>
                  <a:pt x="989" y="5718"/>
                </a:cubicBezTo>
                <a:cubicBezTo>
                  <a:pt x="2212" y="5718"/>
                  <a:pt x="4537" y="5909"/>
                  <a:pt x="5894" y="7232"/>
                </a:cubicBezTo>
                <a:cubicBezTo>
                  <a:pt x="5920" y="7257"/>
                  <a:pt x="5953" y="7273"/>
                  <a:pt x="5989" y="7277"/>
                </a:cubicBezTo>
                <a:cubicBezTo>
                  <a:pt x="5994" y="7277"/>
                  <a:pt x="6000" y="7278"/>
                  <a:pt x="6006" y="7278"/>
                </a:cubicBezTo>
                <a:cubicBezTo>
                  <a:pt x="6126" y="7278"/>
                  <a:pt x="6206" y="7146"/>
                  <a:pt x="6143" y="7038"/>
                </a:cubicBezTo>
                <a:cubicBezTo>
                  <a:pt x="6122" y="7001"/>
                  <a:pt x="4028" y="3380"/>
                  <a:pt x="4474" y="180"/>
                </a:cubicBezTo>
                <a:cubicBezTo>
                  <a:pt x="4486" y="93"/>
                  <a:pt x="4426" y="13"/>
                  <a:pt x="4338" y="1"/>
                </a:cubicBezTo>
                <a:cubicBezTo>
                  <a:pt x="4331" y="1"/>
                  <a:pt x="4325" y="0"/>
                  <a:pt x="4318" y="0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18;p27">
            <a:extLst>
              <a:ext uri="{FF2B5EF4-FFF2-40B4-BE49-F238E27FC236}">
                <a16:creationId xmlns="" xmlns:a16="http://schemas.microsoft.com/office/drawing/2014/main" id="{2539FCD2-2CE1-4AB6-97B8-E67C9A26490B}"/>
              </a:ext>
            </a:extLst>
          </p:cNvPr>
          <p:cNvSpPr/>
          <p:nvPr/>
        </p:nvSpPr>
        <p:spPr>
          <a:xfrm>
            <a:off x="760731" y="3524773"/>
            <a:ext cx="223476" cy="173407"/>
          </a:xfrm>
          <a:custGeom>
            <a:avLst/>
            <a:gdLst/>
            <a:ahLst/>
            <a:cxnLst/>
            <a:rect l="l" t="t" r="r" b="b"/>
            <a:pathLst>
              <a:path w="6396" h="4963" extrusionOk="0">
                <a:moveTo>
                  <a:pt x="2845" y="1"/>
                </a:moveTo>
                <a:cubicBezTo>
                  <a:pt x="2782" y="1"/>
                  <a:pt x="2722" y="38"/>
                  <a:pt x="2697" y="100"/>
                </a:cubicBezTo>
                <a:cubicBezTo>
                  <a:pt x="2087" y="1614"/>
                  <a:pt x="101" y="4285"/>
                  <a:pt x="81" y="4313"/>
                </a:cubicBezTo>
                <a:cubicBezTo>
                  <a:pt x="0" y="4421"/>
                  <a:pt x="82" y="4567"/>
                  <a:pt x="207" y="4567"/>
                </a:cubicBezTo>
                <a:cubicBezTo>
                  <a:pt x="219" y="4567"/>
                  <a:pt x="233" y="4565"/>
                  <a:pt x="246" y="4562"/>
                </a:cubicBezTo>
                <a:cubicBezTo>
                  <a:pt x="788" y="4429"/>
                  <a:pt x="1393" y="4378"/>
                  <a:pt x="2004" y="4378"/>
                </a:cubicBezTo>
                <a:cubicBezTo>
                  <a:pt x="4048" y="4378"/>
                  <a:pt x="6160" y="4951"/>
                  <a:pt x="6187" y="4958"/>
                </a:cubicBezTo>
                <a:cubicBezTo>
                  <a:pt x="6200" y="4962"/>
                  <a:pt x="6213" y="4963"/>
                  <a:pt x="6226" y="4963"/>
                </a:cubicBezTo>
                <a:cubicBezTo>
                  <a:pt x="6227" y="4963"/>
                  <a:pt x="6228" y="4963"/>
                  <a:pt x="6229" y="4963"/>
                </a:cubicBezTo>
                <a:cubicBezTo>
                  <a:pt x="6307" y="4963"/>
                  <a:pt x="6373" y="4904"/>
                  <a:pt x="6384" y="4828"/>
                </a:cubicBezTo>
                <a:cubicBezTo>
                  <a:pt x="6396" y="4749"/>
                  <a:pt x="6348" y="4674"/>
                  <a:pt x="6272" y="4652"/>
                </a:cubicBezTo>
                <a:cubicBezTo>
                  <a:pt x="6159" y="4620"/>
                  <a:pt x="4082" y="4058"/>
                  <a:pt x="2023" y="4058"/>
                </a:cubicBezTo>
                <a:cubicBezTo>
                  <a:pt x="1532" y="4058"/>
                  <a:pt x="1042" y="4090"/>
                  <a:pt x="581" y="4168"/>
                </a:cubicBezTo>
                <a:cubicBezTo>
                  <a:pt x="1139" y="3395"/>
                  <a:pt x="2491" y="1465"/>
                  <a:pt x="2992" y="219"/>
                </a:cubicBezTo>
                <a:cubicBezTo>
                  <a:pt x="3025" y="137"/>
                  <a:pt x="2985" y="45"/>
                  <a:pt x="2904" y="12"/>
                </a:cubicBezTo>
                <a:cubicBezTo>
                  <a:pt x="2885" y="4"/>
                  <a:pt x="2864" y="1"/>
                  <a:pt x="2845" y="1"/>
                </a:cubicBezTo>
                <a:close/>
              </a:path>
            </a:pathLst>
          </a:custGeom>
          <a:solidFill>
            <a:srgbClr val="FFF7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EE87B1-F853-4EC1-AB3F-31B102FE89D4}"/>
              </a:ext>
            </a:extLst>
          </p:cNvPr>
          <p:cNvSpPr txBox="1"/>
          <p:nvPr/>
        </p:nvSpPr>
        <p:spPr>
          <a:xfrm>
            <a:off x="1287814" y="414119"/>
            <a:ext cx="9959987" cy="64633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Hôm</a:t>
            </a:r>
            <a:r>
              <a:rPr lang="en-US" sz="3600" b="1" dirty="0" smtClean="0"/>
              <a:t> nay </a:t>
            </a:r>
            <a:r>
              <a:rPr lang="en-US" sz="3600" b="1" dirty="0" err="1" smtClean="0"/>
              <a:t>cô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chúng</a:t>
            </a:r>
            <a:r>
              <a:rPr lang="en-US" sz="3600" b="1" dirty="0" smtClean="0"/>
              <a:t> ta </a:t>
            </a:r>
            <a:r>
              <a:rPr lang="en-US" sz="3600" b="1" dirty="0" err="1" smtClean="0"/>
              <a:t>sẽ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tìm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hiểu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chủ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gì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2B4E7AC-EC2D-43F4-80E7-775ADD2CFE55}"/>
              </a:ext>
            </a:extLst>
          </p:cNvPr>
          <p:cNvSpPr/>
          <p:nvPr/>
        </p:nvSpPr>
        <p:spPr>
          <a:xfrm>
            <a:off x="6592308" y="2157021"/>
            <a:ext cx="4204692" cy="3017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51945E30-05A3-4C2E-B5C9-6A80A98D43AD}"/>
              </a:ext>
            </a:extLst>
          </p:cNvPr>
          <p:cNvSpPr/>
          <p:nvPr/>
        </p:nvSpPr>
        <p:spPr>
          <a:xfrm>
            <a:off x="6146495" y="1785607"/>
            <a:ext cx="5029201" cy="3735198"/>
          </a:xfrm>
          <a:prstGeom prst="frame">
            <a:avLst>
              <a:gd name="adj1" fmla="val 7463"/>
            </a:avLst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0506" y="2879705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478" y="1282408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3634" y="444314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5772" y="5505521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17364" y="706256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05382" y="5242053"/>
            <a:ext cx="1990480" cy="1990480"/>
          </a:xfrm>
          <a:prstGeom prst="rect">
            <a:avLst/>
          </a:prstGeom>
        </p:spPr>
      </p:pic>
      <p:pic>
        <p:nvPicPr>
          <p:cNvPr id="13" name="Đồng hồ đếm ngược 1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45221" y="1695767"/>
            <a:ext cx="3747331" cy="37473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9070" y="5923909"/>
            <a:ext cx="1311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ĐÁP ÁN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96163" y="2178514"/>
            <a:ext cx="4163850" cy="27708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89D9FB3-44EC-4D3B-A233-DABF3DC1215A}"/>
              </a:ext>
            </a:extLst>
          </p:cNvPr>
          <p:cNvSpPr txBox="1"/>
          <p:nvPr/>
        </p:nvSpPr>
        <p:spPr>
          <a:xfrm>
            <a:off x="5633401" y="5683626"/>
            <a:ext cx="5882721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63500"/>
                </a:solidFill>
              </a:rPr>
              <a:t>NỮ TƯỚNG LÊ CHÂN VÀ </a:t>
            </a:r>
          </a:p>
          <a:p>
            <a:pPr algn="ctr"/>
            <a:r>
              <a:rPr lang="en-US" sz="3200" b="1" dirty="0" smtClean="0">
                <a:solidFill>
                  <a:srgbClr val="463500"/>
                </a:solidFill>
              </a:rPr>
              <a:t>ĐỨC VƯƠNG NGÔ QUYỀN</a:t>
            </a:r>
            <a:endParaRPr lang="en-US" sz="3200" b="1" dirty="0">
              <a:solidFill>
                <a:srgbClr val="463500"/>
              </a:solidFill>
            </a:endParaRPr>
          </a:p>
        </p:txBody>
      </p:sp>
      <p:sp>
        <p:nvSpPr>
          <p:cNvPr id="23" name="Action Button: Return 22">
            <a:hlinkClick r:id="rId26" action="ppaction://hlinksldjump" highlightClick="1"/>
          </p:cNvPr>
          <p:cNvSpPr/>
          <p:nvPr/>
        </p:nvSpPr>
        <p:spPr>
          <a:xfrm>
            <a:off x="11156561" y="5862654"/>
            <a:ext cx="939710" cy="692505"/>
          </a:xfrm>
          <a:prstGeom prst="actionButtonRetur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8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506" y="53745"/>
            <a:ext cx="1084217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77850" algn="l"/>
              </a:tabLst>
            </a:pP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: 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77850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NỮ TƯỚNG LÊ CHÂN VÀ ĐỨC VƯƠNG NGÔ </a:t>
            </a:r>
            <a:r>
              <a:rPr lang="vi-VN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endParaRPr lang="en-US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B8A5EE-4965-4121-B8B1-AEA2773AF753}"/>
              </a:ext>
            </a:extLst>
          </p:cNvPr>
          <p:cNvSpPr/>
          <p:nvPr/>
        </p:nvSpPr>
        <p:spPr>
          <a:xfrm>
            <a:off x="4026031" y="1941448"/>
            <a:ext cx="2252560" cy="800219"/>
          </a:xfrm>
          <a:prstGeom prst="rect">
            <a:avLst/>
          </a:prstGeom>
          <a:solidFill>
            <a:srgbClr val="FF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ACAA2E-523D-41BD-BA93-94A48410DD53}"/>
              </a:ext>
            </a:extLst>
          </p:cNvPr>
          <p:cNvSpPr/>
          <p:nvPr/>
        </p:nvSpPr>
        <p:spPr>
          <a:xfrm>
            <a:off x="3669269" y="2692955"/>
            <a:ext cx="2252560" cy="953992"/>
          </a:xfrm>
          <a:prstGeom prst="rect">
            <a:avLst/>
          </a:prstGeom>
          <a:solidFill>
            <a:srgbClr val="F2B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1F2E46-C316-4158-B5DA-F1E4094CF767}"/>
              </a:ext>
            </a:extLst>
          </p:cNvPr>
          <p:cNvSpPr/>
          <p:nvPr/>
        </p:nvSpPr>
        <p:spPr>
          <a:xfrm>
            <a:off x="3035610" y="3412296"/>
            <a:ext cx="2252560" cy="836762"/>
          </a:xfrm>
          <a:prstGeom prst="rect">
            <a:avLst/>
          </a:prstGeom>
          <a:solidFill>
            <a:srgbClr val="2E9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E2ADF6-D4CF-425E-9C93-793E1DA017F4}"/>
              </a:ext>
            </a:extLst>
          </p:cNvPr>
          <p:cNvSpPr/>
          <p:nvPr/>
        </p:nvSpPr>
        <p:spPr>
          <a:xfrm>
            <a:off x="2783691" y="4149225"/>
            <a:ext cx="2252560" cy="770462"/>
          </a:xfrm>
          <a:prstGeom prst="rect">
            <a:avLst/>
          </a:prstGeom>
          <a:solidFill>
            <a:srgbClr val="01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5678868-EB0E-4C80-ADED-E83A4CBCA1E2}"/>
              </a:ext>
            </a:extLst>
          </p:cNvPr>
          <p:cNvSpPr/>
          <p:nvPr/>
        </p:nvSpPr>
        <p:spPr>
          <a:xfrm>
            <a:off x="3552062" y="2680521"/>
            <a:ext cx="2175039" cy="759485"/>
          </a:xfrm>
          <a:prstGeom prst="rect">
            <a:avLst/>
          </a:prstGeom>
          <a:solidFill>
            <a:srgbClr val="00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46">
            <a:extLst>
              <a:ext uri="{FF2B5EF4-FFF2-40B4-BE49-F238E27FC236}">
                <a16:creationId xmlns="" xmlns:a16="http://schemas.microsoft.com/office/drawing/2014/main" id="{78617BC4-3A8E-4524-B183-809AF145B001}"/>
              </a:ext>
            </a:extLst>
          </p:cNvPr>
          <p:cNvSpPr/>
          <p:nvPr/>
        </p:nvSpPr>
        <p:spPr>
          <a:xfrm>
            <a:off x="5090329" y="4362176"/>
            <a:ext cx="5415526" cy="968531"/>
          </a:xfrm>
          <a:custGeom>
            <a:avLst/>
            <a:gdLst>
              <a:gd name="connsiteX0" fmla="*/ 0 w 3833663"/>
              <a:gd name="connsiteY0" fmla="*/ 714027 h 760835"/>
              <a:gd name="connsiteX1" fmla="*/ 0 w 3833663"/>
              <a:gd name="connsiteY1" fmla="*/ 714028 h 760835"/>
              <a:gd name="connsiteX2" fmla="*/ 0 w 3833663"/>
              <a:gd name="connsiteY2" fmla="*/ 714028 h 760835"/>
              <a:gd name="connsiteX3" fmla="*/ 714028 w 3833663"/>
              <a:gd name="connsiteY3" fmla="*/ 0 h 760835"/>
              <a:gd name="connsiteX4" fmla="*/ 3119635 w 3833663"/>
              <a:gd name="connsiteY4" fmla="*/ 0 h 760835"/>
              <a:gd name="connsiteX5" fmla="*/ 3833663 w 3833663"/>
              <a:gd name="connsiteY5" fmla="*/ 714028 h 760835"/>
              <a:gd name="connsiteX6" fmla="*/ 3833662 w 3833663"/>
              <a:gd name="connsiteY6" fmla="*/ 714028 h 760835"/>
              <a:gd name="connsiteX7" fmla="*/ 3828943 w 3833663"/>
              <a:gd name="connsiteY7" fmla="*/ 760835 h 760835"/>
              <a:gd name="connsiteX8" fmla="*/ 4719 w 3833663"/>
              <a:gd name="connsiteY8" fmla="*/ 760835 h 760835"/>
              <a:gd name="connsiteX9" fmla="*/ 0 w 3833663"/>
              <a:gd name="connsiteY9" fmla="*/ 714028 h 760835"/>
              <a:gd name="connsiteX10" fmla="*/ 14507 w 3833663"/>
              <a:gd name="connsiteY10" fmla="*/ 570126 h 760835"/>
              <a:gd name="connsiteX11" fmla="*/ 714028 w 3833663"/>
              <a:gd name="connsiteY11" fmla="*/ 0 h 7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3663" h="760835">
                <a:moveTo>
                  <a:pt x="0" y="714027"/>
                </a:moveTo>
                <a:lnTo>
                  <a:pt x="0" y="714028"/>
                </a:lnTo>
                <a:lnTo>
                  <a:pt x="0" y="714028"/>
                </a:lnTo>
                <a:close/>
                <a:moveTo>
                  <a:pt x="714028" y="0"/>
                </a:moveTo>
                <a:lnTo>
                  <a:pt x="3119635" y="0"/>
                </a:lnTo>
                <a:cubicBezTo>
                  <a:pt x="3513982" y="0"/>
                  <a:pt x="3833663" y="319681"/>
                  <a:pt x="3833663" y="714028"/>
                </a:cubicBezTo>
                <a:lnTo>
                  <a:pt x="3833662" y="714028"/>
                </a:lnTo>
                <a:lnTo>
                  <a:pt x="3828943" y="760835"/>
                </a:lnTo>
                <a:lnTo>
                  <a:pt x="4719" y="760835"/>
                </a:lnTo>
                <a:lnTo>
                  <a:pt x="0" y="714028"/>
                </a:lnTo>
                <a:lnTo>
                  <a:pt x="14507" y="570126"/>
                </a:lnTo>
                <a:cubicBezTo>
                  <a:pt x="81087" y="244756"/>
                  <a:pt x="368975" y="0"/>
                  <a:pt x="714028" y="0"/>
                </a:cubicBezTo>
                <a:close/>
              </a:path>
            </a:pathLst>
          </a:custGeom>
          <a:solidFill>
            <a:srgbClr val="01B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47">
            <a:extLst>
              <a:ext uri="{FF2B5EF4-FFF2-40B4-BE49-F238E27FC236}">
                <a16:creationId xmlns="" xmlns:a16="http://schemas.microsoft.com/office/drawing/2014/main" id="{1E8BA014-5D4E-4641-B353-569106C3944F}"/>
              </a:ext>
            </a:extLst>
          </p:cNvPr>
          <p:cNvSpPr/>
          <p:nvPr/>
        </p:nvSpPr>
        <p:spPr>
          <a:xfrm>
            <a:off x="5436206" y="3678759"/>
            <a:ext cx="5415526" cy="859969"/>
          </a:xfrm>
          <a:custGeom>
            <a:avLst/>
            <a:gdLst>
              <a:gd name="connsiteX0" fmla="*/ 0 w 3833663"/>
              <a:gd name="connsiteY0" fmla="*/ 714027 h 760835"/>
              <a:gd name="connsiteX1" fmla="*/ 0 w 3833663"/>
              <a:gd name="connsiteY1" fmla="*/ 714028 h 760835"/>
              <a:gd name="connsiteX2" fmla="*/ 0 w 3833663"/>
              <a:gd name="connsiteY2" fmla="*/ 714028 h 760835"/>
              <a:gd name="connsiteX3" fmla="*/ 714028 w 3833663"/>
              <a:gd name="connsiteY3" fmla="*/ 0 h 760835"/>
              <a:gd name="connsiteX4" fmla="*/ 3119635 w 3833663"/>
              <a:gd name="connsiteY4" fmla="*/ 0 h 760835"/>
              <a:gd name="connsiteX5" fmla="*/ 3833663 w 3833663"/>
              <a:gd name="connsiteY5" fmla="*/ 714028 h 760835"/>
              <a:gd name="connsiteX6" fmla="*/ 3833662 w 3833663"/>
              <a:gd name="connsiteY6" fmla="*/ 714028 h 760835"/>
              <a:gd name="connsiteX7" fmla="*/ 3828943 w 3833663"/>
              <a:gd name="connsiteY7" fmla="*/ 760835 h 760835"/>
              <a:gd name="connsiteX8" fmla="*/ 4719 w 3833663"/>
              <a:gd name="connsiteY8" fmla="*/ 760835 h 760835"/>
              <a:gd name="connsiteX9" fmla="*/ 0 w 3833663"/>
              <a:gd name="connsiteY9" fmla="*/ 714028 h 760835"/>
              <a:gd name="connsiteX10" fmla="*/ 14507 w 3833663"/>
              <a:gd name="connsiteY10" fmla="*/ 570126 h 760835"/>
              <a:gd name="connsiteX11" fmla="*/ 714028 w 3833663"/>
              <a:gd name="connsiteY11" fmla="*/ 0 h 7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3663" h="760835">
                <a:moveTo>
                  <a:pt x="0" y="714027"/>
                </a:moveTo>
                <a:lnTo>
                  <a:pt x="0" y="714028"/>
                </a:lnTo>
                <a:lnTo>
                  <a:pt x="0" y="714028"/>
                </a:lnTo>
                <a:close/>
                <a:moveTo>
                  <a:pt x="714028" y="0"/>
                </a:moveTo>
                <a:lnTo>
                  <a:pt x="3119635" y="0"/>
                </a:lnTo>
                <a:cubicBezTo>
                  <a:pt x="3513982" y="0"/>
                  <a:pt x="3833663" y="319681"/>
                  <a:pt x="3833663" y="714028"/>
                </a:cubicBezTo>
                <a:lnTo>
                  <a:pt x="3833662" y="714028"/>
                </a:lnTo>
                <a:lnTo>
                  <a:pt x="3828943" y="760835"/>
                </a:lnTo>
                <a:lnTo>
                  <a:pt x="4719" y="760835"/>
                </a:lnTo>
                <a:lnTo>
                  <a:pt x="0" y="714028"/>
                </a:lnTo>
                <a:lnTo>
                  <a:pt x="14507" y="570126"/>
                </a:lnTo>
                <a:cubicBezTo>
                  <a:pt x="81087" y="244756"/>
                  <a:pt x="368975" y="0"/>
                  <a:pt x="714028" y="0"/>
                </a:cubicBezTo>
                <a:close/>
              </a:path>
            </a:pathLst>
          </a:custGeom>
          <a:solidFill>
            <a:srgbClr val="2E9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48">
            <a:extLst>
              <a:ext uri="{FF2B5EF4-FFF2-40B4-BE49-F238E27FC236}">
                <a16:creationId xmlns="" xmlns:a16="http://schemas.microsoft.com/office/drawing/2014/main" id="{2469E58F-E201-4767-87AC-6A2D9C8B472A}"/>
              </a:ext>
            </a:extLst>
          </p:cNvPr>
          <p:cNvSpPr/>
          <p:nvPr/>
        </p:nvSpPr>
        <p:spPr>
          <a:xfrm>
            <a:off x="5620317" y="2940186"/>
            <a:ext cx="5415526" cy="871972"/>
          </a:xfrm>
          <a:custGeom>
            <a:avLst/>
            <a:gdLst>
              <a:gd name="connsiteX0" fmla="*/ 0 w 3833663"/>
              <a:gd name="connsiteY0" fmla="*/ 714027 h 760835"/>
              <a:gd name="connsiteX1" fmla="*/ 0 w 3833663"/>
              <a:gd name="connsiteY1" fmla="*/ 714028 h 760835"/>
              <a:gd name="connsiteX2" fmla="*/ 0 w 3833663"/>
              <a:gd name="connsiteY2" fmla="*/ 714028 h 760835"/>
              <a:gd name="connsiteX3" fmla="*/ 714028 w 3833663"/>
              <a:gd name="connsiteY3" fmla="*/ 0 h 760835"/>
              <a:gd name="connsiteX4" fmla="*/ 3119635 w 3833663"/>
              <a:gd name="connsiteY4" fmla="*/ 0 h 760835"/>
              <a:gd name="connsiteX5" fmla="*/ 3833663 w 3833663"/>
              <a:gd name="connsiteY5" fmla="*/ 714028 h 760835"/>
              <a:gd name="connsiteX6" fmla="*/ 3833662 w 3833663"/>
              <a:gd name="connsiteY6" fmla="*/ 714028 h 760835"/>
              <a:gd name="connsiteX7" fmla="*/ 3828943 w 3833663"/>
              <a:gd name="connsiteY7" fmla="*/ 760835 h 760835"/>
              <a:gd name="connsiteX8" fmla="*/ 4719 w 3833663"/>
              <a:gd name="connsiteY8" fmla="*/ 760835 h 760835"/>
              <a:gd name="connsiteX9" fmla="*/ 0 w 3833663"/>
              <a:gd name="connsiteY9" fmla="*/ 714028 h 760835"/>
              <a:gd name="connsiteX10" fmla="*/ 14507 w 3833663"/>
              <a:gd name="connsiteY10" fmla="*/ 570126 h 760835"/>
              <a:gd name="connsiteX11" fmla="*/ 714028 w 3833663"/>
              <a:gd name="connsiteY11" fmla="*/ 0 h 7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3663" h="760835">
                <a:moveTo>
                  <a:pt x="0" y="714027"/>
                </a:moveTo>
                <a:lnTo>
                  <a:pt x="0" y="714028"/>
                </a:lnTo>
                <a:lnTo>
                  <a:pt x="0" y="714028"/>
                </a:lnTo>
                <a:close/>
                <a:moveTo>
                  <a:pt x="714028" y="0"/>
                </a:moveTo>
                <a:lnTo>
                  <a:pt x="3119635" y="0"/>
                </a:lnTo>
                <a:cubicBezTo>
                  <a:pt x="3513982" y="0"/>
                  <a:pt x="3833663" y="319681"/>
                  <a:pt x="3833663" y="714028"/>
                </a:cubicBezTo>
                <a:lnTo>
                  <a:pt x="3833662" y="714028"/>
                </a:lnTo>
                <a:lnTo>
                  <a:pt x="3828943" y="760835"/>
                </a:lnTo>
                <a:lnTo>
                  <a:pt x="4719" y="760835"/>
                </a:lnTo>
                <a:lnTo>
                  <a:pt x="0" y="714028"/>
                </a:lnTo>
                <a:lnTo>
                  <a:pt x="14507" y="570126"/>
                </a:lnTo>
                <a:cubicBezTo>
                  <a:pt x="81087" y="244756"/>
                  <a:pt x="368975" y="0"/>
                  <a:pt x="714028" y="0"/>
                </a:cubicBezTo>
                <a:close/>
              </a:path>
            </a:pathLst>
          </a:custGeom>
          <a:solidFill>
            <a:srgbClr val="016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49">
            <a:extLst>
              <a:ext uri="{FF2B5EF4-FFF2-40B4-BE49-F238E27FC236}">
                <a16:creationId xmlns="" xmlns:a16="http://schemas.microsoft.com/office/drawing/2014/main" id="{7CA1DA38-124F-4AD9-9767-4C4973C76636}"/>
              </a:ext>
            </a:extLst>
          </p:cNvPr>
          <p:cNvSpPr/>
          <p:nvPr/>
        </p:nvSpPr>
        <p:spPr>
          <a:xfrm>
            <a:off x="5858781" y="2281080"/>
            <a:ext cx="5611855" cy="767792"/>
          </a:xfrm>
          <a:custGeom>
            <a:avLst/>
            <a:gdLst>
              <a:gd name="connsiteX0" fmla="*/ 0 w 3833663"/>
              <a:gd name="connsiteY0" fmla="*/ 714027 h 760835"/>
              <a:gd name="connsiteX1" fmla="*/ 0 w 3833663"/>
              <a:gd name="connsiteY1" fmla="*/ 714028 h 760835"/>
              <a:gd name="connsiteX2" fmla="*/ 0 w 3833663"/>
              <a:gd name="connsiteY2" fmla="*/ 714028 h 760835"/>
              <a:gd name="connsiteX3" fmla="*/ 714028 w 3833663"/>
              <a:gd name="connsiteY3" fmla="*/ 0 h 760835"/>
              <a:gd name="connsiteX4" fmla="*/ 3119635 w 3833663"/>
              <a:gd name="connsiteY4" fmla="*/ 0 h 760835"/>
              <a:gd name="connsiteX5" fmla="*/ 3833663 w 3833663"/>
              <a:gd name="connsiteY5" fmla="*/ 714028 h 760835"/>
              <a:gd name="connsiteX6" fmla="*/ 3833662 w 3833663"/>
              <a:gd name="connsiteY6" fmla="*/ 714028 h 760835"/>
              <a:gd name="connsiteX7" fmla="*/ 3828943 w 3833663"/>
              <a:gd name="connsiteY7" fmla="*/ 760835 h 760835"/>
              <a:gd name="connsiteX8" fmla="*/ 4719 w 3833663"/>
              <a:gd name="connsiteY8" fmla="*/ 760835 h 760835"/>
              <a:gd name="connsiteX9" fmla="*/ 0 w 3833663"/>
              <a:gd name="connsiteY9" fmla="*/ 714028 h 760835"/>
              <a:gd name="connsiteX10" fmla="*/ 14507 w 3833663"/>
              <a:gd name="connsiteY10" fmla="*/ 570126 h 760835"/>
              <a:gd name="connsiteX11" fmla="*/ 714028 w 3833663"/>
              <a:gd name="connsiteY11" fmla="*/ 0 h 76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3663" h="760835">
                <a:moveTo>
                  <a:pt x="0" y="714027"/>
                </a:moveTo>
                <a:lnTo>
                  <a:pt x="0" y="714028"/>
                </a:lnTo>
                <a:lnTo>
                  <a:pt x="0" y="714028"/>
                </a:lnTo>
                <a:close/>
                <a:moveTo>
                  <a:pt x="714028" y="0"/>
                </a:moveTo>
                <a:lnTo>
                  <a:pt x="3119635" y="0"/>
                </a:lnTo>
                <a:cubicBezTo>
                  <a:pt x="3513982" y="0"/>
                  <a:pt x="3833663" y="319681"/>
                  <a:pt x="3833663" y="714028"/>
                </a:cubicBezTo>
                <a:lnTo>
                  <a:pt x="3833662" y="714028"/>
                </a:lnTo>
                <a:lnTo>
                  <a:pt x="3828943" y="760835"/>
                </a:lnTo>
                <a:lnTo>
                  <a:pt x="4719" y="760835"/>
                </a:lnTo>
                <a:lnTo>
                  <a:pt x="0" y="714028"/>
                </a:lnTo>
                <a:lnTo>
                  <a:pt x="14507" y="570126"/>
                </a:lnTo>
                <a:cubicBezTo>
                  <a:pt x="81087" y="244756"/>
                  <a:pt x="368975" y="0"/>
                  <a:pt x="714028" y="0"/>
                </a:cubicBezTo>
                <a:close/>
              </a:path>
            </a:pathLst>
          </a:custGeom>
          <a:solidFill>
            <a:srgbClr val="FF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32DA986-4130-420C-83AC-F655D0B5E87D}"/>
              </a:ext>
            </a:extLst>
          </p:cNvPr>
          <p:cNvGrpSpPr/>
          <p:nvPr/>
        </p:nvGrpSpPr>
        <p:grpSpPr>
          <a:xfrm>
            <a:off x="4052884" y="1251203"/>
            <a:ext cx="2616782" cy="5493824"/>
            <a:chOff x="3603855" y="123551"/>
            <a:chExt cx="3514430" cy="6658237"/>
          </a:xfrm>
        </p:grpSpPr>
        <p:sp>
          <p:nvSpPr>
            <p:cNvPr id="16" name="Google Shape;96;p1">
              <a:extLst>
                <a:ext uri="{FF2B5EF4-FFF2-40B4-BE49-F238E27FC236}">
                  <a16:creationId xmlns="" xmlns:a16="http://schemas.microsoft.com/office/drawing/2014/main" id="{5F12100D-E3E1-4E7C-A31D-A2D375AB3314}"/>
                </a:ext>
              </a:extLst>
            </p:cNvPr>
            <p:cNvSpPr/>
            <p:nvPr/>
          </p:nvSpPr>
          <p:spPr>
            <a:xfrm rot="1201642">
              <a:off x="5225711" y="1165378"/>
              <a:ext cx="1568400" cy="956229"/>
            </a:xfrm>
            <a:prstGeom prst="rect">
              <a:avLst/>
            </a:prstGeom>
            <a:solidFill>
              <a:srgbClr val="FF405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97;p1">
              <a:extLst>
                <a:ext uri="{FF2B5EF4-FFF2-40B4-BE49-F238E27FC236}">
                  <a16:creationId xmlns="" xmlns:a16="http://schemas.microsoft.com/office/drawing/2014/main" id="{90BA0E23-57AE-4BAD-8548-667DAB7A84E2}"/>
                </a:ext>
              </a:extLst>
            </p:cNvPr>
            <p:cNvSpPr/>
            <p:nvPr/>
          </p:nvSpPr>
          <p:spPr>
            <a:xfrm rot="1201642">
              <a:off x="4895960" y="2037868"/>
              <a:ext cx="1568400" cy="1017645"/>
            </a:xfrm>
            <a:prstGeom prst="rect">
              <a:avLst/>
            </a:prstGeom>
            <a:solidFill>
              <a:srgbClr val="01608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98;p1">
              <a:extLst>
                <a:ext uri="{FF2B5EF4-FFF2-40B4-BE49-F238E27FC236}">
                  <a16:creationId xmlns="" xmlns:a16="http://schemas.microsoft.com/office/drawing/2014/main" id="{F5070C0D-D725-47C5-8BFA-941EEED965C1}"/>
                </a:ext>
              </a:extLst>
            </p:cNvPr>
            <p:cNvSpPr/>
            <p:nvPr/>
          </p:nvSpPr>
          <p:spPr>
            <a:xfrm rot="1201642">
              <a:off x="3856430" y="4780827"/>
              <a:ext cx="1568400" cy="1238301"/>
            </a:xfrm>
            <a:prstGeom prst="rect">
              <a:avLst/>
            </a:prstGeom>
            <a:solidFill>
              <a:srgbClr val="004B6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;p1">
              <a:extLst>
                <a:ext uri="{FF2B5EF4-FFF2-40B4-BE49-F238E27FC236}">
                  <a16:creationId xmlns="" xmlns:a16="http://schemas.microsoft.com/office/drawing/2014/main" id="{7374484E-D87D-45B4-8E3F-6B325DCAD967}"/>
                </a:ext>
              </a:extLst>
            </p:cNvPr>
            <p:cNvSpPr/>
            <p:nvPr/>
          </p:nvSpPr>
          <p:spPr>
            <a:xfrm rot="1201642">
              <a:off x="4232209" y="3890951"/>
              <a:ext cx="1568400" cy="956229"/>
            </a:xfrm>
            <a:prstGeom prst="rect">
              <a:avLst/>
            </a:prstGeom>
            <a:solidFill>
              <a:srgbClr val="01BBE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;p1">
              <a:extLst>
                <a:ext uri="{FF2B5EF4-FFF2-40B4-BE49-F238E27FC236}">
                  <a16:creationId xmlns="" xmlns:a16="http://schemas.microsoft.com/office/drawing/2014/main" id="{AE62400B-B545-4319-BA78-26C1D2BA67C1}"/>
                </a:ext>
              </a:extLst>
            </p:cNvPr>
            <p:cNvSpPr/>
            <p:nvPr/>
          </p:nvSpPr>
          <p:spPr>
            <a:xfrm rot="1201642">
              <a:off x="4559688" y="2992546"/>
              <a:ext cx="1568400" cy="956229"/>
            </a:xfrm>
            <a:prstGeom prst="rect">
              <a:avLst/>
            </a:prstGeom>
            <a:solidFill>
              <a:srgbClr val="2E929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Rectangle: Top Corners Rounded 56">
              <a:extLst>
                <a:ext uri="{FF2B5EF4-FFF2-40B4-BE49-F238E27FC236}">
                  <a16:creationId xmlns="" xmlns:a16="http://schemas.microsoft.com/office/drawing/2014/main" id="{5BAE316F-6734-4368-9CE0-25B3784BC0B0}"/>
                </a:ext>
              </a:extLst>
            </p:cNvPr>
            <p:cNvSpPr/>
            <p:nvPr/>
          </p:nvSpPr>
          <p:spPr>
            <a:xfrm rot="1201642">
              <a:off x="5571727" y="269750"/>
              <a:ext cx="1546558" cy="956229"/>
            </a:xfrm>
            <a:prstGeom prst="round2SameRect">
              <a:avLst/>
            </a:prstGeom>
            <a:solidFill>
              <a:srgbClr val="016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117B47C-E4EF-467A-B77F-B956CA1EF6B7}"/>
                </a:ext>
              </a:extLst>
            </p:cNvPr>
            <p:cNvCxnSpPr>
              <a:cxnSpLocks/>
            </p:cNvCxnSpPr>
            <p:nvPr/>
          </p:nvCxnSpPr>
          <p:spPr>
            <a:xfrm rot="1201642">
              <a:off x="5461842" y="993763"/>
              <a:ext cx="154655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2D3BB028-4221-4163-8C19-210CDAAE85D0}"/>
                </a:ext>
              </a:extLst>
            </p:cNvPr>
            <p:cNvCxnSpPr>
              <a:cxnSpLocks/>
            </p:cNvCxnSpPr>
            <p:nvPr/>
          </p:nvCxnSpPr>
          <p:spPr>
            <a:xfrm rot="1201642">
              <a:off x="5456003" y="1065344"/>
              <a:ext cx="154655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891DA106-55CA-4486-BB06-A2093AC1EFB4}"/>
                </a:ext>
              </a:extLst>
            </p:cNvPr>
            <p:cNvGrpSpPr/>
            <p:nvPr/>
          </p:nvGrpSpPr>
          <p:grpSpPr>
            <a:xfrm rot="1201642">
              <a:off x="3603855" y="5376418"/>
              <a:ext cx="1571628" cy="1405370"/>
              <a:chOff x="7512559" y="4585741"/>
              <a:chExt cx="1568400" cy="1408479"/>
            </a:xfrm>
          </p:grpSpPr>
          <p:sp>
            <p:nvSpPr>
              <p:cNvPr id="26" name="Isosceles Triangle 25">
                <a:extLst>
                  <a:ext uri="{FF2B5EF4-FFF2-40B4-BE49-F238E27FC236}">
                    <a16:creationId xmlns="" xmlns:a16="http://schemas.microsoft.com/office/drawing/2014/main" id="{BD031648-E988-4E38-86AC-68F0EA351FA8}"/>
                  </a:ext>
                </a:extLst>
              </p:cNvPr>
              <p:cNvSpPr/>
              <p:nvPr/>
            </p:nvSpPr>
            <p:spPr>
              <a:xfrm rot="10800000">
                <a:off x="8027501" y="5716956"/>
                <a:ext cx="530791" cy="277264"/>
              </a:xfrm>
              <a:prstGeom prst="triangle">
                <a:avLst/>
              </a:prstGeom>
              <a:solidFill>
                <a:srgbClr val="025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62">
                <a:extLst>
                  <a:ext uri="{FF2B5EF4-FFF2-40B4-BE49-F238E27FC236}">
                    <a16:creationId xmlns="" xmlns:a16="http://schemas.microsoft.com/office/drawing/2014/main" id="{D06758A9-C677-48C3-A8E8-30372A1CD381}"/>
                  </a:ext>
                </a:extLst>
              </p:cNvPr>
              <p:cNvSpPr/>
              <p:nvPr/>
            </p:nvSpPr>
            <p:spPr>
              <a:xfrm>
                <a:off x="8024349" y="4585741"/>
                <a:ext cx="530791" cy="1132179"/>
              </a:xfrm>
              <a:custGeom>
                <a:avLst/>
                <a:gdLst>
                  <a:gd name="connsiteX0" fmla="*/ 294469 w 588938"/>
                  <a:gd name="connsiteY0" fmla="*/ 0 h 1742520"/>
                  <a:gd name="connsiteX1" fmla="*/ 588938 w 588938"/>
                  <a:gd name="connsiteY1" fmla="*/ 294469 h 1742520"/>
                  <a:gd name="connsiteX2" fmla="*/ 588937 w 588938"/>
                  <a:gd name="connsiteY2" fmla="*/ 1742520 h 1742520"/>
                  <a:gd name="connsiteX3" fmla="*/ 0 w 588938"/>
                  <a:gd name="connsiteY3" fmla="*/ 1742520 h 1742520"/>
                  <a:gd name="connsiteX4" fmla="*/ 0 w 588938"/>
                  <a:gd name="connsiteY4" fmla="*/ 294469 h 1742520"/>
                  <a:gd name="connsiteX5" fmla="*/ 294469 w 588938"/>
                  <a:gd name="connsiteY5" fmla="*/ 0 h 174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8938" h="1742520">
                    <a:moveTo>
                      <a:pt x="294469" y="0"/>
                    </a:moveTo>
                    <a:cubicBezTo>
                      <a:pt x="457100" y="0"/>
                      <a:pt x="588938" y="131838"/>
                      <a:pt x="588938" y="294469"/>
                    </a:cubicBezTo>
                    <a:lnTo>
                      <a:pt x="588937" y="1742520"/>
                    </a:lnTo>
                    <a:lnTo>
                      <a:pt x="0" y="1742520"/>
                    </a:lnTo>
                    <a:lnTo>
                      <a:pt x="0" y="294469"/>
                    </a:lnTo>
                    <a:cubicBezTo>
                      <a:pt x="0" y="131838"/>
                      <a:pt x="131838" y="0"/>
                      <a:pt x="294469" y="0"/>
                    </a:cubicBezTo>
                    <a:close/>
                  </a:path>
                </a:pathLst>
              </a:custGeom>
              <a:solidFill>
                <a:srgbClr val="D0A4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: Shape 63">
                <a:extLst>
                  <a:ext uri="{FF2B5EF4-FFF2-40B4-BE49-F238E27FC236}">
                    <a16:creationId xmlns="" xmlns:a16="http://schemas.microsoft.com/office/drawing/2014/main" id="{84521CC5-FA23-459E-8646-CBEE42C9EFBD}"/>
                  </a:ext>
                </a:extLst>
              </p:cNvPr>
              <p:cNvSpPr/>
              <p:nvPr/>
            </p:nvSpPr>
            <p:spPr>
              <a:xfrm>
                <a:off x="8550168" y="4699669"/>
                <a:ext cx="530791" cy="1015770"/>
              </a:xfrm>
              <a:custGeom>
                <a:avLst/>
                <a:gdLst>
                  <a:gd name="connsiteX0" fmla="*/ 294469 w 588938"/>
                  <a:gd name="connsiteY0" fmla="*/ 0 h 1563356"/>
                  <a:gd name="connsiteX1" fmla="*/ 588938 w 588938"/>
                  <a:gd name="connsiteY1" fmla="*/ 294469 h 1563356"/>
                  <a:gd name="connsiteX2" fmla="*/ 588938 w 588938"/>
                  <a:gd name="connsiteY2" fmla="*/ 801709 h 1563356"/>
                  <a:gd name="connsiteX3" fmla="*/ 0 w 588938"/>
                  <a:gd name="connsiteY3" fmla="*/ 1563356 h 1563356"/>
                  <a:gd name="connsiteX4" fmla="*/ 0 w 588938"/>
                  <a:gd name="connsiteY4" fmla="*/ 294469 h 1563356"/>
                  <a:gd name="connsiteX5" fmla="*/ 294469 w 588938"/>
                  <a:gd name="connsiteY5" fmla="*/ 0 h 156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8938" h="1563356">
                    <a:moveTo>
                      <a:pt x="294469" y="0"/>
                    </a:moveTo>
                    <a:cubicBezTo>
                      <a:pt x="457100" y="0"/>
                      <a:pt x="588938" y="131838"/>
                      <a:pt x="588938" y="294469"/>
                    </a:cubicBezTo>
                    <a:lnTo>
                      <a:pt x="588938" y="801709"/>
                    </a:lnTo>
                    <a:lnTo>
                      <a:pt x="0" y="1563356"/>
                    </a:lnTo>
                    <a:lnTo>
                      <a:pt x="0" y="294469"/>
                    </a:lnTo>
                    <a:cubicBezTo>
                      <a:pt x="0" y="131838"/>
                      <a:pt x="131838" y="0"/>
                      <a:pt x="294469" y="0"/>
                    </a:cubicBezTo>
                    <a:close/>
                  </a:path>
                </a:pathLst>
              </a:custGeom>
              <a:solidFill>
                <a:srgbClr val="D0A4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64">
                <a:extLst>
                  <a:ext uri="{FF2B5EF4-FFF2-40B4-BE49-F238E27FC236}">
                    <a16:creationId xmlns="" xmlns:a16="http://schemas.microsoft.com/office/drawing/2014/main" id="{6A41985B-43E0-4A43-8228-D8790E450174}"/>
                  </a:ext>
                </a:extLst>
              </p:cNvPr>
              <p:cNvSpPr/>
              <p:nvPr/>
            </p:nvSpPr>
            <p:spPr>
              <a:xfrm flipH="1">
                <a:off x="7512559" y="4699669"/>
                <a:ext cx="530791" cy="1015770"/>
              </a:xfrm>
              <a:custGeom>
                <a:avLst/>
                <a:gdLst>
                  <a:gd name="connsiteX0" fmla="*/ 294469 w 588938"/>
                  <a:gd name="connsiteY0" fmla="*/ 0 h 1563356"/>
                  <a:gd name="connsiteX1" fmla="*/ 588938 w 588938"/>
                  <a:gd name="connsiteY1" fmla="*/ 294469 h 1563356"/>
                  <a:gd name="connsiteX2" fmla="*/ 588938 w 588938"/>
                  <a:gd name="connsiteY2" fmla="*/ 801709 h 1563356"/>
                  <a:gd name="connsiteX3" fmla="*/ 0 w 588938"/>
                  <a:gd name="connsiteY3" fmla="*/ 1563356 h 1563356"/>
                  <a:gd name="connsiteX4" fmla="*/ 0 w 588938"/>
                  <a:gd name="connsiteY4" fmla="*/ 294469 h 1563356"/>
                  <a:gd name="connsiteX5" fmla="*/ 294469 w 588938"/>
                  <a:gd name="connsiteY5" fmla="*/ 0 h 156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8938" h="1563356">
                    <a:moveTo>
                      <a:pt x="294469" y="0"/>
                    </a:moveTo>
                    <a:cubicBezTo>
                      <a:pt x="457100" y="0"/>
                      <a:pt x="588938" y="131838"/>
                      <a:pt x="588938" y="294469"/>
                    </a:cubicBezTo>
                    <a:lnTo>
                      <a:pt x="588938" y="801709"/>
                    </a:lnTo>
                    <a:lnTo>
                      <a:pt x="0" y="1563356"/>
                    </a:lnTo>
                    <a:lnTo>
                      <a:pt x="0" y="294469"/>
                    </a:lnTo>
                    <a:cubicBezTo>
                      <a:pt x="0" y="131838"/>
                      <a:pt x="131838" y="0"/>
                      <a:pt x="294469" y="0"/>
                    </a:cubicBezTo>
                    <a:close/>
                  </a:path>
                </a:pathLst>
              </a:custGeom>
              <a:solidFill>
                <a:srgbClr val="D0A4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28B0A0C-9B78-4001-8796-C7EE0332BA95}"/>
                </a:ext>
              </a:extLst>
            </p:cNvPr>
            <p:cNvSpPr/>
            <p:nvPr/>
          </p:nvSpPr>
          <p:spPr>
            <a:xfrm rot="1201642">
              <a:off x="5151150" y="123551"/>
              <a:ext cx="468763" cy="660630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Graphic 65" descr="Diamond">
            <a:extLst>
              <a:ext uri="{FF2B5EF4-FFF2-40B4-BE49-F238E27FC236}">
                <a16:creationId xmlns="" xmlns:a16="http://schemas.microsoft.com/office/drawing/2014/main" id="{FAE30877-DDCF-4E42-90D6-41AA2A966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9582" y="4865685"/>
            <a:ext cx="416367" cy="545022"/>
          </a:xfrm>
          <a:prstGeom prst="rect">
            <a:avLst/>
          </a:prstGeom>
        </p:spPr>
      </p:pic>
      <p:pic>
        <p:nvPicPr>
          <p:cNvPr id="31" name="Graphic 66" descr="Books">
            <a:extLst>
              <a:ext uri="{FF2B5EF4-FFF2-40B4-BE49-F238E27FC236}">
                <a16:creationId xmlns="" xmlns:a16="http://schemas.microsoft.com/office/drawing/2014/main" id="{AA4B95EC-4546-43B1-BAE1-607ADE91D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6346" y="3116790"/>
            <a:ext cx="545022" cy="545022"/>
          </a:xfrm>
          <a:prstGeom prst="rect">
            <a:avLst/>
          </a:prstGeom>
        </p:spPr>
      </p:pic>
      <p:pic>
        <p:nvPicPr>
          <p:cNvPr id="32" name="Graphic 67" descr="Planet">
            <a:extLst>
              <a:ext uri="{FF2B5EF4-FFF2-40B4-BE49-F238E27FC236}">
                <a16:creationId xmlns="" xmlns:a16="http://schemas.microsoft.com/office/drawing/2014/main" id="{05B37C99-5C3E-4516-AA27-788909197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7509" y="4014407"/>
            <a:ext cx="545022" cy="545022"/>
          </a:xfrm>
          <a:prstGeom prst="rect">
            <a:avLst/>
          </a:prstGeom>
        </p:spPr>
      </p:pic>
      <p:pic>
        <p:nvPicPr>
          <p:cNvPr id="33" name="Graphic 68" descr="Globe">
            <a:extLst>
              <a:ext uri="{FF2B5EF4-FFF2-40B4-BE49-F238E27FC236}">
                <a16:creationId xmlns="" xmlns:a16="http://schemas.microsoft.com/office/drawing/2014/main" id="{0AD7B225-A876-4876-A73F-2276392A7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5014" y="2107323"/>
            <a:ext cx="545022" cy="545022"/>
          </a:xfrm>
          <a:prstGeom prst="rect">
            <a:avLst/>
          </a:prstGeom>
        </p:spPr>
      </p:pic>
      <p:pic>
        <p:nvPicPr>
          <p:cNvPr id="34" name="Graphic 69" descr="Stopwatch">
            <a:extLst>
              <a:ext uri="{FF2B5EF4-FFF2-40B4-BE49-F238E27FC236}">
                <a16:creationId xmlns="" xmlns:a16="http://schemas.microsoft.com/office/drawing/2014/main" id="{B314EAA5-99D0-4D5A-83E1-D01C0A668F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92744" y="5694922"/>
            <a:ext cx="545022" cy="54502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1CFC231-3C12-4FB0-9D79-9ECE9771AC4B}"/>
              </a:ext>
            </a:extLst>
          </p:cNvPr>
          <p:cNvSpPr txBox="1"/>
          <p:nvPr/>
        </p:nvSpPr>
        <p:spPr>
          <a:xfrm>
            <a:off x="4058354" y="1971687"/>
            <a:ext cx="146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Monserat black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Monserat black"/>
              </a:rPr>
              <a:t> 1</a:t>
            </a:r>
            <a:endParaRPr lang="en-US" sz="2800" b="1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6FBDA6B-D5E8-4A5E-AD8A-9F90A98CCEF4}"/>
              </a:ext>
            </a:extLst>
          </p:cNvPr>
          <p:cNvSpPr txBox="1"/>
          <p:nvPr/>
        </p:nvSpPr>
        <p:spPr>
          <a:xfrm>
            <a:off x="3613223" y="2726298"/>
            <a:ext cx="146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Monserat black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Monserat black"/>
              </a:rPr>
              <a:t> 2</a:t>
            </a:r>
            <a:endParaRPr lang="en-US" sz="2800" b="1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8F90983-31E6-4BD6-809B-D2D912FCE51B}"/>
              </a:ext>
            </a:extLst>
          </p:cNvPr>
          <p:cNvSpPr txBox="1"/>
          <p:nvPr/>
        </p:nvSpPr>
        <p:spPr>
          <a:xfrm>
            <a:off x="3235139" y="3481942"/>
            <a:ext cx="146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Monserat black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Monserat black"/>
              </a:rPr>
              <a:t> 3</a:t>
            </a:r>
            <a:endParaRPr lang="en-US" sz="2800" b="1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1AE4C8-E19B-417D-B7C6-D5379A6077FF}"/>
              </a:ext>
            </a:extLst>
          </p:cNvPr>
          <p:cNvSpPr txBox="1"/>
          <p:nvPr/>
        </p:nvSpPr>
        <p:spPr>
          <a:xfrm>
            <a:off x="2984355" y="4288654"/>
            <a:ext cx="146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Monserat black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Monserat black"/>
              </a:rPr>
              <a:t> 4</a:t>
            </a:r>
            <a:endParaRPr lang="en-US" sz="2800" b="1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F30B132-4536-4EF5-A3E7-CE1A269658BA}"/>
              </a:ext>
            </a:extLst>
          </p:cNvPr>
          <p:cNvSpPr txBox="1"/>
          <p:nvPr/>
        </p:nvSpPr>
        <p:spPr>
          <a:xfrm>
            <a:off x="6545005" y="2352332"/>
            <a:ext cx="483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Hướng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dẫn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tìm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hiểu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chủ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đề</a:t>
            </a:r>
            <a:endParaRPr lang="en-US" sz="2800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6FA7975-7DCE-4CBB-837D-6814BA0756A4}"/>
              </a:ext>
            </a:extLst>
          </p:cNvPr>
          <p:cNvSpPr txBox="1"/>
          <p:nvPr/>
        </p:nvSpPr>
        <p:spPr>
          <a:xfrm>
            <a:off x="6243553" y="3196851"/>
            <a:ext cx="405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đáp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thắc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mắc</a:t>
            </a:r>
            <a:endParaRPr lang="en-US" sz="2800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0A687F2-FD12-4599-ADA0-83B4285430B9}"/>
              </a:ext>
            </a:extLst>
          </p:cNvPr>
          <p:cNvSpPr txBox="1"/>
          <p:nvPr/>
        </p:nvSpPr>
        <p:spPr>
          <a:xfrm>
            <a:off x="5970367" y="3893535"/>
            <a:ext cx="413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Báo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cáo</a:t>
            </a:r>
            <a:endParaRPr lang="en-US" sz="2800" dirty="0">
              <a:solidFill>
                <a:schemeClr val="bg1"/>
              </a:solidFill>
              <a:latin typeface="Monserat black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59DB3BD-E686-4490-BA88-6ECC4AEBBB5E}"/>
              </a:ext>
            </a:extLst>
          </p:cNvPr>
          <p:cNvSpPr txBox="1"/>
          <p:nvPr/>
        </p:nvSpPr>
        <p:spPr>
          <a:xfrm>
            <a:off x="5780204" y="4705163"/>
            <a:ext cx="517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Báo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cáo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tổng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chủ</a:t>
            </a:r>
            <a:r>
              <a:rPr lang="en-US" sz="2800" dirty="0" smtClean="0">
                <a:solidFill>
                  <a:schemeClr val="bg1"/>
                </a:solidFill>
                <a:latin typeface="Monserat black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Monserat black"/>
              </a:rPr>
              <a:t>đề</a:t>
            </a:r>
            <a:endParaRPr lang="en-US" sz="2800" dirty="0">
              <a:solidFill>
                <a:schemeClr val="bg1"/>
              </a:solidFill>
              <a:latin typeface="Monse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0508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A262910E-6A2C-4DBD-8944-99B9E8B92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0" y="2466979"/>
            <a:ext cx="731772" cy="731772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="" xmlns:a16="http://schemas.microsoft.com/office/drawing/2014/main" id="{9CDF3076-4EA1-412C-B2A3-BA6D375C9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9687" y="3198751"/>
            <a:ext cx="731772" cy="731772"/>
          </a:xfrm>
          <a:prstGeom prst="rect">
            <a:avLst/>
          </a:prstGeom>
        </p:spPr>
      </p:pic>
      <p:pic>
        <p:nvPicPr>
          <p:cNvPr id="18" name="Graphic 17" descr="Research">
            <a:extLst>
              <a:ext uri="{FF2B5EF4-FFF2-40B4-BE49-F238E27FC236}">
                <a16:creationId xmlns="" xmlns:a16="http://schemas.microsoft.com/office/drawing/2014/main" id="{C081F553-B23F-48FA-919C-0E8A55CD68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0" y="6102445"/>
            <a:ext cx="731772" cy="731772"/>
          </a:xfrm>
          <a:prstGeom prst="rect">
            <a:avLst/>
          </a:prstGeom>
        </p:spPr>
      </p:pic>
      <p:pic>
        <p:nvPicPr>
          <p:cNvPr id="20" name="Graphic 19" descr="Diamond">
            <a:extLst>
              <a:ext uri="{FF2B5EF4-FFF2-40B4-BE49-F238E27FC236}">
                <a16:creationId xmlns="" xmlns:a16="http://schemas.microsoft.com/office/drawing/2014/main" id="{4AE5CCF9-03C0-48D0-919B-C8B5FF8768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9687" y="4583481"/>
            <a:ext cx="731772" cy="731772"/>
          </a:xfrm>
          <a:prstGeom prst="rect">
            <a:avLst/>
          </a:prstGeom>
        </p:spPr>
      </p:pic>
      <p:pic>
        <p:nvPicPr>
          <p:cNvPr id="22" name="Graphic 21" descr="Books">
            <a:extLst>
              <a:ext uri="{FF2B5EF4-FFF2-40B4-BE49-F238E27FC236}">
                <a16:creationId xmlns="" xmlns:a16="http://schemas.microsoft.com/office/drawing/2014/main" id="{66231202-7B82-4F71-A7E5-638C14142A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04938" y="2048042"/>
            <a:ext cx="731772" cy="731772"/>
          </a:xfrm>
          <a:prstGeom prst="rect">
            <a:avLst/>
          </a:prstGeom>
        </p:spPr>
      </p:pic>
      <p:pic>
        <p:nvPicPr>
          <p:cNvPr id="24" name="Graphic 23" descr="Globe">
            <a:extLst>
              <a:ext uri="{FF2B5EF4-FFF2-40B4-BE49-F238E27FC236}">
                <a16:creationId xmlns="" xmlns:a16="http://schemas.microsoft.com/office/drawing/2014/main" id="{0EC5C0F5-CDEA-465B-A144-7B62A5271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93285" y="3317063"/>
            <a:ext cx="731772" cy="731772"/>
          </a:xfrm>
          <a:prstGeom prst="rect">
            <a:avLst/>
          </a:prstGeom>
        </p:spPr>
      </p:pic>
      <p:pic>
        <p:nvPicPr>
          <p:cNvPr id="26" name="Graphic 25" descr="Atom">
            <a:extLst>
              <a:ext uri="{FF2B5EF4-FFF2-40B4-BE49-F238E27FC236}">
                <a16:creationId xmlns="" xmlns:a16="http://schemas.microsoft.com/office/drawing/2014/main" id="{F10FE737-9149-44BB-9C1C-77A34237BF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59687" y="962464"/>
            <a:ext cx="731772" cy="731772"/>
          </a:xfrm>
          <a:prstGeom prst="rect">
            <a:avLst/>
          </a:prstGeom>
        </p:spPr>
      </p:pic>
      <p:pic>
        <p:nvPicPr>
          <p:cNvPr id="28" name="Graphic 27" descr="Planet">
            <a:extLst>
              <a:ext uri="{FF2B5EF4-FFF2-40B4-BE49-F238E27FC236}">
                <a16:creationId xmlns="" xmlns:a16="http://schemas.microsoft.com/office/drawing/2014/main" id="{41028A34-1C5A-4274-933F-563567B52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04938" y="5758078"/>
            <a:ext cx="731772" cy="731772"/>
          </a:xfrm>
          <a:prstGeom prst="rect">
            <a:avLst/>
          </a:prstGeom>
        </p:spPr>
      </p:pic>
      <p:pic>
        <p:nvPicPr>
          <p:cNvPr id="30" name="Graphic 29" descr="Lightbulb and gear">
            <a:extLst>
              <a:ext uri="{FF2B5EF4-FFF2-40B4-BE49-F238E27FC236}">
                <a16:creationId xmlns="" xmlns:a16="http://schemas.microsoft.com/office/drawing/2014/main" id="{27DC572D-ABC1-4385-A9ED-8D840E287A1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5291" y="4093677"/>
            <a:ext cx="731772" cy="731772"/>
          </a:xfrm>
          <a:prstGeom prst="rect">
            <a:avLst/>
          </a:prstGeom>
        </p:spPr>
      </p:pic>
      <p:pic>
        <p:nvPicPr>
          <p:cNvPr id="32" name="Graphic 31" descr="Monitor">
            <a:extLst>
              <a:ext uri="{FF2B5EF4-FFF2-40B4-BE49-F238E27FC236}">
                <a16:creationId xmlns="" xmlns:a16="http://schemas.microsoft.com/office/drawing/2014/main" id="{906F0B62-0A09-4740-9346-64D9DD3D736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4950" y="5361422"/>
            <a:ext cx="731772" cy="73177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9E5E11D-9CC0-4273-B507-4B61F1BAB998}"/>
              </a:ext>
            </a:extLst>
          </p:cNvPr>
          <p:cNvSpPr/>
          <p:nvPr/>
        </p:nvSpPr>
        <p:spPr>
          <a:xfrm>
            <a:off x="1067511" y="158037"/>
            <a:ext cx="9692176" cy="835855"/>
          </a:xfrm>
          <a:prstGeom prst="frame">
            <a:avLst>
              <a:gd name="adj1" fmla="val 25964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3" name="Picture 1" descr="Lê Chân (? - 43)"/>
          <p:cNvPicPr>
            <a:picLocks noChangeAspect="1" noChangeArrowheads="1"/>
          </p:cNvPicPr>
          <p:nvPr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3" y="1446504"/>
            <a:ext cx="3754634" cy="48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="" xmlns:a16="http://schemas.microsoft.com/office/drawing/2014/main" id="{40453083-F21C-47BF-8BB3-DB2F4CDD6017}"/>
              </a:ext>
            </a:extLst>
          </p:cNvPr>
          <p:cNvSpPr/>
          <p:nvPr/>
        </p:nvSpPr>
        <p:spPr>
          <a:xfrm rot="10800000">
            <a:off x="1363879" y="1353747"/>
            <a:ext cx="4003036" cy="4969597"/>
          </a:xfrm>
          <a:prstGeom prst="frame">
            <a:avLst>
              <a:gd name="adj1" fmla="val 3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064" y="355729"/>
            <a:ext cx="9351022" cy="45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585241-6CD3-4F15-92AA-FD7ADE9DE3AD}"/>
              </a:ext>
            </a:extLst>
          </p:cNvPr>
          <p:cNvSpPr txBox="1"/>
          <p:nvPr/>
        </p:nvSpPr>
        <p:spPr>
          <a:xfrm>
            <a:off x="2668109" y="213224"/>
            <a:ext cx="686779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3600" dirty="0"/>
              <a:t>Nhóm </a:t>
            </a:r>
            <a:r>
              <a:rPr lang="en-US" sz="3600" dirty="0" smtClean="0"/>
              <a:t>: </a:t>
            </a:r>
            <a:r>
              <a:rPr lang="vi-VN" sz="3600" dirty="0" smtClean="0"/>
              <a:t>Nữ </a:t>
            </a:r>
            <a:r>
              <a:rPr lang="vi-VN" sz="3600" dirty="0"/>
              <a:t>tướng Lê Chân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D2A75D0-CB41-47BC-B81E-419B6C003976}"/>
              </a:ext>
            </a:extLst>
          </p:cNvPr>
          <p:cNvSpPr/>
          <p:nvPr/>
        </p:nvSpPr>
        <p:spPr>
          <a:xfrm>
            <a:off x="6258948" y="1427467"/>
            <a:ext cx="4620291" cy="4852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56757" y="1568440"/>
            <a:ext cx="440293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Giới thiệu về quê quán, hoàn cảnh xuất thân của bà Lê Chân.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Những việc bà đã làm cho vùng đất Hải Phòng.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32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561</Words>
  <Application>Microsoft Office PowerPoint</Application>
  <PresentationFormat>Widescreen</PresentationFormat>
  <Paragraphs>116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Bree Serif</vt:lpstr>
      <vt:lpstr>Calibri</vt:lpstr>
      <vt:lpstr>Calibri Light</vt:lpstr>
      <vt:lpstr>Monserat black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TIẾP SỨC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2021-08-12T06:57:46Z</dcterms:created>
  <dcterms:modified xsi:type="dcterms:W3CDTF">2025-04-01T08:15:41Z</dcterms:modified>
</cp:coreProperties>
</file>