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77" r:id="rId2"/>
    <p:sldId id="256" r:id="rId3"/>
    <p:sldId id="292" r:id="rId4"/>
    <p:sldId id="294" r:id="rId5"/>
    <p:sldId id="295" r:id="rId6"/>
    <p:sldId id="297" r:id="rId7"/>
    <p:sldId id="258" r:id="rId8"/>
    <p:sldId id="265" r:id="rId9"/>
    <p:sldId id="300" r:id="rId10"/>
    <p:sldId id="301" r:id="rId11"/>
    <p:sldId id="304" r:id="rId12"/>
    <p:sldId id="299" r:id="rId13"/>
    <p:sldId id="306" r:id="rId14"/>
    <p:sldId id="271" r:id="rId15"/>
    <p:sldId id="280" r:id="rId16"/>
    <p:sldId id="282" r:id="rId17"/>
    <p:sldId id="283" r:id="rId18"/>
    <p:sldId id="284" r:id="rId19"/>
    <p:sldId id="285" r:id="rId20"/>
    <p:sldId id="286" r:id="rId21"/>
    <p:sldId id="288" r:id="rId22"/>
    <p:sldId id="290" r:id="rId23"/>
    <p:sldId id="322" r:id="rId24"/>
    <p:sldId id="272" r:id="rId25"/>
    <p:sldId id="325" r:id="rId26"/>
  </p:sldIdLst>
  <p:sldSz cx="12192000" cy="6858000"/>
  <p:notesSz cx="6742113" cy="9872663"/>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6600"/>
    <a:srgbClr val="A64E86"/>
    <a:srgbClr val="0B0044"/>
    <a:srgbClr val="F9CA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68" d="100"/>
          <a:sy n="68" d="100"/>
        </p:scale>
        <p:origin x="60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18971" y="0"/>
            <a:ext cx="2921582" cy="495348"/>
          </a:xfrm>
          <a:prstGeom prst="rect">
            <a:avLst/>
          </a:prstGeom>
        </p:spPr>
        <p:txBody>
          <a:bodyPr vert="horz" lIns="91440" tIns="45720" rIns="91440" bIns="45720" rtlCol="0"/>
          <a:lstStyle>
            <a:lvl1pPr algn="r">
              <a:defRPr sz="1200"/>
            </a:lvl1pPr>
          </a:lstStyle>
          <a:p>
            <a:fld id="{BD680C7F-2375-4F33-95FC-E1E07771FFE3}" type="datetimeFigureOut">
              <a:rPr lang="vi-VN" smtClean="0"/>
              <a:t>01/04/2025</a:t>
            </a:fld>
            <a:endParaRPr lang="vi-VN"/>
          </a:p>
        </p:txBody>
      </p:sp>
      <p:sp>
        <p:nvSpPr>
          <p:cNvPr id="4" name="Chỗ dành sẵn cho Hình ảnh của Bản chiếu 3"/>
          <p:cNvSpPr>
            <a:spLocks noGrp="1" noRot="1" noChangeAspect="1"/>
          </p:cNvSpPr>
          <p:nvPr>
            <p:ph type="sldImg" idx="2"/>
          </p:nvPr>
        </p:nvSpPr>
        <p:spPr>
          <a:xfrm>
            <a:off x="409575" y="1233488"/>
            <a:ext cx="5922963" cy="3332162"/>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74212" y="4751219"/>
            <a:ext cx="5393690" cy="3887361"/>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9377317"/>
            <a:ext cx="2921582" cy="49534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18971" y="9377317"/>
            <a:ext cx="2921582" cy="495347"/>
          </a:xfrm>
          <a:prstGeom prst="rect">
            <a:avLst/>
          </a:prstGeom>
        </p:spPr>
        <p:txBody>
          <a:bodyPr vert="horz" lIns="91440" tIns="45720" rIns="91440" bIns="45720" rtlCol="0" anchor="b"/>
          <a:lstStyle>
            <a:lvl1pPr algn="r">
              <a:defRPr sz="1200"/>
            </a:lvl1pPr>
          </a:lstStyle>
          <a:p>
            <a:fld id="{3EF242F9-A8A3-48F3-BA11-0769D04CE34D}" type="slidenum">
              <a:rPr lang="vi-VN" smtClean="0"/>
              <a:t>‹#›</a:t>
            </a:fld>
            <a:endParaRPr lang="vi-VN"/>
          </a:p>
        </p:txBody>
      </p:sp>
    </p:spTree>
    <p:extLst>
      <p:ext uri="{BB962C8B-B14F-4D97-AF65-F5344CB8AC3E}">
        <p14:creationId xmlns:p14="http://schemas.microsoft.com/office/powerpoint/2010/main" val="2585466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83363" cy="37036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7175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83363" cy="3703638"/>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sng" strike="noStrike" cap="none" dirty="0" smtClean="0">
                <a:solidFill>
                  <a:srgbClr val="000000"/>
                </a:solidFill>
                <a:effectLst/>
                <a:latin typeface="Arial"/>
                <a:ea typeface="Arial"/>
                <a:cs typeface="Arial"/>
                <a:sym typeface="Arial"/>
                <a:hlinkClick r:id="rId3"/>
              </a:rPr>
              <a:t>https://www.facebook.com/baokefb</a:t>
            </a:r>
            <a:r>
              <a:rPr lang="en-US" sz="1100" b="0" i="0" u="none" strike="noStrike" cap="none" dirty="0" smtClean="0">
                <a:solidFill>
                  <a:srgbClr val="000000"/>
                </a:solidFill>
                <a:effectLst/>
                <a:latin typeface="Arial"/>
                <a:ea typeface="Arial"/>
                <a:cs typeface="Arial"/>
                <a:sym typeface="Arial"/>
              </a:rPr>
              <a:t>  - fb </a:t>
            </a:r>
            <a:r>
              <a:rPr lang="en-US" sz="1100" b="0" i="0" u="none" strike="noStrike" cap="none" dirty="0" err="1" smtClean="0">
                <a:solidFill>
                  <a:srgbClr val="000000"/>
                </a:solidFill>
                <a:effectLst/>
                <a:latin typeface="Arial"/>
                <a:ea typeface="Arial"/>
                <a:cs typeface="Arial"/>
                <a:sym typeface="Arial"/>
              </a:rPr>
              <a:t>Nguyễn</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Nhâm</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smtClean="0">
                <a:solidFill>
                  <a:srgbClr val="000000"/>
                </a:solidFill>
                <a:effectLst/>
                <a:latin typeface="Arial"/>
                <a:ea typeface="Arial"/>
                <a:cs typeface="Arial"/>
                <a:sym typeface="Arial"/>
              </a:rPr>
              <a:t>0981.713.891</a:t>
            </a:r>
            <a:endParaRPr lang="en-US" sz="1100" b="0" i="0" u="none" strike="noStrike" cap="none" dirty="0" smtClean="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1025641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83363" cy="3703638"/>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sng" strike="noStrike" cap="none" dirty="0" smtClean="0">
                <a:solidFill>
                  <a:srgbClr val="000000"/>
                </a:solidFill>
                <a:effectLst/>
                <a:latin typeface="Arial"/>
                <a:ea typeface="Arial"/>
                <a:cs typeface="Arial"/>
                <a:sym typeface="Arial"/>
                <a:hlinkClick r:id="rId3"/>
              </a:rPr>
              <a:t>https://www.facebook.com/baokefb</a:t>
            </a:r>
            <a:r>
              <a:rPr lang="en-US" sz="1100" b="0" i="0" u="none" strike="noStrike" cap="none" dirty="0" smtClean="0">
                <a:solidFill>
                  <a:srgbClr val="000000"/>
                </a:solidFill>
                <a:effectLst/>
                <a:latin typeface="Arial"/>
                <a:ea typeface="Arial"/>
                <a:cs typeface="Arial"/>
                <a:sym typeface="Arial"/>
              </a:rPr>
              <a:t>  - fb </a:t>
            </a:r>
            <a:r>
              <a:rPr lang="en-US" sz="1100" b="0" i="0" u="none" strike="noStrike" cap="none" dirty="0" err="1" smtClean="0">
                <a:solidFill>
                  <a:srgbClr val="000000"/>
                </a:solidFill>
                <a:effectLst/>
                <a:latin typeface="Arial"/>
                <a:ea typeface="Arial"/>
                <a:cs typeface="Arial"/>
                <a:sym typeface="Arial"/>
              </a:rPr>
              <a:t>Nguyễn</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Nhâm</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smtClean="0">
                <a:solidFill>
                  <a:srgbClr val="000000"/>
                </a:solidFill>
                <a:effectLst/>
                <a:latin typeface="Arial"/>
                <a:ea typeface="Arial"/>
                <a:cs typeface="Arial"/>
                <a:sym typeface="Arial"/>
              </a:rPr>
              <a:t>0981.713.891</a:t>
            </a:r>
            <a:endParaRPr lang="en-US" sz="1100" b="0" i="0" u="none" strike="noStrike" cap="none" dirty="0" smtClean="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3421654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1F607EA-9201-41D1-B94C-780DCE037F07}"/>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 xmlns:a16="http://schemas.microsoft.com/office/drawing/2014/main" id="{7E7CF982-F3E5-4DED-AFB9-2740B9DDB2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 xmlns:a16="http://schemas.microsoft.com/office/drawing/2014/main" id="{098E31B0-4206-437D-809F-037BAED17837}"/>
              </a:ext>
            </a:extLst>
          </p:cNvPr>
          <p:cNvSpPr>
            <a:spLocks noGrp="1"/>
          </p:cNvSpPr>
          <p:nvPr>
            <p:ph type="dt" sz="half" idx="10"/>
          </p:nvPr>
        </p:nvSpPr>
        <p:spPr/>
        <p:txBody>
          <a:bodyPr/>
          <a:lstStyle/>
          <a:p>
            <a:fld id="{A19EEC58-4FEA-485F-BF51-529002598A96}" type="datetimeFigureOut">
              <a:rPr lang="vi-VN" smtClean="0"/>
              <a:t>01/04/2025</a:t>
            </a:fld>
            <a:endParaRPr lang="vi-VN"/>
          </a:p>
        </p:txBody>
      </p:sp>
      <p:sp>
        <p:nvSpPr>
          <p:cNvPr id="5" name="Chỗ dành sẵn cho Chân trang 4">
            <a:extLst>
              <a:ext uri="{FF2B5EF4-FFF2-40B4-BE49-F238E27FC236}">
                <a16:creationId xmlns="" xmlns:a16="http://schemas.microsoft.com/office/drawing/2014/main" id="{270C2DCF-0791-4E72-94F6-4570DB06D633}"/>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 xmlns:a16="http://schemas.microsoft.com/office/drawing/2014/main" id="{72E69BF7-7562-406D-8040-177A28020AC7}"/>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2922957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0CEA840E-3FA0-4533-866B-6F8F8682E7D4}"/>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 xmlns:a16="http://schemas.microsoft.com/office/drawing/2014/main" id="{E97DA02E-F4B6-4770-AC44-71721CFA951A}"/>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AF89B91A-5A22-4A1D-A799-D880BD8B0B12}"/>
              </a:ext>
            </a:extLst>
          </p:cNvPr>
          <p:cNvSpPr>
            <a:spLocks noGrp="1"/>
          </p:cNvSpPr>
          <p:nvPr>
            <p:ph type="dt" sz="half" idx="10"/>
          </p:nvPr>
        </p:nvSpPr>
        <p:spPr/>
        <p:txBody>
          <a:bodyPr/>
          <a:lstStyle/>
          <a:p>
            <a:fld id="{A19EEC58-4FEA-485F-BF51-529002598A96}" type="datetimeFigureOut">
              <a:rPr lang="vi-VN" smtClean="0"/>
              <a:t>01/04/2025</a:t>
            </a:fld>
            <a:endParaRPr lang="vi-VN"/>
          </a:p>
        </p:txBody>
      </p:sp>
      <p:sp>
        <p:nvSpPr>
          <p:cNvPr id="5" name="Chỗ dành sẵn cho Chân trang 4">
            <a:extLst>
              <a:ext uri="{FF2B5EF4-FFF2-40B4-BE49-F238E27FC236}">
                <a16:creationId xmlns="" xmlns:a16="http://schemas.microsoft.com/office/drawing/2014/main" id="{3109E04C-FED1-4CA7-809C-7719396C3F60}"/>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 xmlns:a16="http://schemas.microsoft.com/office/drawing/2014/main" id="{4C2BB071-7BFE-4B40-9322-B4A9EC33B025}"/>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294417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4D8D44C6-A3CA-44B2-93D3-5946F165A6C0}"/>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 xmlns:a16="http://schemas.microsoft.com/office/drawing/2014/main" id="{0BE97C44-9D9D-4725-95FC-50B4F6957AC3}"/>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2A5FCBA2-1FC4-45AE-9000-3974F8313334}"/>
              </a:ext>
            </a:extLst>
          </p:cNvPr>
          <p:cNvSpPr>
            <a:spLocks noGrp="1"/>
          </p:cNvSpPr>
          <p:nvPr>
            <p:ph type="dt" sz="half" idx="10"/>
          </p:nvPr>
        </p:nvSpPr>
        <p:spPr/>
        <p:txBody>
          <a:bodyPr/>
          <a:lstStyle/>
          <a:p>
            <a:fld id="{A19EEC58-4FEA-485F-BF51-529002598A96}" type="datetimeFigureOut">
              <a:rPr lang="vi-VN" smtClean="0"/>
              <a:t>01/04/2025</a:t>
            </a:fld>
            <a:endParaRPr lang="vi-VN"/>
          </a:p>
        </p:txBody>
      </p:sp>
      <p:sp>
        <p:nvSpPr>
          <p:cNvPr id="5" name="Chỗ dành sẵn cho Chân trang 4">
            <a:extLst>
              <a:ext uri="{FF2B5EF4-FFF2-40B4-BE49-F238E27FC236}">
                <a16:creationId xmlns="" xmlns:a16="http://schemas.microsoft.com/office/drawing/2014/main" id="{311B6FAC-528F-49A2-8BF6-9B093D69C22A}"/>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 xmlns:a16="http://schemas.microsoft.com/office/drawing/2014/main" id="{76A8078C-E7EF-4FE3-AF3E-DFC546B64A49}"/>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1855538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AE027FB1-8675-4E98-BDEC-4C93B8E51E45}"/>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40F61685-381C-4C5F-AED4-10C841FF9FF7}"/>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C5BAF502-67F0-4927-B583-CCCAE3547A46}"/>
              </a:ext>
            </a:extLst>
          </p:cNvPr>
          <p:cNvSpPr>
            <a:spLocks noGrp="1"/>
          </p:cNvSpPr>
          <p:nvPr>
            <p:ph type="dt" sz="half" idx="10"/>
          </p:nvPr>
        </p:nvSpPr>
        <p:spPr/>
        <p:txBody>
          <a:bodyPr/>
          <a:lstStyle/>
          <a:p>
            <a:fld id="{A19EEC58-4FEA-485F-BF51-529002598A96}" type="datetimeFigureOut">
              <a:rPr lang="vi-VN" smtClean="0"/>
              <a:t>01/04/2025</a:t>
            </a:fld>
            <a:endParaRPr lang="vi-VN"/>
          </a:p>
        </p:txBody>
      </p:sp>
      <p:sp>
        <p:nvSpPr>
          <p:cNvPr id="5" name="Chỗ dành sẵn cho Chân trang 4">
            <a:extLst>
              <a:ext uri="{FF2B5EF4-FFF2-40B4-BE49-F238E27FC236}">
                <a16:creationId xmlns="" xmlns:a16="http://schemas.microsoft.com/office/drawing/2014/main" id="{F11A5BF1-7F14-41CA-A040-480B0F9A1D89}"/>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 xmlns:a16="http://schemas.microsoft.com/office/drawing/2014/main" id="{B5F1F963-5908-4865-871A-EEB4D4FD7C7C}"/>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2290762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1C481D00-D4C4-418A-8BD3-4CDD75A4D88D}"/>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 xmlns:a16="http://schemas.microsoft.com/office/drawing/2014/main" id="{3FC3C1D7-8CA3-4CA1-A0BF-B793F611B7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72D5061A-D9DF-4E78-8C8F-A39B4DC40048}"/>
              </a:ext>
            </a:extLst>
          </p:cNvPr>
          <p:cNvSpPr>
            <a:spLocks noGrp="1"/>
          </p:cNvSpPr>
          <p:nvPr>
            <p:ph type="dt" sz="half" idx="10"/>
          </p:nvPr>
        </p:nvSpPr>
        <p:spPr/>
        <p:txBody>
          <a:bodyPr/>
          <a:lstStyle/>
          <a:p>
            <a:fld id="{A19EEC58-4FEA-485F-BF51-529002598A96}" type="datetimeFigureOut">
              <a:rPr lang="vi-VN" smtClean="0"/>
              <a:t>01/04/2025</a:t>
            </a:fld>
            <a:endParaRPr lang="vi-VN"/>
          </a:p>
        </p:txBody>
      </p:sp>
      <p:sp>
        <p:nvSpPr>
          <p:cNvPr id="5" name="Chỗ dành sẵn cho Chân trang 4">
            <a:extLst>
              <a:ext uri="{FF2B5EF4-FFF2-40B4-BE49-F238E27FC236}">
                <a16:creationId xmlns="" xmlns:a16="http://schemas.microsoft.com/office/drawing/2014/main" id="{C17732A8-8732-460B-B9A5-3977E03BD3EC}"/>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 xmlns:a16="http://schemas.microsoft.com/office/drawing/2014/main" id="{97FDCB8E-814B-4BD3-9322-B31CBFD06C93}"/>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1787856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F23E06E-ADBD-4442-B14C-498002397975}"/>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8182BFC0-F7FA-4F77-AC6B-4EDF958C1F3D}"/>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 xmlns:a16="http://schemas.microsoft.com/office/drawing/2014/main" id="{06523F9F-7D6F-4F76-9655-12D0E48216C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 xmlns:a16="http://schemas.microsoft.com/office/drawing/2014/main" id="{B1A3066B-C735-4E03-AAC3-4D96A49365DD}"/>
              </a:ext>
            </a:extLst>
          </p:cNvPr>
          <p:cNvSpPr>
            <a:spLocks noGrp="1"/>
          </p:cNvSpPr>
          <p:nvPr>
            <p:ph type="dt" sz="half" idx="10"/>
          </p:nvPr>
        </p:nvSpPr>
        <p:spPr/>
        <p:txBody>
          <a:bodyPr/>
          <a:lstStyle/>
          <a:p>
            <a:fld id="{A19EEC58-4FEA-485F-BF51-529002598A96}" type="datetimeFigureOut">
              <a:rPr lang="vi-VN" smtClean="0"/>
              <a:t>01/04/2025</a:t>
            </a:fld>
            <a:endParaRPr lang="vi-VN"/>
          </a:p>
        </p:txBody>
      </p:sp>
      <p:sp>
        <p:nvSpPr>
          <p:cNvPr id="6" name="Chỗ dành sẵn cho Chân trang 5">
            <a:extLst>
              <a:ext uri="{FF2B5EF4-FFF2-40B4-BE49-F238E27FC236}">
                <a16:creationId xmlns="" xmlns:a16="http://schemas.microsoft.com/office/drawing/2014/main" id="{D03CF129-BFE9-43F3-A1F1-2D8013BF3B79}"/>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 xmlns:a16="http://schemas.microsoft.com/office/drawing/2014/main" id="{8FD9D15E-97F1-4522-AD62-39EA71AE3428}"/>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2241780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F159329-7047-4FF0-B2F8-6E0E58711A16}"/>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FC531465-7BB5-46DE-A3D5-03387CA4F3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119C34E0-E06C-4C15-AA56-9147D704D743}"/>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 xmlns:a16="http://schemas.microsoft.com/office/drawing/2014/main" id="{6832CE6D-4475-4A1A-B594-73F4317854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EA9CA0EE-B8BE-4B16-BBD6-342763B4B0A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 xmlns:a16="http://schemas.microsoft.com/office/drawing/2014/main" id="{7A3D2643-40F2-4E08-A643-D139FF9AFE8D}"/>
              </a:ext>
            </a:extLst>
          </p:cNvPr>
          <p:cNvSpPr>
            <a:spLocks noGrp="1"/>
          </p:cNvSpPr>
          <p:nvPr>
            <p:ph type="dt" sz="half" idx="10"/>
          </p:nvPr>
        </p:nvSpPr>
        <p:spPr/>
        <p:txBody>
          <a:bodyPr/>
          <a:lstStyle/>
          <a:p>
            <a:fld id="{A19EEC58-4FEA-485F-BF51-529002598A96}" type="datetimeFigureOut">
              <a:rPr lang="vi-VN" smtClean="0"/>
              <a:t>01/04/2025</a:t>
            </a:fld>
            <a:endParaRPr lang="vi-VN"/>
          </a:p>
        </p:txBody>
      </p:sp>
      <p:sp>
        <p:nvSpPr>
          <p:cNvPr id="8" name="Chỗ dành sẵn cho Chân trang 7">
            <a:extLst>
              <a:ext uri="{FF2B5EF4-FFF2-40B4-BE49-F238E27FC236}">
                <a16:creationId xmlns="" xmlns:a16="http://schemas.microsoft.com/office/drawing/2014/main" id="{58D123F3-F6C0-46FC-B5D0-E1FE0D2EEDD3}"/>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 xmlns:a16="http://schemas.microsoft.com/office/drawing/2014/main" id="{2B7FED3D-FC64-4109-BC72-43D6490E46C9}"/>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3848001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7052015D-D151-4A4C-9FED-9F423EF25D0D}"/>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 xmlns:a16="http://schemas.microsoft.com/office/drawing/2014/main" id="{44C38D30-42FE-47D3-82A1-106EE5E2DD64}"/>
              </a:ext>
            </a:extLst>
          </p:cNvPr>
          <p:cNvSpPr>
            <a:spLocks noGrp="1"/>
          </p:cNvSpPr>
          <p:nvPr>
            <p:ph type="dt" sz="half" idx="10"/>
          </p:nvPr>
        </p:nvSpPr>
        <p:spPr/>
        <p:txBody>
          <a:bodyPr/>
          <a:lstStyle/>
          <a:p>
            <a:fld id="{A19EEC58-4FEA-485F-BF51-529002598A96}" type="datetimeFigureOut">
              <a:rPr lang="vi-VN" smtClean="0"/>
              <a:t>01/04/2025</a:t>
            </a:fld>
            <a:endParaRPr lang="vi-VN"/>
          </a:p>
        </p:txBody>
      </p:sp>
      <p:sp>
        <p:nvSpPr>
          <p:cNvPr id="4" name="Chỗ dành sẵn cho Chân trang 3">
            <a:extLst>
              <a:ext uri="{FF2B5EF4-FFF2-40B4-BE49-F238E27FC236}">
                <a16:creationId xmlns="" xmlns:a16="http://schemas.microsoft.com/office/drawing/2014/main" id="{207094EF-B158-41A3-A6AE-012C92BC25EC}"/>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 xmlns:a16="http://schemas.microsoft.com/office/drawing/2014/main" id="{FE9CCBE8-BDAA-4566-945F-0F9BF2E97BE9}"/>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2193106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AFDE270B-0648-45AF-8EE8-2AB7BC2B749E}"/>
              </a:ext>
            </a:extLst>
          </p:cNvPr>
          <p:cNvSpPr>
            <a:spLocks noGrp="1"/>
          </p:cNvSpPr>
          <p:nvPr>
            <p:ph type="dt" sz="half" idx="10"/>
          </p:nvPr>
        </p:nvSpPr>
        <p:spPr/>
        <p:txBody>
          <a:bodyPr/>
          <a:lstStyle/>
          <a:p>
            <a:fld id="{A19EEC58-4FEA-485F-BF51-529002598A96}" type="datetimeFigureOut">
              <a:rPr lang="vi-VN" smtClean="0"/>
              <a:t>01/04/2025</a:t>
            </a:fld>
            <a:endParaRPr lang="vi-VN"/>
          </a:p>
        </p:txBody>
      </p:sp>
      <p:sp>
        <p:nvSpPr>
          <p:cNvPr id="3" name="Chỗ dành sẵn cho Chân trang 2">
            <a:extLst>
              <a:ext uri="{FF2B5EF4-FFF2-40B4-BE49-F238E27FC236}">
                <a16:creationId xmlns="" xmlns:a16="http://schemas.microsoft.com/office/drawing/2014/main" id="{C6EAA08C-04F6-4E34-941F-32BD9DB82ED8}"/>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 xmlns:a16="http://schemas.microsoft.com/office/drawing/2014/main" id="{54CB6978-67B1-42F6-B4AB-68714B36A161}"/>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440804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3BF71003-9C8A-4C53-BF89-C31170D14C7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 xmlns:a16="http://schemas.microsoft.com/office/drawing/2014/main" id="{2132BED2-C06E-42FD-A558-A612E2622C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 xmlns:a16="http://schemas.microsoft.com/office/drawing/2014/main" id="{45222484-1F82-4FE7-813B-38C96E93B8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19C77523-7B17-4CE8-BC91-09E766468BC3}"/>
              </a:ext>
            </a:extLst>
          </p:cNvPr>
          <p:cNvSpPr>
            <a:spLocks noGrp="1"/>
          </p:cNvSpPr>
          <p:nvPr>
            <p:ph type="dt" sz="half" idx="10"/>
          </p:nvPr>
        </p:nvSpPr>
        <p:spPr/>
        <p:txBody>
          <a:bodyPr/>
          <a:lstStyle/>
          <a:p>
            <a:fld id="{A19EEC58-4FEA-485F-BF51-529002598A96}" type="datetimeFigureOut">
              <a:rPr lang="vi-VN" smtClean="0"/>
              <a:t>01/04/2025</a:t>
            </a:fld>
            <a:endParaRPr lang="vi-VN"/>
          </a:p>
        </p:txBody>
      </p:sp>
      <p:sp>
        <p:nvSpPr>
          <p:cNvPr id="6" name="Chỗ dành sẵn cho Chân trang 5">
            <a:extLst>
              <a:ext uri="{FF2B5EF4-FFF2-40B4-BE49-F238E27FC236}">
                <a16:creationId xmlns="" xmlns:a16="http://schemas.microsoft.com/office/drawing/2014/main" id="{0AA17BF3-3470-4C39-8112-0FF3DB1389E4}"/>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 xmlns:a16="http://schemas.microsoft.com/office/drawing/2014/main" id="{C266CF44-CB54-4CA3-9A11-0CCD68391CEE}"/>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1096009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BF692E5F-87A1-4832-83AB-0B6AEFE1840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 xmlns:a16="http://schemas.microsoft.com/office/drawing/2014/main" id="{B5204EB7-3F5B-469C-9C40-0354046541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 xmlns:a16="http://schemas.microsoft.com/office/drawing/2014/main" id="{E8CCAE0C-50AF-4FAF-B4B3-11908E91BA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2FA9125F-8A1E-496C-9EB8-2753F9D5C166}"/>
              </a:ext>
            </a:extLst>
          </p:cNvPr>
          <p:cNvSpPr>
            <a:spLocks noGrp="1"/>
          </p:cNvSpPr>
          <p:nvPr>
            <p:ph type="dt" sz="half" idx="10"/>
          </p:nvPr>
        </p:nvSpPr>
        <p:spPr/>
        <p:txBody>
          <a:bodyPr/>
          <a:lstStyle/>
          <a:p>
            <a:fld id="{A19EEC58-4FEA-485F-BF51-529002598A96}" type="datetimeFigureOut">
              <a:rPr lang="vi-VN" smtClean="0"/>
              <a:t>01/04/2025</a:t>
            </a:fld>
            <a:endParaRPr lang="vi-VN"/>
          </a:p>
        </p:txBody>
      </p:sp>
      <p:sp>
        <p:nvSpPr>
          <p:cNvPr id="6" name="Chỗ dành sẵn cho Chân trang 5">
            <a:extLst>
              <a:ext uri="{FF2B5EF4-FFF2-40B4-BE49-F238E27FC236}">
                <a16:creationId xmlns="" xmlns:a16="http://schemas.microsoft.com/office/drawing/2014/main" id="{3149D640-8841-4BB3-8450-1B6A0A20F2E0}"/>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 xmlns:a16="http://schemas.microsoft.com/office/drawing/2014/main" id="{EDEC6629-1A5C-41EE-9E26-E1304E90077F}"/>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1343671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 xmlns:a16="http://schemas.microsoft.com/office/drawing/2014/main" id="{016D9D48-2994-4A7F-8AB8-F416A1CDDB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9DE47CFD-0470-4459-99CE-750ED6FE68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15EB9471-AA4A-4D8F-BFEE-D04A149300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9EEC58-4FEA-485F-BF51-529002598A96}" type="datetimeFigureOut">
              <a:rPr lang="vi-VN" smtClean="0"/>
              <a:t>01/04/2025</a:t>
            </a:fld>
            <a:endParaRPr lang="vi-VN"/>
          </a:p>
        </p:txBody>
      </p:sp>
      <p:sp>
        <p:nvSpPr>
          <p:cNvPr id="5" name="Chỗ dành sẵn cho Chân trang 4">
            <a:extLst>
              <a:ext uri="{FF2B5EF4-FFF2-40B4-BE49-F238E27FC236}">
                <a16:creationId xmlns="" xmlns:a16="http://schemas.microsoft.com/office/drawing/2014/main" id="{FD476F54-F97D-47D5-B14A-8599D28EEC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 xmlns:a16="http://schemas.microsoft.com/office/drawing/2014/main" id="{062E3D93-0C7B-4A65-8D16-7B2C1A72BF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5C7237-0187-4A5F-AED9-B7267C8C4EBA}" type="slidenum">
              <a:rPr lang="vi-VN" smtClean="0"/>
              <a:t>‹#›</a:t>
            </a:fld>
            <a:endParaRPr lang="vi-VN"/>
          </a:p>
        </p:txBody>
      </p:sp>
    </p:spTree>
    <p:extLst>
      <p:ext uri="{BB962C8B-B14F-4D97-AF65-F5344CB8AC3E}">
        <p14:creationId xmlns:p14="http://schemas.microsoft.com/office/powerpoint/2010/main" val="1418900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3.wdp"/><Relationship Id="rId3" Type="http://schemas.openxmlformats.org/officeDocument/2006/relationships/slideLayout" Target="../slideLayouts/slideLayout1.xml"/><Relationship Id="rId7" Type="http://schemas.openxmlformats.org/officeDocument/2006/relationships/image" Target="../media/image4.gif"/><Relationship Id="rId12" Type="http://schemas.openxmlformats.org/officeDocument/2006/relationships/image" Target="../media/image7.png"/><Relationship Id="rId17" Type="http://schemas.openxmlformats.org/officeDocument/2006/relationships/image" Target="../media/image11.png"/><Relationship Id="rId2" Type="http://schemas.openxmlformats.org/officeDocument/2006/relationships/audio" Target="../media/media1.mp3"/><Relationship Id="rId16" Type="http://schemas.openxmlformats.org/officeDocument/2006/relationships/image" Target="../media/image10.gif"/><Relationship Id="rId1" Type="http://schemas.microsoft.com/office/2007/relationships/media" Target="../media/media1.mp3"/><Relationship Id="rId6" Type="http://schemas.openxmlformats.org/officeDocument/2006/relationships/image" Target="../media/image3.gif"/><Relationship Id="rId11" Type="http://schemas.microsoft.com/office/2007/relationships/hdphoto" Target="../media/hdphoto2.wdp"/><Relationship Id="rId5" Type="http://schemas.openxmlformats.org/officeDocument/2006/relationships/image" Target="../media/image2.gif"/><Relationship Id="rId15" Type="http://schemas.openxmlformats.org/officeDocument/2006/relationships/image" Target="../media/image9.gif"/><Relationship Id="rId10" Type="http://schemas.openxmlformats.org/officeDocument/2006/relationships/image" Target="../media/image6.png"/><Relationship Id="rId4" Type="http://schemas.openxmlformats.org/officeDocument/2006/relationships/image" Target="../media/image1.gif"/><Relationship Id="rId9" Type="http://schemas.microsoft.com/office/2007/relationships/hdphoto" Target="../media/hdphoto1.wdp"/><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6.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 Target="slide17.xml"/><Relationship Id="rId5" Type="http://schemas.openxmlformats.org/officeDocument/2006/relationships/image" Target="../media/image35.jpeg"/><Relationship Id="rId4" Type="http://schemas.openxmlformats.org/officeDocument/2006/relationships/notesSlide" Target="../notesSlides/notesSlide1.xm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slide" Target="slide24.xml"/><Relationship Id="rId3" Type="http://schemas.openxmlformats.org/officeDocument/2006/relationships/slideLayout" Target="../slideLayouts/slideLayout1.xml"/><Relationship Id="rId21" Type="http://schemas.openxmlformats.org/officeDocument/2006/relationships/image" Target="../media/image47.png"/><Relationship Id="rId7" Type="http://schemas.openxmlformats.org/officeDocument/2006/relationships/slide" Target="slide19.xml"/><Relationship Id="rId12" Type="http://schemas.openxmlformats.org/officeDocument/2006/relationships/image" Target="../media/image43.png"/><Relationship Id="rId17" Type="http://schemas.openxmlformats.org/officeDocument/2006/relationships/slide" Target="slide20.xml"/><Relationship Id="rId2" Type="http://schemas.microsoft.com/office/2007/relationships/media" Target="../media/media2.mp3"/><Relationship Id="rId16" Type="http://schemas.openxmlformats.org/officeDocument/2006/relationships/slide" Target="slide18.xml"/><Relationship Id="rId20" Type="http://schemas.openxmlformats.org/officeDocument/2006/relationships/slide" Target="slide23.xml"/><Relationship Id="rId1" Type="http://schemas.openxmlformats.org/officeDocument/2006/relationships/audio" Target="NULL" TargetMode="External"/><Relationship Id="rId6" Type="http://schemas.microsoft.com/office/2007/relationships/hdphoto" Target="../media/hdphoto5.wdp"/><Relationship Id="rId11" Type="http://schemas.openxmlformats.org/officeDocument/2006/relationships/image" Target="../media/image42.png"/><Relationship Id="rId5" Type="http://schemas.openxmlformats.org/officeDocument/2006/relationships/image" Target="../media/image38.png"/><Relationship Id="rId15" Type="http://schemas.openxmlformats.org/officeDocument/2006/relationships/image" Target="../media/image46.png"/><Relationship Id="rId23" Type="http://schemas.openxmlformats.org/officeDocument/2006/relationships/slide" Target="slide21.xml"/><Relationship Id="rId10" Type="http://schemas.openxmlformats.org/officeDocument/2006/relationships/image" Target="../media/image41.png"/><Relationship Id="rId19" Type="http://schemas.openxmlformats.org/officeDocument/2006/relationships/slide" Target="slide22.xml"/><Relationship Id="rId4" Type="http://schemas.openxmlformats.org/officeDocument/2006/relationships/image" Target="../media/image37.gif"/><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39.png"/><Relationship Id="rId7"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5.wdp"/><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hdphoto" Target="../media/hdphoto5.wdp"/><Relationship Id="rId7" Type="http://schemas.openxmlformats.org/officeDocument/2006/relationships/slide" Target="slide17.xml"/><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39.png"/><Relationship Id="rId7"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5.wdp"/><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hdphoto" Target="../media/hdphoto5.wdp"/><Relationship Id="rId7" Type="http://schemas.openxmlformats.org/officeDocument/2006/relationships/slide" Target="slide17.xml"/><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hdphoto" Target="../media/hdphoto5.wdp"/><Relationship Id="rId7" Type="http://schemas.openxmlformats.org/officeDocument/2006/relationships/slide" Target="slide17.xml"/><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hdphoto" Target="../media/hdphoto5.wdp"/><Relationship Id="rId7" Type="http://schemas.openxmlformats.org/officeDocument/2006/relationships/slide" Target="slide17.xml"/><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jpeg"/><Relationship Id="rId2"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jpeg"/><Relationship Id="rId2" Type="http://schemas.openxmlformats.org/officeDocument/2006/relationships/image" Target="../media/image21.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18.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jpeg"/><Relationship Id="rId2" Type="http://schemas.openxmlformats.org/officeDocument/2006/relationships/image" Target="../media/image21.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jpeg"/><Relationship Id="rId2" Type="http://schemas.openxmlformats.org/officeDocument/2006/relationships/image" Target="../media/image21.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18.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655" y="-154515"/>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26896" y="5575026"/>
            <a:ext cx="364633" cy="240658"/>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7256" y="5465618"/>
            <a:ext cx="283871" cy="311343"/>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09830" y="6081878"/>
            <a:ext cx="343155" cy="4321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5239" y="5270692"/>
            <a:ext cx="789457" cy="52104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5203" y="5270692"/>
            <a:ext cx="554329" cy="60797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2655" y="5776961"/>
            <a:ext cx="464059" cy="584371"/>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tretch>
            <a:fillRect/>
          </a:stretch>
        </p:blipFill>
        <p:spPr>
          <a:xfrm>
            <a:off x="9534340" y="2103683"/>
            <a:ext cx="2696196" cy="2696196"/>
          </a:xfrm>
          <a:prstGeom prst="rect">
            <a:avLst/>
          </a:prstGeom>
        </p:spPr>
      </p:pic>
      <p:pic>
        <p:nvPicPr>
          <p:cNvPr id="10" name="Picture 9"/>
          <p:cNvPicPr>
            <a:picLocks noChangeAspect="1"/>
          </p:cNvPicPr>
          <p:nvPr/>
        </p:nvPicPr>
        <p:blipFill>
          <a:blip r:embed="rId10">
            <a:extLst>
              <a:ext uri="{BEBA8EAE-BF5A-486C-A8C5-ECC9F3942E4B}">
                <a14:imgProps xmlns:a14="http://schemas.microsoft.com/office/drawing/2010/main">
                  <a14:imgLayer r:embed="rId11">
                    <a14:imgEffect>
                      <a14:backgroundRemoval t="21333" b="89778" l="9778" r="97778">
                        <a14:backgroundMark x1="39111" y1="49778" x2="47556" y2="55556"/>
                        <a14:backgroundMark x1="57778" y1="60444" x2="67111" y2="64889"/>
                        <a14:backgroundMark x1="77333" y1="76889" x2="77778" y2="70667"/>
                        <a14:backgroundMark x1="21333" y1="48444" x2="16000" y2="46667"/>
                        <a14:backgroundMark x1="29333" y1="50222" x2="36889" y2="51556"/>
                      </a14:backgroundRemoval>
                    </a14:imgEffect>
                  </a14:imgLayer>
                </a14:imgProps>
              </a:ext>
            </a:extLst>
          </a:blip>
          <a:stretch>
            <a:fillRect/>
          </a:stretch>
        </p:blipFill>
        <p:spPr>
          <a:xfrm>
            <a:off x="8736507" y="3825717"/>
            <a:ext cx="974162" cy="974162"/>
          </a:xfrm>
          <a:prstGeom prst="rect">
            <a:avLst/>
          </a:prstGeom>
        </p:spPr>
      </p:pic>
      <p:pic>
        <p:nvPicPr>
          <p:cNvPr id="11" name="Picture 10"/>
          <p:cNvPicPr>
            <a:picLocks noChangeAspect="1"/>
          </p:cNvPicPr>
          <p:nvPr/>
        </p:nvPicPr>
        <p:blipFill>
          <a:blip r:embed="rId12">
            <a:extLst>
              <a:ext uri="{BEBA8EAE-BF5A-486C-A8C5-ECC9F3942E4B}">
                <a14:imgProps xmlns:a14="http://schemas.microsoft.com/office/drawing/2010/main">
                  <a14:imgLayer r:embed="rId13">
                    <a14:imgEffect>
                      <a14:backgroundRemoval t="0" b="100000" l="9778" r="100000">
                        <a14:foregroundMark x1="18667" y1="93333" x2="86667" y2="92444"/>
                        <a14:foregroundMark x1="93778" y1="84000" x2="85333" y2="95111"/>
                        <a14:foregroundMark x1="15556" y1="86222" x2="93333" y2="86222"/>
                        <a14:foregroundMark x1="15556" y1="88444" x2="20000" y2="92444"/>
                        <a14:foregroundMark x1="18667" y1="91556" x2="84444" y2="90222"/>
                        <a14:foregroundMark x1="33778" y1="83111" x2="72889" y2="78667"/>
                      </a14:backgroundRemoval>
                    </a14:imgEffect>
                  </a14:imgLayer>
                </a14:imgProps>
              </a:ext>
            </a:extLst>
          </a:blip>
          <a:stretch>
            <a:fillRect/>
          </a:stretch>
        </p:blipFill>
        <p:spPr>
          <a:xfrm>
            <a:off x="3453199" y="3477296"/>
            <a:ext cx="1690105" cy="1690105"/>
          </a:xfrm>
          <a:prstGeom prst="rect">
            <a:avLst/>
          </a:prstGeom>
        </p:spPr>
      </p:pic>
      <p:sp>
        <p:nvSpPr>
          <p:cNvPr id="13" name="Rectangle 12"/>
          <p:cNvSpPr/>
          <p:nvPr/>
        </p:nvSpPr>
        <p:spPr>
          <a:xfrm>
            <a:off x="2350115" y="2720487"/>
            <a:ext cx="8471871" cy="1107996"/>
          </a:xfrm>
          <a:prstGeom prst="rect">
            <a:avLst/>
          </a:prstGeom>
        </p:spPr>
        <p:txBody>
          <a:bodyPr wrap="none">
            <a:spAutoFit/>
          </a:bodyPr>
          <a:lstStyle/>
          <a:p>
            <a:pPr algn="ctr"/>
            <a:r>
              <a:rPr lang="en-US" sz="6600" b="1" dirty="0">
                <a:ln/>
                <a:solidFill>
                  <a:srgbClr val="FF0000"/>
                </a:solidFill>
              </a:rPr>
              <a:t>BIỂN ĐẢO QUÊ HƯƠNG</a:t>
            </a:r>
          </a:p>
        </p:txBody>
      </p:sp>
      <p:pic>
        <p:nvPicPr>
          <p:cNvPr id="15" name="Picture 14"/>
          <p:cNvPicPr>
            <a:picLocks noChangeAspect="1"/>
          </p:cNvPicPr>
          <p:nvPr/>
        </p:nvPicPr>
        <p:blipFill>
          <a:blip r:embed="rId14"/>
          <a:stretch>
            <a:fillRect/>
          </a:stretch>
        </p:blipFill>
        <p:spPr>
          <a:xfrm>
            <a:off x="497530" y="-184321"/>
            <a:ext cx="2556879" cy="2549359"/>
          </a:xfrm>
          <a:prstGeom prst="rect">
            <a:avLst/>
          </a:prstGeom>
        </p:spPr>
      </p:pic>
      <p:pic>
        <p:nvPicPr>
          <p:cNvPr id="16" name="Picture 15"/>
          <p:cNvPicPr>
            <a:picLocks noChangeAspect="1"/>
          </p:cNvPicPr>
          <p:nvPr/>
        </p:nvPicPr>
        <p:blipFill rotWithShape="1">
          <a:blip r:embed="rId14"/>
          <a:srcRect l="21565" t="21878" r="24950" b="25214"/>
          <a:stretch/>
        </p:blipFill>
        <p:spPr>
          <a:xfrm>
            <a:off x="1070224" y="362038"/>
            <a:ext cx="1483185" cy="1462867"/>
          </a:xfrm>
          <a:prstGeom prst="ellipse">
            <a:avLst/>
          </a:prstGeom>
        </p:spPr>
      </p:pic>
      <p:pic>
        <p:nvPicPr>
          <p:cNvPr id="18" name="Picture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69491" y="5490961"/>
            <a:ext cx="1428750" cy="9525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742752" y="541446"/>
            <a:ext cx="4476750" cy="885825"/>
          </a:xfrm>
          <a:prstGeom prst="rect">
            <a:avLst/>
          </a:prstGeom>
        </p:spPr>
      </p:pic>
      <p:sp>
        <p:nvSpPr>
          <p:cNvPr id="20" name="云形 28"/>
          <p:cNvSpPr/>
          <p:nvPr/>
        </p:nvSpPr>
        <p:spPr>
          <a:xfrm>
            <a:off x="2159839" y="890361"/>
            <a:ext cx="2934528" cy="128999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err="1" smtClean="0">
                <a:solidFill>
                  <a:schemeClr val="accent6">
                    <a:lumMod val="50000"/>
                  </a:schemeClr>
                </a:solidFill>
              </a:rPr>
              <a:t>Chủ</a:t>
            </a:r>
            <a:r>
              <a:rPr lang="en-US" altLang="zh-CN" sz="3600" b="1" dirty="0">
                <a:solidFill>
                  <a:schemeClr val="accent6">
                    <a:lumMod val="50000"/>
                  </a:schemeClr>
                </a:solidFill>
              </a:rPr>
              <a:t> </a:t>
            </a:r>
            <a:r>
              <a:rPr lang="en-US" altLang="zh-CN" sz="3600" b="1" dirty="0" err="1" smtClean="0">
                <a:solidFill>
                  <a:schemeClr val="accent6">
                    <a:lumMod val="50000"/>
                  </a:schemeClr>
                </a:solidFill>
              </a:rPr>
              <a:t>đề</a:t>
            </a:r>
            <a:r>
              <a:rPr lang="en-US" altLang="zh-CN" sz="3600" b="1" dirty="0" smtClean="0">
                <a:solidFill>
                  <a:schemeClr val="accent6">
                    <a:lumMod val="50000"/>
                  </a:schemeClr>
                </a:solidFill>
              </a:rPr>
              <a:t> 6</a:t>
            </a:r>
            <a:endParaRPr lang="zh-CN" altLang="en-US" sz="3600" b="1" dirty="0">
              <a:solidFill>
                <a:schemeClr val="accent6">
                  <a:lumMod val="50000"/>
                </a:schemeClr>
              </a:solidFill>
            </a:endParaRPr>
          </a:p>
        </p:txBody>
      </p:sp>
      <p:pic>
        <p:nvPicPr>
          <p:cNvPr id="21" name="Picture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4412" y="5167401"/>
            <a:ext cx="2531334" cy="1178004"/>
          </a:xfrm>
          <a:prstGeom prst="rect">
            <a:avLst/>
          </a:prstGeom>
        </p:spPr>
      </p:pic>
      <p:pic>
        <p:nvPicPr>
          <p:cNvPr id="22" name="Pictur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89644" y="5265457"/>
            <a:ext cx="2531334" cy="1178004"/>
          </a:xfrm>
          <a:prstGeom prst="rect">
            <a:avLst/>
          </a:prstGeom>
        </p:spPr>
      </p:pic>
      <p:pic>
        <p:nvPicPr>
          <p:cNvPr id="14" name="Biển Đảo Quê Hươ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689530" y="2365038"/>
            <a:ext cx="609600" cy="609600"/>
          </a:xfrm>
          <a:prstGeom prst="rect">
            <a:avLst/>
          </a:prstGeom>
        </p:spPr>
      </p:pic>
    </p:spTree>
    <p:extLst>
      <p:ext uri="{BB962C8B-B14F-4D97-AF65-F5344CB8AC3E}">
        <p14:creationId xmlns:p14="http://schemas.microsoft.com/office/powerpoint/2010/main" val="148479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42" presetClass="path" presetSubtype="0" repeatCount="indefinite" fill="hold" nodeType="withEffect">
                                  <p:stCondLst>
                                    <p:cond delay="0"/>
                                  </p:stCondLst>
                                  <p:childTnLst>
                                    <p:animMotion origin="layout" path="M -4.16667E-7 4.81481E-6 L -0.65937 -0.01112 " pathEditMode="relative" rAng="0" ptsTypes="AA">
                                      <p:cBhvr>
                                        <p:cTn id="8" dur="30000" fill="hold"/>
                                        <p:tgtEl>
                                          <p:spTgt spid="10"/>
                                        </p:tgtEl>
                                        <p:attrNameLst>
                                          <p:attrName>ppt_x</p:attrName>
                                          <p:attrName>ppt_y</p:attrName>
                                        </p:attrNameLst>
                                      </p:cBhvr>
                                      <p:rCtr x="-32969" y="-556"/>
                                    </p:animMotion>
                                  </p:childTnLst>
                                </p:cTn>
                              </p:par>
                              <p:par>
                                <p:cTn id="9" presetID="42" presetClass="path" presetSubtype="0" repeatCount="indefinite" fill="hold" nodeType="withEffect">
                                  <p:stCondLst>
                                    <p:cond delay="0"/>
                                  </p:stCondLst>
                                  <p:childTnLst>
                                    <p:animMotion origin="layout" path="M -3.95833E-6 -2.59259E-6 L 0.40404 -0.00116 " pathEditMode="relative" rAng="0" ptsTypes="AA">
                                      <p:cBhvr>
                                        <p:cTn id="10" dur="25000" fill="hold"/>
                                        <p:tgtEl>
                                          <p:spTgt spid="11"/>
                                        </p:tgtEl>
                                        <p:attrNameLst>
                                          <p:attrName>ppt_x</p:attrName>
                                          <p:attrName>ppt_y</p:attrName>
                                        </p:attrNameLst>
                                      </p:cBhvr>
                                      <p:rCtr x="19193" y="-1551"/>
                                    </p:animMotion>
                                  </p:childTnLst>
                                </p:cTn>
                              </p:par>
                              <p:par>
                                <p:cTn id="11" presetID="8" presetClass="emph" presetSubtype="0" repeatCount="indefinite" fill="hold" nodeType="withEffect">
                                  <p:stCondLst>
                                    <p:cond delay="0"/>
                                  </p:stCondLst>
                                  <p:childTnLst>
                                    <p:animRot by="21600000">
                                      <p:cBhvr>
                                        <p:cTn id="12" dur="2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96000">
              <a:srgbClr val="56B8EA"/>
            </a:gs>
            <a:gs pos="37000">
              <a:srgbClr val="00B0F0"/>
            </a:gs>
            <a:gs pos="0">
              <a:schemeClr val="accent1">
                <a:lumMod val="5000"/>
                <a:lumOff val="9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100000" l="98" r="100000">
                        <a14:foregroundMark x1="81738" y1="93594" x2="82910" y2="92813"/>
                      </a14:backgroundRemoval>
                    </a14:imgEffect>
                  </a14:imgLayer>
                </a14:imgProps>
              </a:ext>
              <a:ext uri="{28A0092B-C50C-407E-A947-70E740481C1C}">
                <a14:useLocalDpi xmlns:a14="http://schemas.microsoft.com/office/drawing/2010/main" val="0"/>
              </a:ext>
            </a:extLst>
          </a:blip>
          <a:stretch>
            <a:fillRect/>
          </a:stretch>
        </p:blipFill>
        <p:spPr>
          <a:xfrm>
            <a:off x="390392" y="0"/>
            <a:ext cx="10964873" cy="6478073"/>
          </a:xfrm>
          <a:prstGeom prst="rect">
            <a:avLst/>
          </a:prstGeom>
        </p:spPr>
      </p:pic>
      <p:sp>
        <p:nvSpPr>
          <p:cNvPr id="4" name="Rectangle 3"/>
          <p:cNvSpPr/>
          <p:nvPr/>
        </p:nvSpPr>
        <p:spPr>
          <a:xfrm>
            <a:off x="6866915" y="141667"/>
            <a:ext cx="4998389" cy="1323439"/>
          </a:xfrm>
          <a:prstGeom prst="rect">
            <a:avLst/>
          </a:prstGeom>
          <a:solidFill>
            <a:schemeClr val="bg1"/>
          </a:solidFill>
        </p:spPr>
        <p:txBody>
          <a:bodyPr wrap="square">
            <a:spAutoFit/>
          </a:bodyPr>
          <a:lstStyle/>
          <a:p>
            <a:pPr algn="just"/>
            <a:r>
              <a:rPr lang="vi-VN" sz="2000" dirty="0">
                <a:solidFill>
                  <a:srgbClr val="333333"/>
                </a:solidFill>
                <a:latin typeface="Roboto-Regular"/>
              </a:rPr>
              <a:t>Hải Phòng có 6 quận/huyện tiếp giáp với biển là: Đồ Sơn, Dương Kinh, Hải An, Tiên Lãng, Kiến Thụy, Thủy Nguyên và 2 huyện đảo: Cát Hải và Bạch Long </a:t>
            </a:r>
            <a:r>
              <a:rPr lang="vi-VN" sz="2000" dirty="0" smtClean="0">
                <a:solidFill>
                  <a:srgbClr val="333333"/>
                </a:solidFill>
                <a:latin typeface="Roboto-Regular"/>
              </a:rPr>
              <a:t>V</a:t>
            </a:r>
            <a:r>
              <a:rPr lang="en-US" sz="2000" dirty="0">
                <a:solidFill>
                  <a:srgbClr val="333333"/>
                </a:solidFill>
                <a:latin typeface="Roboto-Regular"/>
              </a:rPr>
              <a:t>ĩ</a:t>
            </a:r>
            <a:r>
              <a:rPr lang="vi-VN" sz="2000" dirty="0" smtClean="0">
                <a:solidFill>
                  <a:srgbClr val="333333"/>
                </a:solidFill>
                <a:latin typeface="Roboto-Regular"/>
              </a:rPr>
              <a:t>.</a:t>
            </a:r>
            <a:endParaRPr lang="vi-VN" sz="2000" dirty="0">
              <a:solidFill>
                <a:srgbClr val="333333"/>
              </a:solidFill>
              <a:latin typeface="Roboto-Regular"/>
            </a:endParaRPr>
          </a:p>
        </p:txBody>
      </p:sp>
      <p:sp>
        <p:nvSpPr>
          <p:cNvPr id="6" name="Rectangle 5"/>
          <p:cNvSpPr/>
          <p:nvPr/>
        </p:nvSpPr>
        <p:spPr>
          <a:xfrm>
            <a:off x="9366110" y="6219630"/>
            <a:ext cx="2253803" cy="400110"/>
          </a:xfrm>
          <a:prstGeom prst="rect">
            <a:avLst/>
          </a:prstGeom>
          <a:noFill/>
        </p:spPr>
        <p:txBody>
          <a:bodyPr wrap="square">
            <a:spAutoFit/>
          </a:bodyPr>
          <a:lstStyle/>
          <a:p>
            <a:pPr algn="just"/>
            <a:r>
              <a:rPr lang="vi-VN" sz="2000" b="1" dirty="0" smtClean="0">
                <a:latin typeface="Roboto-Regular"/>
              </a:rPr>
              <a:t>Bạch </a:t>
            </a:r>
            <a:r>
              <a:rPr lang="vi-VN" sz="2000" b="1" dirty="0">
                <a:latin typeface="Roboto-Regular"/>
              </a:rPr>
              <a:t>Long </a:t>
            </a:r>
            <a:r>
              <a:rPr lang="vi-VN" sz="2000" b="1" dirty="0" smtClean="0">
                <a:latin typeface="Roboto-Regular"/>
              </a:rPr>
              <a:t>V</a:t>
            </a:r>
            <a:r>
              <a:rPr lang="en-US" sz="2000" b="1" dirty="0">
                <a:latin typeface="Roboto-Regular"/>
              </a:rPr>
              <a:t>ĩ</a:t>
            </a:r>
            <a:r>
              <a:rPr lang="vi-VN" sz="2000" b="1" dirty="0" smtClean="0">
                <a:latin typeface="Roboto-Regular"/>
              </a:rPr>
              <a:t>.</a:t>
            </a:r>
            <a:endParaRPr lang="vi-VN" sz="2000" b="1" dirty="0">
              <a:latin typeface="Roboto-Regular"/>
            </a:endParaRPr>
          </a:p>
        </p:txBody>
      </p:sp>
    </p:spTree>
    <p:extLst>
      <p:ext uri="{BB962C8B-B14F-4D97-AF65-F5344CB8AC3E}">
        <p14:creationId xmlns:p14="http://schemas.microsoft.com/office/powerpoint/2010/main" val="198464656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00000">
              <a:srgbClr val="0070C0"/>
            </a:gs>
            <a:gs pos="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98" r="100000">
                        <a14:foregroundMark x1="81738" y1="93594" x2="82910" y2="92813"/>
                      </a14:backgroundRemoval>
                    </a14:imgEffect>
                  </a14:imgLayer>
                </a14:imgProps>
              </a:ext>
              <a:ext uri="{28A0092B-C50C-407E-A947-70E740481C1C}">
                <a14:useLocalDpi xmlns:a14="http://schemas.microsoft.com/office/drawing/2010/main" val="0"/>
              </a:ext>
            </a:extLst>
          </a:blip>
          <a:srcRect l="56929"/>
          <a:stretch/>
        </p:blipFill>
        <p:spPr>
          <a:xfrm>
            <a:off x="7004785" y="154658"/>
            <a:ext cx="4722645" cy="6478073"/>
          </a:xfrm>
          <a:prstGeom prst="rect">
            <a:avLst/>
          </a:prstGeom>
        </p:spPr>
      </p:pic>
      <p:sp>
        <p:nvSpPr>
          <p:cNvPr id="4" name="Rectangle 3"/>
          <p:cNvSpPr/>
          <p:nvPr/>
        </p:nvSpPr>
        <p:spPr>
          <a:xfrm>
            <a:off x="157655" y="5123302"/>
            <a:ext cx="7983049" cy="1569660"/>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pPr algn="ctr"/>
            <a:r>
              <a:rPr lang="en-US" sz="2400" dirty="0" err="1" smtClean="0">
                <a:solidFill>
                  <a:srgbClr val="333333"/>
                </a:solidFill>
                <a:latin typeface="Roboto-Regular"/>
              </a:rPr>
              <a:t>Cát</a:t>
            </a:r>
            <a:r>
              <a:rPr lang="en-US" sz="2400" dirty="0" smtClean="0">
                <a:solidFill>
                  <a:srgbClr val="333333"/>
                </a:solidFill>
                <a:latin typeface="Roboto-Regular"/>
              </a:rPr>
              <a:t> </a:t>
            </a:r>
            <a:r>
              <a:rPr lang="en-US" sz="2400" dirty="0" err="1" smtClean="0">
                <a:solidFill>
                  <a:srgbClr val="333333"/>
                </a:solidFill>
                <a:latin typeface="Roboto-Regular"/>
              </a:rPr>
              <a:t>Hải</a:t>
            </a:r>
            <a:r>
              <a:rPr lang="en-US" sz="2400" dirty="0" smtClean="0">
                <a:solidFill>
                  <a:srgbClr val="333333"/>
                </a:solidFill>
                <a:latin typeface="Roboto-Regular"/>
              </a:rPr>
              <a:t> </a:t>
            </a:r>
            <a:r>
              <a:rPr lang="en-US" sz="2400" dirty="0" err="1" smtClean="0">
                <a:solidFill>
                  <a:srgbClr val="333333"/>
                </a:solidFill>
                <a:latin typeface="Roboto-Regular"/>
              </a:rPr>
              <a:t>là</a:t>
            </a:r>
            <a:r>
              <a:rPr lang="en-US" sz="2400" dirty="0">
                <a:solidFill>
                  <a:srgbClr val="333333"/>
                </a:solidFill>
                <a:latin typeface="Roboto-Regular"/>
              </a:rPr>
              <a:t> </a:t>
            </a:r>
            <a:r>
              <a:rPr lang="en-US" sz="2400" dirty="0" err="1" smtClean="0">
                <a:solidFill>
                  <a:srgbClr val="333333"/>
                </a:solidFill>
                <a:latin typeface="Roboto-Regular"/>
              </a:rPr>
              <a:t>địa</a:t>
            </a:r>
            <a:r>
              <a:rPr lang="en-US" sz="2400" dirty="0" smtClean="0">
                <a:solidFill>
                  <a:srgbClr val="333333"/>
                </a:solidFill>
                <a:latin typeface="Roboto-Regular"/>
              </a:rPr>
              <a:t> </a:t>
            </a:r>
            <a:r>
              <a:rPr lang="en-US" sz="2400" dirty="0" err="1" smtClean="0">
                <a:solidFill>
                  <a:srgbClr val="333333"/>
                </a:solidFill>
                <a:latin typeface="Roboto-Regular"/>
              </a:rPr>
              <a:t>phương</a:t>
            </a:r>
            <a:r>
              <a:rPr lang="en-US" sz="2400" dirty="0" smtClean="0">
                <a:solidFill>
                  <a:srgbClr val="333333"/>
                </a:solidFill>
                <a:latin typeface="Roboto-Regular"/>
              </a:rPr>
              <a:t> </a:t>
            </a:r>
            <a:r>
              <a:rPr lang="en-US" sz="2400" dirty="0" err="1" smtClean="0">
                <a:solidFill>
                  <a:srgbClr val="333333"/>
                </a:solidFill>
                <a:latin typeface="Roboto-Regular"/>
              </a:rPr>
              <a:t>có</a:t>
            </a:r>
            <a:r>
              <a:rPr lang="en-US" sz="2400" dirty="0" smtClean="0">
                <a:solidFill>
                  <a:srgbClr val="333333"/>
                </a:solidFill>
                <a:latin typeface="Roboto-Regular"/>
              </a:rPr>
              <a:t> </a:t>
            </a:r>
            <a:r>
              <a:rPr lang="en-US" sz="2400" dirty="0" err="1" smtClean="0">
                <a:solidFill>
                  <a:srgbClr val="333333"/>
                </a:solidFill>
                <a:latin typeface="Roboto-Regular"/>
              </a:rPr>
              <a:t>số</a:t>
            </a:r>
            <a:r>
              <a:rPr lang="en-US" sz="2400" dirty="0" smtClean="0">
                <a:solidFill>
                  <a:srgbClr val="333333"/>
                </a:solidFill>
                <a:latin typeface="Roboto-Regular"/>
              </a:rPr>
              <a:t> </a:t>
            </a:r>
            <a:r>
              <a:rPr lang="en-US" sz="2400" dirty="0" err="1" smtClean="0">
                <a:solidFill>
                  <a:srgbClr val="333333"/>
                </a:solidFill>
                <a:latin typeface="Roboto-Regular"/>
              </a:rPr>
              <a:t>lượng</a:t>
            </a:r>
            <a:r>
              <a:rPr lang="en-US" sz="2400" dirty="0" smtClean="0">
                <a:solidFill>
                  <a:srgbClr val="333333"/>
                </a:solidFill>
                <a:latin typeface="Roboto-Regular"/>
              </a:rPr>
              <a:t> </a:t>
            </a:r>
            <a:r>
              <a:rPr lang="en-US" sz="2400" dirty="0" err="1" smtClean="0">
                <a:solidFill>
                  <a:srgbClr val="333333"/>
                </a:solidFill>
                <a:latin typeface="Roboto-Regular"/>
              </a:rPr>
              <a:t>đảo</a:t>
            </a:r>
            <a:r>
              <a:rPr lang="en-US" sz="2400" dirty="0" smtClean="0">
                <a:solidFill>
                  <a:srgbClr val="333333"/>
                </a:solidFill>
                <a:latin typeface="Roboto-Regular"/>
              </a:rPr>
              <a:t> </a:t>
            </a:r>
            <a:r>
              <a:rPr lang="en-US" sz="2400" dirty="0" err="1" smtClean="0">
                <a:solidFill>
                  <a:srgbClr val="333333"/>
                </a:solidFill>
                <a:latin typeface="Roboto-Regular"/>
              </a:rPr>
              <a:t>lớn</a:t>
            </a:r>
            <a:r>
              <a:rPr lang="en-US" sz="2400" dirty="0" smtClean="0">
                <a:solidFill>
                  <a:srgbClr val="333333"/>
                </a:solidFill>
                <a:latin typeface="Roboto-Regular"/>
              </a:rPr>
              <a:t> </a:t>
            </a:r>
            <a:r>
              <a:rPr lang="en-US" sz="2400" dirty="0" err="1" smtClean="0">
                <a:solidFill>
                  <a:srgbClr val="333333"/>
                </a:solidFill>
                <a:latin typeface="Roboto-Regular"/>
              </a:rPr>
              <a:t>nhất</a:t>
            </a:r>
            <a:r>
              <a:rPr lang="en-US" sz="2400" dirty="0" smtClean="0">
                <a:solidFill>
                  <a:srgbClr val="333333"/>
                </a:solidFill>
                <a:latin typeface="Roboto-Regular"/>
              </a:rPr>
              <a:t> </a:t>
            </a:r>
            <a:r>
              <a:rPr lang="en-US" sz="2400" dirty="0" err="1" smtClean="0">
                <a:solidFill>
                  <a:srgbClr val="333333"/>
                </a:solidFill>
                <a:latin typeface="Roboto-Regular"/>
              </a:rPr>
              <a:t>thành</a:t>
            </a:r>
            <a:r>
              <a:rPr lang="en-US" sz="2400" dirty="0" smtClean="0">
                <a:solidFill>
                  <a:srgbClr val="333333"/>
                </a:solidFill>
                <a:latin typeface="Roboto-Regular"/>
              </a:rPr>
              <a:t> </a:t>
            </a:r>
            <a:r>
              <a:rPr lang="en-US" sz="2400" dirty="0" err="1" smtClean="0">
                <a:solidFill>
                  <a:srgbClr val="333333"/>
                </a:solidFill>
                <a:latin typeface="Roboto-Regular"/>
              </a:rPr>
              <a:t>phố</a:t>
            </a:r>
            <a:r>
              <a:rPr lang="en-US" sz="2400" dirty="0" smtClean="0">
                <a:solidFill>
                  <a:srgbClr val="333333"/>
                </a:solidFill>
                <a:latin typeface="Roboto-Regular"/>
              </a:rPr>
              <a:t> </a:t>
            </a:r>
            <a:r>
              <a:rPr lang="en-US" sz="2400" dirty="0" err="1" smtClean="0">
                <a:solidFill>
                  <a:srgbClr val="333333"/>
                </a:solidFill>
                <a:latin typeface="Roboto-Regular"/>
              </a:rPr>
              <a:t>Hải</a:t>
            </a:r>
            <a:r>
              <a:rPr lang="en-US" sz="2400" dirty="0" smtClean="0">
                <a:solidFill>
                  <a:srgbClr val="333333"/>
                </a:solidFill>
                <a:latin typeface="Roboto-Regular"/>
              </a:rPr>
              <a:t> </a:t>
            </a:r>
            <a:r>
              <a:rPr lang="en-US" sz="2400" dirty="0" err="1" smtClean="0">
                <a:solidFill>
                  <a:srgbClr val="333333"/>
                </a:solidFill>
                <a:latin typeface="Roboto-Regular"/>
              </a:rPr>
              <a:t>Phòng</a:t>
            </a:r>
            <a:r>
              <a:rPr lang="en-US" sz="2400" dirty="0" smtClean="0">
                <a:solidFill>
                  <a:srgbClr val="333333"/>
                </a:solidFill>
                <a:latin typeface="Roboto-Regular"/>
              </a:rPr>
              <a:t> </a:t>
            </a:r>
            <a:r>
              <a:rPr lang="en-US" sz="2400" dirty="0" err="1" smtClean="0">
                <a:solidFill>
                  <a:srgbClr val="333333"/>
                </a:solidFill>
                <a:latin typeface="Roboto-Regular"/>
              </a:rPr>
              <a:t>với</a:t>
            </a:r>
            <a:r>
              <a:rPr lang="en-US" sz="2400" dirty="0" smtClean="0">
                <a:solidFill>
                  <a:srgbClr val="333333"/>
                </a:solidFill>
                <a:latin typeface="Roboto-Regular"/>
              </a:rPr>
              <a:t> </a:t>
            </a:r>
            <a:r>
              <a:rPr lang="en-US" sz="2400" dirty="0" err="1" smtClean="0">
                <a:solidFill>
                  <a:srgbClr val="333333"/>
                </a:solidFill>
                <a:latin typeface="Roboto-Regular"/>
              </a:rPr>
              <a:t>tổng</a:t>
            </a:r>
            <a:r>
              <a:rPr lang="en-US" sz="2400" dirty="0" smtClean="0">
                <a:solidFill>
                  <a:srgbClr val="333333"/>
                </a:solidFill>
                <a:latin typeface="Roboto-Regular"/>
              </a:rPr>
              <a:t> </a:t>
            </a:r>
            <a:r>
              <a:rPr lang="en-US" sz="2400" dirty="0" err="1" smtClean="0">
                <a:solidFill>
                  <a:srgbClr val="333333"/>
                </a:solidFill>
                <a:latin typeface="Roboto-Regular"/>
              </a:rPr>
              <a:t>số</a:t>
            </a:r>
            <a:r>
              <a:rPr lang="en-US" sz="2400" dirty="0" smtClean="0">
                <a:solidFill>
                  <a:srgbClr val="333333"/>
                </a:solidFill>
                <a:latin typeface="Roboto-Regular"/>
              </a:rPr>
              <a:t> 388 </a:t>
            </a:r>
            <a:r>
              <a:rPr lang="en-US" sz="2400" dirty="0" err="1" smtClean="0">
                <a:solidFill>
                  <a:srgbClr val="333333"/>
                </a:solidFill>
                <a:latin typeface="Roboto-Regular"/>
              </a:rPr>
              <a:t>hòn</a:t>
            </a:r>
            <a:r>
              <a:rPr lang="en-US" sz="2400" dirty="0" smtClean="0">
                <a:solidFill>
                  <a:srgbClr val="333333"/>
                </a:solidFill>
                <a:latin typeface="Roboto-Regular"/>
              </a:rPr>
              <a:t> </a:t>
            </a:r>
            <a:r>
              <a:rPr lang="en-US" sz="2400" dirty="0" err="1" smtClean="0">
                <a:solidFill>
                  <a:srgbClr val="333333"/>
                </a:solidFill>
                <a:latin typeface="Roboto-Regular"/>
              </a:rPr>
              <a:t>đảo</a:t>
            </a:r>
            <a:r>
              <a:rPr lang="en-US" sz="2400" dirty="0" smtClean="0">
                <a:solidFill>
                  <a:srgbClr val="333333"/>
                </a:solidFill>
                <a:latin typeface="Roboto-Regular"/>
              </a:rPr>
              <a:t> </a:t>
            </a:r>
            <a:r>
              <a:rPr lang="en-US" sz="2400" dirty="0" err="1" smtClean="0">
                <a:solidFill>
                  <a:srgbClr val="333333"/>
                </a:solidFill>
                <a:latin typeface="Roboto-Regular"/>
              </a:rPr>
              <a:t>lớn</a:t>
            </a:r>
            <a:r>
              <a:rPr lang="en-US" sz="2400" dirty="0" smtClean="0">
                <a:solidFill>
                  <a:srgbClr val="333333"/>
                </a:solidFill>
                <a:latin typeface="Roboto-Regular"/>
              </a:rPr>
              <a:t> </a:t>
            </a:r>
            <a:r>
              <a:rPr lang="en-US" sz="2400" dirty="0" err="1" smtClean="0">
                <a:solidFill>
                  <a:srgbClr val="333333"/>
                </a:solidFill>
                <a:latin typeface="Roboto-Regular"/>
              </a:rPr>
              <a:t>nhỏ</a:t>
            </a:r>
            <a:r>
              <a:rPr lang="en-US" sz="2400" dirty="0" smtClean="0">
                <a:solidFill>
                  <a:srgbClr val="333333"/>
                </a:solidFill>
                <a:latin typeface="Roboto-Regular"/>
              </a:rPr>
              <a:t>, </a:t>
            </a:r>
            <a:r>
              <a:rPr lang="en-US" sz="2400" dirty="0" err="1" smtClean="0">
                <a:solidFill>
                  <a:srgbClr val="333333"/>
                </a:solidFill>
                <a:latin typeface="Roboto-Regular"/>
              </a:rPr>
              <a:t>các</a:t>
            </a:r>
            <a:r>
              <a:rPr lang="en-US" sz="2400" dirty="0" smtClean="0">
                <a:solidFill>
                  <a:srgbClr val="333333"/>
                </a:solidFill>
                <a:latin typeface="Roboto-Regular"/>
              </a:rPr>
              <a:t> </a:t>
            </a:r>
            <a:r>
              <a:rPr lang="en-US" sz="2400" dirty="0" err="1" smtClean="0">
                <a:solidFill>
                  <a:srgbClr val="333333"/>
                </a:solidFill>
                <a:latin typeface="Roboto-Regular"/>
              </a:rPr>
              <a:t>đảo</a:t>
            </a:r>
            <a:r>
              <a:rPr lang="en-US" sz="2400" dirty="0" smtClean="0">
                <a:solidFill>
                  <a:srgbClr val="333333"/>
                </a:solidFill>
                <a:latin typeface="Roboto-Regular"/>
              </a:rPr>
              <a:t> </a:t>
            </a:r>
            <a:r>
              <a:rPr lang="en-US" sz="2400" dirty="0" err="1" smtClean="0">
                <a:solidFill>
                  <a:srgbClr val="333333"/>
                </a:solidFill>
                <a:latin typeface="Roboto-Regular"/>
              </a:rPr>
              <a:t>này</a:t>
            </a:r>
            <a:r>
              <a:rPr lang="en-US" sz="2400" dirty="0" smtClean="0">
                <a:solidFill>
                  <a:srgbClr val="333333"/>
                </a:solidFill>
                <a:latin typeface="Roboto-Regular"/>
              </a:rPr>
              <a:t> </a:t>
            </a:r>
            <a:r>
              <a:rPr lang="en-US" sz="2400" dirty="0" err="1" smtClean="0">
                <a:solidFill>
                  <a:srgbClr val="333333"/>
                </a:solidFill>
                <a:latin typeface="Roboto-Regular"/>
              </a:rPr>
              <a:t>phân</a:t>
            </a:r>
            <a:r>
              <a:rPr lang="en-US" sz="2400" dirty="0" smtClean="0">
                <a:solidFill>
                  <a:srgbClr val="333333"/>
                </a:solidFill>
                <a:latin typeface="Roboto-Regular"/>
              </a:rPr>
              <a:t> </a:t>
            </a:r>
            <a:r>
              <a:rPr lang="en-US" sz="2400" dirty="0" err="1" smtClean="0">
                <a:solidFill>
                  <a:srgbClr val="333333"/>
                </a:solidFill>
                <a:latin typeface="Roboto-Regular"/>
              </a:rPr>
              <a:t>bố</a:t>
            </a:r>
            <a:r>
              <a:rPr lang="en-US" sz="2400" dirty="0" smtClean="0">
                <a:solidFill>
                  <a:srgbClr val="333333"/>
                </a:solidFill>
                <a:latin typeface="Roboto-Regular"/>
              </a:rPr>
              <a:t> </a:t>
            </a:r>
            <a:r>
              <a:rPr lang="en-US" sz="2400" dirty="0" err="1" smtClean="0">
                <a:solidFill>
                  <a:srgbClr val="333333"/>
                </a:solidFill>
                <a:latin typeface="Roboto-Regular"/>
              </a:rPr>
              <a:t>tập</a:t>
            </a:r>
            <a:r>
              <a:rPr lang="en-US" sz="2400" dirty="0" smtClean="0">
                <a:solidFill>
                  <a:srgbClr val="333333"/>
                </a:solidFill>
                <a:latin typeface="Roboto-Regular"/>
              </a:rPr>
              <a:t> </a:t>
            </a:r>
            <a:r>
              <a:rPr lang="en-US" sz="2400" dirty="0" err="1" smtClean="0">
                <a:solidFill>
                  <a:srgbClr val="333333"/>
                </a:solidFill>
                <a:latin typeface="Roboto-Regular"/>
              </a:rPr>
              <a:t>trung</a:t>
            </a:r>
            <a:r>
              <a:rPr lang="en-US" sz="2400" dirty="0" smtClean="0">
                <a:solidFill>
                  <a:srgbClr val="333333"/>
                </a:solidFill>
                <a:latin typeface="Roboto-Regular"/>
              </a:rPr>
              <a:t> </a:t>
            </a:r>
            <a:r>
              <a:rPr lang="en-US" sz="2400" dirty="0" err="1" smtClean="0">
                <a:solidFill>
                  <a:srgbClr val="333333"/>
                </a:solidFill>
                <a:latin typeface="Roboto-Regular"/>
              </a:rPr>
              <a:t>thành</a:t>
            </a:r>
            <a:r>
              <a:rPr lang="en-US" sz="2400" dirty="0" smtClean="0">
                <a:solidFill>
                  <a:srgbClr val="333333"/>
                </a:solidFill>
                <a:latin typeface="Roboto-Regular"/>
              </a:rPr>
              <a:t> </a:t>
            </a:r>
            <a:r>
              <a:rPr lang="en-US" sz="2400" dirty="0" err="1" smtClean="0">
                <a:solidFill>
                  <a:srgbClr val="333333"/>
                </a:solidFill>
                <a:latin typeface="Roboto-Regular"/>
              </a:rPr>
              <a:t>một</a:t>
            </a:r>
            <a:r>
              <a:rPr lang="en-US" sz="2400" dirty="0" smtClean="0">
                <a:solidFill>
                  <a:srgbClr val="333333"/>
                </a:solidFill>
                <a:latin typeface="Roboto-Regular"/>
              </a:rPr>
              <a:t> </a:t>
            </a:r>
            <a:r>
              <a:rPr lang="en-US" sz="2400" dirty="0" err="1" smtClean="0">
                <a:solidFill>
                  <a:srgbClr val="333333"/>
                </a:solidFill>
                <a:latin typeface="Roboto-Regular"/>
              </a:rPr>
              <a:t>quần</a:t>
            </a:r>
            <a:r>
              <a:rPr lang="en-US" sz="2400" dirty="0" smtClean="0">
                <a:solidFill>
                  <a:srgbClr val="333333"/>
                </a:solidFill>
                <a:latin typeface="Roboto-Regular"/>
              </a:rPr>
              <a:t> </a:t>
            </a:r>
            <a:r>
              <a:rPr lang="en-US" sz="2400" dirty="0" err="1" smtClean="0">
                <a:solidFill>
                  <a:srgbClr val="333333"/>
                </a:solidFill>
                <a:latin typeface="Roboto-Regular"/>
              </a:rPr>
              <a:t>thể</a:t>
            </a:r>
            <a:r>
              <a:rPr lang="en-US" sz="2400" dirty="0" smtClean="0">
                <a:solidFill>
                  <a:srgbClr val="333333"/>
                </a:solidFill>
                <a:latin typeface="Roboto-Regular"/>
              </a:rPr>
              <a:t> </a:t>
            </a:r>
            <a:r>
              <a:rPr lang="en-US" sz="2400" dirty="0" err="1" smtClean="0">
                <a:solidFill>
                  <a:srgbClr val="333333"/>
                </a:solidFill>
                <a:latin typeface="Roboto-Regular"/>
              </a:rPr>
              <a:t>nối</a:t>
            </a:r>
            <a:r>
              <a:rPr lang="en-US" sz="2400" dirty="0" smtClean="0">
                <a:solidFill>
                  <a:srgbClr val="333333"/>
                </a:solidFill>
                <a:latin typeface="Roboto-Regular"/>
              </a:rPr>
              <a:t> </a:t>
            </a:r>
            <a:r>
              <a:rPr lang="en-US" sz="2400" dirty="0" err="1" smtClean="0">
                <a:solidFill>
                  <a:srgbClr val="333333"/>
                </a:solidFill>
                <a:latin typeface="Roboto-Regular"/>
              </a:rPr>
              <a:t>tiếp</a:t>
            </a:r>
            <a:r>
              <a:rPr lang="en-US" sz="2400" dirty="0" smtClean="0">
                <a:solidFill>
                  <a:srgbClr val="333333"/>
                </a:solidFill>
                <a:latin typeface="Roboto-Regular"/>
              </a:rPr>
              <a:t> </a:t>
            </a:r>
            <a:r>
              <a:rPr lang="en-US" sz="2400" dirty="0" err="1" smtClean="0">
                <a:solidFill>
                  <a:srgbClr val="333333"/>
                </a:solidFill>
                <a:latin typeface="Roboto-Regular"/>
              </a:rPr>
              <a:t>với</a:t>
            </a:r>
            <a:r>
              <a:rPr lang="en-US" sz="2400" dirty="0" smtClean="0">
                <a:solidFill>
                  <a:srgbClr val="333333"/>
                </a:solidFill>
                <a:latin typeface="Roboto-Regular"/>
              </a:rPr>
              <a:t> </a:t>
            </a:r>
            <a:r>
              <a:rPr lang="en-US" sz="2400" dirty="0" err="1" smtClean="0">
                <a:solidFill>
                  <a:srgbClr val="333333"/>
                </a:solidFill>
                <a:latin typeface="Roboto-Regular"/>
              </a:rPr>
              <a:t>vùng</a:t>
            </a:r>
            <a:r>
              <a:rPr lang="en-US" sz="2400" dirty="0" smtClean="0">
                <a:solidFill>
                  <a:srgbClr val="333333"/>
                </a:solidFill>
                <a:latin typeface="Roboto-Regular"/>
              </a:rPr>
              <a:t> </a:t>
            </a:r>
            <a:r>
              <a:rPr lang="en-US" sz="2400" dirty="0" err="1" smtClean="0">
                <a:solidFill>
                  <a:srgbClr val="333333"/>
                </a:solidFill>
                <a:latin typeface="Roboto-Regular"/>
              </a:rPr>
              <a:t>biển</a:t>
            </a:r>
            <a:r>
              <a:rPr lang="en-US" sz="2400" dirty="0" smtClean="0">
                <a:solidFill>
                  <a:srgbClr val="333333"/>
                </a:solidFill>
                <a:latin typeface="Roboto-Regular"/>
              </a:rPr>
              <a:t> </a:t>
            </a:r>
            <a:r>
              <a:rPr lang="en-US" sz="2400" dirty="0" err="1" smtClean="0">
                <a:solidFill>
                  <a:srgbClr val="333333"/>
                </a:solidFill>
                <a:latin typeface="Roboto-Regular"/>
              </a:rPr>
              <a:t>đảo</a:t>
            </a:r>
            <a:r>
              <a:rPr lang="en-US" sz="2400" dirty="0" smtClean="0">
                <a:solidFill>
                  <a:srgbClr val="333333"/>
                </a:solidFill>
                <a:latin typeface="Roboto-Regular"/>
              </a:rPr>
              <a:t> </a:t>
            </a:r>
            <a:r>
              <a:rPr lang="en-US" sz="2400" dirty="0" err="1" smtClean="0">
                <a:solidFill>
                  <a:srgbClr val="333333"/>
                </a:solidFill>
                <a:latin typeface="Roboto-Regular"/>
              </a:rPr>
              <a:t>của</a:t>
            </a:r>
            <a:r>
              <a:rPr lang="en-US" sz="2400" dirty="0" smtClean="0">
                <a:solidFill>
                  <a:srgbClr val="333333"/>
                </a:solidFill>
                <a:latin typeface="Roboto-Regular"/>
              </a:rPr>
              <a:t> </a:t>
            </a:r>
            <a:r>
              <a:rPr lang="en-US" sz="2400" dirty="0" err="1" smtClean="0">
                <a:solidFill>
                  <a:srgbClr val="333333"/>
                </a:solidFill>
                <a:latin typeface="Roboto-Regular"/>
              </a:rPr>
              <a:t>Vịnh</a:t>
            </a:r>
            <a:r>
              <a:rPr lang="en-US" sz="2400" dirty="0" smtClean="0">
                <a:solidFill>
                  <a:srgbClr val="333333"/>
                </a:solidFill>
                <a:latin typeface="Roboto-Regular"/>
              </a:rPr>
              <a:t> </a:t>
            </a:r>
            <a:r>
              <a:rPr lang="en-US" sz="2400" dirty="0" err="1" smtClean="0">
                <a:solidFill>
                  <a:srgbClr val="333333"/>
                </a:solidFill>
                <a:latin typeface="Roboto-Regular"/>
              </a:rPr>
              <a:t>Hạ</a:t>
            </a:r>
            <a:r>
              <a:rPr lang="en-US" sz="2400" dirty="0" smtClean="0">
                <a:solidFill>
                  <a:srgbClr val="333333"/>
                </a:solidFill>
                <a:latin typeface="Roboto-Regular"/>
              </a:rPr>
              <a:t> Long </a:t>
            </a:r>
            <a:r>
              <a:rPr lang="en-US" sz="2400" dirty="0" err="1" smtClean="0">
                <a:solidFill>
                  <a:srgbClr val="333333"/>
                </a:solidFill>
                <a:latin typeface="Roboto-Regular"/>
              </a:rPr>
              <a:t>tỉnh</a:t>
            </a:r>
            <a:r>
              <a:rPr lang="en-US" sz="2400" dirty="0" smtClean="0">
                <a:solidFill>
                  <a:srgbClr val="333333"/>
                </a:solidFill>
                <a:latin typeface="Roboto-Regular"/>
              </a:rPr>
              <a:t> </a:t>
            </a:r>
            <a:r>
              <a:rPr lang="en-US" sz="2400" dirty="0" err="1" smtClean="0">
                <a:solidFill>
                  <a:srgbClr val="333333"/>
                </a:solidFill>
                <a:latin typeface="Roboto-Regular"/>
              </a:rPr>
              <a:t>Quảng</a:t>
            </a:r>
            <a:r>
              <a:rPr lang="en-US" sz="2400" dirty="0" smtClean="0">
                <a:solidFill>
                  <a:srgbClr val="333333"/>
                </a:solidFill>
                <a:latin typeface="Roboto-Regular"/>
              </a:rPr>
              <a:t> </a:t>
            </a:r>
            <a:r>
              <a:rPr lang="en-US" sz="2400" dirty="0" err="1" smtClean="0">
                <a:solidFill>
                  <a:srgbClr val="333333"/>
                </a:solidFill>
                <a:latin typeface="Roboto-Regular"/>
              </a:rPr>
              <a:t>Ninh</a:t>
            </a:r>
            <a:r>
              <a:rPr lang="en-US" sz="2400" dirty="0" smtClean="0">
                <a:solidFill>
                  <a:srgbClr val="333333"/>
                </a:solidFill>
                <a:latin typeface="Roboto-Regular"/>
              </a:rPr>
              <a:t>.</a:t>
            </a:r>
            <a:endParaRPr lang="vi-VN" sz="2400" dirty="0">
              <a:solidFill>
                <a:srgbClr val="333333"/>
              </a:solidFill>
              <a:latin typeface="Roboto-Regular"/>
            </a:endParaRPr>
          </a:p>
        </p:txBody>
      </p:sp>
      <p:sp>
        <p:nvSpPr>
          <p:cNvPr id="6" name="Rectangle 5"/>
          <p:cNvSpPr/>
          <p:nvPr/>
        </p:nvSpPr>
        <p:spPr>
          <a:xfrm>
            <a:off x="9938197" y="6232621"/>
            <a:ext cx="2253803" cy="400110"/>
          </a:xfrm>
          <a:prstGeom prst="rect">
            <a:avLst/>
          </a:prstGeom>
          <a:noFill/>
        </p:spPr>
        <p:txBody>
          <a:bodyPr wrap="square">
            <a:spAutoFit/>
          </a:bodyPr>
          <a:lstStyle/>
          <a:p>
            <a:pPr algn="just"/>
            <a:r>
              <a:rPr lang="vi-VN" sz="2000" b="1" dirty="0" smtClean="0">
                <a:latin typeface="Roboto-Regular"/>
              </a:rPr>
              <a:t>Bạch </a:t>
            </a:r>
            <a:r>
              <a:rPr lang="vi-VN" sz="2000" b="1" dirty="0">
                <a:latin typeface="Roboto-Regular"/>
              </a:rPr>
              <a:t>Long </a:t>
            </a:r>
            <a:r>
              <a:rPr lang="vi-VN" sz="2000" b="1" dirty="0" smtClean="0">
                <a:latin typeface="Roboto-Regular"/>
              </a:rPr>
              <a:t>V</a:t>
            </a:r>
            <a:r>
              <a:rPr lang="en-US" sz="2000" b="1" dirty="0">
                <a:latin typeface="Roboto-Regular"/>
              </a:rPr>
              <a:t>ĩ</a:t>
            </a:r>
            <a:r>
              <a:rPr lang="vi-VN" sz="2000" b="1" dirty="0" smtClean="0">
                <a:latin typeface="Roboto-Regular"/>
              </a:rPr>
              <a:t>.</a:t>
            </a:r>
            <a:endParaRPr lang="vi-VN" sz="2000" b="1" dirty="0">
              <a:latin typeface="Roboto-Regular"/>
            </a:endParaRPr>
          </a:p>
        </p:txBody>
      </p:sp>
      <p:sp>
        <p:nvSpPr>
          <p:cNvPr id="7" name="Freeform 6"/>
          <p:cNvSpPr/>
          <p:nvPr/>
        </p:nvSpPr>
        <p:spPr>
          <a:xfrm>
            <a:off x="6963063" y="1575356"/>
            <a:ext cx="4761645" cy="3367253"/>
          </a:xfrm>
          <a:custGeom>
            <a:avLst/>
            <a:gdLst>
              <a:gd name="connsiteX0" fmla="*/ 1841947 w 4761645"/>
              <a:gd name="connsiteY0" fmla="*/ 2169355 h 3314608"/>
              <a:gd name="connsiteX1" fmla="*/ 1571491 w 4761645"/>
              <a:gd name="connsiteY1" fmla="*/ 1937535 h 3314608"/>
              <a:gd name="connsiteX2" fmla="*/ 1198003 w 4761645"/>
              <a:gd name="connsiteY2" fmla="*/ 1924656 h 3314608"/>
              <a:gd name="connsiteX3" fmla="*/ 489665 w 4761645"/>
              <a:gd name="connsiteY3" fmla="*/ 1924656 h 3314608"/>
              <a:gd name="connsiteX4" fmla="*/ 13147 w 4761645"/>
              <a:gd name="connsiteY4" fmla="*/ 1821625 h 3314608"/>
              <a:gd name="connsiteX5" fmla="*/ 141936 w 4761645"/>
              <a:gd name="connsiteY5" fmla="*/ 1473895 h 3314608"/>
              <a:gd name="connsiteX6" fmla="*/ 232088 w 4761645"/>
              <a:gd name="connsiteY6" fmla="*/ 1538290 h 3314608"/>
              <a:gd name="connsiteX7" fmla="*/ 682848 w 4761645"/>
              <a:gd name="connsiteY7" fmla="*/ 1319349 h 3314608"/>
              <a:gd name="connsiteX8" fmla="*/ 721485 w 4761645"/>
              <a:gd name="connsiteY8" fmla="*/ 726921 h 3314608"/>
              <a:gd name="connsiteX9" fmla="*/ 2833620 w 4761645"/>
              <a:gd name="connsiteY9" fmla="*/ 95856 h 3314608"/>
              <a:gd name="connsiteX10" fmla="*/ 2923772 w 4761645"/>
              <a:gd name="connsiteY10" fmla="*/ 82977 h 3314608"/>
              <a:gd name="connsiteX11" fmla="*/ 3954082 w 4761645"/>
              <a:gd name="connsiteY11" fmla="*/ 868588 h 3314608"/>
              <a:gd name="connsiteX12" fmla="*/ 4610905 w 4761645"/>
              <a:gd name="connsiteY12" fmla="*/ 1422380 h 3314608"/>
              <a:gd name="connsiteX13" fmla="*/ 4701057 w 4761645"/>
              <a:gd name="connsiteY13" fmla="*/ 2298143 h 3314608"/>
              <a:gd name="connsiteX14" fmla="*/ 3851051 w 4761645"/>
              <a:gd name="connsiteY14" fmla="*/ 3186785 h 3314608"/>
              <a:gd name="connsiteX15" fmla="*/ 2588922 w 4761645"/>
              <a:gd name="connsiteY15" fmla="*/ 3199664 h 3314608"/>
              <a:gd name="connsiteX16" fmla="*/ 1841947 w 4761645"/>
              <a:gd name="connsiteY16" fmla="*/ 2169355 h 331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1645" h="3314608">
                <a:moveTo>
                  <a:pt x="1841947" y="2169355"/>
                </a:moveTo>
                <a:cubicBezTo>
                  <a:pt x="1672375" y="1959000"/>
                  <a:pt x="1678815" y="1978318"/>
                  <a:pt x="1571491" y="1937535"/>
                </a:cubicBezTo>
                <a:cubicBezTo>
                  <a:pt x="1464167" y="1896752"/>
                  <a:pt x="1378307" y="1926802"/>
                  <a:pt x="1198003" y="1924656"/>
                </a:cubicBezTo>
                <a:cubicBezTo>
                  <a:pt x="1017699" y="1922509"/>
                  <a:pt x="687141" y="1941828"/>
                  <a:pt x="489665" y="1924656"/>
                </a:cubicBezTo>
                <a:cubicBezTo>
                  <a:pt x="292189" y="1907484"/>
                  <a:pt x="71102" y="1896752"/>
                  <a:pt x="13147" y="1821625"/>
                </a:cubicBezTo>
                <a:cubicBezTo>
                  <a:pt x="-44808" y="1746498"/>
                  <a:pt x="105446" y="1521117"/>
                  <a:pt x="141936" y="1473895"/>
                </a:cubicBezTo>
                <a:cubicBezTo>
                  <a:pt x="178426" y="1426673"/>
                  <a:pt x="141936" y="1564048"/>
                  <a:pt x="232088" y="1538290"/>
                </a:cubicBezTo>
                <a:cubicBezTo>
                  <a:pt x="322240" y="1512532"/>
                  <a:pt x="601282" y="1454577"/>
                  <a:pt x="682848" y="1319349"/>
                </a:cubicBezTo>
                <a:cubicBezTo>
                  <a:pt x="764414" y="1184121"/>
                  <a:pt x="363023" y="930836"/>
                  <a:pt x="721485" y="726921"/>
                </a:cubicBezTo>
                <a:cubicBezTo>
                  <a:pt x="1079947" y="523006"/>
                  <a:pt x="2466572" y="203180"/>
                  <a:pt x="2833620" y="95856"/>
                </a:cubicBezTo>
                <a:cubicBezTo>
                  <a:pt x="3200668" y="-11468"/>
                  <a:pt x="2737028" y="-45812"/>
                  <a:pt x="2923772" y="82977"/>
                </a:cubicBezTo>
                <a:cubicBezTo>
                  <a:pt x="3110516" y="211766"/>
                  <a:pt x="3672893" y="645354"/>
                  <a:pt x="3954082" y="868588"/>
                </a:cubicBezTo>
                <a:cubicBezTo>
                  <a:pt x="4235271" y="1091822"/>
                  <a:pt x="4486409" y="1184121"/>
                  <a:pt x="4610905" y="1422380"/>
                </a:cubicBezTo>
                <a:cubicBezTo>
                  <a:pt x="4735401" y="1660639"/>
                  <a:pt x="4827699" y="2004076"/>
                  <a:pt x="4701057" y="2298143"/>
                </a:cubicBezTo>
                <a:cubicBezTo>
                  <a:pt x="4574415" y="2592210"/>
                  <a:pt x="4203074" y="3036532"/>
                  <a:pt x="3851051" y="3186785"/>
                </a:cubicBezTo>
                <a:cubicBezTo>
                  <a:pt x="3499029" y="3337039"/>
                  <a:pt x="2923773" y="3371382"/>
                  <a:pt x="2588922" y="3199664"/>
                </a:cubicBezTo>
                <a:cubicBezTo>
                  <a:pt x="2254071" y="3027946"/>
                  <a:pt x="2011519" y="2379710"/>
                  <a:pt x="1841947" y="2169355"/>
                </a:cubicBezTo>
                <a:close/>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768825" y="2797317"/>
            <a:ext cx="1194567" cy="461665"/>
          </a:xfrm>
          <a:prstGeom prst="rect">
            <a:avLst/>
          </a:prstGeom>
          <a:solidFill>
            <a:schemeClr val="bg1"/>
          </a:solidFill>
        </p:spPr>
        <p:txBody>
          <a:bodyPr wrap="square" rtlCol="0">
            <a:spAutoFit/>
          </a:bodyPr>
          <a:lstStyle/>
          <a:p>
            <a:r>
              <a:rPr lang="en-US" sz="2400" b="1" dirty="0" smtClean="0">
                <a:solidFill>
                  <a:srgbClr val="FF0000"/>
                </a:solidFill>
              </a:rPr>
              <a:t>CÁT HẢI</a:t>
            </a:r>
            <a:endParaRPr lang="en-US" sz="2400" b="1" dirty="0">
              <a:solidFill>
                <a:srgbClr val="FF0000"/>
              </a:solidFill>
            </a:endParaRPr>
          </a:p>
        </p:txBody>
      </p:sp>
      <p:pic>
        <p:nvPicPr>
          <p:cNvPr id="10" name="Picture 9"/>
          <p:cNvPicPr>
            <a:picLocks noChangeAspect="1"/>
          </p:cNvPicPr>
          <p:nvPr/>
        </p:nvPicPr>
        <p:blipFill rotWithShape="1">
          <a:blip r:embed="rId4"/>
          <a:srcRect r="10612"/>
          <a:stretch/>
        </p:blipFill>
        <p:spPr>
          <a:xfrm>
            <a:off x="485353" y="333432"/>
            <a:ext cx="6516710" cy="4729639"/>
          </a:xfrm>
          <a:prstGeom prst="rect">
            <a:avLst/>
          </a:prstGeom>
        </p:spPr>
      </p:pic>
    </p:spTree>
    <p:extLst>
      <p:ext uri="{BB962C8B-B14F-4D97-AF65-F5344CB8AC3E}">
        <p14:creationId xmlns:p14="http://schemas.microsoft.com/office/powerpoint/2010/main" val="162242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1" presetClass="emph" presetSubtype="0" repeatCount="indefinite" fill="hold" grpId="0" nodeType="afterEffect">
                                  <p:stCondLst>
                                    <p:cond delay="0"/>
                                  </p:stCondLst>
                                  <p:childTnLst>
                                    <p:animClr clrSpc="hsl" dir="cw">
                                      <p:cBhvr override="childStyle">
                                        <p:cTn id="12" dur="2000" fill="hold"/>
                                        <p:tgtEl>
                                          <p:spTgt spid="7"/>
                                        </p:tgtEl>
                                        <p:attrNameLst>
                                          <p:attrName>style.color</p:attrName>
                                        </p:attrNameLst>
                                      </p:cBhvr>
                                      <p:by>
                                        <p:hsl h="7200000" s="0" l="0"/>
                                      </p:by>
                                    </p:animClr>
                                    <p:animClr clrSpc="hsl" dir="cw">
                                      <p:cBhvr>
                                        <p:cTn id="13" dur="2000" fill="hold"/>
                                        <p:tgtEl>
                                          <p:spTgt spid="7"/>
                                        </p:tgtEl>
                                        <p:attrNameLst>
                                          <p:attrName>fillcolor</p:attrName>
                                        </p:attrNameLst>
                                      </p:cBhvr>
                                      <p:by>
                                        <p:hsl h="7200000" s="0" l="0"/>
                                      </p:by>
                                    </p:animClr>
                                    <p:animClr clrSpc="hsl" dir="cw">
                                      <p:cBhvr>
                                        <p:cTn id="14" dur="2000" fill="hold"/>
                                        <p:tgtEl>
                                          <p:spTgt spid="7"/>
                                        </p:tgtEl>
                                        <p:attrNameLst>
                                          <p:attrName>stroke.color</p:attrName>
                                        </p:attrNameLst>
                                      </p:cBhvr>
                                      <p:by>
                                        <p:hsl h="7200000" s="0" l="0"/>
                                      </p:by>
                                    </p:animClr>
                                    <p:set>
                                      <p:cBhvr>
                                        <p:cTn id="15" dur="2000" fill="hold"/>
                                        <p:tgtEl>
                                          <p:spTgt spid="7"/>
                                        </p:tgtEl>
                                        <p:attrNameLst>
                                          <p:attrName>fill.type</p:attrName>
                                        </p:attrNameLst>
                                      </p:cBhvr>
                                      <p:to>
                                        <p:strVal val="solid"/>
                                      </p:to>
                                    </p:set>
                                  </p:childTnLst>
                                </p:cTn>
                              </p:par>
                              <p:par>
                                <p:cTn id="16" presetID="21" presetClass="emph" presetSubtype="0" repeatCount="indefinite" fill="hold" grpId="0" nodeType="withEffect">
                                  <p:stCondLst>
                                    <p:cond delay="0"/>
                                  </p:stCondLst>
                                  <p:childTnLst>
                                    <p:animClr clrSpc="hsl" dir="cw">
                                      <p:cBhvr override="childStyle">
                                        <p:cTn id="17" dur="2000" fill="hold"/>
                                        <p:tgtEl>
                                          <p:spTgt spid="9"/>
                                        </p:tgtEl>
                                        <p:attrNameLst>
                                          <p:attrName>style.color</p:attrName>
                                        </p:attrNameLst>
                                      </p:cBhvr>
                                      <p:by>
                                        <p:hsl h="7200000" s="0" l="0"/>
                                      </p:by>
                                    </p:animClr>
                                    <p:animClr clrSpc="hsl" dir="cw">
                                      <p:cBhvr>
                                        <p:cTn id="18" dur="2000" fill="hold"/>
                                        <p:tgtEl>
                                          <p:spTgt spid="9"/>
                                        </p:tgtEl>
                                        <p:attrNameLst>
                                          <p:attrName>fillcolor</p:attrName>
                                        </p:attrNameLst>
                                      </p:cBhvr>
                                      <p:by>
                                        <p:hsl h="7200000" s="0" l="0"/>
                                      </p:by>
                                    </p:animClr>
                                    <p:animClr clrSpc="hsl" dir="cw">
                                      <p:cBhvr>
                                        <p:cTn id="19" dur="2000" fill="hold"/>
                                        <p:tgtEl>
                                          <p:spTgt spid="9"/>
                                        </p:tgtEl>
                                        <p:attrNameLst>
                                          <p:attrName>stroke.color</p:attrName>
                                        </p:attrNameLst>
                                      </p:cBhvr>
                                      <p:by>
                                        <p:hsl h="7200000" s="0" l="0"/>
                                      </p:by>
                                    </p:animClr>
                                    <p:set>
                                      <p:cBhvr>
                                        <p:cTn id="20" dur="20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100000">
              <a:srgbClr val="0070C0"/>
            </a:gs>
            <a:gs pos="7000">
              <a:schemeClr val="accent1">
                <a:lumMod val="45000"/>
                <a:lumOff val="55000"/>
              </a:schemeClr>
            </a:gs>
            <a:gs pos="53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7317867" y="780856"/>
            <a:ext cx="4679691" cy="4524315"/>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pPr algn="just"/>
            <a:r>
              <a:rPr lang="vi-VN" sz="2400" dirty="0" smtClean="0">
                <a:solidFill>
                  <a:srgbClr val="333333"/>
                </a:solidFill>
                <a:latin typeface="Roboto-Regular"/>
              </a:rPr>
              <a:t>Bạch </a:t>
            </a:r>
            <a:r>
              <a:rPr lang="vi-VN" sz="2400" dirty="0">
                <a:solidFill>
                  <a:srgbClr val="333333"/>
                </a:solidFill>
                <a:latin typeface="Roboto-Regular"/>
              </a:rPr>
              <a:t>Long Vĩ là đảo xa bờ nhất của Việt Nam trong vịnh Bắc Bộ, có diện tích đất tự nhiên không lớn (3,2 km</a:t>
            </a:r>
            <a:r>
              <a:rPr lang="vi-VN" sz="2400" baseline="30000" dirty="0">
                <a:solidFill>
                  <a:srgbClr val="333333"/>
                </a:solidFill>
                <a:latin typeface="Roboto-Regular"/>
              </a:rPr>
              <a:t>2</a:t>
            </a:r>
            <a:r>
              <a:rPr lang="vi-VN" sz="2400" dirty="0">
                <a:solidFill>
                  <a:srgbClr val="333333"/>
                </a:solidFill>
                <a:latin typeface="Roboto-Regular"/>
              </a:rPr>
              <a:t> khi triều kiệt), nhưng có vị trí chiến lược và tầm quan trọng đặc biệt đối với bảo đảm chủ quyền quốc gia trên biển và quốc phòng - an ninh.</a:t>
            </a:r>
          </a:p>
          <a:p>
            <a:pPr algn="just"/>
            <a:r>
              <a:rPr lang="vi-VN" sz="2400" dirty="0">
                <a:solidFill>
                  <a:srgbClr val="333333"/>
                </a:solidFill>
                <a:latin typeface="Roboto-Regular"/>
              </a:rPr>
              <a:t>Trong vùng biển Hải Phòng có hai ngư trường quan trọng và nổi tiếng là Bạch Long Vĩ và Cát Bà - Long Châu</a:t>
            </a:r>
            <a:r>
              <a:rPr lang="vi-VN" sz="2400" dirty="0" smtClean="0">
                <a:solidFill>
                  <a:srgbClr val="333333"/>
                </a:solidFill>
                <a:latin typeface="Roboto-Regular"/>
              </a:rPr>
              <a:t>.</a:t>
            </a:r>
            <a:endParaRPr lang="vi-VN" sz="2400" dirty="0">
              <a:solidFill>
                <a:srgbClr val="333333"/>
              </a:solidFill>
              <a:latin typeface="Roboto-Regular"/>
            </a:endParaRPr>
          </a:p>
        </p:txBody>
      </p:sp>
      <p:pic>
        <p:nvPicPr>
          <p:cNvPr id="4" name="Picture 3"/>
          <p:cNvPicPr>
            <a:picLocks noChangeAspect="1"/>
          </p:cNvPicPr>
          <p:nvPr/>
        </p:nvPicPr>
        <p:blipFill>
          <a:blip r:embed="rId2"/>
          <a:stretch>
            <a:fillRect/>
          </a:stretch>
        </p:blipFill>
        <p:spPr>
          <a:xfrm>
            <a:off x="220224" y="906222"/>
            <a:ext cx="6968852" cy="4273582"/>
          </a:xfrm>
          <a:prstGeom prst="rect">
            <a:avLst/>
          </a:prstGeom>
        </p:spPr>
      </p:pic>
      <p:sp>
        <p:nvSpPr>
          <p:cNvPr id="5" name="TextBox 4"/>
          <p:cNvSpPr txBox="1"/>
          <p:nvPr/>
        </p:nvSpPr>
        <p:spPr>
          <a:xfrm>
            <a:off x="1970690" y="5549462"/>
            <a:ext cx="2538248" cy="400110"/>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2000" b="1" dirty="0" smtClean="0"/>
              <a:t>ĐẢO BẠCH LONG VĨ</a:t>
            </a:r>
            <a:endParaRPr lang="en-US" sz="2000" b="1" dirty="0"/>
          </a:p>
        </p:txBody>
      </p:sp>
    </p:spTree>
    <p:extLst>
      <p:ext uri="{BB962C8B-B14F-4D97-AF65-F5344CB8AC3E}">
        <p14:creationId xmlns:p14="http://schemas.microsoft.com/office/powerpoint/2010/main" val="3181134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08"/>
            <a:ext cx="12180498" cy="6851176"/>
          </a:xfrm>
          <a:prstGeom prst="rect">
            <a:avLst/>
          </a:prstGeom>
        </p:spPr>
      </p:pic>
      <p:sp>
        <p:nvSpPr>
          <p:cNvPr id="2" name="TextBox 1"/>
          <p:cNvSpPr txBox="1"/>
          <p:nvPr/>
        </p:nvSpPr>
        <p:spPr>
          <a:xfrm>
            <a:off x="1936703" y="535020"/>
            <a:ext cx="8307092" cy="738664"/>
          </a:xfrm>
          <a:prstGeom prst="rect">
            <a:avLst/>
          </a:prstGeom>
          <a:noFill/>
        </p:spPr>
        <p:txBody>
          <a:bodyPr wrap="square" rtlCol="0">
            <a:spAutoFit/>
          </a:bodyPr>
          <a:lstStyle/>
          <a:p>
            <a:pPr algn="ctr"/>
            <a:r>
              <a:rPr lang="en-US" sz="2400" b="1" dirty="0" smtClean="0">
                <a:solidFill>
                  <a:srgbClr val="0070C0"/>
                </a:solidFill>
                <a:latin typeface="Arial" panose="020B0604020202020204" pitchFamily="34" charset="0"/>
                <a:cs typeface="Arial" panose="020B0604020202020204" pitchFamily="34" charset="0"/>
              </a:rPr>
              <a:t>ĐIỀN TỪ THÍCH HỢP VÀO CHỖ TRỐNG:</a:t>
            </a:r>
          </a:p>
          <a:p>
            <a:pPr algn="ctr"/>
            <a:endParaRPr lang="en-US" dirty="0"/>
          </a:p>
        </p:txBody>
      </p:sp>
      <p:sp>
        <p:nvSpPr>
          <p:cNvPr id="3" name="TextBox 2"/>
          <p:cNvSpPr txBox="1"/>
          <p:nvPr/>
        </p:nvSpPr>
        <p:spPr>
          <a:xfrm>
            <a:off x="1235176" y="1189100"/>
            <a:ext cx="9384175" cy="4832092"/>
          </a:xfrm>
          <a:prstGeom prst="rect">
            <a:avLst/>
          </a:prstGeom>
          <a:solidFill>
            <a:schemeClr val="bg1"/>
          </a:solidFill>
        </p:spPr>
        <p:txBody>
          <a:bodyPr wrap="square" rtlCol="0">
            <a:spAutoFit/>
          </a:bodyPr>
          <a:lstStyle/>
          <a:p>
            <a:pPr marL="342900" indent="-342900">
              <a:buFontTx/>
              <a:buChar char="-"/>
            </a:pPr>
            <a:r>
              <a:rPr lang="en-US" sz="2400" dirty="0" err="1" smtClean="0">
                <a:latin typeface="Arial" panose="020B0604020202020204" pitchFamily="34" charset="0"/>
                <a:cs typeface="Arial" panose="020B0604020202020204" pitchFamily="34" charset="0"/>
              </a:rPr>
              <a:t>Vùng</a:t>
            </a:r>
            <a:r>
              <a:rPr lang="en-US" sz="2400" dirty="0" smtClean="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a:t>
            </a:r>
            <a:r>
              <a:rPr lang="en-US" sz="2400" dirty="0" err="1" smtClean="0">
                <a:latin typeface="Arial" panose="020B0604020202020204" pitchFamily="34" charset="0"/>
                <a:cs typeface="Arial" panose="020B0604020202020204" pitchFamily="34" charset="0"/>
              </a:rPr>
              <a:t>iển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Hải</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Phòng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nằm</a:t>
            </a:r>
            <a:r>
              <a:rPr lang="en-US" sz="2400" dirty="0" smtClean="0">
                <a:latin typeface="Arial" panose="020B0604020202020204" pitchFamily="34" charset="0"/>
                <a:cs typeface="Arial" panose="020B0604020202020204" pitchFamily="34" charset="0"/>
              </a:rPr>
              <a:t> ở(1)                  </a:t>
            </a:r>
            <a:r>
              <a:rPr lang="en-US" sz="2400" dirty="0" err="1" smtClean="0">
                <a:latin typeface="Arial" panose="020B0604020202020204" pitchFamily="34" charset="0"/>
                <a:cs typeface="Arial" panose="020B0604020202020204" pitchFamily="34" charset="0"/>
              </a:rPr>
              <a:t>vịnh</a:t>
            </a:r>
            <a:r>
              <a:rPr lang="en-US" sz="2400" dirty="0" smtClean="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a:t>
            </a:r>
            <a:r>
              <a:rPr lang="en-US" sz="2400" dirty="0" err="1" smtClean="0">
                <a:latin typeface="Arial" panose="020B0604020202020204" pitchFamily="34" charset="0"/>
                <a:cs typeface="Arial" panose="020B0604020202020204" pitchFamily="34" charset="0"/>
              </a:rPr>
              <a:t>ắc</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Bộ</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giáp</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với</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vùng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biển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của</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Trung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Quốc</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phía</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Đông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trải</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dài</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ra</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đến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hải</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phận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quốc</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tế</a:t>
            </a:r>
            <a:r>
              <a:rPr lang="en-US" sz="2400" dirty="0" smtClean="0">
                <a:latin typeface="Arial" panose="020B0604020202020204" pitchFamily="34" charset="0"/>
                <a:cs typeface="Arial" panose="020B0604020202020204" pitchFamily="34" charset="0"/>
              </a:rPr>
              <a:t>.</a:t>
            </a:r>
          </a:p>
          <a:p>
            <a:pPr marL="342900" indent="-342900">
              <a:buFontTx/>
              <a:buChar char="-"/>
            </a:pPr>
            <a:r>
              <a:rPr lang="vi-VN" sz="2400" dirty="0">
                <a:solidFill>
                  <a:srgbClr val="333333"/>
                </a:solidFill>
                <a:latin typeface="Arial" panose="020B0604020202020204" pitchFamily="34" charset="0"/>
                <a:cs typeface="Arial" panose="020B0604020202020204" pitchFamily="34" charset="0"/>
              </a:rPr>
              <a:t>Vùng biển Hải Phòng có diện tích </a:t>
            </a:r>
            <a:r>
              <a:rPr lang="vi-VN" sz="2400" dirty="0" smtClean="0">
                <a:solidFill>
                  <a:srgbClr val="333333"/>
                </a:solidFill>
                <a:latin typeface="Arial" panose="020B0604020202020204" pitchFamily="34" charset="0"/>
                <a:cs typeface="Arial" panose="020B0604020202020204" pitchFamily="34" charset="0"/>
              </a:rPr>
              <a:t>khoảng</a:t>
            </a:r>
            <a:r>
              <a:rPr lang="en-US" sz="2400" dirty="0" smtClean="0">
                <a:solidFill>
                  <a:srgbClr val="333333"/>
                </a:solidFill>
                <a:latin typeface="Arial" panose="020B0604020202020204" pitchFamily="34" charset="0"/>
                <a:cs typeface="Arial" panose="020B0604020202020204" pitchFamily="34" charset="0"/>
              </a:rPr>
              <a:t> (2)                   </a:t>
            </a:r>
            <a:r>
              <a:rPr lang="vi-VN" sz="2400" dirty="0" smtClean="0">
                <a:solidFill>
                  <a:srgbClr val="333333"/>
                </a:solidFill>
                <a:latin typeface="Arial" panose="020B0604020202020204" pitchFamily="34" charset="0"/>
                <a:cs typeface="Arial" panose="020B0604020202020204" pitchFamily="34" charset="0"/>
              </a:rPr>
              <a:t>, </a:t>
            </a:r>
            <a:r>
              <a:rPr lang="vi-VN" sz="2400" dirty="0">
                <a:solidFill>
                  <a:srgbClr val="333333"/>
                </a:solidFill>
                <a:latin typeface="Arial" panose="020B0604020202020204" pitchFamily="34" charset="0"/>
                <a:cs typeface="Arial" panose="020B0604020202020204" pitchFamily="34" charset="0"/>
              </a:rPr>
              <a:t>gấp 2,6 lần diện tích đất liền của thành phố</a:t>
            </a:r>
            <a:r>
              <a:rPr lang="en-US" sz="2400" dirty="0" smtClean="0">
                <a:solidFill>
                  <a:srgbClr val="333333"/>
                </a:solidFill>
                <a:latin typeface="Arial" panose="020B0604020202020204" pitchFamily="34" charset="0"/>
                <a:cs typeface="Arial" panose="020B0604020202020204" pitchFamily="34" charset="0"/>
              </a:rPr>
              <a:t>.</a:t>
            </a:r>
          </a:p>
          <a:p>
            <a:pPr marL="342900" indent="-342900">
              <a:buFontTx/>
              <a:buChar char="-"/>
            </a:pPr>
            <a:r>
              <a:rPr lang="vi-VN" sz="2400" dirty="0">
                <a:solidFill>
                  <a:srgbClr val="333333"/>
                </a:solidFill>
                <a:latin typeface="Arial" panose="020B0604020202020204" pitchFamily="34" charset="0"/>
                <a:cs typeface="Arial" panose="020B0604020202020204" pitchFamily="34" charset="0"/>
              </a:rPr>
              <a:t>Hải Phòng </a:t>
            </a:r>
            <a:r>
              <a:rPr lang="vi-VN" sz="2400" dirty="0" smtClean="0">
                <a:solidFill>
                  <a:srgbClr val="333333"/>
                </a:solidFill>
                <a:latin typeface="Arial" panose="020B0604020202020204" pitchFamily="34" charset="0"/>
                <a:cs typeface="Arial" panose="020B0604020202020204" pitchFamily="34" charset="0"/>
              </a:rPr>
              <a:t>có</a:t>
            </a:r>
            <a:r>
              <a:rPr lang="en-US" sz="2400" dirty="0" smtClean="0">
                <a:solidFill>
                  <a:srgbClr val="333333"/>
                </a:solidFill>
                <a:latin typeface="Arial" panose="020B0604020202020204" pitchFamily="34" charset="0"/>
                <a:cs typeface="Arial" panose="020B0604020202020204" pitchFamily="34" charset="0"/>
              </a:rPr>
              <a:t> (3)</a:t>
            </a:r>
            <a:r>
              <a:rPr lang="vi-VN" sz="2400" dirty="0" smtClean="0">
                <a:solidFill>
                  <a:srgbClr val="333333"/>
                </a:solidFill>
                <a:latin typeface="Arial" panose="020B0604020202020204" pitchFamily="34" charset="0"/>
                <a:cs typeface="Arial" panose="020B0604020202020204" pitchFamily="34" charset="0"/>
              </a:rPr>
              <a:t> </a:t>
            </a:r>
            <a:r>
              <a:rPr lang="en-US" sz="2400" dirty="0" smtClean="0">
                <a:solidFill>
                  <a:srgbClr val="333333"/>
                </a:solidFill>
                <a:latin typeface="Arial" panose="020B0604020202020204" pitchFamily="34" charset="0"/>
                <a:cs typeface="Arial" panose="020B0604020202020204" pitchFamily="34" charset="0"/>
              </a:rPr>
              <a:t>                    </a:t>
            </a:r>
            <a:r>
              <a:rPr lang="vi-VN" sz="2400" dirty="0" smtClean="0">
                <a:solidFill>
                  <a:srgbClr val="333333"/>
                </a:solidFill>
                <a:latin typeface="Arial" panose="020B0604020202020204" pitchFamily="34" charset="0"/>
                <a:cs typeface="Arial" panose="020B0604020202020204" pitchFamily="34" charset="0"/>
              </a:rPr>
              <a:t>quận/huyện </a:t>
            </a:r>
            <a:r>
              <a:rPr lang="vi-VN" sz="2400" dirty="0">
                <a:solidFill>
                  <a:srgbClr val="333333"/>
                </a:solidFill>
                <a:latin typeface="Arial" panose="020B0604020202020204" pitchFamily="34" charset="0"/>
                <a:cs typeface="Arial" panose="020B0604020202020204" pitchFamily="34" charset="0"/>
              </a:rPr>
              <a:t>tiếp giáp với biển </a:t>
            </a:r>
            <a:r>
              <a:rPr lang="vi-VN" sz="2400" dirty="0" smtClean="0">
                <a:solidFill>
                  <a:srgbClr val="333333"/>
                </a:solidFill>
                <a:latin typeface="Arial" panose="020B0604020202020204" pitchFamily="34" charset="0"/>
                <a:cs typeface="Arial" panose="020B0604020202020204" pitchFamily="34" charset="0"/>
              </a:rPr>
              <a:t>và </a:t>
            </a:r>
            <a:r>
              <a:rPr lang="en-US" sz="2400" dirty="0" smtClean="0">
                <a:solidFill>
                  <a:srgbClr val="333333"/>
                </a:solidFill>
                <a:latin typeface="Arial" panose="020B0604020202020204" pitchFamily="34" charset="0"/>
                <a:cs typeface="Arial" panose="020B0604020202020204" pitchFamily="34" charset="0"/>
              </a:rPr>
              <a:t>(4)        </a:t>
            </a:r>
            <a:r>
              <a:rPr lang="vi-VN" sz="2400" dirty="0" smtClean="0">
                <a:solidFill>
                  <a:srgbClr val="333333"/>
                </a:solidFill>
                <a:latin typeface="Arial" panose="020B0604020202020204" pitchFamily="34" charset="0"/>
                <a:cs typeface="Arial" panose="020B0604020202020204" pitchFamily="34" charset="0"/>
              </a:rPr>
              <a:t>huyện </a:t>
            </a:r>
            <a:r>
              <a:rPr lang="vi-VN" sz="2400" dirty="0">
                <a:solidFill>
                  <a:srgbClr val="333333"/>
                </a:solidFill>
                <a:latin typeface="Arial" panose="020B0604020202020204" pitchFamily="34" charset="0"/>
                <a:cs typeface="Arial" panose="020B0604020202020204" pitchFamily="34" charset="0"/>
              </a:rPr>
              <a:t>đảo: Cát Hải và Bạch Long Vỹ</a:t>
            </a:r>
            <a:r>
              <a:rPr lang="vi-VN" sz="2400" dirty="0" smtClean="0">
                <a:solidFill>
                  <a:srgbClr val="333333"/>
                </a:solidFill>
                <a:latin typeface="Arial" panose="020B0604020202020204" pitchFamily="34" charset="0"/>
                <a:cs typeface="Arial" panose="020B0604020202020204" pitchFamily="34" charset="0"/>
              </a:rPr>
              <a:t>.</a:t>
            </a:r>
            <a:endParaRPr lang="en-US" sz="2400" dirty="0" smtClean="0">
              <a:solidFill>
                <a:srgbClr val="333333"/>
              </a:solidFill>
              <a:latin typeface="Arial" panose="020B0604020202020204" pitchFamily="34" charset="0"/>
              <a:cs typeface="Arial" panose="020B0604020202020204" pitchFamily="34" charset="0"/>
            </a:endParaRPr>
          </a:p>
          <a:p>
            <a:pPr marL="342900" indent="-342900">
              <a:buFontTx/>
              <a:buChar char="-"/>
            </a:pPr>
            <a:r>
              <a:rPr lang="en-US" sz="2400" dirty="0" smtClean="0">
                <a:solidFill>
                  <a:srgbClr val="333333"/>
                </a:solidFill>
                <a:latin typeface="Arial" panose="020B0604020202020204" pitchFamily="34" charset="0"/>
                <a:cs typeface="Arial" panose="020B0604020202020204" pitchFamily="34" charset="0"/>
              </a:rPr>
              <a:t>(5)                </a:t>
            </a:r>
            <a:r>
              <a:rPr lang="en-US" sz="2400" dirty="0" err="1" smtClean="0">
                <a:solidFill>
                  <a:srgbClr val="333333"/>
                </a:solidFill>
                <a:latin typeface="Arial" panose="020B0604020202020204" pitchFamily="34" charset="0"/>
                <a:cs typeface="Arial" panose="020B0604020202020204" pitchFamily="34" charset="0"/>
              </a:rPr>
              <a:t>là</a:t>
            </a:r>
            <a:r>
              <a:rPr lang="en-US" sz="2400" dirty="0" smtClean="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địa</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phương</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có</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số</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lượng</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đảo</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lớn</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nhất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thành</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phố</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Hải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Phòng</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với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tổng</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số</a:t>
            </a:r>
            <a:r>
              <a:rPr lang="en-US" sz="2400" dirty="0">
                <a:solidFill>
                  <a:srgbClr val="333333"/>
                </a:solidFill>
                <a:latin typeface="Arial" panose="020B0604020202020204" pitchFamily="34" charset="0"/>
                <a:cs typeface="Arial" panose="020B0604020202020204" pitchFamily="34" charset="0"/>
              </a:rPr>
              <a:t> 388 </a:t>
            </a:r>
            <a:r>
              <a:rPr lang="en-US" sz="2400" dirty="0" err="1">
                <a:solidFill>
                  <a:srgbClr val="333333"/>
                </a:solidFill>
                <a:latin typeface="Arial" panose="020B0604020202020204" pitchFamily="34" charset="0"/>
                <a:cs typeface="Arial" panose="020B0604020202020204" pitchFamily="34" charset="0"/>
              </a:rPr>
              <a:t>hòn</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đảo</a:t>
            </a:r>
            <a:r>
              <a:rPr lang="en-US" sz="2400" dirty="0">
                <a:solidFill>
                  <a:srgbClr val="333333"/>
                </a:solidFill>
                <a:latin typeface="Arial" panose="020B0604020202020204" pitchFamily="34" charset="0"/>
                <a:cs typeface="Arial" panose="020B0604020202020204" pitchFamily="34" charset="0"/>
              </a:rPr>
              <a:t> </a:t>
            </a:r>
            <a:r>
              <a:rPr lang="en-US" sz="2400" dirty="0" err="1" smtClean="0">
                <a:solidFill>
                  <a:srgbClr val="333333"/>
                </a:solidFill>
                <a:latin typeface="Arial" panose="020B0604020202020204" pitchFamily="34" charset="0"/>
                <a:cs typeface="Arial" panose="020B0604020202020204" pitchFamily="34" charset="0"/>
              </a:rPr>
              <a:t>lớn</a:t>
            </a:r>
            <a:r>
              <a:rPr lang="en-US" sz="2400" dirty="0" smtClean="0">
                <a:solidFill>
                  <a:srgbClr val="333333"/>
                </a:solidFill>
                <a:latin typeface="Arial" panose="020B0604020202020204" pitchFamily="34" charset="0"/>
                <a:cs typeface="Arial" panose="020B0604020202020204" pitchFamily="34" charset="0"/>
              </a:rPr>
              <a:t> </a:t>
            </a:r>
            <a:r>
              <a:rPr lang="en-US" sz="2400" dirty="0" err="1" smtClean="0">
                <a:solidFill>
                  <a:srgbClr val="333333"/>
                </a:solidFill>
                <a:latin typeface="Arial" panose="020B0604020202020204" pitchFamily="34" charset="0"/>
                <a:cs typeface="Arial" panose="020B0604020202020204" pitchFamily="34" charset="0"/>
              </a:rPr>
              <a:t>nhỏ</a:t>
            </a:r>
            <a:r>
              <a:rPr lang="en-US" sz="2400" dirty="0" smtClean="0">
                <a:solidFill>
                  <a:srgbClr val="333333"/>
                </a:solidFill>
                <a:latin typeface="Arial" panose="020B0604020202020204" pitchFamily="34" charset="0"/>
                <a:cs typeface="Arial" panose="020B0604020202020204" pitchFamily="34" charset="0"/>
              </a:rPr>
              <a:t>.</a:t>
            </a:r>
          </a:p>
          <a:p>
            <a:pPr marL="342900" indent="-342900">
              <a:buFontTx/>
              <a:buChar char="-"/>
            </a:pPr>
            <a:r>
              <a:rPr lang="en-US" sz="2400" dirty="0" smtClean="0">
                <a:solidFill>
                  <a:srgbClr val="333333"/>
                </a:solidFill>
                <a:latin typeface="Arial" panose="020B0604020202020204" pitchFamily="34" charset="0"/>
                <a:cs typeface="Arial" panose="020B0604020202020204" pitchFamily="34" charset="0"/>
              </a:rPr>
              <a:t> (6)                      </a:t>
            </a:r>
            <a:r>
              <a:rPr lang="vi-VN" sz="2400" dirty="0" smtClean="0">
                <a:solidFill>
                  <a:srgbClr val="333333"/>
                </a:solidFill>
                <a:latin typeface="Arial" panose="020B0604020202020204" pitchFamily="34" charset="0"/>
                <a:cs typeface="Arial" panose="020B0604020202020204" pitchFamily="34" charset="0"/>
              </a:rPr>
              <a:t>là </a:t>
            </a:r>
            <a:r>
              <a:rPr lang="vi-VN" sz="2400" dirty="0">
                <a:solidFill>
                  <a:srgbClr val="333333"/>
                </a:solidFill>
                <a:latin typeface="Arial" panose="020B0604020202020204" pitchFamily="34" charset="0"/>
                <a:cs typeface="Arial" panose="020B0604020202020204" pitchFamily="34" charset="0"/>
              </a:rPr>
              <a:t>đảo xa bờ </a:t>
            </a:r>
            <a:r>
              <a:rPr lang="en-US" sz="2400" dirty="0" err="1" smtClean="0">
                <a:solidFill>
                  <a:srgbClr val="333333"/>
                </a:solidFill>
                <a:latin typeface="Arial" panose="020B0604020202020204" pitchFamily="34" charset="0"/>
                <a:cs typeface="Arial" panose="020B0604020202020204" pitchFamily="34" charset="0"/>
              </a:rPr>
              <a:t>nhất</a:t>
            </a:r>
            <a:r>
              <a:rPr lang="en-US" sz="2400" dirty="0" smtClean="0">
                <a:solidFill>
                  <a:srgbClr val="333333"/>
                </a:solidFill>
                <a:latin typeface="Arial" panose="020B0604020202020204" pitchFamily="34" charset="0"/>
                <a:cs typeface="Arial" panose="020B0604020202020204" pitchFamily="34" charset="0"/>
              </a:rPr>
              <a:t> </a:t>
            </a:r>
            <a:r>
              <a:rPr lang="en-US" sz="2400" dirty="0" err="1" smtClean="0">
                <a:solidFill>
                  <a:srgbClr val="333333"/>
                </a:solidFill>
                <a:latin typeface="Arial" panose="020B0604020202020204" pitchFamily="34" charset="0"/>
                <a:cs typeface="Arial" panose="020B0604020202020204" pitchFamily="34" charset="0"/>
              </a:rPr>
              <a:t>của</a:t>
            </a:r>
            <a:r>
              <a:rPr lang="en-US" sz="2400" dirty="0" smtClean="0">
                <a:solidFill>
                  <a:srgbClr val="333333"/>
                </a:solidFill>
                <a:latin typeface="Arial" panose="020B0604020202020204" pitchFamily="34" charset="0"/>
                <a:cs typeface="Arial" panose="020B0604020202020204" pitchFamily="34" charset="0"/>
              </a:rPr>
              <a:t> </a:t>
            </a:r>
            <a:r>
              <a:rPr lang="en-US" sz="2400" dirty="0" err="1" smtClean="0">
                <a:solidFill>
                  <a:srgbClr val="333333"/>
                </a:solidFill>
                <a:latin typeface="Arial" panose="020B0604020202020204" pitchFamily="34" charset="0"/>
                <a:cs typeface="Arial" panose="020B0604020202020204" pitchFamily="34" charset="0"/>
              </a:rPr>
              <a:t>hải</a:t>
            </a:r>
            <a:r>
              <a:rPr lang="en-US" sz="2400" dirty="0" smtClean="0">
                <a:solidFill>
                  <a:srgbClr val="333333"/>
                </a:solidFill>
                <a:latin typeface="Arial" panose="020B0604020202020204" pitchFamily="34" charset="0"/>
                <a:cs typeface="Arial" panose="020B0604020202020204" pitchFamily="34" charset="0"/>
              </a:rPr>
              <a:t> </a:t>
            </a:r>
            <a:r>
              <a:rPr lang="en-US" sz="2400" dirty="0" err="1" smtClean="0">
                <a:solidFill>
                  <a:srgbClr val="333333"/>
                </a:solidFill>
                <a:latin typeface="Arial" panose="020B0604020202020204" pitchFamily="34" charset="0"/>
                <a:cs typeface="Arial" panose="020B0604020202020204" pitchFamily="34" charset="0"/>
              </a:rPr>
              <a:t>Phòng</a:t>
            </a:r>
            <a:r>
              <a:rPr lang="en-US" sz="2400" dirty="0" smtClean="0">
                <a:solidFill>
                  <a:srgbClr val="333333"/>
                </a:solidFill>
                <a:latin typeface="Arial" panose="020B0604020202020204" pitchFamily="34" charset="0"/>
                <a:cs typeface="Arial" panose="020B0604020202020204" pitchFamily="34" charset="0"/>
              </a:rPr>
              <a:t>, </a:t>
            </a:r>
            <a:r>
              <a:rPr lang="vi-VN" sz="2400" dirty="0" smtClean="0">
                <a:solidFill>
                  <a:srgbClr val="333333"/>
                </a:solidFill>
                <a:latin typeface="Arial" panose="020B0604020202020204" pitchFamily="34" charset="0"/>
                <a:cs typeface="Arial" panose="020B0604020202020204" pitchFamily="34" charset="0"/>
              </a:rPr>
              <a:t>có </a:t>
            </a:r>
            <a:r>
              <a:rPr lang="vi-VN" sz="2400" dirty="0">
                <a:solidFill>
                  <a:srgbClr val="333333"/>
                </a:solidFill>
                <a:latin typeface="Arial" panose="020B0604020202020204" pitchFamily="34" charset="0"/>
                <a:cs typeface="Arial" panose="020B0604020202020204" pitchFamily="34" charset="0"/>
              </a:rPr>
              <a:t>vị trí chiến lược và </a:t>
            </a:r>
            <a:r>
              <a:rPr lang="vi-VN" sz="2400" dirty="0" smtClean="0">
                <a:solidFill>
                  <a:srgbClr val="333333"/>
                </a:solidFill>
                <a:latin typeface="Arial" panose="020B0604020202020204" pitchFamily="34" charset="0"/>
                <a:cs typeface="Arial" panose="020B0604020202020204" pitchFamily="34" charset="0"/>
              </a:rPr>
              <a:t>t</a:t>
            </a:r>
            <a:r>
              <a:rPr lang="en-US" sz="2400" dirty="0" err="1" smtClean="0">
                <a:solidFill>
                  <a:srgbClr val="333333"/>
                </a:solidFill>
                <a:latin typeface="Arial" panose="020B0604020202020204" pitchFamily="34" charset="0"/>
                <a:cs typeface="Arial" panose="020B0604020202020204" pitchFamily="34" charset="0"/>
              </a:rPr>
              <a:t>ầm</a:t>
            </a:r>
            <a:r>
              <a:rPr lang="vi-VN" sz="2400" dirty="0" smtClean="0">
                <a:solidFill>
                  <a:srgbClr val="333333"/>
                </a:solidFill>
                <a:latin typeface="Arial" panose="020B0604020202020204" pitchFamily="34" charset="0"/>
                <a:cs typeface="Arial" panose="020B0604020202020204" pitchFamily="34" charset="0"/>
              </a:rPr>
              <a:t> </a:t>
            </a:r>
            <a:r>
              <a:rPr lang="vi-VN" sz="2400" dirty="0">
                <a:solidFill>
                  <a:srgbClr val="333333"/>
                </a:solidFill>
                <a:latin typeface="Arial" panose="020B0604020202020204" pitchFamily="34" charset="0"/>
                <a:cs typeface="Arial" panose="020B0604020202020204" pitchFamily="34" charset="0"/>
              </a:rPr>
              <a:t>quan trọng đặc biệt đối với bảo đảm chủ quyền quốc gia trên biển và quốc phòng - an ninh</a:t>
            </a:r>
            <a:r>
              <a:rPr lang="vi-VN" sz="2400" dirty="0" smtClean="0">
                <a:solidFill>
                  <a:srgbClr val="333333"/>
                </a:solidFill>
                <a:latin typeface="Arial" panose="020B0604020202020204" pitchFamily="34" charset="0"/>
                <a:cs typeface="Arial" panose="020B0604020202020204" pitchFamily="34" charset="0"/>
              </a:rPr>
              <a:t>.</a:t>
            </a:r>
          </a:p>
          <a:p>
            <a:pPr marL="342900" indent="-342900">
              <a:buFontTx/>
              <a:buChar char="-"/>
            </a:pPr>
            <a:endParaRPr lang="vi-VN" sz="2000" dirty="0">
              <a:solidFill>
                <a:srgbClr val="333333"/>
              </a:solidFill>
            </a:endParaRPr>
          </a:p>
        </p:txBody>
      </p:sp>
      <p:sp>
        <p:nvSpPr>
          <p:cNvPr id="4" name="Rectangle 3"/>
          <p:cNvSpPr/>
          <p:nvPr/>
        </p:nvSpPr>
        <p:spPr>
          <a:xfrm>
            <a:off x="5927263" y="1209059"/>
            <a:ext cx="1431802" cy="461665"/>
          </a:xfrm>
          <a:prstGeom prst="rect">
            <a:avLst/>
          </a:prstGeom>
          <a:solidFill>
            <a:schemeClr val="bg1"/>
          </a:solidFill>
        </p:spPr>
        <p:txBody>
          <a:bodyPr wrap="none">
            <a:spAutoFit/>
          </a:bodyPr>
          <a:lstStyle/>
          <a:p>
            <a:r>
              <a:rPr lang="en-US" sz="2400" b="1" dirty="0" err="1">
                <a:solidFill>
                  <a:srgbClr val="FF0000"/>
                </a:solidFill>
                <a:latin typeface="Arial" panose="020B0604020202020204" pitchFamily="34" charset="0"/>
                <a:cs typeface="Arial" panose="020B0604020202020204" pitchFamily="34" charset="0"/>
              </a:rPr>
              <a:t>phía</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tây</a:t>
            </a:r>
            <a:r>
              <a:rPr lang="en-US" sz="2400" b="1" dirty="0">
                <a:solidFill>
                  <a:srgbClr val="FF0000"/>
                </a:solidFill>
                <a:latin typeface="Arial" panose="020B0604020202020204" pitchFamily="34" charset="0"/>
                <a:cs typeface="Arial" panose="020B0604020202020204" pitchFamily="34" charset="0"/>
              </a:rPr>
              <a:t> </a:t>
            </a:r>
          </a:p>
        </p:txBody>
      </p:sp>
      <p:sp>
        <p:nvSpPr>
          <p:cNvPr id="5" name="Rectangle 4"/>
          <p:cNvSpPr/>
          <p:nvPr/>
        </p:nvSpPr>
        <p:spPr>
          <a:xfrm>
            <a:off x="7819463" y="2320761"/>
            <a:ext cx="1515158" cy="461665"/>
          </a:xfrm>
          <a:prstGeom prst="rect">
            <a:avLst/>
          </a:prstGeom>
          <a:solidFill>
            <a:schemeClr val="bg1"/>
          </a:solidFill>
        </p:spPr>
        <p:txBody>
          <a:bodyPr wrap="none">
            <a:spAutoFit/>
          </a:bodyPr>
          <a:lstStyle/>
          <a:p>
            <a:r>
              <a:rPr lang="vi-VN" sz="2400" b="1" dirty="0">
                <a:solidFill>
                  <a:srgbClr val="FF0000"/>
                </a:solidFill>
                <a:latin typeface="Arial" panose="020B0604020202020204" pitchFamily="34" charset="0"/>
                <a:cs typeface="Arial" panose="020B0604020202020204" pitchFamily="34" charset="0"/>
              </a:rPr>
              <a:t>4.000km</a:t>
            </a:r>
            <a:r>
              <a:rPr lang="vi-VN" sz="2400" b="1" baseline="30000" dirty="0">
                <a:solidFill>
                  <a:srgbClr val="FF0000"/>
                </a:solidFill>
                <a:latin typeface="Arial" panose="020B0604020202020204" pitchFamily="34" charset="0"/>
                <a:cs typeface="Arial" panose="020B0604020202020204" pitchFamily="34" charset="0"/>
              </a:rPr>
              <a:t>2</a:t>
            </a:r>
            <a:endParaRPr lang="en-US" sz="2400" b="1" dirty="0">
              <a:solidFill>
                <a:srgbClr val="FF0000"/>
              </a:solidFill>
              <a:latin typeface="Arial" panose="020B0604020202020204" pitchFamily="34" charset="0"/>
              <a:cs typeface="Arial" panose="020B0604020202020204" pitchFamily="34" charset="0"/>
            </a:endParaRPr>
          </a:p>
        </p:txBody>
      </p:sp>
      <p:sp>
        <p:nvSpPr>
          <p:cNvPr id="6" name="Rectangle 5"/>
          <p:cNvSpPr/>
          <p:nvPr/>
        </p:nvSpPr>
        <p:spPr>
          <a:xfrm>
            <a:off x="4599825" y="3053167"/>
            <a:ext cx="297639" cy="461665"/>
          </a:xfrm>
          <a:prstGeom prst="rect">
            <a:avLst/>
          </a:prstGeom>
          <a:solidFill>
            <a:schemeClr val="bg1"/>
          </a:solidFill>
        </p:spPr>
        <p:txBody>
          <a:bodyPr wrap="square">
            <a:spAutoFit/>
          </a:bodyPr>
          <a:lstStyle/>
          <a:p>
            <a:r>
              <a:rPr lang="vi-VN" sz="2400" b="1" dirty="0">
                <a:solidFill>
                  <a:srgbClr val="FF0000"/>
                </a:solidFill>
                <a:latin typeface="Arial" panose="020B0604020202020204" pitchFamily="34" charset="0"/>
                <a:cs typeface="Arial" panose="020B0604020202020204" pitchFamily="34" charset="0"/>
              </a:rPr>
              <a:t>6</a:t>
            </a:r>
            <a:endParaRPr lang="en-US" sz="2400" b="1" dirty="0">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flipH="1">
            <a:off x="2114204" y="3374313"/>
            <a:ext cx="535531" cy="461665"/>
          </a:xfrm>
          <a:prstGeom prst="rect">
            <a:avLst/>
          </a:prstGeom>
          <a:solidFill>
            <a:schemeClr val="bg1"/>
          </a:solidFill>
        </p:spPr>
        <p:txBody>
          <a:bodyPr wrap="square">
            <a:spAutoFit/>
          </a:bodyPr>
          <a:lstStyle/>
          <a:p>
            <a:r>
              <a:rPr lang="vi-VN" sz="2400" b="1" dirty="0">
                <a:solidFill>
                  <a:srgbClr val="FF0000"/>
                </a:solidFill>
                <a:latin typeface="Arial" panose="020B0604020202020204" pitchFamily="34" charset="0"/>
                <a:cs typeface="Arial" panose="020B0604020202020204" pitchFamily="34" charset="0"/>
              </a:rPr>
              <a:t>2</a:t>
            </a:r>
            <a:endParaRPr lang="en-US" sz="2400" b="1" dirty="0">
              <a:solidFill>
                <a:srgbClr val="FF0000"/>
              </a:solidFill>
              <a:latin typeface="Arial" panose="020B0604020202020204" pitchFamily="34" charset="0"/>
              <a:cs typeface="Arial" panose="020B0604020202020204" pitchFamily="34" charset="0"/>
            </a:endParaRPr>
          </a:p>
        </p:txBody>
      </p:sp>
      <p:sp>
        <p:nvSpPr>
          <p:cNvPr id="8" name="Rectangle 7"/>
          <p:cNvSpPr/>
          <p:nvPr/>
        </p:nvSpPr>
        <p:spPr>
          <a:xfrm>
            <a:off x="1984328" y="3771252"/>
            <a:ext cx="1330814" cy="461665"/>
          </a:xfrm>
          <a:prstGeom prst="rect">
            <a:avLst/>
          </a:prstGeom>
          <a:solidFill>
            <a:schemeClr val="bg1"/>
          </a:solidFill>
        </p:spPr>
        <p:txBody>
          <a:bodyPr wrap="none">
            <a:spAutoFit/>
          </a:bodyPr>
          <a:lstStyle/>
          <a:p>
            <a:r>
              <a:rPr lang="en-US" sz="2400" b="1" dirty="0" err="1">
                <a:solidFill>
                  <a:srgbClr val="FF0000"/>
                </a:solidFill>
                <a:latin typeface="Arial" panose="020B0604020202020204" pitchFamily="34" charset="0"/>
                <a:cs typeface="Arial" panose="020B0604020202020204" pitchFamily="34" charset="0"/>
              </a:rPr>
              <a:t>Cát</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Hải</a:t>
            </a:r>
            <a:r>
              <a:rPr lang="en-US" sz="2400" b="1" dirty="0">
                <a:solidFill>
                  <a:srgbClr val="FF0000"/>
                </a:solidFill>
                <a:latin typeface="Arial" panose="020B0604020202020204" pitchFamily="34" charset="0"/>
                <a:cs typeface="Arial" panose="020B0604020202020204" pitchFamily="34" charset="0"/>
              </a:rPr>
              <a:t> </a:t>
            </a:r>
          </a:p>
        </p:txBody>
      </p:sp>
      <p:sp>
        <p:nvSpPr>
          <p:cNvPr id="9" name="Rectangle 8"/>
          <p:cNvSpPr/>
          <p:nvPr/>
        </p:nvSpPr>
        <p:spPr>
          <a:xfrm>
            <a:off x="1703561" y="4452789"/>
            <a:ext cx="2233304" cy="461665"/>
          </a:xfrm>
          <a:prstGeom prst="rect">
            <a:avLst/>
          </a:prstGeom>
          <a:solidFill>
            <a:schemeClr val="bg1"/>
          </a:solidFill>
        </p:spPr>
        <p:txBody>
          <a:bodyPr wrap="none">
            <a:spAutoFit/>
          </a:bodyPr>
          <a:lstStyle/>
          <a:p>
            <a:r>
              <a:rPr lang="vi-VN" sz="2400" b="1" dirty="0">
                <a:solidFill>
                  <a:srgbClr val="FF0000"/>
                </a:solidFill>
                <a:latin typeface="Arial" panose="020B0604020202020204" pitchFamily="34" charset="0"/>
                <a:cs typeface="Arial" panose="020B0604020202020204" pitchFamily="34" charset="0"/>
              </a:rPr>
              <a:t>Bạch Long Vĩ </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95706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down)">
                                      <p:cBhvr>
                                        <p:cTn id="61" dur="580">
                                          <p:stCondLst>
                                            <p:cond delay="0"/>
                                          </p:stCondLst>
                                        </p:cTn>
                                        <p:tgtEl>
                                          <p:spTgt spid="7"/>
                                        </p:tgtEl>
                                      </p:cBhvr>
                                    </p:animEffect>
                                    <p:anim calcmode="lin" valueType="num">
                                      <p:cBhvr>
                                        <p:cTn id="6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7" dur="26">
                                          <p:stCondLst>
                                            <p:cond delay="650"/>
                                          </p:stCondLst>
                                        </p:cTn>
                                        <p:tgtEl>
                                          <p:spTgt spid="7"/>
                                        </p:tgtEl>
                                      </p:cBhvr>
                                      <p:to x="100000" y="60000"/>
                                    </p:animScale>
                                    <p:animScale>
                                      <p:cBhvr>
                                        <p:cTn id="68" dur="166" decel="50000">
                                          <p:stCondLst>
                                            <p:cond delay="676"/>
                                          </p:stCondLst>
                                        </p:cTn>
                                        <p:tgtEl>
                                          <p:spTgt spid="7"/>
                                        </p:tgtEl>
                                      </p:cBhvr>
                                      <p:to x="100000" y="100000"/>
                                    </p:animScale>
                                    <p:animScale>
                                      <p:cBhvr>
                                        <p:cTn id="69" dur="26">
                                          <p:stCondLst>
                                            <p:cond delay="1312"/>
                                          </p:stCondLst>
                                        </p:cTn>
                                        <p:tgtEl>
                                          <p:spTgt spid="7"/>
                                        </p:tgtEl>
                                      </p:cBhvr>
                                      <p:to x="100000" y="80000"/>
                                    </p:animScale>
                                    <p:animScale>
                                      <p:cBhvr>
                                        <p:cTn id="70" dur="166" decel="50000">
                                          <p:stCondLst>
                                            <p:cond delay="1338"/>
                                          </p:stCondLst>
                                        </p:cTn>
                                        <p:tgtEl>
                                          <p:spTgt spid="7"/>
                                        </p:tgtEl>
                                      </p:cBhvr>
                                      <p:to x="100000" y="100000"/>
                                    </p:animScale>
                                    <p:animScale>
                                      <p:cBhvr>
                                        <p:cTn id="71" dur="26">
                                          <p:stCondLst>
                                            <p:cond delay="1642"/>
                                          </p:stCondLst>
                                        </p:cTn>
                                        <p:tgtEl>
                                          <p:spTgt spid="7"/>
                                        </p:tgtEl>
                                      </p:cBhvr>
                                      <p:to x="100000" y="90000"/>
                                    </p:animScale>
                                    <p:animScale>
                                      <p:cBhvr>
                                        <p:cTn id="72" dur="166" decel="50000">
                                          <p:stCondLst>
                                            <p:cond delay="1668"/>
                                          </p:stCondLst>
                                        </p:cTn>
                                        <p:tgtEl>
                                          <p:spTgt spid="7"/>
                                        </p:tgtEl>
                                      </p:cBhvr>
                                      <p:to x="100000" y="100000"/>
                                    </p:animScale>
                                    <p:animScale>
                                      <p:cBhvr>
                                        <p:cTn id="73" dur="26">
                                          <p:stCondLst>
                                            <p:cond delay="1808"/>
                                          </p:stCondLst>
                                        </p:cTn>
                                        <p:tgtEl>
                                          <p:spTgt spid="7"/>
                                        </p:tgtEl>
                                      </p:cBhvr>
                                      <p:to x="100000" y="95000"/>
                                    </p:animScale>
                                    <p:animScale>
                                      <p:cBhvr>
                                        <p:cTn id="74" dur="166" decel="50000">
                                          <p:stCondLst>
                                            <p:cond delay="1834"/>
                                          </p:stCondLst>
                                        </p:cTn>
                                        <p:tgtEl>
                                          <p:spTgt spid="7"/>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wipe(down)">
                                      <p:cBhvr>
                                        <p:cTn id="79" dur="580">
                                          <p:stCondLst>
                                            <p:cond delay="0"/>
                                          </p:stCondLst>
                                        </p:cTn>
                                        <p:tgtEl>
                                          <p:spTgt spid="8"/>
                                        </p:tgtEl>
                                      </p:cBhvr>
                                    </p:animEffect>
                                    <p:anim calcmode="lin" valueType="num">
                                      <p:cBhvr>
                                        <p:cTn id="8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5" dur="26">
                                          <p:stCondLst>
                                            <p:cond delay="650"/>
                                          </p:stCondLst>
                                        </p:cTn>
                                        <p:tgtEl>
                                          <p:spTgt spid="8"/>
                                        </p:tgtEl>
                                      </p:cBhvr>
                                      <p:to x="100000" y="60000"/>
                                    </p:animScale>
                                    <p:animScale>
                                      <p:cBhvr>
                                        <p:cTn id="86" dur="166" decel="50000">
                                          <p:stCondLst>
                                            <p:cond delay="676"/>
                                          </p:stCondLst>
                                        </p:cTn>
                                        <p:tgtEl>
                                          <p:spTgt spid="8"/>
                                        </p:tgtEl>
                                      </p:cBhvr>
                                      <p:to x="100000" y="100000"/>
                                    </p:animScale>
                                    <p:animScale>
                                      <p:cBhvr>
                                        <p:cTn id="87" dur="26">
                                          <p:stCondLst>
                                            <p:cond delay="1312"/>
                                          </p:stCondLst>
                                        </p:cTn>
                                        <p:tgtEl>
                                          <p:spTgt spid="8"/>
                                        </p:tgtEl>
                                      </p:cBhvr>
                                      <p:to x="100000" y="80000"/>
                                    </p:animScale>
                                    <p:animScale>
                                      <p:cBhvr>
                                        <p:cTn id="88" dur="166" decel="50000">
                                          <p:stCondLst>
                                            <p:cond delay="1338"/>
                                          </p:stCondLst>
                                        </p:cTn>
                                        <p:tgtEl>
                                          <p:spTgt spid="8"/>
                                        </p:tgtEl>
                                      </p:cBhvr>
                                      <p:to x="100000" y="100000"/>
                                    </p:animScale>
                                    <p:animScale>
                                      <p:cBhvr>
                                        <p:cTn id="89" dur="26">
                                          <p:stCondLst>
                                            <p:cond delay="1642"/>
                                          </p:stCondLst>
                                        </p:cTn>
                                        <p:tgtEl>
                                          <p:spTgt spid="8"/>
                                        </p:tgtEl>
                                      </p:cBhvr>
                                      <p:to x="100000" y="90000"/>
                                    </p:animScale>
                                    <p:animScale>
                                      <p:cBhvr>
                                        <p:cTn id="90" dur="166" decel="50000">
                                          <p:stCondLst>
                                            <p:cond delay="1668"/>
                                          </p:stCondLst>
                                        </p:cTn>
                                        <p:tgtEl>
                                          <p:spTgt spid="8"/>
                                        </p:tgtEl>
                                      </p:cBhvr>
                                      <p:to x="100000" y="100000"/>
                                    </p:animScale>
                                    <p:animScale>
                                      <p:cBhvr>
                                        <p:cTn id="91" dur="26">
                                          <p:stCondLst>
                                            <p:cond delay="1808"/>
                                          </p:stCondLst>
                                        </p:cTn>
                                        <p:tgtEl>
                                          <p:spTgt spid="8"/>
                                        </p:tgtEl>
                                      </p:cBhvr>
                                      <p:to x="100000" y="95000"/>
                                    </p:animScale>
                                    <p:animScale>
                                      <p:cBhvr>
                                        <p:cTn id="92" dur="166" decel="50000">
                                          <p:stCondLst>
                                            <p:cond delay="1834"/>
                                          </p:stCondLst>
                                        </p:cTn>
                                        <p:tgtEl>
                                          <p:spTgt spid="8"/>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9"/>
                                        </p:tgtEl>
                                        <p:attrNameLst>
                                          <p:attrName>style.visibility</p:attrName>
                                        </p:attrNameLst>
                                      </p:cBhvr>
                                      <p:to>
                                        <p:strVal val="visible"/>
                                      </p:to>
                                    </p:set>
                                    <p:animEffect transition="in" filter="wipe(down)">
                                      <p:cBhvr>
                                        <p:cTn id="97" dur="580">
                                          <p:stCondLst>
                                            <p:cond delay="0"/>
                                          </p:stCondLst>
                                        </p:cTn>
                                        <p:tgtEl>
                                          <p:spTgt spid="9"/>
                                        </p:tgtEl>
                                      </p:cBhvr>
                                    </p:animEffect>
                                    <p:anim calcmode="lin" valueType="num">
                                      <p:cBhvr>
                                        <p:cTn id="9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03" dur="26">
                                          <p:stCondLst>
                                            <p:cond delay="650"/>
                                          </p:stCondLst>
                                        </p:cTn>
                                        <p:tgtEl>
                                          <p:spTgt spid="9"/>
                                        </p:tgtEl>
                                      </p:cBhvr>
                                      <p:to x="100000" y="60000"/>
                                    </p:animScale>
                                    <p:animScale>
                                      <p:cBhvr>
                                        <p:cTn id="104" dur="166" decel="50000">
                                          <p:stCondLst>
                                            <p:cond delay="676"/>
                                          </p:stCondLst>
                                        </p:cTn>
                                        <p:tgtEl>
                                          <p:spTgt spid="9"/>
                                        </p:tgtEl>
                                      </p:cBhvr>
                                      <p:to x="100000" y="100000"/>
                                    </p:animScale>
                                    <p:animScale>
                                      <p:cBhvr>
                                        <p:cTn id="105" dur="26">
                                          <p:stCondLst>
                                            <p:cond delay="1312"/>
                                          </p:stCondLst>
                                        </p:cTn>
                                        <p:tgtEl>
                                          <p:spTgt spid="9"/>
                                        </p:tgtEl>
                                      </p:cBhvr>
                                      <p:to x="100000" y="80000"/>
                                    </p:animScale>
                                    <p:animScale>
                                      <p:cBhvr>
                                        <p:cTn id="106" dur="166" decel="50000">
                                          <p:stCondLst>
                                            <p:cond delay="1338"/>
                                          </p:stCondLst>
                                        </p:cTn>
                                        <p:tgtEl>
                                          <p:spTgt spid="9"/>
                                        </p:tgtEl>
                                      </p:cBhvr>
                                      <p:to x="100000" y="100000"/>
                                    </p:animScale>
                                    <p:animScale>
                                      <p:cBhvr>
                                        <p:cTn id="107" dur="26">
                                          <p:stCondLst>
                                            <p:cond delay="1642"/>
                                          </p:stCondLst>
                                        </p:cTn>
                                        <p:tgtEl>
                                          <p:spTgt spid="9"/>
                                        </p:tgtEl>
                                      </p:cBhvr>
                                      <p:to x="100000" y="90000"/>
                                    </p:animScale>
                                    <p:animScale>
                                      <p:cBhvr>
                                        <p:cTn id="108" dur="166" decel="50000">
                                          <p:stCondLst>
                                            <p:cond delay="1668"/>
                                          </p:stCondLst>
                                        </p:cTn>
                                        <p:tgtEl>
                                          <p:spTgt spid="9"/>
                                        </p:tgtEl>
                                      </p:cBhvr>
                                      <p:to x="100000" y="100000"/>
                                    </p:animScale>
                                    <p:animScale>
                                      <p:cBhvr>
                                        <p:cTn id="109" dur="26">
                                          <p:stCondLst>
                                            <p:cond delay="1808"/>
                                          </p:stCondLst>
                                        </p:cTn>
                                        <p:tgtEl>
                                          <p:spTgt spid="9"/>
                                        </p:tgtEl>
                                      </p:cBhvr>
                                      <p:to x="100000" y="95000"/>
                                    </p:animScale>
                                    <p:animScale>
                                      <p:cBhvr>
                                        <p:cTn id="11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a:stretch>
        </a:blip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 xmlns:a16="http://schemas.microsoft.com/office/drawing/2014/main" id="{01472338-5BFE-4325-BB9C-FA57355188F8}"/>
              </a:ext>
            </a:extLst>
          </p:cNvPr>
          <p:cNvSpPr/>
          <p:nvPr/>
        </p:nvSpPr>
        <p:spPr>
          <a:xfrm>
            <a:off x="5061166" y="2085592"/>
            <a:ext cx="4757748" cy="2123658"/>
          </a:xfrm>
          <a:prstGeom prst="rect">
            <a:avLst/>
          </a:prstGeom>
          <a:noFill/>
        </p:spPr>
        <p:txBody>
          <a:bodyPr wrap="square" lIns="91440" tIns="45720" rIns="91440" bIns="45720">
            <a:spAutoFit/>
          </a:bodyPr>
          <a:lstStyle/>
          <a:p>
            <a:pPr algn="ctr"/>
            <a:r>
              <a:rPr lang="en-US" sz="6600" b="1" cap="none" spc="0" dirty="0" err="1">
                <a:ln w="0"/>
                <a:solidFill>
                  <a:schemeClr val="accent1"/>
                </a:solidFill>
                <a:effectLst>
                  <a:outerShdw blurRad="38100" dist="25400" dir="5400000" algn="ctr" rotWithShape="0">
                    <a:srgbClr val="6E747A">
                      <a:alpha val="43000"/>
                    </a:srgbClr>
                  </a:outerShdw>
                </a:effectLst>
              </a:rPr>
              <a:t>Luyện</a:t>
            </a:r>
            <a:r>
              <a:rPr lang="en-US" sz="6600" b="1" cap="none" spc="0" dirty="0">
                <a:ln w="0"/>
                <a:solidFill>
                  <a:schemeClr val="accent1"/>
                </a:solidFill>
                <a:effectLst>
                  <a:outerShdw blurRad="38100" dist="25400" dir="5400000" algn="ctr" rotWithShape="0">
                    <a:srgbClr val="6E747A">
                      <a:alpha val="43000"/>
                    </a:srgbClr>
                  </a:outerShdw>
                </a:effectLst>
              </a:rPr>
              <a:t> </a:t>
            </a:r>
            <a:r>
              <a:rPr lang="en-US" sz="6600" b="1" cap="none" spc="0" dirty="0" err="1">
                <a:ln w="0"/>
                <a:solidFill>
                  <a:schemeClr val="accent1"/>
                </a:solidFill>
                <a:effectLst>
                  <a:outerShdw blurRad="38100" dist="25400" dir="5400000" algn="ctr" rotWithShape="0">
                    <a:srgbClr val="6E747A">
                      <a:alpha val="43000"/>
                    </a:srgbClr>
                  </a:outerShdw>
                </a:effectLst>
              </a:rPr>
              <a:t>tập</a:t>
            </a:r>
            <a:r>
              <a:rPr lang="en-US" sz="6600" b="1" cap="none" spc="0" dirty="0">
                <a:ln w="0"/>
                <a:solidFill>
                  <a:schemeClr val="accent1"/>
                </a:solidFill>
                <a:effectLst>
                  <a:outerShdw blurRad="38100" dist="25400" dir="5400000" algn="ctr" rotWithShape="0">
                    <a:srgbClr val="6E747A">
                      <a:alpha val="43000"/>
                    </a:srgbClr>
                  </a:outerShdw>
                </a:effectLst>
              </a:rPr>
              <a:t> </a:t>
            </a:r>
            <a:r>
              <a:rPr lang="en-US" sz="6600" b="1" cap="none" spc="0" dirty="0" err="1">
                <a:ln w="0"/>
                <a:solidFill>
                  <a:schemeClr val="accent1"/>
                </a:solidFill>
                <a:effectLst>
                  <a:outerShdw blurRad="38100" dist="25400" dir="5400000" algn="ctr" rotWithShape="0">
                    <a:srgbClr val="6E747A">
                      <a:alpha val="43000"/>
                    </a:srgbClr>
                  </a:outerShdw>
                </a:effectLst>
              </a:rPr>
              <a:t>và</a:t>
            </a:r>
            <a:r>
              <a:rPr lang="en-US" sz="6600" b="1" cap="none" spc="0" dirty="0">
                <a:ln w="0"/>
                <a:solidFill>
                  <a:schemeClr val="accent1"/>
                </a:solidFill>
                <a:effectLst>
                  <a:outerShdw blurRad="38100" dist="25400" dir="5400000" algn="ctr" rotWithShape="0">
                    <a:srgbClr val="6E747A">
                      <a:alpha val="43000"/>
                    </a:srgbClr>
                  </a:outerShdw>
                </a:effectLst>
              </a:rPr>
              <a:t> </a:t>
            </a:r>
            <a:r>
              <a:rPr lang="en-US" sz="6600" b="1" cap="none" spc="0" dirty="0" err="1">
                <a:ln w="0"/>
                <a:solidFill>
                  <a:schemeClr val="accent1"/>
                </a:solidFill>
                <a:effectLst>
                  <a:outerShdw blurRad="38100" dist="25400" dir="5400000" algn="ctr" rotWithShape="0">
                    <a:srgbClr val="6E747A">
                      <a:alpha val="43000"/>
                    </a:srgbClr>
                  </a:outerShdw>
                </a:effectLst>
              </a:rPr>
              <a:t>vận</a:t>
            </a:r>
            <a:r>
              <a:rPr lang="en-US" sz="6600" b="1" cap="none" spc="0" dirty="0">
                <a:ln w="0"/>
                <a:solidFill>
                  <a:schemeClr val="accent1"/>
                </a:solidFill>
                <a:effectLst>
                  <a:outerShdw blurRad="38100" dist="25400" dir="5400000" algn="ctr" rotWithShape="0">
                    <a:srgbClr val="6E747A">
                      <a:alpha val="43000"/>
                    </a:srgbClr>
                  </a:outerShdw>
                </a:effectLst>
              </a:rPr>
              <a:t> </a:t>
            </a:r>
            <a:r>
              <a:rPr lang="en-US" sz="6600" b="1" cap="none" spc="0" dirty="0" err="1">
                <a:ln w="0"/>
                <a:solidFill>
                  <a:schemeClr val="accent1"/>
                </a:solidFill>
                <a:effectLst>
                  <a:outerShdw blurRad="38100" dist="25400" dir="5400000" algn="ctr" rotWithShape="0">
                    <a:srgbClr val="6E747A">
                      <a:alpha val="43000"/>
                    </a:srgbClr>
                  </a:outerShdw>
                </a:effectLst>
              </a:rPr>
              <a:t>dụng</a:t>
            </a:r>
            <a:endParaRPr lang="vi-VN" sz="6600" b="1"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363120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8851" descr="封面1"/>
          <p:cNvPicPr>
            <a:picLocks noChangeAspect="1"/>
          </p:cNvPicPr>
          <p:nvPr/>
        </p:nvPicPr>
        <p:blipFill>
          <a:blip r:embed="rId2"/>
          <a:stretch>
            <a:fillRect/>
          </a:stretch>
        </p:blipFill>
        <p:spPr>
          <a:xfrm>
            <a:off x="251274" y="584289"/>
            <a:ext cx="11940726" cy="6273711"/>
          </a:xfrm>
          <a:prstGeom prst="rect">
            <a:avLst/>
          </a:prstGeom>
          <a:noFill/>
          <a:ln w="9525">
            <a:noFill/>
          </a:ln>
        </p:spPr>
      </p:pic>
      <p:sp>
        <p:nvSpPr>
          <p:cNvPr id="3" name="TextBox 2"/>
          <p:cNvSpPr txBox="1"/>
          <p:nvPr/>
        </p:nvSpPr>
        <p:spPr>
          <a:xfrm>
            <a:off x="3072056" y="1651160"/>
            <a:ext cx="5808372" cy="3539430"/>
          </a:xfrm>
          <a:prstGeom prst="rect">
            <a:avLst/>
          </a:prstGeom>
          <a:noFill/>
        </p:spPr>
        <p:txBody>
          <a:bodyPr wrap="square" rtlCol="0">
            <a:spAutoFit/>
          </a:bodyPr>
          <a:lstStyle/>
          <a:p>
            <a:r>
              <a:rPr lang="en-US" sz="2800" dirty="0" smtClean="0"/>
              <a:t>LUẬT CHƠI: </a:t>
            </a:r>
          </a:p>
          <a:p>
            <a:pPr marL="285750" indent="-285750">
              <a:buFontTx/>
              <a:buChar char="-"/>
            </a:pPr>
            <a:r>
              <a:rPr lang="en-US" sz="2800" dirty="0" err="1" smtClean="0"/>
              <a:t>Em</a:t>
            </a:r>
            <a:r>
              <a:rPr lang="en-US" sz="2800" dirty="0" smtClean="0"/>
              <a:t> </a:t>
            </a:r>
            <a:r>
              <a:rPr lang="en-US" sz="2800" dirty="0" err="1" smtClean="0"/>
              <a:t>hãy</a:t>
            </a:r>
            <a:r>
              <a:rPr lang="en-US" sz="2800" dirty="0" smtClean="0"/>
              <a:t> </a:t>
            </a:r>
            <a:r>
              <a:rPr lang="en-US" sz="2800" dirty="0" err="1" smtClean="0"/>
              <a:t>viết</a:t>
            </a:r>
            <a:r>
              <a:rPr lang="en-US" sz="2800" dirty="0" smtClean="0"/>
              <a:t> </a:t>
            </a:r>
            <a:r>
              <a:rPr lang="en-US" sz="2800" dirty="0" err="1" smtClean="0"/>
              <a:t>số</a:t>
            </a:r>
            <a:r>
              <a:rPr lang="en-US" sz="2800" dirty="0" smtClean="0"/>
              <a:t> </a:t>
            </a:r>
            <a:r>
              <a:rPr lang="en-US" sz="2800" dirty="0" err="1" smtClean="0"/>
              <a:t>thứ</a:t>
            </a:r>
            <a:r>
              <a:rPr lang="en-US" sz="2800" dirty="0" smtClean="0"/>
              <a:t> </a:t>
            </a:r>
            <a:r>
              <a:rPr lang="en-US" sz="2800" dirty="0" err="1" smtClean="0"/>
              <a:t>tự</a:t>
            </a:r>
            <a:r>
              <a:rPr lang="en-US" sz="2800" dirty="0" smtClean="0"/>
              <a:t> </a:t>
            </a:r>
            <a:r>
              <a:rPr lang="en-US" sz="2800" dirty="0" err="1" smtClean="0"/>
              <a:t>từ</a:t>
            </a:r>
            <a:r>
              <a:rPr lang="en-US" sz="2800" dirty="0" smtClean="0"/>
              <a:t> 1 </a:t>
            </a:r>
            <a:r>
              <a:rPr lang="en-US" sz="2800" dirty="0" err="1" smtClean="0"/>
              <a:t>đến</a:t>
            </a:r>
            <a:r>
              <a:rPr lang="en-US" sz="2800" dirty="0" smtClean="0"/>
              <a:t> 10 </a:t>
            </a:r>
            <a:r>
              <a:rPr lang="en-US" sz="2800" dirty="0" err="1" smtClean="0"/>
              <a:t>theo</a:t>
            </a:r>
            <a:r>
              <a:rPr lang="en-US" sz="2800" dirty="0" smtClean="0"/>
              <a:t> </a:t>
            </a:r>
            <a:r>
              <a:rPr lang="en-US" sz="2800" dirty="0" err="1" smtClean="0"/>
              <a:t>chiều</a:t>
            </a:r>
            <a:r>
              <a:rPr lang="en-US" sz="2800" dirty="0" smtClean="0"/>
              <a:t> </a:t>
            </a:r>
            <a:r>
              <a:rPr lang="en-US" sz="2800" dirty="0" err="1" smtClean="0"/>
              <a:t>dọc</a:t>
            </a:r>
            <a:r>
              <a:rPr lang="en-US" sz="2800" dirty="0" smtClean="0"/>
              <a:t> </a:t>
            </a:r>
            <a:r>
              <a:rPr lang="en-US" sz="2800" dirty="0" err="1" smtClean="0"/>
              <a:t>vào</a:t>
            </a:r>
            <a:r>
              <a:rPr lang="en-US" sz="2800" dirty="0" smtClean="0"/>
              <a:t> </a:t>
            </a:r>
            <a:r>
              <a:rPr lang="en-US" sz="2800" dirty="0" err="1" smtClean="0"/>
              <a:t>vở</a:t>
            </a:r>
            <a:r>
              <a:rPr lang="en-US" sz="2800" dirty="0" smtClean="0"/>
              <a:t>. </a:t>
            </a:r>
            <a:r>
              <a:rPr lang="en-US" sz="2800" dirty="0" err="1" smtClean="0"/>
              <a:t>Mỗi</a:t>
            </a:r>
            <a:r>
              <a:rPr lang="en-US" sz="2800" dirty="0" smtClean="0"/>
              <a:t> </a:t>
            </a:r>
            <a:r>
              <a:rPr lang="en-US" sz="2800" dirty="0" err="1" smtClean="0"/>
              <a:t>câu</a:t>
            </a:r>
            <a:r>
              <a:rPr lang="en-US" sz="2800" dirty="0" smtClean="0"/>
              <a:t> </a:t>
            </a:r>
            <a:r>
              <a:rPr lang="en-US" sz="2800" dirty="0" err="1" smtClean="0"/>
              <a:t>trả</a:t>
            </a:r>
            <a:r>
              <a:rPr lang="en-US" sz="2800" dirty="0" smtClean="0"/>
              <a:t> </a:t>
            </a:r>
            <a:r>
              <a:rPr lang="en-US" sz="2800" dirty="0" err="1" smtClean="0"/>
              <a:t>lời</a:t>
            </a:r>
            <a:r>
              <a:rPr lang="en-US" sz="2800" dirty="0" smtClean="0"/>
              <a:t> </a:t>
            </a:r>
            <a:r>
              <a:rPr lang="en-US" sz="2800" dirty="0" err="1" smtClean="0"/>
              <a:t>đúng</a:t>
            </a:r>
            <a:r>
              <a:rPr lang="en-US" sz="2800" dirty="0" smtClean="0"/>
              <a:t> </a:t>
            </a:r>
            <a:r>
              <a:rPr lang="en-US" sz="2800" dirty="0" err="1" smtClean="0"/>
              <a:t>được</a:t>
            </a:r>
            <a:r>
              <a:rPr lang="en-US" sz="2800" dirty="0" smtClean="0"/>
              <a:t> </a:t>
            </a:r>
            <a:r>
              <a:rPr lang="en-US" sz="2800" dirty="0" err="1" smtClean="0"/>
              <a:t>tính</a:t>
            </a:r>
            <a:r>
              <a:rPr lang="en-US" sz="2800" dirty="0" smtClean="0"/>
              <a:t> 1 </a:t>
            </a:r>
            <a:r>
              <a:rPr lang="en-US" sz="2800" dirty="0" err="1" smtClean="0"/>
              <a:t>điểm</a:t>
            </a:r>
            <a:r>
              <a:rPr lang="en-US" sz="2800" dirty="0" smtClean="0"/>
              <a:t>.</a:t>
            </a:r>
          </a:p>
          <a:p>
            <a:pPr marL="285750" indent="-285750">
              <a:buFontTx/>
              <a:buChar char="-"/>
            </a:pPr>
            <a:r>
              <a:rPr lang="en-US" sz="2800" dirty="0" err="1" smtClean="0"/>
              <a:t>Sẽ</a:t>
            </a:r>
            <a:r>
              <a:rPr lang="en-US" sz="2800" dirty="0" smtClean="0"/>
              <a:t> </a:t>
            </a:r>
            <a:r>
              <a:rPr lang="en-US" sz="2800" dirty="0" err="1" smtClean="0"/>
              <a:t>có</a:t>
            </a:r>
            <a:r>
              <a:rPr lang="en-US" sz="2800" dirty="0" smtClean="0"/>
              <a:t> </a:t>
            </a:r>
            <a:r>
              <a:rPr lang="en-US" sz="2800" dirty="0" err="1" smtClean="0"/>
              <a:t>mười</a:t>
            </a:r>
            <a:r>
              <a:rPr lang="en-US" sz="2800" dirty="0" smtClean="0"/>
              <a:t> </a:t>
            </a:r>
            <a:r>
              <a:rPr lang="en-US" sz="2800" dirty="0" err="1" smtClean="0"/>
              <a:t>câu</a:t>
            </a:r>
            <a:r>
              <a:rPr lang="en-US" sz="2800" dirty="0" smtClean="0"/>
              <a:t> </a:t>
            </a:r>
            <a:r>
              <a:rPr lang="en-US" sz="2800" dirty="0" err="1" smtClean="0"/>
              <a:t>hỏi</a:t>
            </a:r>
            <a:r>
              <a:rPr lang="en-US" sz="2800" dirty="0" smtClean="0"/>
              <a:t>. </a:t>
            </a:r>
            <a:r>
              <a:rPr lang="en-US" sz="2800" dirty="0" err="1" smtClean="0"/>
              <a:t>Em</a:t>
            </a:r>
            <a:r>
              <a:rPr lang="en-US" sz="2800" dirty="0" smtClean="0"/>
              <a:t> </a:t>
            </a:r>
            <a:r>
              <a:rPr lang="en-US" sz="2800" dirty="0" err="1" smtClean="0"/>
              <a:t>hãy</a:t>
            </a:r>
            <a:r>
              <a:rPr lang="en-US" sz="2800" dirty="0" smtClean="0"/>
              <a:t> </a:t>
            </a:r>
            <a:r>
              <a:rPr lang="en-US" sz="2800" dirty="0" err="1" smtClean="0"/>
              <a:t>viết</a:t>
            </a:r>
            <a:r>
              <a:rPr lang="en-US" sz="2800" dirty="0" smtClean="0"/>
              <a:t> </a:t>
            </a:r>
            <a:r>
              <a:rPr lang="en-US" sz="2800" dirty="0" err="1" smtClean="0"/>
              <a:t>đáp</a:t>
            </a:r>
            <a:r>
              <a:rPr lang="en-US" sz="2800" dirty="0" smtClean="0"/>
              <a:t> </a:t>
            </a:r>
            <a:r>
              <a:rPr lang="en-US" sz="2800" dirty="0" err="1" smtClean="0"/>
              <a:t>án</a:t>
            </a:r>
            <a:r>
              <a:rPr lang="en-US" sz="2800" dirty="0" smtClean="0"/>
              <a:t> </a:t>
            </a:r>
            <a:r>
              <a:rPr lang="en-US" sz="2800" dirty="0" err="1" smtClean="0"/>
              <a:t>bên</a:t>
            </a:r>
            <a:r>
              <a:rPr lang="en-US" sz="2800" dirty="0" smtClean="0"/>
              <a:t> </a:t>
            </a:r>
            <a:r>
              <a:rPr lang="en-US" sz="2800" dirty="0" err="1" smtClean="0"/>
              <a:t>cạnh</a:t>
            </a:r>
            <a:r>
              <a:rPr lang="en-US" sz="2800" dirty="0" smtClean="0"/>
              <a:t> </a:t>
            </a:r>
            <a:r>
              <a:rPr lang="en-US" sz="2800" dirty="0" err="1" smtClean="0"/>
              <a:t>số</a:t>
            </a:r>
            <a:r>
              <a:rPr lang="en-US" sz="2800" dirty="0" smtClean="0"/>
              <a:t> </a:t>
            </a:r>
            <a:r>
              <a:rPr lang="en-US" sz="2800" dirty="0" err="1" smtClean="0"/>
              <a:t>thứ</a:t>
            </a:r>
            <a:r>
              <a:rPr lang="en-US" sz="2800" dirty="0" smtClean="0"/>
              <a:t> </a:t>
            </a:r>
            <a:r>
              <a:rPr lang="en-US" sz="2800" dirty="0" err="1" smtClean="0"/>
              <a:t>tự</a:t>
            </a:r>
            <a:r>
              <a:rPr lang="en-US" sz="2800" dirty="0" smtClean="0"/>
              <a:t> </a:t>
            </a:r>
            <a:r>
              <a:rPr lang="en-US" sz="2800" dirty="0" err="1" smtClean="0"/>
              <a:t>câu</a:t>
            </a:r>
            <a:r>
              <a:rPr lang="en-US" sz="2800" dirty="0" smtClean="0"/>
              <a:t> </a:t>
            </a:r>
            <a:r>
              <a:rPr lang="en-US" sz="2800" dirty="0" err="1" smtClean="0"/>
              <a:t>hỏi</a:t>
            </a:r>
            <a:r>
              <a:rPr lang="en-US" sz="2800" dirty="0" smtClean="0"/>
              <a:t>. </a:t>
            </a:r>
            <a:r>
              <a:rPr lang="en-US" sz="2800" dirty="0" err="1" smtClean="0"/>
              <a:t>Chỉ</a:t>
            </a:r>
            <a:r>
              <a:rPr lang="en-US" sz="2800" dirty="0" smtClean="0"/>
              <a:t> </a:t>
            </a:r>
            <a:r>
              <a:rPr lang="en-US" sz="2800" dirty="0" err="1" smtClean="0"/>
              <a:t>được</a:t>
            </a:r>
            <a:r>
              <a:rPr lang="en-US" sz="2800" dirty="0" smtClean="0"/>
              <a:t> </a:t>
            </a:r>
            <a:r>
              <a:rPr lang="en-US" sz="2800" dirty="0" err="1" smtClean="0"/>
              <a:t>viết</a:t>
            </a:r>
            <a:r>
              <a:rPr lang="en-US" sz="2800" dirty="0" smtClean="0"/>
              <a:t> 1 </a:t>
            </a:r>
            <a:r>
              <a:rPr lang="en-US" sz="2800" dirty="0" err="1" smtClean="0"/>
              <a:t>lần</a:t>
            </a:r>
            <a:r>
              <a:rPr lang="en-US" sz="2800" dirty="0" smtClean="0"/>
              <a:t>, </a:t>
            </a:r>
            <a:r>
              <a:rPr lang="en-US" sz="2800" dirty="0" err="1" smtClean="0"/>
              <a:t>không</a:t>
            </a:r>
            <a:r>
              <a:rPr lang="en-US" sz="2800" dirty="0" smtClean="0"/>
              <a:t> </a:t>
            </a:r>
            <a:r>
              <a:rPr lang="en-US" sz="2800" dirty="0" err="1" smtClean="0"/>
              <a:t>tính</a:t>
            </a:r>
            <a:r>
              <a:rPr lang="en-US" sz="2800" dirty="0" smtClean="0"/>
              <a:t> </a:t>
            </a:r>
            <a:r>
              <a:rPr lang="en-US" sz="2800" dirty="0" err="1" smtClean="0"/>
              <a:t>đáp</a:t>
            </a:r>
            <a:r>
              <a:rPr lang="en-US" sz="2800" dirty="0" smtClean="0"/>
              <a:t> </a:t>
            </a:r>
            <a:r>
              <a:rPr lang="en-US" sz="2800" dirty="0" err="1" smtClean="0"/>
              <a:t>án</a:t>
            </a:r>
            <a:r>
              <a:rPr lang="en-US" sz="2800" dirty="0" smtClean="0"/>
              <a:t> </a:t>
            </a:r>
            <a:r>
              <a:rPr lang="en-US" sz="2800" dirty="0" err="1" smtClean="0"/>
              <a:t>tẩy</a:t>
            </a:r>
            <a:r>
              <a:rPr lang="en-US" sz="2800" dirty="0" smtClean="0"/>
              <a:t>, </a:t>
            </a:r>
            <a:r>
              <a:rPr lang="en-US" sz="2800" dirty="0" err="1" smtClean="0"/>
              <a:t>xóa</a:t>
            </a:r>
            <a:r>
              <a:rPr lang="en-US" sz="2800" dirty="0" smtClean="0"/>
              <a:t>.</a:t>
            </a:r>
            <a:endParaRPr lang="en-US" sz="2800" dirty="0"/>
          </a:p>
        </p:txBody>
      </p:sp>
    </p:spTree>
    <p:extLst>
      <p:ext uri="{BB962C8B-B14F-4D97-AF65-F5344CB8AC3E}">
        <p14:creationId xmlns:p14="http://schemas.microsoft.com/office/powerpoint/2010/main" val="4390567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có liên qu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Pentagon 5">
            <a:hlinkClick r:id="rId6" action="ppaction://hlinksldjump"/>
          </p:cNvPr>
          <p:cNvSpPr/>
          <p:nvPr/>
        </p:nvSpPr>
        <p:spPr>
          <a:xfrm>
            <a:off x="8155546" y="5717384"/>
            <a:ext cx="2231175" cy="743725"/>
          </a:xfrm>
          <a:prstGeom prst="homePlate">
            <a:avLst/>
          </a:prstGeom>
          <a:solidFill>
            <a:srgbClr val="FFFF00"/>
          </a:solidFill>
          <a:ln w="57150" cmpd="dbl">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5" dirty="0" err="1">
                <a:solidFill>
                  <a:srgbClr val="FF0000"/>
                </a:solidFill>
              </a:rPr>
              <a:t>Chơi</a:t>
            </a:r>
            <a:endParaRPr lang="en-US" sz="4055" dirty="0">
              <a:solidFill>
                <a:srgbClr val="FF0000"/>
              </a:solidFill>
            </a:endParaRPr>
          </a:p>
        </p:txBody>
      </p:sp>
      <p:sp>
        <p:nvSpPr>
          <p:cNvPr id="7" name="TextBox 6"/>
          <p:cNvSpPr txBox="1"/>
          <p:nvPr/>
        </p:nvSpPr>
        <p:spPr>
          <a:xfrm rot="20557504">
            <a:off x="2820042" y="4179566"/>
            <a:ext cx="7772391" cy="1132169"/>
          </a:xfrm>
          <a:prstGeom prst="rect">
            <a:avLst/>
          </a:prstGeom>
          <a:noFill/>
        </p:spPr>
        <p:txBody>
          <a:bodyPr wrap="square" rtlCol="0">
            <a:spAutoFit/>
          </a:bodyPr>
          <a:lstStyle/>
          <a:p>
            <a:pPr algn="ctr"/>
            <a:r>
              <a:rPr lang="en-US" sz="6757" dirty="0" err="1"/>
              <a:t>Cánh</a:t>
            </a:r>
            <a:r>
              <a:rPr lang="en-US" sz="6757" dirty="0"/>
              <a:t> </a:t>
            </a:r>
            <a:r>
              <a:rPr lang="en-US" sz="6757" dirty="0" err="1"/>
              <a:t>cụt</a:t>
            </a:r>
            <a:r>
              <a:rPr lang="en-US" sz="6757" dirty="0"/>
              <a:t> </a:t>
            </a:r>
            <a:r>
              <a:rPr lang="en-US" sz="6757" dirty="0" err="1"/>
              <a:t>về</a:t>
            </a:r>
            <a:r>
              <a:rPr lang="en-US" sz="6757" dirty="0"/>
              <a:t> </a:t>
            </a:r>
            <a:r>
              <a:rPr lang="en-US" sz="6757" dirty="0" err="1"/>
              <a:t>nhà</a:t>
            </a:r>
            <a:endParaRPr lang="en-US" sz="6757" dirty="0"/>
          </a:p>
        </p:txBody>
      </p:sp>
      <p:pic>
        <p:nvPicPr>
          <p:cNvPr id="8" name="Donkey Kong Theme song.mp3">
            <a:hlinkClick r:id="" action="ppaction://media"/>
          </p:cNvPr>
          <p:cNvPicPr>
            <a:picLocks noChangeAspect="1"/>
          </p:cNvPicPr>
          <p:nvPr>
            <a:audioFile r:link="rId1"/>
            <p:extLst>
              <p:ext uri="{DAA4B4D4-6D71-4841-9C94-3DE7FCFB9230}">
                <p14:media xmlns:p14="http://schemas.microsoft.com/office/powerpoint/2010/main" r:embed="rId2">
                  <p14:trim end="39419.022"/>
                </p14:media>
              </p:ext>
            </p:extLst>
          </p:nvPr>
        </p:nvPicPr>
        <p:blipFill>
          <a:blip r:embed="rId7"/>
          <a:stretch>
            <a:fillRect/>
          </a:stretch>
        </p:blipFill>
        <p:spPr>
          <a:xfrm>
            <a:off x="12482816" y="5860408"/>
            <a:ext cx="457677" cy="457677"/>
          </a:xfrm>
          <a:prstGeom prst="rect">
            <a:avLst/>
          </a:prstGeom>
        </p:spPr>
      </p:pic>
    </p:spTree>
    <p:extLst>
      <p:ext uri="{BB962C8B-B14F-4D97-AF65-F5344CB8AC3E}">
        <p14:creationId xmlns:p14="http://schemas.microsoft.com/office/powerpoint/2010/main" val="230640854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714" fill="hold"/>
                                        <p:tgtEl>
                                          <p:spTgt spid="8"/>
                                        </p:tgtEl>
                                      </p:cBhvr>
                                    </p:cmd>
                                  </p:childTnLst>
                                </p:cTn>
                              </p:par>
                              <p:par>
                                <p:cTn id="7" presetID="26"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down)">
                                      <p:cBhvr>
                                        <p:cTn id="9" dur="580">
                                          <p:stCondLst>
                                            <p:cond delay="0"/>
                                          </p:stCondLst>
                                        </p:cTn>
                                        <p:tgtEl>
                                          <p:spTgt spid="7"/>
                                        </p:tgtEl>
                                      </p:cBhvr>
                                    </p:animEffect>
                                    <p:anim calcmode="lin" valueType="num">
                                      <p:cBhvr>
                                        <p:cTn id="1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5" dur="26">
                                          <p:stCondLst>
                                            <p:cond delay="650"/>
                                          </p:stCondLst>
                                        </p:cTn>
                                        <p:tgtEl>
                                          <p:spTgt spid="7"/>
                                        </p:tgtEl>
                                      </p:cBhvr>
                                      <p:to x="100000" y="60000"/>
                                    </p:animScale>
                                    <p:animScale>
                                      <p:cBhvr>
                                        <p:cTn id="16" dur="166" decel="50000">
                                          <p:stCondLst>
                                            <p:cond delay="676"/>
                                          </p:stCondLst>
                                        </p:cTn>
                                        <p:tgtEl>
                                          <p:spTgt spid="7"/>
                                        </p:tgtEl>
                                      </p:cBhvr>
                                      <p:to x="100000" y="100000"/>
                                    </p:animScale>
                                    <p:animScale>
                                      <p:cBhvr>
                                        <p:cTn id="17" dur="26">
                                          <p:stCondLst>
                                            <p:cond delay="1312"/>
                                          </p:stCondLst>
                                        </p:cTn>
                                        <p:tgtEl>
                                          <p:spTgt spid="7"/>
                                        </p:tgtEl>
                                      </p:cBhvr>
                                      <p:to x="100000" y="80000"/>
                                    </p:animScale>
                                    <p:animScale>
                                      <p:cBhvr>
                                        <p:cTn id="18" dur="166" decel="50000">
                                          <p:stCondLst>
                                            <p:cond delay="1338"/>
                                          </p:stCondLst>
                                        </p:cTn>
                                        <p:tgtEl>
                                          <p:spTgt spid="7"/>
                                        </p:tgtEl>
                                      </p:cBhvr>
                                      <p:to x="100000" y="100000"/>
                                    </p:animScale>
                                    <p:animScale>
                                      <p:cBhvr>
                                        <p:cTn id="19" dur="26">
                                          <p:stCondLst>
                                            <p:cond delay="1642"/>
                                          </p:stCondLst>
                                        </p:cTn>
                                        <p:tgtEl>
                                          <p:spTgt spid="7"/>
                                        </p:tgtEl>
                                      </p:cBhvr>
                                      <p:to x="100000" y="90000"/>
                                    </p:animScale>
                                    <p:animScale>
                                      <p:cBhvr>
                                        <p:cTn id="20" dur="166" decel="50000">
                                          <p:stCondLst>
                                            <p:cond delay="1668"/>
                                          </p:stCondLst>
                                        </p:cTn>
                                        <p:tgtEl>
                                          <p:spTgt spid="7"/>
                                        </p:tgtEl>
                                      </p:cBhvr>
                                      <p:to x="100000" y="100000"/>
                                    </p:animScale>
                                    <p:animScale>
                                      <p:cBhvr>
                                        <p:cTn id="21" dur="26">
                                          <p:stCondLst>
                                            <p:cond delay="1808"/>
                                          </p:stCondLst>
                                        </p:cTn>
                                        <p:tgtEl>
                                          <p:spTgt spid="7"/>
                                        </p:tgtEl>
                                      </p:cBhvr>
                                      <p:to x="100000" y="95000"/>
                                    </p:animScale>
                                    <p:animScale>
                                      <p:cBhvr>
                                        <p:cTn id="22" dur="166" decel="50000">
                                          <p:stCondLst>
                                            <p:cond delay="1834"/>
                                          </p:stCondLst>
                                        </p:cTn>
                                        <p:tgtEl>
                                          <p:spTgt spid="7"/>
                                        </p:tgtEl>
                                      </p:cBhvr>
                                      <p:to x="100000" y="100000"/>
                                    </p:animScale>
                                  </p:childTnLst>
                                </p:cTn>
                              </p:par>
                              <p:par>
                                <p:cTn id="23" presetID="16" presetClass="entr" presetSubtype="21" fill="hold" grpId="0" nodeType="withEffect">
                                  <p:stCondLst>
                                    <p:cond delay="200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repeatCount="indefinite" fill="hold" display="0">
                  <p:stCondLst>
                    <p:cond delay="indefinite"/>
                  </p:stCondLst>
                  <p:endCondLst>
                    <p:cond evt="onStopAudio" delay="0">
                      <p:tgtEl>
                        <p:sldTgt/>
                      </p:tgtEl>
                    </p:cond>
                  </p:endCondLst>
                </p:cTn>
                <p:tgtEl>
                  <p:spTgt spid="8"/>
                </p:tgtEl>
              </p:cMediaNode>
            </p:audio>
          </p:childTnLst>
        </p:cTn>
      </p:par>
    </p:tnLst>
    <p:bldLst>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phy.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7211" y="3602712"/>
            <a:ext cx="12192000" cy="39290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ADMIN\Desktop\25287107_1503553876407376_365816523_na.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0841" l="0" r="100000">
                        <a14:foregroundMark x1="21700" y1="89489" x2="63700" y2="89940"/>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361951"/>
            <a:ext cx="9201013" cy="63436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ADMIN\Desktop\25287107_1503553876407376_365816523_na.jpg">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6">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2194" y="-2003378"/>
            <a:ext cx="12192000" cy="634365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C:\Users\ADMIN\Desktop\Untitled (a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792290" y="1947710"/>
            <a:ext cx="6589713" cy="219075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C:\Users\ADMIN\Desktop\Untitled (a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7119" y="2069992"/>
            <a:ext cx="3240087" cy="219075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C:\Users\ADMIN\Desktop\Untitled (a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9400" y="2000251"/>
            <a:ext cx="4724400" cy="219075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3" descr="C:\Users\ADMIN\Desktop\Untitlead (2).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18187" y="1143002"/>
            <a:ext cx="1123951" cy="13589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C:\Users\ADMIN\Desktop\Untitlead (7).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37624" y="1095901"/>
            <a:ext cx="1327149" cy="135255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 descr="C:\Users\ADMIN\Desktop\Untitlead (4).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83806" y="3694113"/>
            <a:ext cx="1047751" cy="13208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C:\Users\ADMIN\Desktop\Untitlead (5).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77449" y="1120535"/>
            <a:ext cx="1149349" cy="133985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7" descr="C:\Users\ADMIN\Desktop\Untitlead (6).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96434" y="1047709"/>
            <a:ext cx="927100" cy="135255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7" descr="C:\Users\ADMIN\Desktop\Untitlead (6).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flipH="1">
            <a:off x="3658199" y="3700463"/>
            <a:ext cx="936876" cy="135255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descr="C:\Users\ADMIN\Desktop\Untitlead (5).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75464" y="3753747"/>
            <a:ext cx="1149349" cy="1339851"/>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 descr="C:\Users\ADMIN\Desktop\Untitlead (7).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60395" y="3683321"/>
            <a:ext cx="1197595" cy="122051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hlinkClick r:id="rId16" action="ppaction://hlinksldjump"/>
          </p:cNvPr>
          <p:cNvSpPr/>
          <p:nvPr/>
        </p:nvSpPr>
        <p:spPr>
          <a:xfrm>
            <a:off x="1675088" y="658469"/>
            <a:ext cx="1144315" cy="359471"/>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75" tIns="49237" rIns="98475" bIns="49237" rtlCol="0" anchor="ctr"/>
          <a:lstStyle/>
          <a:p>
            <a:pPr algn="ctr"/>
            <a:r>
              <a:rPr lang="en-US" sz="1501" b="1" dirty="0" err="1" smtClean="0">
                <a:solidFill>
                  <a:srgbClr val="0000FF"/>
                </a:solidFill>
                <a:latin typeface="Arial" panose="020B0604020202020204" pitchFamily="34" charset="0"/>
                <a:cs typeface="Arial" panose="020B0604020202020204" pitchFamily="34" charset="0"/>
              </a:rPr>
              <a:t>Vị</a:t>
            </a:r>
            <a:r>
              <a:rPr lang="en-US" sz="1501" b="1" dirty="0" smtClean="0">
                <a:solidFill>
                  <a:srgbClr val="0000FF"/>
                </a:solidFill>
                <a:latin typeface="Arial" panose="020B0604020202020204" pitchFamily="34" charset="0"/>
                <a:cs typeface="Arial" panose="020B0604020202020204" pitchFamily="34" charset="0"/>
              </a:rPr>
              <a:t> </a:t>
            </a:r>
            <a:r>
              <a:rPr lang="en-US" sz="1501" b="1" dirty="0" err="1" smtClean="0">
                <a:solidFill>
                  <a:srgbClr val="0000FF"/>
                </a:solidFill>
                <a:latin typeface="Arial" panose="020B0604020202020204" pitchFamily="34" charset="0"/>
                <a:cs typeface="Arial" panose="020B0604020202020204" pitchFamily="34" charset="0"/>
              </a:rPr>
              <a:t>trí</a:t>
            </a:r>
            <a:endParaRPr lang="en-US" sz="1501" b="1" dirty="0">
              <a:solidFill>
                <a:srgbClr val="0000FF"/>
              </a:solidFill>
              <a:latin typeface="Arial" panose="020B0604020202020204" pitchFamily="34" charset="0"/>
              <a:cs typeface="Arial" panose="020B0604020202020204" pitchFamily="34" charset="0"/>
            </a:endParaRPr>
          </a:p>
        </p:txBody>
      </p:sp>
      <p:sp>
        <p:nvSpPr>
          <p:cNvPr id="96" name="Rounded Rectangle 95">
            <a:hlinkClick r:id="rId7" action="ppaction://hlinksldjump"/>
          </p:cNvPr>
          <p:cNvSpPr/>
          <p:nvPr/>
        </p:nvSpPr>
        <p:spPr>
          <a:xfrm>
            <a:off x="3806839" y="664975"/>
            <a:ext cx="1144315" cy="356568"/>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75" tIns="49237" rIns="98475" bIns="49237" rtlCol="0" anchor="ctr"/>
          <a:lstStyle/>
          <a:p>
            <a:pPr algn="ctr"/>
            <a:r>
              <a:rPr lang="en-US" sz="1501" b="1" dirty="0" err="1" smtClean="0">
                <a:solidFill>
                  <a:srgbClr val="0000FF"/>
                </a:solidFill>
                <a:latin typeface="Arial" panose="020B0604020202020204" pitchFamily="34" charset="0"/>
                <a:cs typeface="Arial" panose="020B0604020202020204" pitchFamily="34" charset="0"/>
              </a:rPr>
              <a:t>Giới</a:t>
            </a:r>
            <a:r>
              <a:rPr lang="en-US" sz="1501" b="1" dirty="0" smtClean="0">
                <a:solidFill>
                  <a:srgbClr val="0000FF"/>
                </a:solidFill>
                <a:latin typeface="Arial" panose="020B0604020202020204" pitchFamily="34" charset="0"/>
                <a:cs typeface="Arial" panose="020B0604020202020204" pitchFamily="34" charset="0"/>
              </a:rPr>
              <a:t> </a:t>
            </a:r>
            <a:r>
              <a:rPr lang="en-US" sz="1501" b="1" dirty="0" err="1" smtClean="0">
                <a:solidFill>
                  <a:srgbClr val="0000FF"/>
                </a:solidFill>
                <a:latin typeface="Arial" panose="020B0604020202020204" pitchFamily="34" charset="0"/>
                <a:cs typeface="Arial" panose="020B0604020202020204" pitchFamily="34" charset="0"/>
              </a:rPr>
              <a:t>hạn</a:t>
            </a:r>
            <a:endParaRPr lang="en-US" sz="1501" b="1" dirty="0">
              <a:solidFill>
                <a:srgbClr val="0000FF"/>
              </a:solidFill>
              <a:latin typeface="Arial" panose="020B0604020202020204" pitchFamily="34" charset="0"/>
              <a:cs typeface="Arial" panose="020B0604020202020204" pitchFamily="34" charset="0"/>
            </a:endParaRPr>
          </a:p>
        </p:txBody>
      </p:sp>
      <p:sp>
        <p:nvSpPr>
          <p:cNvPr id="97" name="Rounded Rectangle 96">
            <a:hlinkClick r:id="rId17" action="ppaction://hlinksldjump"/>
          </p:cNvPr>
          <p:cNvSpPr/>
          <p:nvPr/>
        </p:nvSpPr>
        <p:spPr>
          <a:xfrm>
            <a:off x="5958789" y="662569"/>
            <a:ext cx="1144315" cy="383903"/>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75" tIns="49237" rIns="98475" bIns="49237" rtlCol="0" anchor="ctr"/>
          <a:lstStyle/>
          <a:p>
            <a:pPr algn="ctr"/>
            <a:r>
              <a:rPr lang="en-US" sz="1501" b="1" dirty="0" err="1" smtClean="0">
                <a:solidFill>
                  <a:srgbClr val="0000FF"/>
                </a:solidFill>
                <a:latin typeface="Arial" panose="020B0604020202020204" pitchFamily="34" charset="0"/>
                <a:cs typeface="Arial" panose="020B0604020202020204" pitchFamily="34" charset="0"/>
              </a:rPr>
              <a:t>Địa</a:t>
            </a:r>
            <a:r>
              <a:rPr lang="en-US" sz="1501" b="1" dirty="0" smtClean="0">
                <a:solidFill>
                  <a:srgbClr val="0000FF"/>
                </a:solidFill>
                <a:latin typeface="Arial" panose="020B0604020202020204" pitchFamily="34" charset="0"/>
                <a:cs typeface="Arial" panose="020B0604020202020204" pitchFamily="34" charset="0"/>
              </a:rPr>
              <a:t> </a:t>
            </a:r>
            <a:r>
              <a:rPr lang="en-US" sz="1501" b="1" dirty="0" err="1" smtClean="0">
                <a:solidFill>
                  <a:srgbClr val="0000FF"/>
                </a:solidFill>
                <a:latin typeface="Arial" panose="020B0604020202020204" pitchFamily="34" charset="0"/>
                <a:cs typeface="Arial" panose="020B0604020202020204" pitchFamily="34" charset="0"/>
              </a:rPr>
              <a:t>hình</a:t>
            </a:r>
            <a:endParaRPr lang="en-US" sz="1501" b="1" dirty="0">
              <a:solidFill>
                <a:srgbClr val="0000FF"/>
              </a:solidFill>
              <a:latin typeface="Arial" panose="020B0604020202020204" pitchFamily="34" charset="0"/>
              <a:cs typeface="Arial" panose="020B0604020202020204" pitchFamily="34" charset="0"/>
            </a:endParaRPr>
          </a:p>
        </p:txBody>
      </p:sp>
      <p:sp>
        <p:nvSpPr>
          <p:cNvPr id="98" name="Rounded Rectangle 97">
            <a:hlinkClick r:id="rId18" action="ppaction://hlinksldjump"/>
          </p:cNvPr>
          <p:cNvSpPr/>
          <p:nvPr/>
        </p:nvSpPr>
        <p:spPr>
          <a:xfrm>
            <a:off x="7767266" y="665491"/>
            <a:ext cx="1144315" cy="435671"/>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75" tIns="49237" rIns="98475" bIns="49237" rtlCol="0" anchor="ctr"/>
          <a:lstStyle/>
          <a:p>
            <a:pPr algn="ctr"/>
            <a:r>
              <a:rPr lang="en-US" sz="1501" b="1" dirty="0" err="1" smtClean="0">
                <a:solidFill>
                  <a:srgbClr val="0000FF"/>
                </a:solidFill>
                <a:latin typeface="Arial" panose="020B0604020202020204" pitchFamily="34" charset="0"/>
                <a:cs typeface="Arial" panose="020B0604020202020204" pitchFamily="34" charset="0"/>
              </a:rPr>
              <a:t>Khí</a:t>
            </a:r>
            <a:r>
              <a:rPr lang="en-US" sz="1501" b="1" dirty="0" smtClean="0">
                <a:solidFill>
                  <a:srgbClr val="0000FF"/>
                </a:solidFill>
                <a:latin typeface="Arial" panose="020B0604020202020204" pitchFamily="34" charset="0"/>
                <a:cs typeface="Arial" panose="020B0604020202020204" pitchFamily="34" charset="0"/>
              </a:rPr>
              <a:t> </a:t>
            </a:r>
            <a:r>
              <a:rPr lang="en-US" sz="1501" b="1" dirty="0" err="1" smtClean="0">
                <a:solidFill>
                  <a:srgbClr val="0000FF"/>
                </a:solidFill>
                <a:latin typeface="Arial" panose="020B0604020202020204" pitchFamily="34" charset="0"/>
                <a:cs typeface="Arial" panose="020B0604020202020204" pitchFamily="34" charset="0"/>
              </a:rPr>
              <a:t>hậu</a:t>
            </a:r>
            <a:endParaRPr lang="en-US" sz="1501" b="1" dirty="0">
              <a:solidFill>
                <a:srgbClr val="0000FF"/>
              </a:solidFill>
              <a:latin typeface="Arial" panose="020B0604020202020204" pitchFamily="34" charset="0"/>
              <a:cs typeface="Arial" panose="020B0604020202020204" pitchFamily="34" charset="0"/>
            </a:endParaRPr>
          </a:p>
        </p:txBody>
      </p:sp>
      <p:sp>
        <p:nvSpPr>
          <p:cNvPr id="99" name="Rounded Rectangle 98">
            <a:hlinkClick r:id="rId19" action="ppaction://hlinksldjump"/>
          </p:cNvPr>
          <p:cNvSpPr/>
          <p:nvPr/>
        </p:nvSpPr>
        <p:spPr>
          <a:xfrm>
            <a:off x="3620101" y="3273082"/>
            <a:ext cx="1144315" cy="40833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75" tIns="49237" rIns="98475" bIns="49237" rtlCol="0" anchor="ctr"/>
          <a:lstStyle/>
          <a:p>
            <a:pPr algn="ctr"/>
            <a:r>
              <a:rPr lang="en-US" sz="1501" b="1" dirty="0" err="1" smtClean="0">
                <a:solidFill>
                  <a:srgbClr val="0000FF"/>
                </a:solidFill>
                <a:latin typeface="Arial" panose="020B0604020202020204" pitchFamily="34" charset="0"/>
                <a:cs typeface="Arial" panose="020B0604020202020204" pitchFamily="34" charset="0"/>
              </a:rPr>
              <a:t>Tài</a:t>
            </a:r>
            <a:r>
              <a:rPr lang="en-US" sz="1501" b="1" dirty="0" smtClean="0">
                <a:solidFill>
                  <a:srgbClr val="0000FF"/>
                </a:solidFill>
                <a:latin typeface="Arial" panose="020B0604020202020204" pitchFamily="34" charset="0"/>
                <a:cs typeface="Arial" panose="020B0604020202020204" pitchFamily="34" charset="0"/>
              </a:rPr>
              <a:t> </a:t>
            </a:r>
            <a:r>
              <a:rPr lang="en-US" sz="1501" b="1" dirty="0" err="1" smtClean="0">
                <a:solidFill>
                  <a:srgbClr val="0000FF"/>
                </a:solidFill>
                <a:latin typeface="Arial" panose="020B0604020202020204" pitchFamily="34" charset="0"/>
                <a:cs typeface="Arial" panose="020B0604020202020204" pitchFamily="34" charset="0"/>
              </a:rPr>
              <a:t>nguyên</a:t>
            </a:r>
            <a:r>
              <a:rPr lang="en-US" sz="1501" b="1" dirty="0" smtClean="0">
                <a:solidFill>
                  <a:srgbClr val="0000FF"/>
                </a:solidFill>
                <a:latin typeface="Arial" panose="020B0604020202020204" pitchFamily="34" charset="0"/>
                <a:cs typeface="Arial" panose="020B0604020202020204" pitchFamily="34" charset="0"/>
              </a:rPr>
              <a:t> </a:t>
            </a:r>
            <a:endParaRPr lang="en-US" sz="1501" b="1" dirty="0">
              <a:solidFill>
                <a:srgbClr val="0000FF"/>
              </a:solidFill>
              <a:latin typeface="Arial" panose="020B0604020202020204" pitchFamily="34" charset="0"/>
              <a:cs typeface="Arial" panose="020B0604020202020204" pitchFamily="34" charset="0"/>
            </a:endParaRPr>
          </a:p>
        </p:txBody>
      </p:sp>
      <p:sp>
        <p:nvSpPr>
          <p:cNvPr id="100" name="Rounded Rectangle 99">
            <a:hlinkClick r:id="" action="ppaction://noaction"/>
          </p:cNvPr>
          <p:cNvSpPr/>
          <p:nvPr/>
        </p:nvSpPr>
        <p:spPr>
          <a:xfrm>
            <a:off x="5830751" y="3286744"/>
            <a:ext cx="1144315" cy="356568"/>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75" tIns="49237" rIns="98475" bIns="49237" rtlCol="0" anchor="ctr"/>
          <a:lstStyle/>
          <a:p>
            <a:pPr algn="ctr"/>
            <a:r>
              <a:rPr lang="en-US" sz="1501" b="1" dirty="0" err="1" smtClean="0">
                <a:solidFill>
                  <a:srgbClr val="0000FF"/>
                </a:solidFill>
                <a:latin typeface="Arial" panose="020B0604020202020204" pitchFamily="34" charset="0"/>
                <a:cs typeface="Arial" panose="020B0604020202020204" pitchFamily="34" charset="0"/>
              </a:rPr>
              <a:t>Dân</a:t>
            </a:r>
            <a:r>
              <a:rPr lang="en-US" sz="1501" b="1" dirty="0" smtClean="0">
                <a:solidFill>
                  <a:srgbClr val="0000FF"/>
                </a:solidFill>
                <a:latin typeface="Arial" panose="020B0604020202020204" pitchFamily="34" charset="0"/>
                <a:cs typeface="Arial" panose="020B0604020202020204" pitchFamily="34" charset="0"/>
              </a:rPr>
              <a:t> </a:t>
            </a:r>
            <a:r>
              <a:rPr lang="en-US" sz="1501" b="1" dirty="0" err="1" smtClean="0">
                <a:solidFill>
                  <a:srgbClr val="0000FF"/>
                </a:solidFill>
                <a:latin typeface="Arial" panose="020B0604020202020204" pitchFamily="34" charset="0"/>
                <a:cs typeface="Arial" panose="020B0604020202020204" pitchFamily="34" charset="0"/>
              </a:rPr>
              <a:t>cư</a:t>
            </a:r>
            <a:endParaRPr lang="en-US" sz="1501" b="1" dirty="0">
              <a:solidFill>
                <a:srgbClr val="0000FF"/>
              </a:solidFill>
              <a:latin typeface="Arial" panose="020B0604020202020204" pitchFamily="34" charset="0"/>
              <a:cs typeface="Arial" panose="020B0604020202020204" pitchFamily="34" charset="0"/>
            </a:endParaRPr>
          </a:p>
        </p:txBody>
      </p:sp>
      <p:sp>
        <p:nvSpPr>
          <p:cNvPr id="101" name="Rounded Rectangle 100">
            <a:hlinkClick r:id="rId20" action="ppaction://hlinksldjump"/>
          </p:cNvPr>
          <p:cNvSpPr/>
          <p:nvPr/>
        </p:nvSpPr>
        <p:spPr>
          <a:xfrm>
            <a:off x="8170179" y="3250106"/>
            <a:ext cx="1144315" cy="381000"/>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75" tIns="49237" rIns="98475" bIns="49237" rtlCol="0" anchor="ctr"/>
          <a:lstStyle/>
          <a:p>
            <a:pPr algn="ctr"/>
            <a:r>
              <a:rPr lang="en-US" sz="1501" b="1" dirty="0" err="1" smtClean="0">
                <a:solidFill>
                  <a:srgbClr val="0000FF"/>
                </a:solidFill>
                <a:latin typeface="Arial" panose="020B0604020202020204" pitchFamily="34" charset="0"/>
                <a:cs typeface="Arial" panose="020B0604020202020204" pitchFamily="34" charset="0"/>
              </a:rPr>
              <a:t>Văn</a:t>
            </a:r>
            <a:r>
              <a:rPr lang="en-US" sz="1501" b="1" dirty="0" smtClean="0">
                <a:solidFill>
                  <a:srgbClr val="0000FF"/>
                </a:solidFill>
                <a:latin typeface="Arial" panose="020B0604020202020204" pitchFamily="34" charset="0"/>
                <a:cs typeface="Arial" panose="020B0604020202020204" pitchFamily="34" charset="0"/>
              </a:rPr>
              <a:t> </a:t>
            </a:r>
            <a:r>
              <a:rPr lang="en-US" sz="1501" b="1" dirty="0" err="1" smtClean="0">
                <a:solidFill>
                  <a:srgbClr val="0000FF"/>
                </a:solidFill>
                <a:latin typeface="Arial" panose="020B0604020202020204" pitchFamily="34" charset="0"/>
                <a:cs typeface="Arial" panose="020B0604020202020204" pitchFamily="34" charset="0"/>
              </a:rPr>
              <a:t>hóa</a:t>
            </a:r>
            <a:endParaRPr lang="en-US" sz="1501" b="1" dirty="0">
              <a:solidFill>
                <a:srgbClr val="0000FF"/>
              </a:solidFill>
              <a:latin typeface="Arial" panose="020B0604020202020204" pitchFamily="34" charset="0"/>
              <a:cs typeface="Arial" panose="020B0604020202020204" pitchFamily="34" charset="0"/>
            </a:endParaRPr>
          </a:p>
        </p:txBody>
      </p:sp>
      <p:sp>
        <p:nvSpPr>
          <p:cNvPr id="115" name="Rounded Rectangle 114">
            <a:hlinkClick r:id="" action="ppaction://noaction"/>
          </p:cNvPr>
          <p:cNvSpPr/>
          <p:nvPr/>
        </p:nvSpPr>
        <p:spPr>
          <a:xfrm>
            <a:off x="1635675" y="3278855"/>
            <a:ext cx="1144315" cy="390525"/>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75" tIns="49237" rIns="98475" bIns="49237" rtlCol="0" anchor="ctr"/>
          <a:lstStyle/>
          <a:p>
            <a:pPr algn="ctr"/>
            <a:r>
              <a:rPr lang="en-US" sz="1501" b="1" dirty="0" err="1">
                <a:solidFill>
                  <a:srgbClr val="0000FF"/>
                </a:solidFill>
                <a:latin typeface="Arial" panose="020B0604020202020204" pitchFamily="34" charset="0"/>
                <a:cs typeface="Arial" panose="020B0604020202020204" pitchFamily="34" charset="0"/>
              </a:rPr>
              <a:t>Thủy</a:t>
            </a:r>
            <a:r>
              <a:rPr lang="en-US" sz="1501" b="1" dirty="0">
                <a:solidFill>
                  <a:srgbClr val="0000FF"/>
                </a:solidFill>
                <a:latin typeface="Arial" panose="020B0604020202020204" pitchFamily="34" charset="0"/>
                <a:cs typeface="Arial" panose="020B0604020202020204" pitchFamily="34" charset="0"/>
              </a:rPr>
              <a:t> </a:t>
            </a:r>
            <a:r>
              <a:rPr lang="en-US" sz="1501" b="1" dirty="0" err="1">
                <a:solidFill>
                  <a:srgbClr val="0000FF"/>
                </a:solidFill>
                <a:latin typeface="Arial" panose="020B0604020202020204" pitchFamily="34" charset="0"/>
                <a:cs typeface="Arial" panose="020B0604020202020204" pitchFamily="34" charset="0"/>
              </a:rPr>
              <a:t>triều</a:t>
            </a:r>
            <a:endParaRPr lang="en-US" sz="1501" b="1" dirty="0">
              <a:solidFill>
                <a:srgbClr val="0000FF"/>
              </a:solidFill>
              <a:latin typeface="Arial" panose="020B0604020202020204" pitchFamily="34" charset="0"/>
              <a:cs typeface="Arial" panose="020B0604020202020204" pitchFamily="34" charset="0"/>
            </a:endParaRPr>
          </a:p>
        </p:txBody>
      </p:sp>
      <p:pic>
        <p:nvPicPr>
          <p:cNvPr id="128" name="Picture 4" descr="C:\Users\ADMIN\Desktop\Untitlead (3).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70970" y="1152476"/>
            <a:ext cx="1352549"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4" descr="C:\Users\ADMIN\Desktop\Untitlead (3).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655751" y="1090625"/>
            <a:ext cx="1352549"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4" descr="C:\Users\ADMIN\Desktop\Untitlead (3).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804334" y="1295358"/>
            <a:ext cx="1352549"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4" descr="C:\Users\ADMIN\Desktop\Untitlead (3).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601294" y="1188124"/>
            <a:ext cx="1352549"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4" descr="C:\Users\ADMIN\Desktop\Untitlead (3).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502532" y="3715355"/>
            <a:ext cx="1352549"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4" descr="C:\Users\ADMIN\Desktop\Untitlead (3).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79007" y="3824289"/>
            <a:ext cx="1352549"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4" descr="C:\Users\ADMIN\Desktop\Untitlead (3).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697974" y="3760099"/>
            <a:ext cx="1352549" cy="133350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C:\Users\ADMIN\Desktop\Untitlead (3).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78523" y="3738611"/>
            <a:ext cx="1220515" cy="1203325"/>
          </a:xfrm>
          <a:prstGeom prst="rect">
            <a:avLst/>
          </a:prstGeom>
          <a:noFill/>
          <a:extLst>
            <a:ext uri="{909E8E84-426E-40DD-AFC4-6F175D3DCCD1}">
              <a14:hiddenFill xmlns:a14="http://schemas.microsoft.com/office/drawing/2010/main">
                <a:solidFill>
                  <a:srgbClr val="FFFFFF"/>
                </a:solidFill>
              </a14:hiddenFill>
            </a:ext>
          </a:extLst>
        </p:spPr>
      </p:pic>
      <p:pic>
        <p:nvPicPr>
          <p:cNvPr id="103" name="Donkey Kong Theme song.mp3">
            <a:hlinkClick r:id="" action="ppaction://media"/>
          </p:cNvPr>
          <p:cNvPicPr>
            <a:picLocks noChangeAspect="1"/>
          </p:cNvPicPr>
          <p:nvPr>
            <a:audioFile r:link="rId1"/>
            <p:extLst>
              <p:ext uri="{DAA4B4D4-6D71-4841-9C94-3DE7FCFB9230}">
                <p14:media xmlns:p14="http://schemas.microsoft.com/office/powerpoint/2010/main" r:embed="rId2">
                  <p14:trim end="39419.022"/>
                </p14:media>
              </p:ext>
            </p:extLst>
          </p:nvPr>
        </p:nvPicPr>
        <p:blipFill>
          <a:blip r:embed="rId22"/>
          <a:stretch>
            <a:fillRect/>
          </a:stretch>
        </p:blipFill>
        <p:spPr>
          <a:xfrm>
            <a:off x="12482816" y="5860408"/>
            <a:ext cx="457677" cy="457677"/>
          </a:xfrm>
          <a:prstGeom prst="rect">
            <a:avLst/>
          </a:prstGeom>
        </p:spPr>
      </p:pic>
      <p:sp>
        <p:nvSpPr>
          <p:cNvPr id="33" name="Rounded Rectangle 32">
            <a:hlinkClick r:id="rId23" action="ppaction://hlinksldjump"/>
          </p:cNvPr>
          <p:cNvSpPr/>
          <p:nvPr/>
        </p:nvSpPr>
        <p:spPr>
          <a:xfrm>
            <a:off x="10041883" y="658469"/>
            <a:ext cx="1144315" cy="435671"/>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75" tIns="49237" rIns="98475" bIns="49237" rtlCol="0" anchor="ctr"/>
          <a:lstStyle/>
          <a:p>
            <a:pPr algn="ctr"/>
            <a:r>
              <a:rPr lang="en-US" sz="1501" b="1" dirty="0" err="1" smtClean="0">
                <a:solidFill>
                  <a:srgbClr val="0000FF"/>
                </a:solidFill>
                <a:latin typeface="Arial" panose="020B0604020202020204" pitchFamily="34" charset="0"/>
                <a:cs typeface="Arial" panose="020B0604020202020204" pitchFamily="34" charset="0"/>
              </a:rPr>
              <a:t>Khí</a:t>
            </a:r>
            <a:r>
              <a:rPr lang="en-US" sz="1501" b="1" dirty="0" smtClean="0">
                <a:solidFill>
                  <a:srgbClr val="0000FF"/>
                </a:solidFill>
                <a:latin typeface="Arial" panose="020B0604020202020204" pitchFamily="34" charset="0"/>
                <a:cs typeface="Arial" panose="020B0604020202020204" pitchFamily="34" charset="0"/>
              </a:rPr>
              <a:t> </a:t>
            </a:r>
            <a:r>
              <a:rPr lang="en-US" sz="1501" b="1" dirty="0" err="1" smtClean="0">
                <a:solidFill>
                  <a:srgbClr val="0000FF"/>
                </a:solidFill>
                <a:latin typeface="Arial" panose="020B0604020202020204" pitchFamily="34" charset="0"/>
                <a:cs typeface="Arial" panose="020B0604020202020204" pitchFamily="34" charset="0"/>
              </a:rPr>
              <a:t>hậu</a:t>
            </a:r>
            <a:endParaRPr lang="en-US" sz="1501" b="1" dirty="0">
              <a:solidFill>
                <a:srgbClr val="0000FF"/>
              </a:solidFill>
              <a:latin typeface="Arial" panose="020B0604020202020204" pitchFamily="34" charset="0"/>
              <a:cs typeface="Arial" panose="020B0604020202020204" pitchFamily="34" charset="0"/>
            </a:endParaRPr>
          </a:p>
        </p:txBody>
      </p:sp>
      <p:pic>
        <p:nvPicPr>
          <p:cNvPr id="34" name="Picture 4" descr="C:\Users\ADMIN\Desktop\Untitlead (3).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888901" y="1199013"/>
            <a:ext cx="1352549" cy="1333500"/>
          </a:xfrm>
          <a:prstGeom prst="rect">
            <a:avLst/>
          </a:prstGeom>
          <a:noFill/>
          <a:extLst>
            <a:ext uri="{909E8E84-426E-40DD-AFC4-6F175D3DCCD1}">
              <a14:hiddenFill xmlns:a14="http://schemas.microsoft.com/office/drawing/2010/main">
                <a:solidFill>
                  <a:srgbClr val="FFFFFF"/>
                </a:solidFill>
              </a14:hiddenFill>
            </a:ext>
          </a:extLst>
        </p:spPr>
      </p:pic>
      <p:sp>
        <p:nvSpPr>
          <p:cNvPr id="35" name="Rounded Rectangle 34">
            <a:hlinkClick r:id="" action="ppaction://noaction"/>
          </p:cNvPr>
          <p:cNvSpPr/>
          <p:nvPr/>
        </p:nvSpPr>
        <p:spPr>
          <a:xfrm>
            <a:off x="9838916" y="3251944"/>
            <a:ext cx="1144315" cy="381000"/>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75" tIns="49237" rIns="98475" bIns="49237" rtlCol="0" anchor="ctr"/>
          <a:lstStyle/>
          <a:p>
            <a:pPr algn="ctr"/>
            <a:r>
              <a:rPr lang="en-US" sz="1501" b="1" dirty="0" err="1" smtClean="0">
                <a:solidFill>
                  <a:srgbClr val="0000FF"/>
                </a:solidFill>
                <a:latin typeface="Arial" panose="020B0604020202020204" pitchFamily="34" charset="0"/>
                <a:cs typeface="Arial" panose="020B0604020202020204" pitchFamily="34" charset="0"/>
              </a:rPr>
              <a:t>Nguồn</a:t>
            </a:r>
            <a:r>
              <a:rPr lang="en-US" sz="1501" b="1" dirty="0" smtClean="0">
                <a:solidFill>
                  <a:srgbClr val="0000FF"/>
                </a:solidFill>
                <a:latin typeface="Arial" panose="020B0604020202020204" pitchFamily="34" charset="0"/>
                <a:cs typeface="Arial" panose="020B0604020202020204" pitchFamily="34" charset="0"/>
              </a:rPr>
              <a:t> </a:t>
            </a:r>
            <a:r>
              <a:rPr lang="en-US" sz="1501" b="1" dirty="0" err="1" smtClean="0">
                <a:solidFill>
                  <a:srgbClr val="0000FF"/>
                </a:solidFill>
                <a:latin typeface="Arial" panose="020B0604020202020204" pitchFamily="34" charset="0"/>
                <a:cs typeface="Arial" panose="020B0604020202020204" pitchFamily="34" charset="0"/>
              </a:rPr>
              <a:t>lực</a:t>
            </a:r>
            <a:endParaRPr lang="en-US" sz="1501" b="1" dirty="0">
              <a:solidFill>
                <a:srgbClr val="0000FF"/>
              </a:solidFill>
              <a:latin typeface="Arial" panose="020B0604020202020204" pitchFamily="34" charset="0"/>
              <a:cs typeface="Arial" panose="020B0604020202020204" pitchFamily="34" charset="0"/>
            </a:endParaRPr>
          </a:p>
        </p:txBody>
      </p:sp>
      <p:sp>
        <p:nvSpPr>
          <p:cNvPr id="2" name="Action Button: Forward or Next 1">
            <a:hlinkClick r:id="rId18" action="ppaction://hlinksldjump" highlightClick="1"/>
          </p:cNvPr>
          <p:cNvSpPr/>
          <p:nvPr/>
        </p:nvSpPr>
        <p:spPr>
          <a:xfrm>
            <a:off x="10983231" y="5924757"/>
            <a:ext cx="800598" cy="68109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4219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55"/>
                                        </p:tgtEl>
                                        <p:attrNameLst>
                                          <p:attrName>r</p:attrName>
                                        </p:attrNameLst>
                                      </p:cBhvr>
                                    </p:animRot>
                                    <p:animRot by="-240000">
                                      <p:cBhvr>
                                        <p:cTn id="9" dur="200" fill="hold">
                                          <p:stCondLst>
                                            <p:cond delay="200"/>
                                          </p:stCondLst>
                                        </p:cTn>
                                        <p:tgtEl>
                                          <p:spTgt spid="55"/>
                                        </p:tgtEl>
                                        <p:attrNameLst>
                                          <p:attrName>r</p:attrName>
                                        </p:attrNameLst>
                                      </p:cBhvr>
                                    </p:animRot>
                                    <p:animRot by="240000">
                                      <p:cBhvr>
                                        <p:cTn id="10" dur="200" fill="hold">
                                          <p:stCondLst>
                                            <p:cond delay="400"/>
                                          </p:stCondLst>
                                        </p:cTn>
                                        <p:tgtEl>
                                          <p:spTgt spid="55"/>
                                        </p:tgtEl>
                                        <p:attrNameLst>
                                          <p:attrName>r</p:attrName>
                                        </p:attrNameLst>
                                      </p:cBhvr>
                                    </p:animRot>
                                    <p:animRot by="-240000">
                                      <p:cBhvr>
                                        <p:cTn id="11" dur="200" fill="hold">
                                          <p:stCondLst>
                                            <p:cond delay="600"/>
                                          </p:stCondLst>
                                        </p:cTn>
                                        <p:tgtEl>
                                          <p:spTgt spid="55"/>
                                        </p:tgtEl>
                                        <p:attrNameLst>
                                          <p:attrName>r</p:attrName>
                                        </p:attrNameLst>
                                      </p:cBhvr>
                                    </p:animRot>
                                    <p:animRot by="120000">
                                      <p:cBhvr>
                                        <p:cTn id="12" dur="200" fill="hold">
                                          <p:stCondLst>
                                            <p:cond delay="800"/>
                                          </p:stCondLst>
                                        </p:cTn>
                                        <p:tgtEl>
                                          <p:spTgt spid="5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57"/>
                                        </p:tgtEl>
                                        <p:attrNameLst>
                                          <p:attrName>r</p:attrName>
                                        </p:attrNameLst>
                                      </p:cBhvr>
                                    </p:animRot>
                                    <p:animRot by="-240000">
                                      <p:cBhvr>
                                        <p:cTn id="15" dur="200" fill="hold">
                                          <p:stCondLst>
                                            <p:cond delay="200"/>
                                          </p:stCondLst>
                                        </p:cTn>
                                        <p:tgtEl>
                                          <p:spTgt spid="57"/>
                                        </p:tgtEl>
                                        <p:attrNameLst>
                                          <p:attrName>r</p:attrName>
                                        </p:attrNameLst>
                                      </p:cBhvr>
                                    </p:animRot>
                                    <p:animRot by="240000">
                                      <p:cBhvr>
                                        <p:cTn id="16" dur="200" fill="hold">
                                          <p:stCondLst>
                                            <p:cond delay="400"/>
                                          </p:stCondLst>
                                        </p:cTn>
                                        <p:tgtEl>
                                          <p:spTgt spid="57"/>
                                        </p:tgtEl>
                                        <p:attrNameLst>
                                          <p:attrName>r</p:attrName>
                                        </p:attrNameLst>
                                      </p:cBhvr>
                                    </p:animRot>
                                    <p:animRot by="-240000">
                                      <p:cBhvr>
                                        <p:cTn id="17" dur="200" fill="hold">
                                          <p:stCondLst>
                                            <p:cond delay="600"/>
                                          </p:stCondLst>
                                        </p:cTn>
                                        <p:tgtEl>
                                          <p:spTgt spid="57"/>
                                        </p:tgtEl>
                                        <p:attrNameLst>
                                          <p:attrName>r</p:attrName>
                                        </p:attrNameLst>
                                      </p:cBhvr>
                                    </p:animRot>
                                    <p:animRot by="120000">
                                      <p:cBhvr>
                                        <p:cTn id="18" dur="200" fill="hold">
                                          <p:stCondLst>
                                            <p:cond delay="800"/>
                                          </p:stCondLst>
                                        </p:cTn>
                                        <p:tgtEl>
                                          <p:spTgt spid="5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60"/>
                                        </p:tgtEl>
                                        <p:attrNameLst>
                                          <p:attrName>r</p:attrName>
                                        </p:attrNameLst>
                                      </p:cBhvr>
                                    </p:animRot>
                                    <p:animRot by="-240000">
                                      <p:cBhvr>
                                        <p:cTn id="21" dur="200" fill="hold">
                                          <p:stCondLst>
                                            <p:cond delay="200"/>
                                          </p:stCondLst>
                                        </p:cTn>
                                        <p:tgtEl>
                                          <p:spTgt spid="60"/>
                                        </p:tgtEl>
                                        <p:attrNameLst>
                                          <p:attrName>r</p:attrName>
                                        </p:attrNameLst>
                                      </p:cBhvr>
                                    </p:animRot>
                                    <p:animRot by="240000">
                                      <p:cBhvr>
                                        <p:cTn id="22" dur="200" fill="hold">
                                          <p:stCondLst>
                                            <p:cond delay="400"/>
                                          </p:stCondLst>
                                        </p:cTn>
                                        <p:tgtEl>
                                          <p:spTgt spid="60"/>
                                        </p:tgtEl>
                                        <p:attrNameLst>
                                          <p:attrName>r</p:attrName>
                                        </p:attrNameLst>
                                      </p:cBhvr>
                                    </p:animRot>
                                    <p:animRot by="-240000">
                                      <p:cBhvr>
                                        <p:cTn id="23" dur="200" fill="hold">
                                          <p:stCondLst>
                                            <p:cond delay="600"/>
                                          </p:stCondLst>
                                        </p:cTn>
                                        <p:tgtEl>
                                          <p:spTgt spid="60"/>
                                        </p:tgtEl>
                                        <p:attrNameLst>
                                          <p:attrName>r</p:attrName>
                                        </p:attrNameLst>
                                      </p:cBhvr>
                                    </p:animRot>
                                    <p:animRot by="120000">
                                      <p:cBhvr>
                                        <p:cTn id="24" dur="200" fill="hold">
                                          <p:stCondLst>
                                            <p:cond delay="800"/>
                                          </p:stCondLst>
                                        </p:cTn>
                                        <p:tgtEl>
                                          <p:spTgt spid="60"/>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59"/>
                                        </p:tgtEl>
                                        <p:attrNameLst>
                                          <p:attrName>r</p:attrName>
                                        </p:attrNameLst>
                                      </p:cBhvr>
                                    </p:animRot>
                                    <p:animRot by="-240000">
                                      <p:cBhvr>
                                        <p:cTn id="27" dur="200" fill="hold">
                                          <p:stCondLst>
                                            <p:cond delay="200"/>
                                          </p:stCondLst>
                                        </p:cTn>
                                        <p:tgtEl>
                                          <p:spTgt spid="59"/>
                                        </p:tgtEl>
                                        <p:attrNameLst>
                                          <p:attrName>r</p:attrName>
                                        </p:attrNameLst>
                                      </p:cBhvr>
                                    </p:animRot>
                                    <p:animRot by="240000">
                                      <p:cBhvr>
                                        <p:cTn id="28" dur="200" fill="hold">
                                          <p:stCondLst>
                                            <p:cond delay="400"/>
                                          </p:stCondLst>
                                        </p:cTn>
                                        <p:tgtEl>
                                          <p:spTgt spid="59"/>
                                        </p:tgtEl>
                                        <p:attrNameLst>
                                          <p:attrName>r</p:attrName>
                                        </p:attrNameLst>
                                      </p:cBhvr>
                                    </p:animRot>
                                    <p:animRot by="-240000">
                                      <p:cBhvr>
                                        <p:cTn id="29" dur="200" fill="hold">
                                          <p:stCondLst>
                                            <p:cond delay="600"/>
                                          </p:stCondLst>
                                        </p:cTn>
                                        <p:tgtEl>
                                          <p:spTgt spid="59"/>
                                        </p:tgtEl>
                                        <p:attrNameLst>
                                          <p:attrName>r</p:attrName>
                                        </p:attrNameLst>
                                      </p:cBhvr>
                                    </p:animRot>
                                    <p:animRot by="120000">
                                      <p:cBhvr>
                                        <p:cTn id="30" dur="200" fill="hold">
                                          <p:stCondLst>
                                            <p:cond delay="800"/>
                                          </p:stCondLst>
                                        </p:cTn>
                                        <p:tgtEl>
                                          <p:spTgt spid="59"/>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58"/>
                                        </p:tgtEl>
                                        <p:attrNameLst>
                                          <p:attrName>r</p:attrName>
                                        </p:attrNameLst>
                                      </p:cBhvr>
                                    </p:animRot>
                                    <p:animRot by="-240000">
                                      <p:cBhvr>
                                        <p:cTn id="33" dur="200" fill="hold">
                                          <p:stCondLst>
                                            <p:cond delay="200"/>
                                          </p:stCondLst>
                                        </p:cTn>
                                        <p:tgtEl>
                                          <p:spTgt spid="58"/>
                                        </p:tgtEl>
                                        <p:attrNameLst>
                                          <p:attrName>r</p:attrName>
                                        </p:attrNameLst>
                                      </p:cBhvr>
                                    </p:animRot>
                                    <p:animRot by="240000">
                                      <p:cBhvr>
                                        <p:cTn id="34" dur="200" fill="hold">
                                          <p:stCondLst>
                                            <p:cond delay="400"/>
                                          </p:stCondLst>
                                        </p:cTn>
                                        <p:tgtEl>
                                          <p:spTgt spid="58"/>
                                        </p:tgtEl>
                                        <p:attrNameLst>
                                          <p:attrName>r</p:attrName>
                                        </p:attrNameLst>
                                      </p:cBhvr>
                                    </p:animRot>
                                    <p:animRot by="-240000">
                                      <p:cBhvr>
                                        <p:cTn id="35" dur="200" fill="hold">
                                          <p:stCondLst>
                                            <p:cond delay="600"/>
                                          </p:stCondLst>
                                        </p:cTn>
                                        <p:tgtEl>
                                          <p:spTgt spid="58"/>
                                        </p:tgtEl>
                                        <p:attrNameLst>
                                          <p:attrName>r</p:attrName>
                                        </p:attrNameLst>
                                      </p:cBhvr>
                                    </p:animRot>
                                    <p:animRot by="120000">
                                      <p:cBhvr>
                                        <p:cTn id="36" dur="200" fill="hold">
                                          <p:stCondLst>
                                            <p:cond delay="800"/>
                                          </p:stCondLst>
                                        </p:cTn>
                                        <p:tgtEl>
                                          <p:spTgt spid="58"/>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65"/>
                                        </p:tgtEl>
                                        <p:attrNameLst>
                                          <p:attrName>r</p:attrName>
                                        </p:attrNameLst>
                                      </p:cBhvr>
                                    </p:animRot>
                                    <p:animRot by="-240000">
                                      <p:cBhvr>
                                        <p:cTn id="39" dur="200" fill="hold">
                                          <p:stCondLst>
                                            <p:cond delay="200"/>
                                          </p:stCondLst>
                                        </p:cTn>
                                        <p:tgtEl>
                                          <p:spTgt spid="65"/>
                                        </p:tgtEl>
                                        <p:attrNameLst>
                                          <p:attrName>r</p:attrName>
                                        </p:attrNameLst>
                                      </p:cBhvr>
                                    </p:animRot>
                                    <p:animRot by="240000">
                                      <p:cBhvr>
                                        <p:cTn id="40" dur="200" fill="hold">
                                          <p:stCondLst>
                                            <p:cond delay="400"/>
                                          </p:stCondLst>
                                        </p:cTn>
                                        <p:tgtEl>
                                          <p:spTgt spid="65"/>
                                        </p:tgtEl>
                                        <p:attrNameLst>
                                          <p:attrName>r</p:attrName>
                                        </p:attrNameLst>
                                      </p:cBhvr>
                                    </p:animRot>
                                    <p:animRot by="-240000">
                                      <p:cBhvr>
                                        <p:cTn id="41" dur="200" fill="hold">
                                          <p:stCondLst>
                                            <p:cond delay="600"/>
                                          </p:stCondLst>
                                        </p:cTn>
                                        <p:tgtEl>
                                          <p:spTgt spid="65"/>
                                        </p:tgtEl>
                                        <p:attrNameLst>
                                          <p:attrName>r</p:attrName>
                                        </p:attrNameLst>
                                      </p:cBhvr>
                                    </p:animRot>
                                    <p:animRot by="120000">
                                      <p:cBhvr>
                                        <p:cTn id="42" dur="200" fill="hold">
                                          <p:stCondLst>
                                            <p:cond delay="800"/>
                                          </p:stCondLst>
                                        </p:cTn>
                                        <p:tgtEl>
                                          <p:spTgt spid="65"/>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100" fill="hold">
                                          <p:stCondLst>
                                            <p:cond delay="0"/>
                                          </p:stCondLst>
                                        </p:cTn>
                                        <p:tgtEl>
                                          <p:spTgt spid="67"/>
                                        </p:tgtEl>
                                        <p:attrNameLst>
                                          <p:attrName>r</p:attrName>
                                        </p:attrNameLst>
                                      </p:cBhvr>
                                    </p:animRot>
                                    <p:animRot by="-240000">
                                      <p:cBhvr>
                                        <p:cTn id="45" dur="200" fill="hold">
                                          <p:stCondLst>
                                            <p:cond delay="200"/>
                                          </p:stCondLst>
                                        </p:cTn>
                                        <p:tgtEl>
                                          <p:spTgt spid="67"/>
                                        </p:tgtEl>
                                        <p:attrNameLst>
                                          <p:attrName>r</p:attrName>
                                        </p:attrNameLst>
                                      </p:cBhvr>
                                    </p:animRot>
                                    <p:animRot by="240000">
                                      <p:cBhvr>
                                        <p:cTn id="46" dur="200" fill="hold">
                                          <p:stCondLst>
                                            <p:cond delay="400"/>
                                          </p:stCondLst>
                                        </p:cTn>
                                        <p:tgtEl>
                                          <p:spTgt spid="67"/>
                                        </p:tgtEl>
                                        <p:attrNameLst>
                                          <p:attrName>r</p:attrName>
                                        </p:attrNameLst>
                                      </p:cBhvr>
                                    </p:animRot>
                                    <p:animRot by="-240000">
                                      <p:cBhvr>
                                        <p:cTn id="47" dur="200" fill="hold">
                                          <p:stCondLst>
                                            <p:cond delay="600"/>
                                          </p:stCondLst>
                                        </p:cTn>
                                        <p:tgtEl>
                                          <p:spTgt spid="67"/>
                                        </p:tgtEl>
                                        <p:attrNameLst>
                                          <p:attrName>r</p:attrName>
                                        </p:attrNameLst>
                                      </p:cBhvr>
                                    </p:animRot>
                                    <p:animRot by="120000">
                                      <p:cBhvr>
                                        <p:cTn id="48" dur="200" fill="hold">
                                          <p:stCondLst>
                                            <p:cond delay="800"/>
                                          </p:stCondLst>
                                        </p:cTn>
                                        <p:tgtEl>
                                          <p:spTgt spid="67"/>
                                        </p:tgtEl>
                                        <p:attrNameLst>
                                          <p:attrName>r</p:attrName>
                                        </p:attrNameLst>
                                      </p:cBhvr>
                                    </p:animRo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81"/>
                                        </p:tgtEl>
                                        <p:attrNameLst>
                                          <p:attrName>r</p:attrName>
                                        </p:attrNameLst>
                                      </p:cBhvr>
                                    </p:animRot>
                                    <p:animRot by="-240000">
                                      <p:cBhvr>
                                        <p:cTn id="51" dur="200" fill="hold">
                                          <p:stCondLst>
                                            <p:cond delay="200"/>
                                          </p:stCondLst>
                                        </p:cTn>
                                        <p:tgtEl>
                                          <p:spTgt spid="81"/>
                                        </p:tgtEl>
                                        <p:attrNameLst>
                                          <p:attrName>r</p:attrName>
                                        </p:attrNameLst>
                                      </p:cBhvr>
                                    </p:animRot>
                                    <p:animRot by="240000">
                                      <p:cBhvr>
                                        <p:cTn id="52" dur="200" fill="hold">
                                          <p:stCondLst>
                                            <p:cond delay="400"/>
                                          </p:stCondLst>
                                        </p:cTn>
                                        <p:tgtEl>
                                          <p:spTgt spid="81"/>
                                        </p:tgtEl>
                                        <p:attrNameLst>
                                          <p:attrName>r</p:attrName>
                                        </p:attrNameLst>
                                      </p:cBhvr>
                                    </p:animRot>
                                    <p:animRot by="-240000">
                                      <p:cBhvr>
                                        <p:cTn id="53" dur="200" fill="hold">
                                          <p:stCondLst>
                                            <p:cond delay="600"/>
                                          </p:stCondLst>
                                        </p:cTn>
                                        <p:tgtEl>
                                          <p:spTgt spid="81"/>
                                        </p:tgtEl>
                                        <p:attrNameLst>
                                          <p:attrName>r</p:attrName>
                                        </p:attrNameLst>
                                      </p:cBhvr>
                                    </p:animRot>
                                    <p:animRot by="120000">
                                      <p:cBhvr>
                                        <p:cTn id="54" dur="200" fill="hold">
                                          <p:stCondLst>
                                            <p:cond delay="800"/>
                                          </p:stCondLst>
                                        </p:cTn>
                                        <p:tgtEl>
                                          <p:spTgt spid="8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55"/>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55"/>
                                        </p:tgtEl>
                                        <p:attrNameLst>
                                          <p:attrName>style.visibility</p:attrName>
                                        </p:attrNameLst>
                                      </p:cBhvr>
                                      <p:to>
                                        <p:strVal val="hidden"/>
                                      </p:to>
                                    </p:set>
                                  </p:childTnLst>
                                </p:cTn>
                              </p:par>
                              <p:par>
                                <p:cTn id="60" presetID="1" presetClass="exit" presetSubtype="0" fill="hold" grpId="0" nodeType="withEffect">
                                  <p:stCondLst>
                                    <p:cond delay="0"/>
                                  </p:stCondLst>
                                  <p:childTnLst>
                                    <p:set>
                                      <p:cBhvr>
                                        <p:cTn id="61" dur="1" fill="hold">
                                          <p:stCondLst>
                                            <p:cond delay="0"/>
                                          </p:stCondLst>
                                        </p:cTn>
                                        <p:tgtEl>
                                          <p:spTgt spid="4"/>
                                        </p:tgtEl>
                                        <p:attrNameLst>
                                          <p:attrName>style.visibility</p:attrName>
                                        </p:attrNameLst>
                                      </p:cBhvr>
                                      <p:to>
                                        <p:strVal val="hidden"/>
                                      </p:to>
                                    </p:set>
                                  </p:childTnLst>
                                </p:cTn>
                              </p:par>
                              <p:par>
                                <p:cTn id="62" presetID="1" presetClass="entr" presetSubtype="0" fill="hold" nodeType="withEffect">
                                  <p:stCondLst>
                                    <p:cond delay="0"/>
                                  </p:stCondLst>
                                  <p:childTnLst>
                                    <p:set>
                                      <p:cBhvr>
                                        <p:cTn id="63" dur="1" fill="hold">
                                          <p:stCondLst>
                                            <p:cond delay="0"/>
                                          </p:stCondLst>
                                        </p:cTn>
                                        <p:tgtEl>
                                          <p:spTgt spid="128"/>
                                        </p:tgtEl>
                                        <p:attrNameLst>
                                          <p:attrName>style.visibility</p:attrName>
                                        </p:attrNameLst>
                                      </p:cBhvr>
                                      <p:to>
                                        <p:strVal val="visible"/>
                                      </p:to>
                                    </p:set>
                                  </p:childTnLst>
                                </p:cTn>
                              </p:par>
                              <p:par>
                                <p:cTn id="64" presetID="32" presetClass="emph" presetSubtype="0" fill="hold" nodeType="withEffect">
                                  <p:stCondLst>
                                    <p:cond delay="0"/>
                                  </p:stCondLst>
                                  <p:childTnLst>
                                    <p:animRot by="120000">
                                      <p:cBhvr>
                                        <p:cTn id="65" dur="100" fill="hold">
                                          <p:stCondLst>
                                            <p:cond delay="0"/>
                                          </p:stCondLst>
                                        </p:cTn>
                                        <p:tgtEl>
                                          <p:spTgt spid="128"/>
                                        </p:tgtEl>
                                        <p:attrNameLst>
                                          <p:attrName>r</p:attrName>
                                        </p:attrNameLst>
                                      </p:cBhvr>
                                    </p:animRot>
                                    <p:animRot by="-240000">
                                      <p:cBhvr>
                                        <p:cTn id="66" dur="200" fill="hold">
                                          <p:stCondLst>
                                            <p:cond delay="200"/>
                                          </p:stCondLst>
                                        </p:cTn>
                                        <p:tgtEl>
                                          <p:spTgt spid="128"/>
                                        </p:tgtEl>
                                        <p:attrNameLst>
                                          <p:attrName>r</p:attrName>
                                        </p:attrNameLst>
                                      </p:cBhvr>
                                    </p:animRot>
                                    <p:animRot by="240000">
                                      <p:cBhvr>
                                        <p:cTn id="67" dur="200" fill="hold">
                                          <p:stCondLst>
                                            <p:cond delay="400"/>
                                          </p:stCondLst>
                                        </p:cTn>
                                        <p:tgtEl>
                                          <p:spTgt spid="128"/>
                                        </p:tgtEl>
                                        <p:attrNameLst>
                                          <p:attrName>r</p:attrName>
                                        </p:attrNameLst>
                                      </p:cBhvr>
                                    </p:animRot>
                                    <p:animRot by="-240000">
                                      <p:cBhvr>
                                        <p:cTn id="68" dur="200" fill="hold">
                                          <p:stCondLst>
                                            <p:cond delay="600"/>
                                          </p:stCondLst>
                                        </p:cTn>
                                        <p:tgtEl>
                                          <p:spTgt spid="128"/>
                                        </p:tgtEl>
                                        <p:attrNameLst>
                                          <p:attrName>r</p:attrName>
                                        </p:attrNameLst>
                                      </p:cBhvr>
                                    </p:animRot>
                                    <p:animRot by="120000">
                                      <p:cBhvr>
                                        <p:cTn id="69" dur="200" fill="hold">
                                          <p:stCondLst>
                                            <p:cond delay="800"/>
                                          </p:stCondLst>
                                        </p:cTn>
                                        <p:tgtEl>
                                          <p:spTgt spid="128"/>
                                        </p:tgtEl>
                                        <p:attrNameLst>
                                          <p:attrName>r</p:attrName>
                                        </p:attrNameLst>
                                      </p:cBhvr>
                                    </p:animRot>
                                  </p:childTnLst>
                                </p:cTn>
                              </p:par>
                              <p:par>
                                <p:cTn id="70" presetID="42" presetClass="path" presetSubtype="0" accel="50000" decel="50000" fill="hold" nodeType="withEffect">
                                  <p:stCondLst>
                                    <p:cond delay="0"/>
                                  </p:stCondLst>
                                  <p:childTnLst>
                                    <p:animMotion origin="layout" path="M 1.66667E-6 4.81481E-6 L 0.00104 0.84606 " pathEditMode="relative" rAng="0" ptsTypes="AA">
                                      <p:cBhvr>
                                        <p:cTn id="71" dur="2000" fill="hold"/>
                                        <p:tgtEl>
                                          <p:spTgt spid="128"/>
                                        </p:tgtEl>
                                        <p:attrNameLst>
                                          <p:attrName>ppt_x</p:attrName>
                                          <p:attrName>ppt_y</p:attrName>
                                        </p:attrNameLst>
                                      </p:cBhvr>
                                      <p:rCtr x="52" y="42292"/>
                                    </p:animMotion>
                                  </p:childTnLst>
                                </p:cTn>
                              </p:par>
                            </p:childTnLst>
                          </p:cTn>
                        </p:par>
                      </p:childTnLst>
                    </p:cTn>
                  </p:par>
                </p:childTnLst>
              </p:cTn>
              <p:nextCondLst>
                <p:cond evt="onClick" delay="0">
                  <p:tgtEl>
                    <p:spTgt spid="55"/>
                  </p:tgtEl>
                </p:cond>
              </p:nextCondLst>
            </p:seq>
            <p:seq concurrent="1" nextAc="seek">
              <p:cTn id="72" restart="whenNotActive" fill="hold" evtFilter="cancelBubble" nodeType="interactiveSeq">
                <p:stCondLst>
                  <p:cond evt="onClick" delay="0">
                    <p:tgtEl>
                      <p:spTgt spid="57"/>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57"/>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129"/>
                                        </p:tgtEl>
                                        <p:attrNameLst>
                                          <p:attrName>style.visibility</p:attrName>
                                        </p:attrNameLst>
                                      </p:cBhvr>
                                      <p:to>
                                        <p:strVal val="visible"/>
                                      </p:to>
                                    </p:set>
                                  </p:childTnLst>
                                </p:cTn>
                              </p:par>
                              <p:par>
                                <p:cTn id="79" presetID="32" presetClass="emph" presetSubtype="0" fill="hold" nodeType="withEffect">
                                  <p:stCondLst>
                                    <p:cond delay="0"/>
                                  </p:stCondLst>
                                  <p:childTnLst>
                                    <p:animRot by="120000">
                                      <p:cBhvr>
                                        <p:cTn id="80" dur="100" fill="hold">
                                          <p:stCondLst>
                                            <p:cond delay="0"/>
                                          </p:stCondLst>
                                        </p:cTn>
                                        <p:tgtEl>
                                          <p:spTgt spid="129"/>
                                        </p:tgtEl>
                                        <p:attrNameLst>
                                          <p:attrName>r</p:attrName>
                                        </p:attrNameLst>
                                      </p:cBhvr>
                                    </p:animRot>
                                    <p:animRot by="-240000">
                                      <p:cBhvr>
                                        <p:cTn id="81" dur="200" fill="hold">
                                          <p:stCondLst>
                                            <p:cond delay="200"/>
                                          </p:stCondLst>
                                        </p:cTn>
                                        <p:tgtEl>
                                          <p:spTgt spid="129"/>
                                        </p:tgtEl>
                                        <p:attrNameLst>
                                          <p:attrName>r</p:attrName>
                                        </p:attrNameLst>
                                      </p:cBhvr>
                                    </p:animRot>
                                    <p:animRot by="240000">
                                      <p:cBhvr>
                                        <p:cTn id="82" dur="200" fill="hold">
                                          <p:stCondLst>
                                            <p:cond delay="400"/>
                                          </p:stCondLst>
                                        </p:cTn>
                                        <p:tgtEl>
                                          <p:spTgt spid="129"/>
                                        </p:tgtEl>
                                        <p:attrNameLst>
                                          <p:attrName>r</p:attrName>
                                        </p:attrNameLst>
                                      </p:cBhvr>
                                    </p:animRot>
                                    <p:animRot by="-240000">
                                      <p:cBhvr>
                                        <p:cTn id="83" dur="200" fill="hold">
                                          <p:stCondLst>
                                            <p:cond delay="600"/>
                                          </p:stCondLst>
                                        </p:cTn>
                                        <p:tgtEl>
                                          <p:spTgt spid="129"/>
                                        </p:tgtEl>
                                        <p:attrNameLst>
                                          <p:attrName>r</p:attrName>
                                        </p:attrNameLst>
                                      </p:cBhvr>
                                    </p:animRot>
                                    <p:animRot by="120000">
                                      <p:cBhvr>
                                        <p:cTn id="84" dur="200" fill="hold">
                                          <p:stCondLst>
                                            <p:cond delay="800"/>
                                          </p:stCondLst>
                                        </p:cTn>
                                        <p:tgtEl>
                                          <p:spTgt spid="129"/>
                                        </p:tgtEl>
                                        <p:attrNameLst>
                                          <p:attrName>r</p:attrName>
                                        </p:attrNameLst>
                                      </p:cBhvr>
                                    </p:animRot>
                                  </p:childTnLst>
                                </p:cTn>
                              </p:par>
                              <p:par>
                                <p:cTn id="85" presetID="42" presetClass="path" presetSubtype="0" accel="50000" decel="50000" fill="hold" nodeType="withEffect">
                                  <p:stCondLst>
                                    <p:cond delay="0"/>
                                  </p:stCondLst>
                                  <p:childTnLst>
                                    <p:animMotion origin="layout" path="M 1.66667E-6 -2.96296E-6 L 0.00104 0.94815 " pathEditMode="relative" rAng="0" ptsTypes="AA">
                                      <p:cBhvr>
                                        <p:cTn id="86" dur="2000" fill="hold"/>
                                        <p:tgtEl>
                                          <p:spTgt spid="129"/>
                                        </p:tgtEl>
                                        <p:attrNameLst>
                                          <p:attrName>ppt_x</p:attrName>
                                          <p:attrName>ppt_y</p:attrName>
                                        </p:attrNameLst>
                                      </p:cBhvr>
                                      <p:rCtr x="52" y="47407"/>
                                    </p:animMotion>
                                  </p:childTnLst>
                                </p:cTn>
                              </p:par>
                              <p:par>
                                <p:cTn id="87" presetID="1" presetClass="exit" presetSubtype="0" fill="hold" grpId="0" nodeType="withEffect">
                                  <p:stCondLst>
                                    <p:cond delay="0"/>
                                  </p:stCondLst>
                                  <p:childTnLst>
                                    <p:set>
                                      <p:cBhvr>
                                        <p:cTn id="88" dur="1" fill="hold">
                                          <p:stCondLst>
                                            <p:cond delay="0"/>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89" restart="whenNotActive" fill="hold" evtFilter="cancelBubble" nodeType="interactiveSeq">
                <p:stCondLst>
                  <p:cond evt="onClick" delay="0">
                    <p:tgtEl>
                      <p:spTgt spid="60"/>
                    </p:tgtEl>
                  </p:cond>
                </p:stCondLst>
                <p:endSync evt="end" delay="0">
                  <p:rtn val="all"/>
                </p:endSync>
                <p:childTnLst>
                  <p:par>
                    <p:cTn id="90" fill="hold">
                      <p:stCondLst>
                        <p:cond delay="0"/>
                      </p:stCondLst>
                      <p:childTnLst>
                        <p:par>
                          <p:cTn id="91" fill="hold">
                            <p:stCondLst>
                              <p:cond delay="0"/>
                            </p:stCondLst>
                            <p:childTnLst>
                              <p:par>
                                <p:cTn id="92" presetID="1" presetClass="exit" presetSubtype="0" fill="hold" nodeType="clickEffect">
                                  <p:stCondLst>
                                    <p:cond delay="0"/>
                                  </p:stCondLst>
                                  <p:childTnLst>
                                    <p:set>
                                      <p:cBhvr>
                                        <p:cTn id="93" dur="1" fill="hold">
                                          <p:stCondLst>
                                            <p:cond delay="0"/>
                                          </p:stCondLst>
                                        </p:cTn>
                                        <p:tgtEl>
                                          <p:spTgt spid="60"/>
                                        </p:tgtEl>
                                        <p:attrNameLst>
                                          <p:attrName>style.visibility</p:attrName>
                                        </p:attrNameLst>
                                      </p:cBhvr>
                                      <p:to>
                                        <p:strVal val="hidden"/>
                                      </p:to>
                                    </p:set>
                                  </p:childTnLst>
                                </p:cTn>
                              </p:par>
                              <p:par>
                                <p:cTn id="94" presetID="1" presetClass="entr" presetSubtype="0" fill="hold" nodeType="withEffect">
                                  <p:stCondLst>
                                    <p:cond delay="0"/>
                                  </p:stCondLst>
                                  <p:childTnLst>
                                    <p:set>
                                      <p:cBhvr>
                                        <p:cTn id="95" dur="1" fill="hold">
                                          <p:stCondLst>
                                            <p:cond delay="0"/>
                                          </p:stCondLst>
                                        </p:cTn>
                                        <p:tgtEl>
                                          <p:spTgt spid="130"/>
                                        </p:tgtEl>
                                        <p:attrNameLst>
                                          <p:attrName>style.visibility</p:attrName>
                                        </p:attrNameLst>
                                      </p:cBhvr>
                                      <p:to>
                                        <p:strVal val="visible"/>
                                      </p:to>
                                    </p:set>
                                  </p:childTnLst>
                                </p:cTn>
                              </p:par>
                              <p:par>
                                <p:cTn id="96" presetID="32" presetClass="emph" presetSubtype="0" fill="hold" nodeType="withEffect">
                                  <p:stCondLst>
                                    <p:cond delay="0"/>
                                  </p:stCondLst>
                                  <p:childTnLst>
                                    <p:animRot by="120000">
                                      <p:cBhvr>
                                        <p:cTn id="97" dur="100" fill="hold">
                                          <p:stCondLst>
                                            <p:cond delay="0"/>
                                          </p:stCondLst>
                                        </p:cTn>
                                        <p:tgtEl>
                                          <p:spTgt spid="130"/>
                                        </p:tgtEl>
                                        <p:attrNameLst>
                                          <p:attrName>r</p:attrName>
                                        </p:attrNameLst>
                                      </p:cBhvr>
                                    </p:animRot>
                                    <p:animRot by="-240000">
                                      <p:cBhvr>
                                        <p:cTn id="98" dur="200" fill="hold">
                                          <p:stCondLst>
                                            <p:cond delay="200"/>
                                          </p:stCondLst>
                                        </p:cTn>
                                        <p:tgtEl>
                                          <p:spTgt spid="130"/>
                                        </p:tgtEl>
                                        <p:attrNameLst>
                                          <p:attrName>r</p:attrName>
                                        </p:attrNameLst>
                                      </p:cBhvr>
                                    </p:animRot>
                                    <p:animRot by="240000">
                                      <p:cBhvr>
                                        <p:cTn id="99" dur="200" fill="hold">
                                          <p:stCondLst>
                                            <p:cond delay="400"/>
                                          </p:stCondLst>
                                        </p:cTn>
                                        <p:tgtEl>
                                          <p:spTgt spid="130"/>
                                        </p:tgtEl>
                                        <p:attrNameLst>
                                          <p:attrName>r</p:attrName>
                                        </p:attrNameLst>
                                      </p:cBhvr>
                                    </p:animRot>
                                    <p:animRot by="-240000">
                                      <p:cBhvr>
                                        <p:cTn id="100" dur="200" fill="hold">
                                          <p:stCondLst>
                                            <p:cond delay="600"/>
                                          </p:stCondLst>
                                        </p:cTn>
                                        <p:tgtEl>
                                          <p:spTgt spid="130"/>
                                        </p:tgtEl>
                                        <p:attrNameLst>
                                          <p:attrName>r</p:attrName>
                                        </p:attrNameLst>
                                      </p:cBhvr>
                                    </p:animRot>
                                    <p:animRot by="120000">
                                      <p:cBhvr>
                                        <p:cTn id="101" dur="200" fill="hold">
                                          <p:stCondLst>
                                            <p:cond delay="800"/>
                                          </p:stCondLst>
                                        </p:cTn>
                                        <p:tgtEl>
                                          <p:spTgt spid="130"/>
                                        </p:tgtEl>
                                        <p:attrNameLst>
                                          <p:attrName>r</p:attrName>
                                        </p:attrNameLst>
                                      </p:cBhvr>
                                    </p:animRot>
                                  </p:childTnLst>
                                </p:cTn>
                              </p:par>
                              <p:par>
                                <p:cTn id="102" presetID="42" presetClass="path" presetSubtype="0" accel="50000" decel="50000" fill="hold" nodeType="withEffect">
                                  <p:stCondLst>
                                    <p:cond delay="0"/>
                                  </p:stCondLst>
                                  <p:childTnLst>
                                    <p:animMotion origin="layout" path="M 5E-6 4.44444E-6 L 0.00105 0.97361 " pathEditMode="relative" rAng="0" ptsTypes="AA">
                                      <p:cBhvr>
                                        <p:cTn id="103" dur="2000" fill="hold"/>
                                        <p:tgtEl>
                                          <p:spTgt spid="130"/>
                                        </p:tgtEl>
                                        <p:attrNameLst>
                                          <p:attrName>ppt_x</p:attrName>
                                          <p:attrName>ppt_y</p:attrName>
                                        </p:attrNameLst>
                                      </p:cBhvr>
                                      <p:rCtr x="52" y="48681"/>
                                    </p:animMotion>
                                  </p:childTnLst>
                                </p:cTn>
                              </p:par>
                              <p:par>
                                <p:cTn id="104" presetID="1" presetClass="exit" presetSubtype="0" fill="hold" grpId="0" nodeType="withEffect">
                                  <p:stCondLst>
                                    <p:cond delay="0"/>
                                  </p:stCondLst>
                                  <p:childTnLst>
                                    <p:set>
                                      <p:cBhvr>
                                        <p:cTn id="105" dur="1" fill="hold">
                                          <p:stCondLst>
                                            <p:cond delay="0"/>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06" restart="whenNotActive" fill="hold" evtFilter="cancelBubble" nodeType="interactiveSeq">
                <p:stCondLst>
                  <p:cond evt="onClick" delay="0">
                    <p:tgtEl>
                      <p:spTgt spid="59"/>
                    </p:tgtEl>
                  </p:cond>
                </p:stCondLst>
                <p:endSync evt="end" delay="0">
                  <p:rtn val="all"/>
                </p:endSync>
                <p:childTnLst>
                  <p:par>
                    <p:cTn id="107" fill="hold">
                      <p:stCondLst>
                        <p:cond delay="0"/>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0"/>
                                          </p:stCondLst>
                                        </p:cTn>
                                        <p:tgtEl>
                                          <p:spTgt spid="59"/>
                                        </p:tgtEl>
                                        <p:attrNameLst>
                                          <p:attrName>style.visibility</p:attrName>
                                        </p:attrNameLst>
                                      </p:cBhvr>
                                      <p:to>
                                        <p:strVal val="hidden"/>
                                      </p:to>
                                    </p:set>
                                  </p:childTnLst>
                                </p:cTn>
                              </p:par>
                              <p:par>
                                <p:cTn id="111" presetID="1" presetClass="entr" presetSubtype="0" fill="hold" nodeType="withEffect">
                                  <p:stCondLst>
                                    <p:cond delay="0"/>
                                  </p:stCondLst>
                                  <p:childTnLst>
                                    <p:set>
                                      <p:cBhvr>
                                        <p:cTn id="112" dur="1" fill="hold">
                                          <p:stCondLst>
                                            <p:cond delay="0"/>
                                          </p:stCondLst>
                                        </p:cTn>
                                        <p:tgtEl>
                                          <p:spTgt spid="131"/>
                                        </p:tgtEl>
                                        <p:attrNameLst>
                                          <p:attrName>style.visibility</p:attrName>
                                        </p:attrNameLst>
                                      </p:cBhvr>
                                      <p:to>
                                        <p:strVal val="visible"/>
                                      </p:to>
                                    </p:set>
                                  </p:childTnLst>
                                </p:cTn>
                              </p:par>
                              <p:par>
                                <p:cTn id="113" presetID="32" presetClass="emph" presetSubtype="0" fill="hold" nodeType="withEffect">
                                  <p:stCondLst>
                                    <p:cond delay="0"/>
                                  </p:stCondLst>
                                  <p:childTnLst>
                                    <p:animRot by="120000">
                                      <p:cBhvr>
                                        <p:cTn id="114" dur="100" fill="hold">
                                          <p:stCondLst>
                                            <p:cond delay="0"/>
                                          </p:stCondLst>
                                        </p:cTn>
                                        <p:tgtEl>
                                          <p:spTgt spid="131"/>
                                        </p:tgtEl>
                                        <p:attrNameLst>
                                          <p:attrName>r</p:attrName>
                                        </p:attrNameLst>
                                      </p:cBhvr>
                                    </p:animRot>
                                    <p:animRot by="-240000">
                                      <p:cBhvr>
                                        <p:cTn id="115" dur="200" fill="hold">
                                          <p:stCondLst>
                                            <p:cond delay="200"/>
                                          </p:stCondLst>
                                        </p:cTn>
                                        <p:tgtEl>
                                          <p:spTgt spid="131"/>
                                        </p:tgtEl>
                                        <p:attrNameLst>
                                          <p:attrName>r</p:attrName>
                                        </p:attrNameLst>
                                      </p:cBhvr>
                                    </p:animRot>
                                    <p:animRot by="240000">
                                      <p:cBhvr>
                                        <p:cTn id="116" dur="200" fill="hold">
                                          <p:stCondLst>
                                            <p:cond delay="400"/>
                                          </p:stCondLst>
                                        </p:cTn>
                                        <p:tgtEl>
                                          <p:spTgt spid="131"/>
                                        </p:tgtEl>
                                        <p:attrNameLst>
                                          <p:attrName>r</p:attrName>
                                        </p:attrNameLst>
                                      </p:cBhvr>
                                    </p:animRot>
                                    <p:animRot by="-240000">
                                      <p:cBhvr>
                                        <p:cTn id="117" dur="200" fill="hold">
                                          <p:stCondLst>
                                            <p:cond delay="600"/>
                                          </p:stCondLst>
                                        </p:cTn>
                                        <p:tgtEl>
                                          <p:spTgt spid="131"/>
                                        </p:tgtEl>
                                        <p:attrNameLst>
                                          <p:attrName>r</p:attrName>
                                        </p:attrNameLst>
                                      </p:cBhvr>
                                    </p:animRot>
                                    <p:animRot by="120000">
                                      <p:cBhvr>
                                        <p:cTn id="118" dur="200" fill="hold">
                                          <p:stCondLst>
                                            <p:cond delay="800"/>
                                          </p:stCondLst>
                                        </p:cTn>
                                        <p:tgtEl>
                                          <p:spTgt spid="131"/>
                                        </p:tgtEl>
                                        <p:attrNameLst>
                                          <p:attrName>r</p:attrName>
                                        </p:attrNameLst>
                                      </p:cBhvr>
                                    </p:animRot>
                                  </p:childTnLst>
                                </p:cTn>
                              </p:par>
                              <p:par>
                                <p:cTn id="119" presetID="42" presetClass="path" presetSubtype="0" accel="50000" decel="50000" fill="hold" nodeType="withEffect">
                                  <p:stCondLst>
                                    <p:cond delay="0"/>
                                  </p:stCondLst>
                                  <p:childTnLst>
                                    <p:animMotion origin="layout" path="M 3.75E-6 -3.7037E-7 L -0.00899 1.03472 " pathEditMode="relative" rAng="0" ptsTypes="AA">
                                      <p:cBhvr>
                                        <p:cTn id="120" dur="2000" fill="hold"/>
                                        <p:tgtEl>
                                          <p:spTgt spid="131"/>
                                        </p:tgtEl>
                                        <p:attrNameLst>
                                          <p:attrName>ppt_x</p:attrName>
                                          <p:attrName>ppt_y</p:attrName>
                                        </p:attrNameLst>
                                      </p:cBhvr>
                                      <p:rCtr x="-456" y="51736"/>
                                    </p:animMotion>
                                  </p:childTnLst>
                                </p:cTn>
                              </p:par>
                              <p:par>
                                <p:cTn id="121" presetID="1" presetClass="exit" presetSubtype="0" fill="hold" grpId="0" nodeType="withEffect">
                                  <p:stCondLst>
                                    <p:cond delay="0"/>
                                  </p:stCondLst>
                                  <p:childTnLst>
                                    <p:set>
                                      <p:cBhvr>
                                        <p:cTn id="122" dur="1" fill="hold">
                                          <p:stCondLst>
                                            <p:cond delay="0"/>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23" restart="whenNotActive" fill="hold" evtFilter="cancelBubble" nodeType="interactiveSeq">
                <p:stCondLst>
                  <p:cond evt="onClick" delay="0">
                    <p:tgtEl>
                      <p:spTgt spid="58"/>
                    </p:tgtEl>
                  </p:cond>
                </p:stCondLst>
                <p:endSync evt="end" delay="0">
                  <p:rtn val="all"/>
                </p:endSync>
                <p:childTnLst>
                  <p:par>
                    <p:cTn id="124" fill="hold">
                      <p:stCondLst>
                        <p:cond delay="0"/>
                      </p:stCondLst>
                      <p:childTnLst>
                        <p:par>
                          <p:cTn id="125" fill="hold">
                            <p:stCondLst>
                              <p:cond delay="0"/>
                            </p:stCondLst>
                            <p:childTnLst>
                              <p:par>
                                <p:cTn id="126" presetID="1" presetClass="exit" presetSubtype="0" fill="hold" nodeType="clickEffect">
                                  <p:stCondLst>
                                    <p:cond delay="0"/>
                                  </p:stCondLst>
                                  <p:childTnLst>
                                    <p:set>
                                      <p:cBhvr>
                                        <p:cTn id="127" dur="1" fill="hold">
                                          <p:stCondLst>
                                            <p:cond delay="0"/>
                                          </p:stCondLst>
                                        </p:cTn>
                                        <p:tgtEl>
                                          <p:spTgt spid="58"/>
                                        </p:tgtEl>
                                        <p:attrNameLst>
                                          <p:attrName>style.visibility</p:attrName>
                                        </p:attrNameLst>
                                      </p:cBhvr>
                                      <p:to>
                                        <p:strVal val="hidden"/>
                                      </p:to>
                                    </p:set>
                                  </p:childTnLst>
                                </p:cTn>
                              </p:par>
                              <p:par>
                                <p:cTn id="128" presetID="1" presetClass="entr" presetSubtype="0" fill="hold" nodeType="withEffect">
                                  <p:stCondLst>
                                    <p:cond delay="0"/>
                                  </p:stCondLst>
                                  <p:childTnLst>
                                    <p:set>
                                      <p:cBhvr>
                                        <p:cTn id="129" dur="1" fill="hold">
                                          <p:stCondLst>
                                            <p:cond delay="0"/>
                                          </p:stCondLst>
                                        </p:cTn>
                                        <p:tgtEl>
                                          <p:spTgt spid="133"/>
                                        </p:tgtEl>
                                        <p:attrNameLst>
                                          <p:attrName>style.visibility</p:attrName>
                                        </p:attrNameLst>
                                      </p:cBhvr>
                                      <p:to>
                                        <p:strVal val="visible"/>
                                      </p:to>
                                    </p:set>
                                  </p:childTnLst>
                                </p:cTn>
                              </p:par>
                              <p:par>
                                <p:cTn id="130" presetID="32" presetClass="emph" presetSubtype="0" fill="hold" nodeType="withEffect">
                                  <p:stCondLst>
                                    <p:cond delay="0"/>
                                  </p:stCondLst>
                                  <p:childTnLst>
                                    <p:animRot by="120000">
                                      <p:cBhvr>
                                        <p:cTn id="131" dur="100" fill="hold">
                                          <p:stCondLst>
                                            <p:cond delay="0"/>
                                          </p:stCondLst>
                                        </p:cTn>
                                        <p:tgtEl>
                                          <p:spTgt spid="133"/>
                                        </p:tgtEl>
                                        <p:attrNameLst>
                                          <p:attrName>r</p:attrName>
                                        </p:attrNameLst>
                                      </p:cBhvr>
                                    </p:animRot>
                                    <p:animRot by="-240000">
                                      <p:cBhvr>
                                        <p:cTn id="132" dur="200" fill="hold">
                                          <p:stCondLst>
                                            <p:cond delay="200"/>
                                          </p:stCondLst>
                                        </p:cTn>
                                        <p:tgtEl>
                                          <p:spTgt spid="133"/>
                                        </p:tgtEl>
                                        <p:attrNameLst>
                                          <p:attrName>r</p:attrName>
                                        </p:attrNameLst>
                                      </p:cBhvr>
                                    </p:animRot>
                                    <p:animRot by="240000">
                                      <p:cBhvr>
                                        <p:cTn id="133" dur="200" fill="hold">
                                          <p:stCondLst>
                                            <p:cond delay="400"/>
                                          </p:stCondLst>
                                        </p:cTn>
                                        <p:tgtEl>
                                          <p:spTgt spid="133"/>
                                        </p:tgtEl>
                                        <p:attrNameLst>
                                          <p:attrName>r</p:attrName>
                                        </p:attrNameLst>
                                      </p:cBhvr>
                                    </p:animRot>
                                    <p:animRot by="-240000">
                                      <p:cBhvr>
                                        <p:cTn id="134" dur="200" fill="hold">
                                          <p:stCondLst>
                                            <p:cond delay="600"/>
                                          </p:stCondLst>
                                        </p:cTn>
                                        <p:tgtEl>
                                          <p:spTgt spid="133"/>
                                        </p:tgtEl>
                                        <p:attrNameLst>
                                          <p:attrName>r</p:attrName>
                                        </p:attrNameLst>
                                      </p:cBhvr>
                                    </p:animRot>
                                    <p:animRot by="120000">
                                      <p:cBhvr>
                                        <p:cTn id="135" dur="200" fill="hold">
                                          <p:stCondLst>
                                            <p:cond delay="800"/>
                                          </p:stCondLst>
                                        </p:cTn>
                                        <p:tgtEl>
                                          <p:spTgt spid="133"/>
                                        </p:tgtEl>
                                        <p:attrNameLst>
                                          <p:attrName>r</p:attrName>
                                        </p:attrNameLst>
                                      </p:cBhvr>
                                    </p:animRot>
                                  </p:childTnLst>
                                </p:cTn>
                              </p:par>
                              <p:par>
                                <p:cTn id="136" presetID="42" presetClass="path" presetSubtype="0" accel="50000" decel="50000" fill="hold" nodeType="withEffect">
                                  <p:stCondLst>
                                    <p:cond delay="0"/>
                                  </p:stCondLst>
                                  <p:childTnLst>
                                    <p:animMotion origin="layout" path="M 1.66667E-6 3.33333E-6 L 0.00729 0.92083 " pathEditMode="relative" rAng="0" ptsTypes="AA">
                                      <p:cBhvr>
                                        <p:cTn id="137" dur="2000" fill="hold"/>
                                        <p:tgtEl>
                                          <p:spTgt spid="133"/>
                                        </p:tgtEl>
                                        <p:attrNameLst>
                                          <p:attrName>ppt_x</p:attrName>
                                          <p:attrName>ppt_y</p:attrName>
                                        </p:attrNameLst>
                                      </p:cBhvr>
                                      <p:rCtr x="365" y="46042"/>
                                    </p:animMotion>
                                  </p:childTnLst>
                                </p:cTn>
                              </p:par>
                              <p:par>
                                <p:cTn id="138" presetID="1" presetClass="exit" presetSubtype="0" fill="hold" grpId="0" nodeType="withEffect">
                                  <p:stCondLst>
                                    <p:cond delay="0"/>
                                  </p:stCondLst>
                                  <p:childTnLst>
                                    <p:set>
                                      <p:cBhvr>
                                        <p:cTn id="139" dur="1" fill="hold">
                                          <p:stCondLst>
                                            <p:cond delay="0"/>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40" restart="whenNotActive" fill="hold" evtFilter="cancelBubble" nodeType="interactiveSeq">
                <p:stCondLst>
                  <p:cond evt="onClick" delay="0">
                    <p:tgtEl>
                      <p:spTgt spid="65"/>
                    </p:tgtEl>
                  </p:cond>
                </p:stCondLst>
                <p:endSync evt="end" delay="0">
                  <p:rtn val="all"/>
                </p:endSync>
                <p:childTnLst>
                  <p:par>
                    <p:cTn id="141" fill="hold">
                      <p:stCondLst>
                        <p:cond delay="0"/>
                      </p:stCondLst>
                      <p:childTnLst>
                        <p:par>
                          <p:cTn id="142" fill="hold">
                            <p:stCondLst>
                              <p:cond delay="0"/>
                            </p:stCondLst>
                            <p:childTnLst>
                              <p:par>
                                <p:cTn id="143" presetID="1" presetClass="exit" presetSubtype="0" fill="hold" nodeType="clickEffect">
                                  <p:stCondLst>
                                    <p:cond delay="0"/>
                                  </p:stCondLst>
                                  <p:childTnLst>
                                    <p:set>
                                      <p:cBhvr>
                                        <p:cTn id="144" dur="1" fill="hold">
                                          <p:stCondLst>
                                            <p:cond delay="0"/>
                                          </p:stCondLst>
                                        </p:cTn>
                                        <p:tgtEl>
                                          <p:spTgt spid="65"/>
                                        </p:tgtEl>
                                        <p:attrNameLst>
                                          <p:attrName>style.visibility</p:attrName>
                                        </p:attrNameLst>
                                      </p:cBhvr>
                                      <p:to>
                                        <p:strVal val="hidden"/>
                                      </p:to>
                                    </p:set>
                                  </p:childTnLst>
                                </p:cTn>
                              </p:par>
                              <p:par>
                                <p:cTn id="145" presetID="1" presetClass="entr" presetSubtype="0" fill="hold" nodeType="withEffect">
                                  <p:stCondLst>
                                    <p:cond delay="0"/>
                                  </p:stCondLst>
                                  <p:childTnLst>
                                    <p:set>
                                      <p:cBhvr>
                                        <p:cTn id="146" dur="1" fill="hold">
                                          <p:stCondLst>
                                            <p:cond delay="0"/>
                                          </p:stCondLst>
                                        </p:cTn>
                                        <p:tgtEl>
                                          <p:spTgt spid="132"/>
                                        </p:tgtEl>
                                        <p:attrNameLst>
                                          <p:attrName>style.visibility</p:attrName>
                                        </p:attrNameLst>
                                      </p:cBhvr>
                                      <p:to>
                                        <p:strVal val="visible"/>
                                      </p:to>
                                    </p:set>
                                  </p:childTnLst>
                                </p:cTn>
                              </p:par>
                              <p:par>
                                <p:cTn id="147" presetID="32" presetClass="emph" presetSubtype="0" fill="hold" nodeType="withEffect">
                                  <p:stCondLst>
                                    <p:cond delay="0"/>
                                  </p:stCondLst>
                                  <p:childTnLst>
                                    <p:animRot by="120000">
                                      <p:cBhvr>
                                        <p:cTn id="148" dur="100" fill="hold">
                                          <p:stCondLst>
                                            <p:cond delay="0"/>
                                          </p:stCondLst>
                                        </p:cTn>
                                        <p:tgtEl>
                                          <p:spTgt spid="132"/>
                                        </p:tgtEl>
                                        <p:attrNameLst>
                                          <p:attrName>r</p:attrName>
                                        </p:attrNameLst>
                                      </p:cBhvr>
                                    </p:animRot>
                                    <p:animRot by="-240000">
                                      <p:cBhvr>
                                        <p:cTn id="149" dur="200" fill="hold">
                                          <p:stCondLst>
                                            <p:cond delay="200"/>
                                          </p:stCondLst>
                                        </p:cTn>
                                        <p:tgtEl>
                                          <p:spTgt spid="132"/>
                                        </p:tgtEl>
                                        <p:attrNameLst>
                                          <p:attrName>r</p:attrName>
                                        </p:attrNameLst>
                                      </p:cBhvr>
                                    </p:animRot>
                                    <p:animRot by="240000">
                                      <p:cBhvr>
                                        <p:cTn id="150" dur="200" fill="hold">
                                          <p:stCondLst>
                                            <p:cond delay="400"/>
                                          </p:stCondLst>
                                        </p:cTn>
                                        <p:tgtEl>
                                          <p:spTgt spid="132"/>
                                        </p:tgtEl>
                                        <p:attrNameLst>
                                          <p:attrName>r</p:attrName>
                                        </p:attrNameLst>
                                      </p:cBhvr>
                                    </p:animRot>
                                    <p:animRot by="-240000">
                                      <p:cBhvr>
                                        <p:cTn id="151" dur="200" fill="hold">
                                          <p:stCondLst>
                                            <p:cond delay="600"/>
                                          </p:stCondLst>
                                        </p:cTn>
                                        <p:tgtEl>
                                          <p:spTgt spid="132"/>
                                        </p:tgtEl>
                                        <p:attrNameLst>
                                          <p:attrName>r</p:attrName>
                                        </p:attrNameLst>
                                      </p:cBhvr>
                                    </p:animRot>
                                    <p:animRot by="120000">
                                      <p:cBhvr>
                                        <p:cTn id="152" dur="200" fill="hold">
                                          <p:stCondLst>
                                            <p:cond delay="800"/>
                                          </p:stCondLst>
                                        </p:cTn>
                                        <p:tgtEl>
                                          <p:spTgt spid="132"/>
                                        </p:tgtEl>
                                        <p:attrNameLst>
                                          <p:attrName>r</p:attrName>
                                        </p:attrNameLst>
                                      </p:cBhvr>
                                    </p:animRot>
                                  </p:childTnLst>
                                </p:cTn>
                              </p:par>
                              <p:par>
                                <p:cTn id="153" presetID="42" presetClass="path" presetSubtype="0" accel="50000" decel="50000" fill="hold" nodeType="withEffect">
                                  <p:stCondLst>
                                    <p:cond delay="0"/>
                                  </p:stCondLst>
                                  <p:childTnLst>
                                    <p:animMotion origin="layout" path="M 5E-6 0 L -0.00104 0.93611 " pathEditMode="relative" rAng="0" ptsTypes="AA">
                                      <p:cBhvr>
                                        <p:cTn id="154" dur="2000" fill="hold"/>
                                        <p:tgtEl>
                                          <p:spTgt spid="132"/>
                                        </p:tgtEl>
                                        <p:attrNameLst>
                                          <p:attrName>ppt_x</p:attrName>
                                          <p:attrName>ppt_y</p:attrName>
                                        </p:attrNameLst>
                                      </p:cBhvr>
                                      <p:rCtr x="-52" y="46806"/>
                                    </p:animMotion>
                                  </p:childTnLst>
                                </p:cTn>
                              </p:par>
                              <p:par>
                                <p:cTn id="155" presetID="1" presetClass="exit" presetSubtype="0" fill="hold" grpId="0" nodeType="withEffect">
                                  <p:stCondLst>
                                    <p:cond delay="0"/>
                                  </p:stCondLst>
                                  <p:childTnLst>
                                    <p:set>
                                      <p:cBhvr>
                                        <p:cTn id="156" dur="1" fill="hold">
                                          <p:stCondLst>
                                            <p:cond delay="0"/>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57" restart="whenNotActive" fill="hold" evtFilter="cancelBubble" nodeType="interactiveSeq">
                <p:stCondLst>
                  <p:cond evt="onClick" delay="0">
                    <p:tgtEl>
                      <p:spTgt spid="67"/>
                    </p:tgtEl>
                  </p:cond>
                </p:stCondLst>
                <p:endSync evt="end" delay="0">
                  <p:rtn val="all"/>
                </p:endSync>
                <p:childTnLst>
                  <p:par>
                    <p:cTn id="158" fill="hold">
                      <p:stCondLst>
                        <p:cond delay="0"/>
                      </p:stCondLst>
                      <p:childTnLst>
                        <p:par>
                          <p:cTn id="159" fill="hold">
                            <p:stCondLst>
                              <p:cond delay="0"/>
                            </p:stCondLst>
                            <p:childTnLst>
                              <p:par>
                                <p:cTn id="160" presetID="1" presetClass="exit" presetSubtype="0" fill="hold" nodeType="clickEffect">
                                  <p:stCondLst>
                                    <p:cond delay="0"/>
                                  </p:stCondLst>
                                  <p:childTnLst>
                                    <p:set>
                                      <p:cBhvr>
                                        <p:cTn id="161" dur="1" fill="hold">
                                          <p:stCondLst>
                                            <p:cond delay="0"/>
                                          </p:stCondLst>
                                        </p:cTn>
                                        <p:tgtEl>
                                          <p:spTgt spid="67"/>
                                        </p:tgtEl>
                                        <p:attrNameLst>
                                          <p:attrName>style.visibility</p:attrName>
                                        </p:attrNameLst>
                                      </p:cBhvr>
                                      <p:to>
                                        <p:strVal val="hidden"/>
                                      </p:to>
                                    </p:set>
                                  </p:childTnLst>
                                </p:cTn>
                              </p:par>
                              <p:par>
                                <p:cTn id="162" presetID="1" presetClass="exit" presetSubtype="0" fill="hold" grpId="0" nodeType="withEffect">
                                  <p:stCondLst>
                                    <p:cond delay="0"/>
                                  </p:stCondLst>
                                  <p:childTnLst>
                                    <p:set>
                                      <p:cBhvr>
                                        <p:cTn id="163" dur="1" fill="hold">
                                          <p:stCondLst>
                                            <p:cond delay="0"/>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64" restart="whenNotActive" fill="hold" evtFilter="cancelBubble" nodeType="interactiveSeq">
                <p:stCondLst>
                  <p:cond evt="onClick" delay="0">
                    <p:tgtEl>
                      <p:spTgt spid="81"/>
                    </p:tgtEl>
                  </p:cond>
                </p:stCondLst>
                <p:endSync evt="end" delay="0">
                  <p:rtn val="all"/>
                </p:endSync>
                <p:childTnLst>
                  <p:par>
                    <p:cTn id="165" fill="hold">
                      <p:stCondLst>
                        <p:cond delay="0"/>
                      </p:stCondLst>
                      <p:childTnLst>
                        <p:par>
                          <p:cTn id="166" fill="hold">
                            <p:stCondLst>
                              <p:cond delay="0"/>
                            </p:stCondLst>
                            <p:childTnLst>
                              <p:par>
                                <p:cTn id="167" presetID="1" presetClass="exit" presetSubtype="0" fill="hold" nodeType="clickEffect">
                                  <p:stCondLst>
                                    <p:cond delay="0"/>
                                  </p:stCondLst>
                                  <p:childTnLst>
                                    <p:set>
                                      <p:cBhvr>
                                        <p:cTn id="168" dur="1" fill="hold">
                                          <p:stCondLst>
                                            <p:cond delay="0"/>
                                          </p:stCondLst>
                                        </p:cTn>
                                        <p:tgtEl>
                                          <p:spTgt spid="81"/>
                                        </p:tgtEl>
                                        <p:attrNameLst>
                                          <p:attrName>style.visibility</p:attrName>
                                        </p:attrNameLst>
                                      </p:cBhvr>
                                      <p:to>
                                        <p:strVal val="hidden"/>
                                      </p:to>
                                    </p:set>
                                  </p:childTnLst>
                                </p:cTn>
                              </p:par>
                              <p:par>
                                <p:cTn id="169" presetID="1" presetClass="entr" presetSubtype="0" fill="hold" nodeType="withEffect">
                                  <p:stCondLst>
                                    <p:cond delay="0"/>
                                  </p:stCondLst>
                                  <p:childTnLst>
                                    <p:set>
                                      <p:cBhvr>
                                        <p:cTn id="170" dur="1" fill="hold">
                                          <p:stCondLst>
                                            <p:cond delay="0"/>
                                          </p:stCondLst>
                                        </p:cTn>
                                        <p:tgtEl>
                                          <p:spTgt spid="70"/>
                                        </p:tgtEl>
                                        <p:attrNameLst>
                                          <p:attrName>style.visibility</p:attrName>
                                        </p:attrNameLst>
                                      </p:cBhvr>
                                      <p:to>
                                        <p:strVal val="visible"/>
                                      </p:to>
                                    </p:set>
                                  </p:childTnLst>
                                </p:cTn>
                              </p:par>
                              <p:par>
                                <p:cTn id="171" presetID="32" presetClass="emph" presetSubtype="0" fill="hold" nodeType="withEffect">
                                  <p:stCondLst>
                                    <p:cond delay="0"/>
                                  </p:stCondLst>
                                  <p:childTnLst>
                                    <p:animRot by="120000">
                                      <p:cBhvr>
                                        <p:cTn id="172" dur="100" fill="hold">
                                          <p:stCondLst>
                                            <p:cond delay="0"/>
                                          </p:stCondLst>
                                        </p:cTn>
                                        <p:tgtEl>
                                          <p:spTgt spid="70"/>
                                        </p:tgtEl>
                                        <p:attrNameLst>
                                          <p:attrName>r</p:attrName>
                                        </p:attrNameLst>
                                      </p:cBhvr>
                                    </p:animRot>
                                    <p:animRot by="-240000">
                                      <p:cBhvr>
                                        <p:cTn id="173" dur="200" fill="hold">
                                          <p:stCondLst>
                                            <p:cond delay="200"/>
                                          </p:stCondLst>
                                        </p:cTn>
                                        <p:tgtEl>
                                          <p:spTgt spid="70"/>
                                        </p:tgtEl>
                                        <p:attrNameLst>
                                          <p:attrName>r</p:attrName>
                                        </p:attrNameLst>
                                      </p:cBhvr>
                                    </p:animRot>
                                    <p:animRot by="240000">
                                      <p:cBhvr>
                                        <p:cTn id="174" dur="200" fill="hold">
                                          <p:stCondLst>
                                            <p:cond delay="400"/>
                                          </p:stCondLst>
                                        </p:cTn>
                                        <p:tgtEl>
                                          <p:spTgt spid="70"/>
                                        </p:tgtEl>
                                        <p:attrNameLst>
                                          <p:attrName>r</p:attrName>
                                        </p:attrNameLst>
                                      </p:cBhvr>
                                    </p:animRot>
                                    <p:animRot by="-240000">
                                      <p:cBhvr>
                                        <p:cTn id="175" dur="200" fill="hold">
                                          <p:stCondLst>
                                            <p:cond delay="600"/>
                                          </p:stCondLst>
                                        </p:cTn>
                                        <p:tgtEl>
                                          <p:spTgt spid="70"/>
                                        </p:tgtEl>
                                        <p:attrNameLst>
                                          <p:attrName>r</p:attrName>
                                        </p:attrNameLst>
                                      </p:cBhvr>
                                    </p:animRot>
                                    <p:animRot by="120000">
                                      <p:cBhvr>
                                        <p:cTn id="176" dur="200" fill="hold">
                                          <p:stCondLst>
                                            <p:cond delay="800"/>
                                          </p:stCondLst>
                                        </p:cTn>
                                        <p:tgtEl>
                                          <p:spTgt spid="70"/>
                                        </p:tgtEl>
                                        <p:attrNameLst>
                                          <p:attrName>r</p:attrName>
                                        </p:attrNameLst>
                                      </p:cBhvr>
                                    </p:animRot>
                                  </p:childTnLst>
                                </p:cTn>
                              </p:par>
                              <p:par>
                                <p:cTn id="177" presetID="42" presetClass="path" presetSubtype="0" accel="50000" decel="50000" fill="hold" nodeType="withEffect">
                                  <p:stCondLst>
                                    <p:cond delay="0"/>
                                  </p:stCondLst>
                                  <p:childTnLst>
                                    <p:animMotion origin="layout" path="M 1.66667E-6 -2.96296E-6 L 0.00104 0.82732 " pathEditMode="relative" rAng="0" ptsTypes="AA">
                                      <p:cBhvr>
                                        <p:cTn id="178" dur="2000" fill="hold"/>
                                        <p:tgtEl>
                                          <p:spTgt spid="70"/>
                                        </p:tgtEl>
                                        <p:attrNameLst>
                                          <p:attrName>ppt_x</p:attrName>
                                          <p:attrName>ppt_y</p:attrName>
                                        </p:attrNameLst>
                                      </p:cBhvr>
                                      <p:rCtr x="52" y="41366"/>
                                    </p:animMotion>
                                  </p:childTnLst>
                                </p:cTn>
                              </p:par>
                              <p:par>
                                <p:cTn id="179" presetID="1" presetClass="exit" presetSubtype="0" fill="hold" grpId="0" nodeType="withEffect">
                                  <p:stCondLst>
                                    <p:cond delay="0"/>
                                  </p:stCondLst>
                                  <p:childTnLst>
                                    <p:set>
                                      <p:cBhvr>
                                        <p:cTn id="180" dur="1" fill="hold">
                                          <p:stCondLst>
                                            <p:cond delay="0"/>
                                          </p:stCondLst>
                                        </p:cTn>
                                        <p:tgtEl>
                                          <p:spTgt spid="115"/>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100000" numSld="23">
                <p:cTn id="181" repeatCount="indefinite" fill="hold" display="0">
                  <p:stCondLst>
                    <p:cond delay="indefinite"/>
                  </p:stCondLst>
                  <p:endCondLst>
                    <p:cond evt="onStopAudio" delay="0">
                      <p:tgtEl>
                        <p:sldTgt/>
                      </p:tgtEl>
                    </p:cond>
                  </p:endCondLst>
                </p:cTn>
                <p:tgtEl>
                  <p:spTgt spid="103"/>
                </p:tgtEl>
              </p:cMediaNode>
            </p:audio>
            <p:seq concurrent="1" nextAc="seek">
              <p:cTn id="182" restart="whenNotActive" fill="hold" evtFilter="cancelBubble" nodeType="interactiveSeq">
                <p:stCondLst>
                  <p:cond evt="onClick" delay="0">
                    <p:tgtEl>
                      <p:spTgt spid="33"/>
                    </p:tgtEl>
                  </p:cond>
                </p:stCondLst>
                <p:endSync evt="end" delay="0">
                  <p:rtn val="all"/>
                </p:endSync>
                <p:childTnLst>
                  <p:par>
                    <p:cTn id="183" fill="hold">
                      <p:stCondLst>
                        <p:cond delay="0"/>
                      </p:stCondLst>
                      <p:childTnLst>
                        <p:par>
                          <p:cTn id="184" fill="hold">
                            <p:stCondLst>
                              <p:cond delay="0"/>
                            </p:stCondLst>
                            <p:childTnLst>
                              <p:par>
                                <p:cTn id="185" presetID="1" presetClass="exit" presetSubtype="0" fill="hold" grpId="0" nodeType="clickEffect">
                                  <p:stCondLst>
                                    <p:cond delay="0"/>
                                  </p:stCondLst>
                                  <p:childTnLst>
                                    <p:set>
                                      <p:cBhvr>
                                        <p:cTn id="186" dur="1" fill="hold">
                                          <p:stCondLst>
                                            <p:cond delay="0"/>
                                          </p:stCondLst>
                                        </p:cTn>
                                        <p:tgtEl>
                                          <p:spTgt spid="33"/>
                                        </p:tgtEl>
                                        <p:attrNameLst>
                                          <p:attrName>style.visibility</p:attrName>
                                        </p:attrNameLst>
                                      </p:cBhvr>
                                      <p:to>
                                        <p:strVal val="hidden"/>
                                      </p:to>
                                    </p:set>
                                  </p:childTnLst>
                                </p:cTn>
                              </p:par>
                              <p:par>
                                <p:cTn id="187" presetID="32" presetClass="emph" presetSubtype="0" fill="hold" nodeType="withEffect">
                                  <p:stCondLst>
                                    <p:cond delay="0"/>
                                  </p:stCondLst>
                                  <p:childTnLst>
                                    <p:animRot by="120000">
                                      <p:cBhvr>
                                        <p:cTn id="188" dur="100" fill="hold">
                                          <p:stCondLst>
                                            <p:cond delay="0"/>
                                          </p:stCondLst>
                                        </p:cTn>
                                        <p:tgtEl>
                                          <p:spTgt spid="34"/>
                                        </p:tgtEl>
                                        <p:attrNameLst>
                                          <p:attrName>r</p:attrName>
                                        </p:attrNameLst>
                                      </p:cBhvr>
                                    </p:animRot>
                                    <p:animRot by="-240000">
                                      <p:cBhvr>
                                        <p:cTn id="189" dur="200" fill="hold">
                                          <p:stCondLst>
                                            <p:cond delay="200"/>
                                          </p:stCondLst>
                                        </p:cTn>
                                        <p:tgtEl>
                                          <p:spTgt spid="34"/>
                                        </p:tgtEl>
                                        <p:attrNameLst>
                                          <p:attrName>r</p:attrName>
                                        </p:attrNameLst>
                                      </p:cBhvr>
                                    </p:animRot>
                                    <p:animRot by="240000">
                                      <p:cBhvr>
                                        <p:cTn id="190" dur="200" fill="hold">
                                          <p:stCondLst>
                                            <p:cond delay="400"/>
                                          </p:stCondLst>
                                        </p:cTn>
                                        <p:tgtEl>
                                          <p:spTgt spid="34"/>
                                        </p:tgtEl>
                                        <p:attrNameLst>
                                          <p:attrName>r</p:attrName>
                                        </p:attrNameLst>
                                      </p:cBhvr>
                                    </p:animRot>
                                    <p:animRot by="-240000">
                                      <p:cBhvr>
                                        <p:cTn id="191" dur="200" fill="hold">
                                          <p:stCondLst>
                                            <p:cond delay="600"/>
                                          </p:stCondLst>
                                        </p:cTn>
                                        <p:tgtEl>
                                          <p:spTgt spid="34"/>
                                        </p:tgtEl>
                                        <p:attrNameLst>
                                          <p:attrName>r</p:attrName>
                                        </p:attrNameLst>
                                      </p:cBhvr>
                                    </p:animRot>
                                    <p:animRot by="120000">
                                      <p:cBhvr>
                                        <p:cTn id="192" dur="200" fill="hold">
                                          <p:stCondLst>
                                            <p:cond delay="800"/>
                                          </p:stCondLst>
                                        </p:cTn>
                                        <p:tgtEl>
                                          <p:spTgt spid="34"/>
                                        </p:tgtEl>
                                        <p:attrNameLst>
                                          <p:attrName>r</p:attrName>
                                        </p:attrNameLst>
                                      </p:cBhvr>
                                    </p:animRot>
                                  </p:childTnLst>
                                </p:cTn>
                              </p:par>
                            </p:childTnLst>
                          </p:cTn>
                        </p:par>
                      </p:childTnLst>
                    </p:cTn>
                  </p:par>
                  <p:par>
                    <p:cTn id="193" fill="hold">
                      <p:stCondLst>
                        <p:cond delay="indefinite"/>
                      </p:stCondLst>
                      <p:childTnLst>
                        <p:par>
                          <p:cTn id="194" fill="hold">
                            <p:stCondLst>
                              <p:cond delay="0"/>
                            </p:stCondLst>
                            <p:childTnLst>
                              <p:par>
                                <p:cTn id="195" presetID="42" presetClass="path" presetSubtype="0" accel="50000" decel="50000" fill="hold" nodeType="clickEffect">
                                  <p:stCondLst>
                                    <p:cond delay="0"/>
                                  </p:stCondLst>
                                  <p:childTnLst>
                                    <p:animMotion origin="layout" path="M 3.54167E-6 -7.40741E-7 L -0.00899 1.03472 " pathEditMode="relative" rAng="0" ptsTypes="AA">
                                      <p:cBhvr>
                                        <p:cTn id="196" dur="2000" fill="hold"/>
                                        <p:tgtEl>
                                          <p:spTgt spid="34"/>
                                        </p:tgtEl>
                                        <p:attrNameLst>
                                          <p:attrName>ppt_x</p:attrName>
                                          <p:attrName>ppt_y</p:attrName>
                                        </p:attrNameLst>
                                      </p:cBhvr>
                                      <p:rCtr x="-456" y="51736"/>
                                    </p:animMotion>
                                  </p:childTnLst>
                                </p:cTn>
                              </p:par>
                            </p:childTnLst>
                          </p:cTn>
                        </p:par>
                      </p:childTnLst>
                    </p:cTn>
                  </p:par>
                </p:childTnLst>
              </p:cTn>
              <p:nextCondLst>
                <p:cond evt="onClick" delay="0">
                  <p:tgtEl>
                    <p:spTgt spid="33"/>
                  </p:tgtEl>
                </p:cond>
              </p:nextCondLst>
            </p:seq>
            <p:seq concurrent="1" nextAc="seek">
              <p:cTn id="197" restart="whenNotActive" fill="hold" evtFilter="cancelBubble" nodeType="interactiveSeq">
                <p:stCondLst>
                  <p:cond evt="onClick" delay="0">
                    <p:tgtEl>
                      <p:spTgt spid="35"/>
                    </p:tgtEl>
                  </p:cond>
                </p:stCondLst>
                <p:endSync evt="end" delay="0">
                  <p:rtn val="all"/>
                </p:endSync>
                <p:childTnLst>
                  <p:par>
                    <p:cTn id="198" fill="hold">
                      <p:stCondLst>
                        <p:cond delay="0"/>
                      </p:stCondLst>
                      <p:childTnLst>
                        <p:par>
                          <p:cTn id="199" fill="hold">
                            <p:stCondLst>
                              <p:cond delay="0"/>
                            </p:stCondLst>
                            <p:childTnLst>
                              <p:par>
                                <p:cTn id="200" presetID="1" presetClass="exit" presetSubtype="0" fill="hold" grpId="0" nodeType="clickEffect">
                                  <p:stCondLst>
                                    <p:cond delay="0"/>
                                  </p:stCondLst>
                                  <p:childTnLst>
                                    <p:set>
                                      <p:cBhvr>
                                        <p:cTn id="201" dur="1" fill="hold">
                                          <p:stCondLst>
                                            <p:cond delay="0"/>
                                          </p:stCondLst>
                                        </p:cTn>
                                        <p:tgtEl>
                                          <p:spTgt spid="35"/>
                                        </p:tgtEl>
                                        <p:attrNameLst>
                                          <p:attrName>style.visibility</p:attrName>
                                        </p:attrNameLst>
                                      </p:cBhvr>
                                      <p:to>
                                        <p:strVal val="hidden"/>
                                      </p:to>
                                    </p:set>
                                  </p:childTnLst>
                                </p:cTn>
                              </p:par>
                              <p:par>
                                <p:cTn id="202" presetID="32" presetClass="emph" presetSubtype="0" repeatCount="indefinite" fill="hold" nodeType="withEffect">
                                  <p:stCondLst>
                                    <p:cond delay="0"/>
                                  </p:stCondLst>
                                  <p:childTnLst>
                                    <p:animRot by="120000">
                                      <p:cBhvr>
                                        <p:cTn id="203" dur="100" fill="hold">
                                          <p:stCondLst>
                                            <p:cond delay="0"/>
                                          </p:stCondLst>
                                        </p:cTn>
                                        <p:tgtEl>
                                          <p:spTgt spid="134"/>
                                        </p:tgtEl>
                                        <p:attrNameLst>
                                          <p:attrName>r</p:attrName>
                                        </p:attrNameLst>
                                      </p:cBhvr>
                                    </p:animRot>
                                    <p:animRot by="-240000">
                                      <p:cBhvr>
                                        <p:cTn id="204" dur="200" fill="hold">
                                          <p:stCondLst>
                                            <p:cond delay="200"/>
                                          </p:stCondLst>
                                        </p:cTn>
                                        <p:tgtEl>
                                          <p:spTgt spid="134"/>
                                        </p:tgtEl>
                                        <p:attrNameLst>
                                          <p:attrName>r</p:attrName>
                                        </p:attrNameLst>
                                      </p:cBhvr>
                                    </p:animRot>
                                    <p:animRot by="240000">
                                      <p:cBhvr>
                                        <p:cTn id="205" dur="200" fill="hold">
                                          <p:stCondLst>
                                            <p:cond delay="400"/>
                                          </p:stCondLst>
                                        </p:cTn>
                                        <p:tgtEl>
                                          <p:spTgt spid="134"/>
                                        </p:tgtEl>
                                        <p:attrNameLst>
                                          <p:attrName>r</p:attrName>
                                        </p:attrNameLst>
                                      </p:cBhvr>
                                    </p:animRot>
                                    <p:animRot by="-240000">
                                      <p:cBhvr>
                                        <p:cTn id="206" dur="200" fill="hold">
                                          <p:stCondLst>
                                            <p:cond delay="600"/>
                                          </p:stCondLst>
                                        </p:cTn>
                                        <p:tgtEl>
                                          <p:spTgt spid="134"/>
                                        </p:tgtEl>
                                        <p:attrNameLst>
                                          <p:attrName>r</p:attrName>
                                        </p:attrNameLst>
                                      </p:cBhvr>
                                    </p:animRot>
                                    <p:animRot by="120000">
                                      <p:cBhvr>
                                        <p:cTn id="207" dur="200" fill="hold">
                                          <p:stCondLst>
                                            <p:cond delay="800"/>
                                          </p:stCondLst>
                                        </p:cTn>
                                        <p:tgtEl>
                                          <p:spTgt spid="134"/>
                                        </p:tgtEl>
                                        <p:attrNameLst>
                                          <p:attrName>r</p:attrName>
                                        </p:attrNameLst>
                                      </p:cBhvr>
                                    </p:animRot>
                                  </p:childTnLst>
                                </p:cTn>
                              </p:par>
                              <p:par>
                                <p:cTn id="208" presetID="42" presetClass="path" presetSubtype="0" accel="50000" decel="50000" fill="hold" nodeType="withEffect">
                                  <p:stCondLst>
                                    <p:cond delay="0"/>
                                  </p:stCondLst>
                                  <p:childTnLst>
                                    <p:animMotion origin="layout" path="M -1.45833E-6 -1.85185E-6 L -0.00104 1.18611 " pathEditMode="relative" rAng="0" ptsTypes="AA">
                                      <p:cBhvr>
                                        <p:cTn id="209" dur="2000" fill="hold"/>
                                        <p:tgtEl>
                                          <p:spTgt spid="134"/>
                                        </p:tgtEl>
                                        <p:attrNameLst>
                                          <p:attrName>ppt_x</p:attrName>
                                          <p:attrName>ppt_y</p:attrName>
                                        </p:attrNameLst>
                                      </p:cBhvr>
                                      <p:rCtr x="-52" y="59306"/>
                                    </p:animMotion>
                                  </p:childTnLst>
                                </p:cTn>
                              </p:par>
                            </p:childTnLst>
                          </p:cTn>
                        </p:par>
                      </p:childTnLst>
                    </p:cTn>
                  </p:par>
                </p:childTnLst>
              </p:cTn>
              <p:nextCondLst>
                <p:cond evt="onClick" delay="0">
                  <p:tgtEl>
                    <p:spTgt spid="35"/>
                  </p:tgtEl>
                </p:cond>
              </p:nextCondLst>
            </p:seq>
          </p:childTnLst>
        </p:cTn>
      </p:par>
    </p:tnLst>
    <p:bldLst>
      <p:bldP spid="4" grpId="0" animBg="1"/>
      <p:bldP spid="96" grpId="0" animBg="1"/>
      <p:bldP spid="97" grpId="0" animBg="1"/>
      <p:bldP spid="98" grpId="0" animBg="1"/>
      <p:bldP spid="99" grpId="0" animBg="1"/>
      <p:bldP spid="100" grpId="0" animBg="1"/>
      <p:bldP spid="101" grpId="0" animBg="1"/>
      <p:bldP spid="115" grpId="0" animBg="1"/>
      <p:bldP spid="33" grpId="0" animBg="1"/>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ADMIN\Desktop\25287107_1503553876407376_365816523_na.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0"/>
            <a:ext cx="12192000" cy="750838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Untitlead (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6278" y="2971802"/>
            <a:ext cx="1699743"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2" y="658405"/>
            <a:ext cx="1741017" cy="17164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1" y="405351"/>
            <a:ext cx="6477000" cy="2109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3" y="2819405"/>
            <a:ext cx="6489700"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2" descr="C:\Users\ADMIN\Desktop\Untitled1 (2).png">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05802" y="5104255"/>
            <a:ext cx="1781175" cy="14854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46095" y="1097603"/>
            <a:ext cx="5037293" cy="838099"/>
          </a:xfrm>
          <a:prstGeom prst="rect">
            <a:avLst/>
          </a:prstGeom>
          <a:noFill/>
        </p:spPr>
        <p:txBody>
          <a:bodyPr wrap="square" lIns="98475" tIns="49237" rIns="98475" bIns="49237" rtlCol="0">
            <a:spAutoFit/>
          </a:bodyPr>
          <a:lstStyle/>
          <a:p>
            <a:r>
              <a:rPr lang="en-US" sz="2400" dirty="0" err="1">
                <a:latin typeface="Arial" panose="020B0604020202020204" pitchFamily="34" charset="0"/>
                <a:cs typeface="Arial" panose="020B0604020202020204" pitchFamily="34" charset="0"/>
              </a:rPr>
              <a:t>Vùng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Phòng</a:t>
            </a:r>
            <a:r>
              <a:rPr lang="en-US" sz="2400" dirty="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giáp</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với</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vùng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biển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của</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quốc</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gia</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nào</a:t>
            </a:r>
            <a:r>
              <a:rPr lang="en-US" sz="2400" dirty="0" smtClean="0">
                <a:latin typeface="Arial" panose="020B0604020202020204" pitchFamily="34" charset="0"/>
                <a:cs typeface="Arial" panose="020B0604020202020204" pitchFamily="34" charset="0"/>
              </a:rPr>
              <a:t> ? </a:t>
            </a:r>
            <a:endParaRPr lang="x-none"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208085" y="3414732"/>
            <a:ext cx="5575303" cy="758078"/>
          </a:xfrm>
          <a:prstGeom prst="rect">
            <a:avLst/>
          </a:prstGeom>
          <a:noFill/>
        </p:spPr>
        <p:txBody>
          <a:bodyPr wrap="square" lIns="98475" tIns="49237" rIns="98475" bIns="49237" rtlCol="0">
            <a:spAutoFit/>
          </a:bodyPr>
          <a:lstStyle/>
          <a:p>
            <a:pPr algn="ctr"/>
            <a:r>
              <a:rPr lang="en-US" sz="4280" dirty="0" err="1" smtClean="0">
                <a:solidFill>
                  <a:srgbClr val="0000FF"/>
                </a:solidFill>
                <a:latin typeface="Arial" panose="020B0604020202020204" pitchFamily="34" charset="0"/>
                <a:cs typeface="Arial" panose="020B0604020202020204" pitchFamily="34" charset="0"/>
              </a:rPr>
              <a:t>Trung</a:t>
            </a:r>
            <a:r>
              <a:rPr lang="en-US" sz="4280" dirty="0" smtClean="0">
                <a:solidFill>
                  <a:srgbClr val="0000FF"/>
                </a:solidFill>
                <a:latin typeface="Arial" panose="020B0604020202020204" pitchFamily="34" charset="0"/>
                <a:cs typeface="Arial" panose="020B0604020202020204" pitchFamily="34" charset="0"/>
              </a:rPr>
              <a:t> </a:t>
            </a:r>
            <a:r>
              <a:rPr lang="en-US" sz="4280" dirty="0" err="1" smtClean="0">
                <a:solidFill>
                  <a:srgbClr val="0000FF"/>
                </a:solidFill>
                <a:latin typeface="Arial" panose="020B0604020202020204" pitchFamily="34" charset="0"/>
                <a:cs typeface="Arial" panose="020B0604020202020204" pitchFamily="34" charset="0"/>
              </a:rPr>
              <a:t>Quốc</a:t>
            </a:r>
            <a:endParaRPr lang="en-US" sz="428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39557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27"/>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ADMIN\Desktop\25287107_1503553876407376_365816523_na.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0"/>
            <a:ext cx="12192000" cy="731237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Untitlead (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278" y="2971802"/>
            <a:ext cx="1699743"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2" y="658405"/>
            <a:ext cx="1741017" cy="17164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1" y="405351"/>
            <a:ext cx="6477000" cy="2109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3" y="2819405"/>
            <a:ext cx="6489700"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13539" y="1097603"/>
            <a:ext cx="4898770" cy="838099"/>
          </a:xfrm>
          <a:prstGeom prst="rect">
            <a:avLst/>
          </a:prstGeom>
          <a:noFill/>
        </p:spPr>
        <p:txBody>
          <a:bodyPr wrap="square" lIns="98475" tIns="49237" rIns="98475" bIns="49237" rtlCol="0">
            <a:spAutoFit/>
          </a:bodyPr>
          <a:lstStyle/>
          <a:p>
            <a:r>
              <a:rPr lang="vi-VN" sz="2400" dirty="0">
                <a:solidFill>
                  <a:srgbClr val="333333"/>
                </a:solidFill>
                <a:cs typeface="Arial" panose="020B0604020202020204" pitchFamily="34" charset="0"/>
              </a:rPr>
              <a:t>Vùng biển Hải Phòng có diện tích khoảng</a:t>
            </a:r>
            <a:r>
              <a:rPr lang="en-US" sz="2400" dirty="0">
                <a:solidFill>
                  <a:srgbClr val="333333"/>
                </a:solidFill>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bao</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nhiêu</a:t>
            </a:r>
            <a:r>
              <a:rPr lang="en-US" sz="2400" dirty="0">
                <a:solidFill>
                  <a:srgbClr val="333333"/>
                </a:solidFill>
                <a:latin typeface="Arial" panose="020B0604020202020204" pitchFamily="34" charset="0"/>
                <a:cs typeface="Arial" panose="020B0604020202020204" pitchFamily="34" charset="0"/>
              </a:rPr>
              <a:t> km2 ?</a:t>
            </a:r>
            <a:endParaRPr lang="x-none" sz="2400" dirty="0">
              <a:solidFill>
                <a:srgbClr val="333333"/>
              </a:solidFill>
              <a:latin typeface="Arial" panose="020B0604020202020204" pitchFamily="34" charset="0"/>
              <a:cs typeface="Arial" panose="020B0604020202020204" pitchFamily="34" charset="0"/>
            </a:endParaRPr>
          </a:p>
        </p:txBody>
      </p:sp>
      <p:sp>
        <p:nvSpPr>
          <p:cNvPr id="9" name="TextBox 8"/>
          <p:cNvSpPr txBox="1"/>
          <p:nvPr/>
        </p:nvSpPr>
        <p:spPr>
          <a:xfrm>
            <a:off x="4322503" y="3357522"/>
            <a:ext cx="5280843" cy="758078"/>
          </a:xfrm>
          <a:prstGeom prst="rect">
            <a:avLst/>
          </a:prstGeom>
          <a:noFill/>
        </p:spPr>
        <p:txBody>
          <a:bodyPr wrap="square" lIns="98475" tIns="49237" rIns="98475" bIns="49237" rtlCol="0">
            <a:spAutoFit/>
          </a:bodyPr>
          <a:lstStyle/>
          <a:p>
            <a:pPr algn="ctr"/>
            <a:r>
              <a:rPr lang="en-US" sz="4280" dirty="0" err="1" smtClean="0">
                <a:solidFill>
                  <a:srgbClr val="0000FF"/>
                </a:solidFill>
                <a:latin typeface="Arial" panose="020B0604020202020204" pitchFamily="34" charset="0"/>
                <a:cs typeface="Arial" panose="020B0604020202020204" pitchFamily="34" charset="0"/>
              </a:rPr>
              <a:t>Khoảng</a:t>
            </a:r>
            <a:r>
              <a:rPr lang="en-US" sz="4280" dirty="0" smtClean="0">
                <a:solidFill>
                  <a:srgbClr val="0000FF"/>
                </a:solidFill>
                <a:latin typeface="Arial" panose="020B0604020202020204" pitchFamily="34" charset="0"/>
                <a:cs typeface="Arial" panose="020B0604020202020204" pitchFamily="34" charset="0"/>
              </a:rPr>
              <a:t> 4000 km</a:t>
            </a:r>
            <a:r>
              <a:rPr lang="en-US" sz="4280" baseline="30000" dirty="0" smtClean="0">
                <a:solidFill>
                  <a:srgbClr val="0000FF"/>
                </a:solidFill>
                <a:latin typeface="Arial" panose="020B0604020202020204" pitchFamily="34" charset="0"/>
                <a:cs typeface="Arial" panose="020B0604020202020204" pitchFamily="34" charset="0"/>
              </a:rPr>
              <a:t>2</a:t>
            </a:r>
            <a:endParaRPr lang="en-US" sz="4280" dirty="0">
              <a:solidFill>
                <a:srgbClr val="0000FF"/>
              </a:solidFill>
              <a:latin typeface="Arial" panose="020B0604020202020204" pitchFamily="34" charset="0"/>
              <a:cs typeface="Arial" panose="020B0604020202020204" pitchFamily="34" charset="0"/>
            </a:endParaRPr>
          </a:p>
        </p:txBody>
      </p:sp>
      <p:pic>
        <p:nvPicPr>
          <p:cNvPr id="11" name="Picture 2" descr="C:\Users\ADMIN\Desktop\Untitled1 (2).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5802" y="5104255"/>
            <a:ext cx="1781175" cy="148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3265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27"/>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3000"/>
          </a:stretch>
        </a:blipFill>
        <a:effectLst/>
      </p:bgPr>
    </p:bg>
    <p:spTree>
      <p:nvGrpSpPr>
        <p:cNvPr id="1" name=""/>
        <p:cNvGrpSpPr/>
        <p:nvPr/>
      </p:nvGrpSpPr>
      <p:grpSpPr>
        <a:xfrm>
          <a:off x="0" y="0"/>
          <a:ext cx="0" cy="0"/>
          <a:chOff x="0" y="0"/>
          <a:chExt cx="0" cy="0"/>
        </a:xfrm>
      </p:grpSpPr>
      <p:sp>
        <p:nvSpPr>
          <p:cNvPr id="7" name="Hình ngũ giác 6">
            <a:extLst>
              <a:ext uri="{FF2B5EF4-FFF2-40B4-BE49-F238E27FC236}">
                <a16:creationId xmlns="" xmlns:a16="http://schemas.microsoft.com/office/drawing/2014/main" id="{413746A3-D3CB-4EFD-8A9D-69C34AED8A70}"/>
              </a:ext>
            </a:extLst>
          </p:cNvPr>
          <p:cNvSpPr/>
          <p:nvPr/>
        </p:nvSpPr>
        <p:spPr>
          <a:xfrm>
            <a:off x="55984" y="3741576"/>
            <a:ext cx="2211355" cy="1950097"/>
          </a:xfrm>
          <a:prstGeom prst="pentagon">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Hình thoi 7">
            <a:extLst>
              <a:ext uri="{FF2B5EF4-FFF2-40B4-BE49-F238E27FC236}">
                <a16:creationId xmlns="" xmlns:a16="http://schemas.microsoft.com/office/drawing/2014/main" id="{1BB13805-2DEF-4FAD-ADC8-D31BE76ABBBD}"/>
              </a:ext>
            </a:extLst>
          </p:cNvPr>
          <p:cNvSpPr/>
          <p:nvPr/>
        </p:nvSpPr>
        <p:spPr>
          <a:xfrm>
            <a:off x="2416629" y="3741576"/>
            <a:ext cx="2090057" cy="1950097"/>
          </a:xfrm>
          <a:prstGeom prst="diamond">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Lưu đồ: Thẻ 8">
            <a:extLst>
              <a:ext uri="{FF2B5EF4-FFF2-40B4-BE49-F238E27FC236}">
                <a16:creationId xmlns="" xmlns:a16="http://schemas.microsoft.com/office/drawing/2014/main" id="{5956C22B-9900-4BFD-BA72-C325B448913F}"/>
              </a:ext>
            </a:extLst>
          </p:cNvPr>
          <p:cNvSpPr/>
          <p:nvPr/>
        </p:nvSpPr>
        <p:spPr>
          <a:xfrm>
            <a:off x="4805265" y="3741576"/>
            <a:ext cx="2090057" cy="1950097"/>
          </a:xfrm>
          <a:prstGeom prst="flowChartPunchedCard">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9"/>
          <p:cNvSpPr/>
          <p:nvPr/>
        </p:nvSpPr>
        <p:spPr>
          <a:xfrm>
            <a:off x="509468" y="1455535"/>
            <a:ext cx="5379999" cy="1107996"/>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91440" tIns="45720" rIns="91440" bIns="45720">
            <a:spAutoFit/>
            <a:sp3d extrusionH="57150" prstMaterial="softEdge">
              <a:bevelT w="25400" h="38100"/>
            </a:sp3d>
          </a:bodyPr>
          <a:lstStyle/>
          <a:p>
            <a:pPr algn="ctr"/>
            <a:r>
              <a:rPr lang="en-US" sz="6600" b="1" cap="none" spc="0" dirty="0" smtClean="0">
                <a:ln/>
                <a:solidFill>
                  <a:srgbClr val="0B0044"/>
                </a:solidFill>
                <a:effectLst/>
                <a:latin typeface="Tahoma" panose="020B0604030504040204" pitchFamily="34" charset="0"/>
                <a:cs typeface="Tahoma" panose="020B0604030504040204" pitchFamily="34" charset="0"/>
              </a:rPr>
              <a:t>KHỞI ĐỘNG</a:t>
            </a:r>
            <a:endParaRPr lang="en-US" sz="6600" b="1" cap="none" spc="0" dirty="0">
              <a:ln/>
              <a:solidFill>
                <a:srgbClr val="0B0044"/>
              </a:solidFill>
              <a:effectLst/>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93417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by="(-#ppt_w*2)" calcmode="lin" valueType="num">
                                      <p:cBhvr rctx="PPT">
                                        <p:cTn id="7" dur="500" autoRev="1" fill="hold">
                                          <p:stCondLst>
                                            <p:cond delay="0"/>
                                          </p:stCondLst>
                                        </p:cTn>
                                        <p:tgtEl>
                                          <p:spTgt spid="10"/>
                                        </p:tgtEl>
                                        <p:attrNameLst>
                                          <p:attrName>ppt_w</p:attrName>
                                        </p:attrNameLst>
                                      </p:cBhvr>
                                    </p:anim>
                                    <p:anim by="(#ppt_w*0.50)" calcmode="lin" valueType="num">
                                      <p:cBhvr>
                                        <p:cTn id="8" dur="500" decel="50000" autoRev="1" fill="hold">
                                          <p:stCondLst>
                                            <p:cond delay="0"/>
                                          </p:stCondLst>
                                        </p:cTn>
                                        <p:tgtEl>
                                          <p:spTgt spid="10"/>
                                        </p:tgtEl>
                                        <p:attrNameLst>
                                          <p:attrName>ppt_x</p:attrName>
                                        </p:attrNameLst>
                                      </p:cBhvr>
                                    </p:anim>
                                    <p:anim from="(-#ppt_h/2)" to="(#ppt_y)" calcmode="lin" valueType="num">
                                      <p:cBhvr>
                                        <p:cTn id="9" dur="1000" fill="hold">
                                          <p:stCondLst>
                                            <p:cond delay="0"/>
                                          </p:stCondLst>
                                        </p:cTn>
                                        <p:tgtEl>
                                          <p:spTgt spid="10"/>
                                        </p:tgtEl>
                                        <p:attrNameLst>
                                          <p:attrName>ppt_y</p:attrName>
                                        </p:attrNameLst>
                                      </p:cBhvr>
                                    </p:anim>
                                    <p:animRot by="21600000">
                                      <p:cBhvr>
                                        <p:cTn id="10" dur="1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ADMIN\Desktop\25287107_1503553876407376_365816523_na.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0"/>
            <a:ext cx="12192000" cy="731237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Untitlead (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6278" y="2971802"/>
            <a:ext cx="1699743"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2" y="658405"/>
            <a:ext cx="1741017" cy="17164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1" y="405351"/>
            <a:ext cx="6477000" cy="2109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3" y="2819405"/>
            <a:ext cx="6489700"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89000" y="912937"/>
            <a:ext cx="5324475" cy="1392097"/>
          </a:xfrm>
          <a:prstGeom prst="rect">
            <a:avLst/>
          </a:prstGeom>
          <a:noFill/>
        </p:spPr>
        <p:txBody>
          <a:bodyPr wrap="square" lIns="98475" tIns="49237" rIns="98475" bIns="49237" rtlCol="0">
            <a:spAutoFit/>
          </a:bodyPr>
          <a:lstStyle/>
          <a:p>
            <a:r>
              <a:rPr lang="vi-VN" sz="2800" dirty="0">
                <a:solidFill>
                  <a:srgbClr val="333333"/>
                </a:solidFill>
                <a:cs typeface="Arial" panose="020B0604020202020204" pitchFamily="34" charset="0"/>
              </a:rPr>
              <a:t>Hải Phòng có</a:t>
            </a:r>
            <a:r>
              <a:rPr lang="en-US" sz="2800" dirty="0">
                <a:solidFill>
                  <a:srgbClr val="333333"/>
                </a:solidFill>
                <a:cs typeface="Arial" panose="020B0604020202020204" pitchFamily="34" charset="0"/>
              </a:rPr>
              <a:t> </a:t>
            </a:r>
            <a:r>
              <a:rPr lang="en-US" sz="2800" dirty="0" err="1" smtClean="0">
                <a:solidFill>
                  <a:srgbClr val="333333"/>
                </a:solidFill>
                <a:cs typeface="Arial" panose="020B0604020202020204" pitchFamily="34" charset="0"/>
              </a:rPr>
              <a:t>bao</a:t>
            </a:r>
            <a:r>
              <a:rPr lang="en-US" sz="2800" dirty="0" smtClean="0">
                <a:solidFill>
                  <a:srgbClr val="333333"/>
                </a:solidFill>
                <a:cs typeface="Arial" panose="020B0604020202020204" pitchFamily="34" charset="0"/>
              </a:rPr>
              <a:t> </a:t>
            </a:r>
            <a:r>
              <a:rPr lang="en-US" sz="2800" dirty="0" err="1" smtClean="0">
                <a:solidFill>
                  <a:srgbClr val="333333"/>
                </a:solidFill>
                <a:cs typeface="Arial" panose="020B0604020202020204" pitchFamily="34" charset="0"/>
              </a:rPr>
              <a:t>nhiêu</a:t>
            </a:r>
            <a:r>
              <a:rPr lang="en-US" sz="2800" dirty="0" smtClean="0">
                <a:solidFill>
                  <a:srgbClr val="333333"/>
                </a:solidFill>
                <a:cs typeface="Arial" panose="020B0604020202020204" pitchFamily="34" charset="0"/>
              </a:rPr>
              <a:t> </a:t>
            </a:r>
            <a:r>
              <a:rPr lang="vi-VN" sz="2800" dirty="0" smtClean="0">
                <a:solidFill>
                  <a:srgbClr val="333333"/>
                </a:solidFill>
                <a:cs typeface="Arial" panose="020B0604020202020204" pitchFamily="34" charset="0"/>
              </a:rPr>
              <a:t>quận</a:t>
            </a:r>
            <a:r>
              <a:rPr lang="en-US" sz="2800" dirty="0" smtClean="0">
                <a:solidFill>
                  <a:srgbClr val="333333"/>
                </a:solidFill>
                <a:cs typeface="Arial" panose="020B0604020202020204" pitchFamily="34" charset="0"/>
              </a:rPr>
              <a:t> </a:t>
            </a:r>
            <a:r>
              <a:rPr lang="vi-VN" sz="2800" dirty="0" smtClean="0">
                <a:solidFill>
                  <a:srgbClr val="333333"/>
                </a:solidFill>
                <a:cs typeface="Arial" panose="020B0604020202020204" pitchFamily="34" charset="0"/>
              </a:rPr>
              <a:t>/</a:t>
            </a:r>
            <a:r>
              <a:rPr lang="en-US" sz="2800" dirty="0" smtClean="0">
                <a:solidFill>
                  <a:srgbClr val="333333"/>
                </a:solidFill>
                <a:cs typeface="Arial" panose="020B0604020202020204" pitchFamily="34" charset="0"/>
              </a:rPr>
              <a:t> </a:t>
            </a:r>
            <a:r>
              <a:rPr lang="vi-VN" sz="2800" dirty="0" smtClean="0">
                <a:solidFill>
                  <a:srgbClr val="333333"/>
                </a:solidFill>
                <a:cs typeface="Arial" panose="020B0604020202020204" pitchFamily="34" charset="0"/>
              </a:rPr>
              <a:t>huyện </a:t>
            </a:r>
            <a:r>
              <a:rPr lang="vi-VN" sz="2800" dirty="0">
                <a:solidFill>
                  <a:srgbClr val="333333"/>
                </a:solidFill>
                <a:cs typeface="Arial" panose="020B0604020202020204" pitchFamily="34" charset="0"/>
              </a:rPr>
              <a:t>tiếp giáp với biển </a:t>
            </a:r>
            <a:endParaRPr lang="en-US" sz="2800" dirty="0" smtClean="0">
              <a:solidFill>
                <a:srgbClr val="333333"/>
              </a:solidFill>
              <a:cs typeface="Arial" panose="020B0604020202020204" pitchFamily="34" charset="0"/>
            </a:endParaRPr>
          </a:p>
          <a:p>
            <a:pPr algn="ctr"/>
            <a:r>
              <a:rPr lang="en-US" sz="2800" dirty="0" smtClean="0">
                <a:solidFill>
                  <a:srgbClr val="333333"/>
                </a:solidFill>
                <a:cs typeface="Arial" panose="020B0604020202020204" pitchFamily="34" charset="0"/>
              </a:rPr>
              <a:t>( </a:t>
            </a:r>
            <a:r>
              <a:rPr lang="en-US" sz="2800" dirty="0" err="1">
                <a:solidFill>
                  <a:srgbClr val="333333"/>
                </a:solidFill>
                <a:cs typeface="Arial" panose="020B0604020202020204" pitchFamily="34" charset="0"/>
              </a:rPr>
              <a:t>tính</a:t>
            </a:r>
            <a:r>
              <a:rPr lang="en-US" sz="2800" dirty="0">
                <a:solidFill>
                  <a:srgbClr val="333333"/>
                </a:solidFill>
                <a:cs typeface="Arial" panose="020B0604020202020204" pitchFamily="34" charset="0"/>
              </a:rPr>
              <a:t> </a:t>
            </a:r>
            <a:r>
              <a:rPr lang="en-US" sz="2800" dirty="0" err="1">
                <a:solidFill>
                  <a:srgbClr val="333333"/>
                </a:solidFill>
                <a:cs typeface="Arial" panose="020B0604020202020204" pitchFamily="34" charset="0"/>
              </a:rPr>
              <a:t>cả</a:t>
            </a:r>
            <a:r>
              <a:rPr lang="en-US" sz="2800" dirty="0">
                <a:solidFill>
                  <a:srgbClr val="333333"/>
                </a:solidFill>
                <a:cs typeface="Arial" panose="020B0604020202020204" pitchFamily="34" charset="0"/>
              </a:rPr>
              <a:t> </a:t>
            </a:r>
            <a:r>
              <a:rPr lang="en-US" sz="2800" dirty="0" err="1">
                <a:solidFill>
                  <a:srgbClr val="333333"/>
                </a:solidFill>
                <a:cs typeface="Arial" panose="020B0604020202020204" pitchFamily="34" charset="0"/>
              </a:rPr>
              <a:t>các</a:t>
            </a:r>
            <a:r>
              <a:rPr lang="en-US" sz="2800" dirty="0">
                <a:solidFill>
                  <a:srgbClr val="333333"/>
                </a:solidFill>
                <a:cs typeface="Arial" panose="020B0604020202020204" pitchFamily="34" charset="0"/>
              </a:rPr>
              <a:t> </a:t>
            </a:r>
            <a:r>
              <a:rPr lang="en-US" sz="2800" dirty="0" err="1">
                <a:solidFill>
                  <a:srgbClr val="333333"/>
                </a:solidFill>
                <a:cs typeface="Arial" panose="020B0604020202020204" pitchFamily="34" charset="0"/>
              </a:rPr>
              <a:t>đảo</a:t>
            </a:r>
            <a:r>
              <a:rPr lang="en-US" sz="2800" dirty="0" smtClean="0">
                <a:solidFill>
                  <a:srgbClr val="333333"/>
                </a:solidFill>
                <a:cs typeface="Arial" panose="020B0604020202020204" pitchFamily="34" charset="0"/>
              </a:rPr>
              <a:t>)?</a:t>
            </a:r>
            <a:endParaRPr lang="x-none" sz="2800" dirty="0">
              <a:solidFill>
                <a:srgbClr val="333333"/>
              </a:solidFill>
              <a:cs typeface="Arial" panose="020B0604020202020204" pitchFamily="34" charset="0"/>
            </a:endParaRPr>
          </a:p>
        </p:txBody>
      </p:sp>
      <p:sp>
        <p:nvSpPr>
          <p:cNvPr id="9" name="TextBox 8"/>
          <p:cNvSpPr txBox="1"/>
          <p:nvPr/>
        </p:nvSpPr>
        <p:spPr>
          <a:xfrm>
            <a:off x="4150875" y="3414732"/>
            <a:ext cx="5562600" cy="758078"/>
          </a:xfrm>
          <a:prstGeom prst="rect">
            <a:avLst/>
          </a:prstGeom>
          <a:noFill/>
        </p:spPr>
        <p:txBody>
          <a:bodyPr wrap="square" lIns="98475" tIns="49237" rIns="98475" bIns="49237" rtlCol="0">
            <a:spAutoFit/>
          </a:bodyPr>
          <a:lstStyle/>
          <a:p>
            <a:pPr algn="ctr"/>
            <a:r>
              <a:rPr lang="en-US" sz="4280" dirty="0" smtClean="0">
                <a:solidFill>
                  <a:srgbClr val="0000FF"/>
                </a:solidFill>
                <a:latin typeface="Arial" panose="020B0604020202020204" pitchFamily="34" charset="0"/>
                <a:cs typeface="Arial" panose="020B0604020202020204" pitchFamily="34" charset="0"/>
              </a:rPr>
              <a:t>8</a:t>
            </a:r>
            <a:endParaRPr lang="en-US" sz="4280" dirty="0">
              <a:solidFill>
                <a:srgbClr val="0000FF"/>
              </a:solidFill>
              <a:latin typeface="Arial" panose="020B0604020202020204" pitchFamily="34" charset="0"/>
              <a:cs typeface="Arial" panose="020B0604020202020204" pitchFamily="34" charset="0"/>
            </a:endParaRPr>
          </a:p>
        </p:txBody>
      </p:sp>
      <p:pic>
        <p:nvPicPr>
          <p:cNvPr id="11" name="Picture 2" descr="C:\Users\ADMIN\Desktop\Untitled1 (2).png">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05802" y="5104255"/>
            <a:ext cx="1781175" cy="148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53932"/>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1027"/>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ADMIN\Desktop\25287107_1503553876407376_365816523_na.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0"/>
            <a:ext cx="12192000" cy="731237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Untitlead (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278" y="2971802"/>
            <a:ext cx="1699743"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2" y="658405"/>
            <a:ext cx="1741017" cy="17164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1" y="405351"/>
            <a:ext cx="6477000" cy="2109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3" y="2819405"/>
            <a:ext cx="6489700"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2" descr="C:\Users\ADMIN\Desktop\Untitled1 (2).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5802" y="5104255"/>
            <a:ext cx="1781175" cy="14854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0" y="838205"/>
            <a:ext cx="4800600" cy="1084321"/>
          </a:xfrm>
          <a:prstGeom prst="rect">
            <a:avLst/>
          </a:prstGeom>
          <a:noFill/>
        </p:spPr>
        <p:txBody>
          <a:bodyPr wrap="square" lIns="98475" tIns="49237" rIns="98475" bIns="49237" rtlCol="0">
            <a:spAutoFit/>
          </a:bodyPr>
          <a:lstStyle/>
          <a:p>
            <a:r>
              <a:rPr lang="en-US" sz="3200" dirty="0" err="1"/>
              <a:t>Bờ</a:t>
            </a:r>
            <a:r>
              <a:rPr lang="en-US" sz="3200" dirty="0"/>
              <a:t> </a:t>
            </a:r>
            <a:r>
              <a:rPr lang="en-US" sz="3200" dirty="0" err="1"/>
              <a:t>biển</a:t>
            </a:r>
            <a:r>
              <a:rPr lang="en-US" sz="3200" dirty="0"/>
              <a:t> </a:t>
            </a:r>
            <a:r>
              <a:rPr lang="en-US" sz="3200" dirty="0" err="1"/>
              <a:t>Hải</a:t>
            </a:r>
            <a:r>
              <a:rPr lang="en-US" sz="3200" dirty="0"/>
              <a:t> </a:t>
            </a:r>
            <a:r>
              <a:rPr lang="en-US" sz="3200" dirty="0" err="1"/>
              <a:t>Phòng</a:t>
            </a:r>
            <a:r>
              <a:rPr lang="en-US" sz="3200" dirty="0"/>
              <a:t> </a:t>
            </a:r>
            <a:r>
              <a:rPr lang="en-US" sz="3200" dirty="0" err="1"/>
              <a:t>dài</a:t>
            </a:r>
            <a:r>
              <a:rPr lang="en-US" sz="3200" dirty="0"/>
              <a:t> </a:t>
            </a:r>
            <a:r>
              <a:rPr lang="en-US" sz="3200" dirty="0" err="1" smtClean="0"/>
              <a:t>bao</a:t>
            </a:r>
            <a:r>
              <a:rPr lang="en-US" sz="3200" dirty="0" smtClean="0"/>
              <a:t> </a:t>
            </a:r>
            <a:r>
              <a:rPr lang="en-US" sz="3200" dirty="0" err="1" smtClean="0"/>
              <a:t>nhiêu</a:t>
            </a:r>
            <a:r>
              <a:rPr lang="en-US" sz="3200" dirty="0" smtClean="0"/>
              <a:t> km ?</a:t>
            </a:r>
            <a:endParaRPr lang="x-none" sz="2933" dirty="0"/>
          </a:p>
        </p:txBody>
      </p:sp>
      <p:sp>
        <p:nvSpPr>
          <p:cNvPr id="9" name="TextBox 8"/>
          <p:cNvSpPr txBox="1"/>
          <p:nvPr/>
        </p:nvSpPr>
        <p:spPr>
          <a:xfrm>
            <a:off x="4648201" y="3483114"/>
            <a:ext cx="4800600" cy="654075"/>
          </a:xfrm>
          <a:prstGeom prst="rect">
            <a:avLst/>
          </a:prstGeom>
          <a:noFill/>
        </p:spPr>
        <p:txBody>
          <a:bodyPr wrap="square" lIns="98475" tIns="49237" rIns="98475" bIns="49237" rtlCol="0">
            <a:spAutoFit/>
          </a:bodyPr>
          <a:lstStyle/>
          <a:p>
            <a:pPr algn="ctr"/>
            <a:r>
              <a:rPr lang="en-US" sz="3604" dirty="0" smtClean="0">
                <a:solidFill>
                  <a:srgbClr val="0000FF"/>
                </a:solidFill>
                <a:latin typeface="Arial" panose="020B0604020202020204" pitchFamily="34" charset="0"/>
                <a:cs typeface="Arial" panose="020B0604020202020204" pitchFamily="34" charset="0"/>
              </a:rPr>
              <a:t>125 km</a:t>
            </a:r>
            <a:endParaRPr lang="en-US" sz="3604"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27696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27"/>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ADMIN\Desktop\25287107_1503553876407376_365816523_na.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0"/>
            <a:ext cx="12192000" cy="731237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Untitlead (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278" y="2971802"/>
            <a:ext cx="1699743"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2" y="658405"/>
            <a:ext cx="1741017" cy="17164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1" y="405351"/>
            <a:ext cx="6477000" cy="2109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3" y="2819405"/>
            <a:ext cx="6489700"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61361" y="794608"/>
            <a:ext cx="4574280" cy="1330735"/>
          </a:xfrm>
          <a:prstGeom prst="rect">
            <a:avLst/>
          </a:prstGeom>
          <a:noFill/>
        </p:spPr>
        <p:txBody>
          <a:bodyPr wrap="square" lIns="98475" tIns="49237" rIns="98475" bIns="49237" rtlCol="0">
            <a:spAutoFit/>
          </a:bodyPr>
          <a:lstStyle/>
          <a:p>
            <a:pPr algn="ctr"/>
            <a:r>
              <a:rPr lang="en-US" sz="2667" dirty="0" err="1" smtClean="0"/>
              <a:t>Hiện</a:t>
            </a:r>
            <a:r>
              <a:rPr lang="en-US" sz="2667" dirty="0" smtClean="0"/>
              <a:t> </a:t>
            </a:r>
            <a:r>
              <a:rPr lang="en-US" sz="2667" dirty="0" err="1" smtClean="0"/>
              <a:t>tượng</a:t>
            </a:r>
            <a:r>
              <a:rPr lang="en-US" sz="2667" dirty="0" smtClean="0"/>
              <a:t> </a:t>
            </a:r>
            <a:r>
              <a:rPr lang="en-US" sz="2667" dirty="0" err="1" smtClean="0"/>
              <a:t>nước</a:t>
            </a:r>
            <a:r>
              <a:rPr lang="en-US" sz="2667" dirty="0" smtClean="0"/>
              <a:t> </a:t>
            </a:r>
            <a:r>
              <a:rPr lang="en-US" sz="2667" dirty="0" err="1" smtClean="0"/>
              <a:t>biển</a:t>
            </a:r>
            <a:r>
              <a:rPr lang="en-US" sz="2667" dirty="0" smtClean="0"/>
              <a:t> </a:t>
            </a:r>
            <a:r>
              <a:rPr lang="en-US" sz="2667" dirty="0" err="1" smtClean="0"/>
              <a:t>lên</a:t>
            </a:r>
            <a:r>
              <a:rPr lang="en-US" sz="2667" dirty="0" smtClean="0"/>
              <a:t> </a:t>
            </a:r>
            <a:r>
              <a:rPr lang="en-US" sz="2667" dirty="0" err="1" smtClean="0"/>
              <a:t>xuống</a:t>
            </a:r>
            <a:r>
              <a:rPr lang="en-US" sz="2667" dirty="0" smtClean="0"/>
              <a:t> </a:t>
            </a:r>
            <a:r>
              <a:rPr lang="en-US" sz="2667" dirty="0" err="1" smtClean="0"/>
              <a:t>đều</a:t>
            </a:r>
            <a:r>
              <a:rPr lang="en-US" sz="2667" dirty="0" smtClean="0"/>
              <a:t> </a:t>
            </a:r>
            <a:r>
              <a:rPr lang="en-US" sz="2667" dirty="0" err="1" smtClean="0"/>
              <a:t>đặn</a:t>
            </a:r>
            <a:r>
              <a:rPr lang="en-US" sz="2667" dirty="0" smtClean="0"/>
              <a:t>  </a:t>
            </a:r>
            <a:r>
              <a:rPr lang="en-US" sz="2667" dirty="0" err="1" smtClean="0"/>
              <a:t>mỗi</a:t>
            </a:r>
            <a:r>
              <a:rPr lang="en-US" sz="2667" dirty="0" smtClean="0"/>
              <a:t> </a:t>
            </a:r>
            <a:r>
              <a:rPr lang="en-US" sz="2667" dirty="0" err="1" smtClean="0"/>
              <a:t>ngày</a:t>
            </a:r>
            <a:r>
              <a:rPr lang="en-US" sz="2667" dirty="0" smtClean="0"/>
              <a:t> 1 </a:t>
            </a:r>
            <a:r>
              <a:rPr lang="en-US" sz="2667" dirty="0" err="1" smtClean="0"/>
              <a:t>lần</a:t>
            </a:r>
            <a:r>
              <a:rPr lang="en-US" sz="2667" dirty="0" smtClean="0"/>
              <a:t> </a:t>
            </a:r>
            <a:r>
              <a:rPr lang="en-US" sz="2667" dirty="0" err="1" smtClean="0"/>
              <a:t>gọi</a:t>
            </a:r>
            <a:r>
              <a:rPr lang="en-US" sz="2667" dirty="0" smtClean="0"/>
              <a:t> </a:t>
            </a:r>
            <a:r>
              <a:rPr lang="en-US" sz="2667" dirty="0" err="1" smtClean="0"/>
              <a:t>là</a:t>
            </a:r>
            <a:r>
              <a:rPr lang="en-US" sz="2667" dirty="0" smtClean="0"/>
              <a:t> </a:t>
            </a:r>
            <a:r>
              <a:rPr lang="en-US" sz="2667" dirty="0" err="1" smtClean="0"/>
              <a:t>gì</a:t>
            </a:r>
            <a:r>
              <a:rPr lang="en-US" sz="2667" dirty="0" smtClean="0"/>
              <a:t>?</a:t>
            </a:r>
            <a:r>
              <a:rPr lang="x-none" sz="2667" dirty="0" smtClean="0"/>
              <a:t> </a:t>
            </a:r>
            <a:endParaRPr lang="en-US" sz="2667" dirty="0">
              <a:solidFill>
                <a:srgbClr val="0000FF"/>
              </a:solidFill>
              <a:latin typeface="Arial" panose="020B0604020202020204" pitchFamily="34" charset="0"/>
              <a:cs typeface="Arial" panose="020B0604020202020204" pitchFamily="34" charset="0"/>
            </a:endParaRPr>
          </a:p>
        </p:txBody>
      </p:sp>
      <p:sp>
        <p:nvSpPr>
          <p:cNvPr id="9" name="TextBox 8"/>
          <p:cNvSpPr txBox="1"/>
          <p:nvPr/>
        </p:nvSpPr>
        <p:spPr>
          <a:xfrm>
            <a:off x="4648201" y="3483113"/>
            <a:ext cx="4800600" cy="654075"/>
          </a:xfrm>
          <a:prstGeom prst="rect">
            <a:avLst/>
          </a:prstGeom>
          <a:noFill/>
        </p:spPr>
        <p:txBody>
          <a:bodyPr wrap="square" lIns="98475" tIns="49237" rIns="98475" bIns="49237" rtlCol="0">
            <a:spAutoFit/>
          </a:bodyPr>
          <a:lstStyle/>
          <a:p>
            <a:pPr algn="ctr"/>
            <a:r>
              <a:rPr lang="en-US" sz="3604" dirty="0" err="1" smtClean="0">
                <a:solidFill>
                  <a:srgbClr val="0000FF"/>
                </a:solidFill>
                <a:latin typeface="Arial" panose="020B0604020202020204" pitchFamily="34" charset="0"/>
                <a:cs typeface="Arial" panose="020B0604020202020204" pitchFamily="34" charset="0"/>
              </a:rPr>
              <a:t>Chế</a:t>
            </a:r>
            <a:r>
              <a:rPr lang="en-US" sz="3604" dirty="0" smtClean="0">
                <a:solidFill>
                  <a:srgbClr val="0000FF"/>
                </a:solidFill>
                <a:latin typeface="Arial" panose="020B0604020202020204" pitchFamily="34" charset="0"/>
                <a:cs typeface="Arial" panose="020B0604020202020204" pitchFamily="34" charset="0"/>
              </a:rPr>
              <a:t> </a:t>
            </a:r>
            <a:r>
              <a:rPr lang="en-US" sz="3604" dirty="0" err="1" smtClean="0">
                <a:solidFill>
                  <a:srgbClr val="0000FF"/>
                </a:solidFill>
                <a:latin typeface="Arial" panose="020B0604020202020204" pitchFamily="34" charset="0"/>
                <a:cs typeface="Arial" panose="020B0604020202020204" pitchFamily="34" charset="0"/>
              </a:rPr>
              <a:t>độ</a:t>
            </a:r>
            <a:r>
              <a:rPr lang="en-US" sz="3604" dirty="0" smtClean="0">
                <a:solidFill>
                  <a:srgbClr val="0000FF"/>
                </a:solidFill>
                <a:latin typeface="Arial" panose="020B0604020202020204" pitchFamily="34" charset="0"/>
                <a:cs typeface="Arial" panose="020B0604020202020204" pitchFamily="34" charset="0"/>
              </a:rPr>
              <a:t> </a:t>
            </a:r>
            <a:r>
              <a:rPr lang="en-US" sz="3604" dirty="0" err="1" smtClean="0">
                <a:solidFill>
                  <a:srgbClr val="0000FF"/>
                </a:solidFill>
                <a:latin typeface="Arial" panose="020B0604020202020204" pitchFamily="34" charset="0"/>
                <a:cs typeface="Arial" panose="020B0604020202020204" pitchFamily="34" charset="0"/>
              </a:rPr>
              <a:t>nhật</a:t>
            </a:r>
            <a:r>
              <a:rPr lang="en-US" sz="3604" dirty="0" smtClean="0">
                <a:solidFill>
                  <a:srgbClr val="0000FF"/>
                </a:solidFill>
                <a:latin typeface="Arial" panose="020B0604020202020204" pitchFamily="34" charset="0"/>
                <a:cs typeface="Arial" panose="020B0604020202020204" pitchFamily="34" charset="0"/>
              </a:rPr>
              <a:t> </a:t>
            </a:r>
            <a:r>
              <a:rPr lang="en-US" sz="3604" dirty="0" err="1" smtClean="0">
                <a:solidFill>
                  <a:srgbClr val="0000FF"/>
                </a:solidFill>
                <a:latin typeface="Arial" panose="020B0604020202020204" pitchFamily="34" charset="0"/>
                <a:cs typeface="Arial" panose="020B0604020202020204" pitchFamily="34" charset="0"/>
              </a:rPr>
              <a:t>Triều</a:t>
            </a:r>
            <a:endParaRPr lang="en-US" sz="3604" dirty="0">
              <a:solidFill>
                <a:srgbClr val="0000FF"/>
              </a:solidFill>
              <a:latin typeface="Arial" panose="020B0604020202020204" pitchFamily="34" charset="0"/>
              <a:cs typeface="Arial" panose="020B0604020202020204" pitchFamily="34" charset="0"/>
            </a:endParaRPr>
          </a:p>
        </p:txBody>
      </p:sp>
      <p:pic>
        <p:nvPicPr>
          <p:cNvPr id="11" name="Picture 2" descr="C:\Users\ADMIN\Desktop\Untitled1 (2).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5802" y="5104255"/>
            <a:ext cx="1781175" cy="148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983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27"/>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ADMIN\Desktop\25287107_1503553876407376_365816523_na.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0"/>
            <a:ext cx="12192000" cy="731237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Untitlead (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278" y="2971802"/>
            <a:ext cx="1699743"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2" y="658405"/>
            <a:ext cx="1741017" cy="17164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1" y="405351"/>
            <a:ext cx="6477000" cy="2109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3" y="2819405"/>
            <a:ext cx="6489700"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0" y="749054"/>
            <a:ext cx="4876801" cy="920301"/>
          </a:xfrm>
          <a:prstGeom prst="rect">
            <a:avLst/>
          </a:prstGeom>
          <a:noFill/>
        </p:spPr>
        <p:txBody>
          <a:bodyPr wrap="square" lIns="98475" tIns="49237" rIns="98475" bIns="49237" rtlCol="0">
            <a:spAutoFit/>
          </a:bodyPr>
          <a:lstStyle/>
          <a:p>
            <a:pPr algn="ctr"/>
            <a:r>
              <a:rPr lang="en-US" sz="2667" dirty="0" err="1" smtClean="0"/>
              <a:t>Nêu</a:t>
            </a:r>
            <a:r>
              <a:rPr lang="en-US" sz="2667" dirty="0" smtClean="0"/>
              <a:t> </a:t>
            </a:r>
            <a:r>
              <a:rPr lang="en-US" sz="2667" dirty="0" err="1" smtClean="0"/>
              <a:t>một</a:t>
            </a:r>
            <a:r>
              <a:rPr lang="en-US" sz="2667" dirty="0" smtClean="0"/>
              <a:t> </a:t>
            </a:r>
            <a:r>
              <a:rPr lang="en-US" sz="2667" dirty="0" err="1" smtClean="0"/>
              <a:t>tính</a:t>
            </a:r>
            <a:r>
              <a:rPr lang="en-US" sz="2667" dirty="0" smtClean="0"/>
              <a:t> </a:t>
            </a:r>
            <a:r>
              <a:rPr lang="en-US" sz="2667" dirty="0" err="1" smtClean="0"/>
              <a:t>cách</a:t>
            </a:r>
            <a:r>
              <a:rPr lang="en-US" sz="2667" dirty="0" smtClean="0"/>
              <a:t> </a:t>
            </a:r>
            <a:r>
              <a:rPr lang="en-US" sz="2667" dirty="0" err="1" smtClean="0"/>
              <a:t>mà</a:t>
            </a:r>
            <a:r>
              <a:rPr lang="en-US" sz="2667" dirty="0" smtClean="0"/>
              <a:t> </a:t>
            </a:r>
            <a:r>
              <a:rPr lang="en-US" sz="2667" dirty="0" err="1" smtClean="0"/>
              <a:t>theo</a:t>
            </a:r>
            <a:r>
              <a:rPr lang="en-US" sz="2667" dirty="0" smtClean="0"/>
              <a:t> </a:t>
            </a:r>
            <a:r>
              <a:rPr lang="en-US" sz="2667" dirty="0" err="1" smtClean="0"/>
              <a:t>em</a:t>
            </a:r>
            <a:r>
              <a:rPr lang="en-US" sz="2667" dirty="0" smtClean="0"/>
              <a:t> </a:t>
            </a:r>
            <a:r>
              <a:rPr lang="en-US" sz="2667" dirty="0" err="1" smtClean="0"/>
              <a:t>là</a:t>
            </a:r>
            <a:r>
              <a:rPr lang="en-US" sz="2667" dirty="0" smtClean="0"/>
              <a:t> </a:t>
            </a:r>
            <a:r>
              <a:rPr lang="en-US" sz="2667" dirty="0" err="1" smtClean="0"/>
              <a:t>đặc</a:t>
            </a:r>
            <a:r>
              <a:rPr lang="en-US" sz="2667" dirty="0" smtClean="0"/>
              <a:t> </a:t>
            </a:r>
            <a:r>
              <a:rPr lang="en-US" sz="2667" dirty="0" err="1" smtClean="0"/>
              <a:t>trưng</a:t>
            </a:r>
            <a:r>
              <a:rPr lang="en-US" sz="2667" dirty="0" smtClean="0"/>
              <a:t> </a:t>
            </a:r>
            <a:r>
              <a:rPr lang="en-US" sz="2667" dirty="0" err="1" smtClean="0"/>
              <a:t>của</a:t>
            </a:r>
            <a:r>
              <a:rPr lang="en-US" sz="2667" dirty="0" smtClean="0"/>
              <a:t> </a:t>
            </a:r>
            <a:r>
              <a:rPr lang="en-US" sz="2667" dirty="0" err="1" smtClean="0"/>
              <a:t>người</a:t>
            </a:r>
            <a:r>
              <a:rPr lang="en-US" sz="2667" dirty="0" smtClean="0"/>
              <a:t> </a:t>
            </a:r>
            <a:r>
              <a:rPr lang="en-US" sz="2667" dirty="0" err="1" smtClean="0"/>
              <a:t>Hải</a:t>
            </a:r>
            <a:r>
              <a:rPr lang="en-US" sz="2667" dirty="0" smtClean="0"/>
              <a:t> </a:t>
            </a:r>
            <a:r>
              <a:rPr lang="en-US" sz="2667" dirty="0" err="1" smtClean="0"/>
              <a:t>Phòng</a:t>
            </a:r>
            <a:r>
              <a:rPr lang="en-US" sz="2667" dirty="0" smtClean="0"/>
              <a:t> ?</a:t>
            </a:r>
            <a:endParaRPr lang="x-none" sz="2667" dirty="0"/>
          </a:p>
        </p:txBody>
      </p:sp>
      <p:sp>
        <p:nvSpPr>
          <p:cNvPr id="9" name="TextBox 8"/>
          <p:cNvSpPr txBox="1"/>
          <p:nvPr/>
        </p:nvSpPr>
        <p:spPr>
          <a:xfrm>
            <a:off x="4572000" y="3243747"/>
            <a:ext cx="4800600" cy="1208714"/>
          </a:xfrm>
          <a:prstGeom prst="rect">
            <a:avLst/>
          </a:prstGeom>
          <a:noFill/>
        </p:spPr>
        <p:txBody>
          <a:bodyPr wrap="square" lIns="98475" tIns="49237" rIns="98475" bIns="49237" rtlCol="0">
            <a:spAutoFit/>
          </a:bodyPr>
          <a:lstStyle/>
          <a:p>
            <a:pPr algn="ctr"/>
            <a:r>
              <a:rPr lang="en-US" sz="3604" dirty="0" err="1" smtClean="0">
                <a:solidFill>
                  <a:srgbClr val="0000FF"/>
                </a:solidFill>
                <a:latin typeface="Arial" panose="020B0604020202020204" pitchFamily="34" charset="0"/>
                <a:cs typeface="Arial" panose="020B0604020202020204" pitchFamily="34" charset="0"/>
              </a:rPr>
              <a:t>Mạnh</a:t>
            </a:r>
            <a:r>
              <a:rPr lang="en-US" sz="3604" dirty="0" smtClean="0">
                <a:solidFill>
                  <a:srgbClr val="0000FF"/>
                </a:solidFill>
                <a:latin typeface="Arial" panose="020B0604020202020204" pitchFamily="34" charset="0"/>
                <a:cs typeface="Arial" panose="020B0604020202020204" pitchFamily="34" charset="0"/>
              </a:rPr>
              <a:t> </a:t>
            </a:r>
            <a:r>
              <a:rPr lang="en-US" sz="3604" dirty="0" err="1" smtClean="0">
                <a:solidFill>
                  <a:srgbClr val="0000FF"/>
                </a:solidFill>
                <a:latin typeface="Arial" panose="020B0604020202020204" pitchFamily="34" charset="0"/>
                <a:cs typeface="Arial" panose="020B0604020202020204" pitchFamily="34" charset="0"/>
              </a:rPr>
              <a:t>mẽ</a:t>
            </a:r>
            <a:r>
              <a:rPr lang="en-US" sz="3604" dirty="0" smtClean="0">
                <a:solidFill>
                  <a:srgbClr val="0000FF"/>
                </a:solidFill>
                <a:latin typeface="Arial" panose="020B0604020202020204" pitchFamily="34" charset="0"/>
                <a:cs typeface="Arial" panose="020B0604020202020204" pitchFamily="34" charset="0"/>
              </a:rPr>
              <a:t>, </a:t>
            </a:r>
            <a:r>
              <a:rPr lang="en-US" sz="3604" dirty="0" err="1" smtClean="0">
                <a:solidFill>
                  <a:srgbClr val="0000FF"/>
                </a:solidFill>
                <a:latin typeface="Arial" panose="020B0604020202020204" pitchFamily="34" charset="0"/>
                <a:cs typeface="Arial" panose="020B0604020202020204" pitchFamily="34" charset="0"/>
              </a:rPr>
              <a:t>tự</a:t>
            </a:r>
            <a:r>
              <a:rPr lang="en-US" sz="3604" dirty="0" smtClean="0">
                <a:solidFill>
                  <a:srgbClr val="0000FF"/>
                </a:solidFill>
                <a:latin typeface="Arial" panose="020B0604020202020204" pitchFamily="34" charset="0"/>
                <a:cs typeface="Arial" panose="020B0604020202020204" pitchFamily="34" charset="0"/>
              </a:rPr>
              <a:t> tin, </a:t>
            </a:r>
            <a:r>
              <a:rPr lang="en-US" sz="3604" dirty="0" err="1" smtClean="0">
                <a:solidFill>
                  <a:srgbClr val="0000FF"/>
                </a:solidFill>
                <a:latin typeface="Arial" panose="020B0604020202020204" pitchFamily="34" charset="0"/>
                <a:cs typeface="Arial" panose="020B0604020202020204" pitchFamily="34" charset="0"/>
              </a:rPr>
              <a:t>ăn</a:t>
            </a:r>
            <a:r>
              <a:rPr lang="en-US" sz="3604" dirty="0" smtClean="0">
                <a:solidFill>
                  <a:srgbClr val="0000FF"/>
                </a:solidFill>
                <a:latin typeface="Arial" panose="020B0604020202020204" pitchFamily="34" charset="0"/>
                <a:cs typeface="Arial" panose="020B0604020202020204" pitchFamily="34" charset="0"/>
              </a:rPr>
              <a:t> </a:t>
            </a:r>
            <a:r>
              <a:rPr lang="en-US" sz="3604" dirty="0" err="1" smtClean="0">
                <a:solidFill>
                  <a:srgbClr val="0000FF"/>
                </a:solidFill>
                <a:latin typeface="Arial" panose="020B0604020202020204" pitchFamily="34" charset="0"/>
                <a:cs typeface="Arial" panose="020B0604020202020204" pitchFamily="34" charset="0"/>
              </a:rPr>
              <a:t>sóng</a:t>
            </a:r>
            <a:r>
              <a:rPr lang="en-US" sz="3604" dirty="0" smtClean="0">
                <a:solidFill>
                  <a:srgbClr val="0000FF"/>
                </a:solidFill>
                <a:latin typeface="Arial" panose="020B0604020202020204" pitchFamily="34" charset="0"/>
                <a:cs typeface="Arial" panose="020B0604020202020204" pitchFamily="34" charset="0"/>
              </a:rPr>
              <a:t> </a:t>
            </a:r>
            <a:r>
              <a:rPr lang="en-US" sz="3604" dirty="0" err="1" smtClean="0">
                <a:solidFill>
                  <a:srgbClr val="0000FF"/>
                </a:solidFill>
                <a:latin typeface="Arial" panose="020B0604020202020204" pitchFamily="34" charset="0"/>
                <a:cs typeface="Arial" panose="020B0604020202020204" pitchFamily="34" charset="0"/>
              </a:rPr>
              <a:t>nói</a:t>
            </a:r>
            <a:r>
              <a:rPr lang="en-US" sz="3604" dirty="0" smtClean="0">
                <a:solidFill>
                  <a:srgbClr val="0000FF"/>
                </a:solidFill>
                <a:latin typeface="Arial" panose="020B0604020202020204" pitchFamily="34" charset="0"/>
                <a:cs typeface="Arial" panose="020B0604020202020204" pitchFamily="34" charset="0"/>
              </a:rPr>
              <a:t> </a:t>
            </a:r>
            <a:r>
              <a:rPr lang="en-US" sz="3604" dirty="0" err="1" smtClean="0">
                <a:solidFill>
                  <a:srgbClr val="0000FF"/>
                </a:solidFill>
                <a:latin typeface="Arial" panose="020B0604020202020204" pitchFamily="34" charset="0"/>
                <a:cs typeface="Arial" panose="020B0604020202020204" pitchFamily="34" charset="0"/>
              </a:rPr>
              <a:t>gió</a:t>
            </a:r>
            <a:r>
              <a:rPr lang="en-US" sz="3604" dirty="0" smtClean="0">
                <a:solidFill>
                  <a:srgbClr val="0000FF"/>
                </a:solidFill>
                <a:latin typeface="Arial" panose="020B0604020202020204" pitchFamily="34" charset="0"/>
                <a:cs typeface="Arial" panose="020B0604020202020204" pitchFamily="34" charset="0"/>
              </a:rPr>
              <a:t>…</a:t>
            </a:r>
            <a:endParaRPr lang="en-US" sz="3604" dirty="0">
              <a:solidFill>
                <a:srgbClr val="0000FF"/>
              </a:solidFill>
              <a:latin typeface="Arial" panose="020B0604020202020204" pitchFamily="34" charset="0"/>
              <a:cs typeface="Arial" panose="020B0604020202020204" pitchFamily="34" charset="0"/>
            </a:endParaRPr>
          </a:p>
        </p:txBody>
      </p:sp>
      <p:pic>
        <p:nvPicPr>
          <p:cNvPr id="11" name="Picture 2" descr="C:\Users\ADMIN\Desktop\Untitled1 (2).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5802" y="5104255"/>
            <a:ext cx="1781175" cy="148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4908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7"/>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a:stretch>
        </a:blip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 xmlns:a16="http://schemas.microsoft.com/office/drawing/2014/main" id="{952B6D62-8275-46F9-ACA5-34B2C0467E96}"/>
              </a:ext>
            </a:extLst>
          </p:cNvPr>
          <p:cNvSpPr/>
          <p:nvPr/>
        </p:nvSpPr>
        <p:spPr>
          <a:xfrm>
            <a:off x="5856491" y="767194"/>
            <a:ext cx="3305328" cy="923330"/>
          </a:xfrm>
          <a:prstGeom prst="rect">
            <a:avLst/>
          </a:prstGeom>
          <a:noFill/>
        </p:spPr>
        <p:txBody>
          <a:bodyPr wrap="none" lIns="91440" tIns="45720" rIns="91440" bIns="45720">
            <a:spAutoFit/>
          </a:bodyPr>
          <a:lstStyle/>
          <a:p>
            <a:pPr algn="ctr"/>
            <a:r>
              <a:rPr lang="en-US" sz="5400" dirty="0" smtClean="0">
                <a:ln w="0"/>
                <a:solidFill>
                  <a:schemeClr val="accent1"/>
                </a:solidFill>
                <a:effectLst>
                  <a:outerShdw blurRad="38100" dist="25400" dir="5400000" algn="ctr" rotWithShape="0">
                    <a:srgbClr val="6E747A">
                      <a:alpha val="43000"/>
                    </a:srgbClr>
                  </a:outerShdw>
                </a:effectLst>
              </a:rPr>
              <a:t>VẬN DỤNG</a:t>
            </a:r>
            <a:endParaRPr lang="vi-VN" sz="5400" b="0" cap="none" spc="0" dirty="0">
              <a:ln w="0"/>
              <a:solidFill>
                <a:schemeClr val="accent1"/>
              </a:solidFill>
              <a:effectLst>
                <a:outerShdw blurRad="38100" dist="25400" dir="5400000" algn="ctr" rotWithShape="0">
                  <a:srgbClr val="6E747A">
                    <a:alpha val="43000"/>
                  </a:srgbClr>
                </a:outerShdw>
              </a:effectLst>
            </a:endParaRPr>
          </a:p>
        </p:txBody>
      </p:sp>
      <p:sp>
        <p:nvSpPr>
          <p:cNvPr id="4" name="TextBox 3"/>
          <p:cNvSpPr txBox="1"/>
          <p:nvPr/>
        </p:nvSpPr>
        <p:spPr>
          <a:xfrm>
            <a:off x="4790941" y="2150771"/>
            <a:ext cx="6053070" cy="2554545"/>
          </a:xfrm>
          <a:prstGeom prst="rect">
            <a:avLst/>
          </a:prstGeom>
          <a:noFill/>
        </p:spPr>
        <p:txBody>
          <a:bodyPr wrap="square" rtlCol="0">
            <a:spAutoFit/>
          </a:bodyPr>
          <a:lstStyle/>
          <a:p>
            <a:pPr algn="ctr"/>
            <a:r>
              <a:rPr lang="en-US" sz="3200" dirty="0" err="1" smtClean="0"/>
              <a:t>Sưu</a:t>
            </a:r>
            <a:r>
              <a:rPr lang="en-US" sz="3200" dirty="0" smtClean="0"/>
              <a:t> </a:t>
            </a:r>
            <a:r>
              <a:rPr lang="en-US" sz="3200" dirty="0" err="1" smtClean="0"/>
              <a:t>tầm</a:t>
            </a:r>
            <a:r>
              <a:rPr lang="en-US" sz="3200" dirty="0" smtClean="0"/>
              <a:t> </a:t>
            </a:r>
            <a:r>
              <a:rPr lang="en-US" sz="3200" dirty="0" err="1" smtClean="0"/>
              <a:t>thông</a:t>
            </a:r>
            <a:r>
              <a:rPr lang="en-US" sz="3200" dirty="0" smtClean="0"/>
              <a:t> tin ( </a:t>
            </a:r>
            <a:r>
              <a:rPr lang="en-US" sz="3200" dirty="0" err="1" smtClean="0"/>
              <a:t>tài</a:t>
            </a:r>
            <a:r>
              <a:rPr lang="en-US" sz="3200" dirty="0" smtClean="0"/>
              <a:t> </a:t>
            </a:r>
            <a:r>
              <a:rPr lang="en-US" sz="3200" dirty="0" err="1" smtClean="0"/>
              <a:t>liệu</a:t>
            </a:r>
            <a:r>
              <a:rPr lang="en-US" sz="3200" dirty="0" smtClean="0"/>
              <a:t>, </a:t>
            </a:r>
            <a:r>
              <a:rPr lang="en-US" sz="3200" dirty="0" err="1" smtClean="0"/>
              <a:t>tranh</a:t>
            </a:r>
            <a:r>
              <a:rPr lang="en-US" sz="3200" dirty="0" smtClean="0"/>
              <a:t> </a:t>
            </a:r>
            <a:r>
              <a:rPr lang="en-US" sz="3200" dirty="0" err="1" smtClean="0"/>
              <a:t>ảnh</a:t>
            </a:r>
            <a:r>
              <a:rPr lang="en-US" sz="3200" dirty="0" smtClean="0"/>
              <a:t>, video..) </a:t>
            </a:r>
            <a:r>
              <a:rPr lang="en-US" sz="3200" dirty="0" err="1" smtClean="0"/>
              <a:t>về</a:t>
            </a:r>
            <a:r>
              <a:rPr lang="en-US" sz="3200" dirty="0" smtClean="0"/>
              <a:t> </a:t>
            </a:r>
            <a:r>
              <a:rPr lang="en-US" sz="3200" dirty="0" err="1"/>
              <a:t>C</a:t>
            </a:r>
            <a:r>
              <a:rPr lang="en-US" sz="3200" dirty="0" err="1" smtClean="0"/>
              <a:t>át</a:t>
            </a:r>
            <a:r>
              <a:rPr lang="en-US" sz="3200" dirty="0" smtClean="0"/>
              <a:t> </a:t>
            </a:r>
            <a:r>
              <a:rPr lang="en-US" sz="3200" dirty="0" err="1" smtClean="0"/>
              <a:t>Bà</a:t>
            </a:r>
            <a:r>
              <a:rPr lang="en-US" sz="3200" dirty="0" smtClean="0"/>
              <a:t> </a:t>
            </a:r>
            <a:r>
              <a:rPr lang="en-US" sz="3200" dirty="0" err="1" smtClean="0"/>
              <a:t>và</a:t>
            </a:r>
            <a:r>
              <a:rPr lang="en-US" sz="3200" dirty="0" smtClean="0"/>
              <a:t> </a:t>
            </a:r>
            <a:r>
              <a:rPr lang="en-US" sz="3200" dirty="0" err="1" smtClean="0"/>
              <a:t>viết</a:t>
            </a:r>
            <a:r>
              <a:rPr lang="en-US" sz="3200" dirty="0" smtClean="0"/>
              <a:t> </a:t>
            </a:r>
            <a:r>
              <a:rPr lang="en-US" sz="3200" dirty="0" err="1" smtClean="0"/>
              <a:t>một</a:t>
            </a:r>
            <a:r>
              <a:rPr lang="en-US" sz="3200" dirty="0" smtClean="0"/>
              <a:t> </a:t>
            </a:r>
            <a:r>
              <a:rPr lang="en-US" sz="3200" dirty="0" err="1" smtClean="0"/>
              <a:t>báo</a:t>
            </a:r>
            <a:r>
              <a:rPr lang="en-US" sz="3200" dirty="0" smtClean="0"/>
              <a:t> </a:t>
            </a:r>
            <a:r>
              <a:rPr lang="en-US" sz="3200" dirty="0" err="1" smtClean="0"/>
              <a:t>cáo</a:t>
            </a:r>
            <a:r>
              <a:rPr lang="en-US" sz="3200" dirty="0" smtClean="0"/>
              <a:t> </a:t>
            </a:r>
            <a:r>
              <a:rPr lang="en-US" sz="3200" dirty="0" err="1" smtClean="0"/>
              <a:t>ngắn</a:t>
            </a:r>
            <a:r>
              <a:rPr lang="en-US" sz="3200" dirty="0" smtClean="0"/>
              <a:t> </a:t>
            </a:r>
            <a:r>
              <a:rPr lang="en-US" sz="3200" dirty="0" err="1" smtClean="0"/>
              <a:t>gọn</a:t>
            </a:r>
            <a:r>
              <a:rPr lang="en-US" sz="3200" dirty="0" smtClean="0"/>
              <a:t>  </a:t>
            </a:r>
            <a:r>
              <a:rPr lang="en-US" sz="3200" dirty="0" err="1" smtClean="0"/>
              <a:t>về</a:t>
            </a:r>
            <a:r>
              <a:rPr lang="en-US" sz="3200" dirty="0" smtClean="0"/>
              <a:t> </a:t>
            </a:r>
            <a:r>
              <a:rPr lang="en-US" sz="3200" dirty="0" err="1" smtClean="0"/>
              <a:t>vai</a:t>
            </a:r>
            <a:r>
              <a:rPr lang="en-US" sz="3200" dirty="0" smtClean="0"/>
              <a:t> </a:t>
            </a:r>
            <a:r>
              <a:rPr lang="en-US" sz="3200" dirty="0" err="1" smtClean="0"/>
              <a:t>trò</a:t>
            </a:r>
            <a:r>
              <a:rPr lang="en-US" sz="3200" dirty="0" smtClean="0"/>
              <a:t> </a:t>
            </a:r>
            <a:r>
              <a:rPr lang="en-US" sz="3200" dirty="0" err="1" smtClean="0"/>
              <a:t>của</a:t>
            </a:r>
            <a:r>
              <a:rPr lang="en-US" sz="3200" dirty="0" smtClean="0"/>
              <a:t> </a:t>
            </a:r>
            <a:r>
              <a:rPr lang="en-US" sz="3200" dirty="0" err="1" smtClean="0"/>
              <a:t>Cát</a:t>
            </a:r>
            <a:r>
              <a:rPr lang="en-US" sz="3200" dirty="0" smtClean="0"/>
              <a:t> </a:t>
            </a:r>
            <a:r>
              <a:rPr lang="en-US" sz="3200" dirty="0" err="1" smtClean="0"/>
              <a:t>Bà</a:t>
            </a:r>
            <a:r>
              <a:rPr lang="en-US" sz="3200" dirty="0" smtClean="0"/>
              <a:t> </a:t>
            </a:r>
            <a:r>
              <a:rPr lang="en-US" sz="3200" dirty="0" err="1" smtClean="0"/>
              <a:t>đối</a:t>
            </a:r>
            <a:r>
              <a:rPr lang="en-US" sz="3200" dirty="0" smtClean="0"/>
              <a:t> </a:t>
            </a:r>
            <a:r>
              <a:rPr lang="en-US" sz="3200" dirty="0" err="1" smtClean="0"/>
              <a:t>với</a:t>
            </a:r>
            <a:r>
              <a:rPr lang="en-US" sz="3200" dirty="0" smtClean="0"/>
              <a:t> </a:t>
            </a:r>
            <a:r>
              <a:rPr lang="en-US" sz="3200" dirty="0" err="1" smtClean="0"/>
              <a:t>sự</a:t>
            </a:r>
            <a:r>
              <a:rPr lang="en-US" sz="3200" dirty="0" smtClean="0"/>
              <a:t> </a:t>
            </a:r>
            <a:r>
              <a:rPr lang="en-US" sz="3200" dirty="0" err="1" smtClean="0"/>
              <a:t>phát</a:t>
            </a:r>
            <a:r>
              <a:rPr lang="en-US" sz="3200" dirty="0" smtClean="0"/>
              <a:t> </a:t>
            </a:r>
            <a:r>
              <a:rPr lang="en-US" sz="3200" dirty="0" err="1" smtClean="0"/>
              <a:t>triển</a:t>
            </a:r>
            <a:r>
              <a:rPr lang="en-US" sz="3200" dirty="0" smtClean="0"/>
              <a:t> </a:t>
            </a:r>
            <a:r>
              <a:rPr lang="en-US" sz="3200" dirty="0" err="1" smtClean="0"/>
              <a:t>kinh</a:t>
            </a:r>
            <a:r>
              <a:rPr lang="en-US" sz="3200" dirty="0" smtClean="0"/>
              <a:t> </a:t>
            </a:r>
            <a:r>
              <a:rPr lang="en-US" sz="3200" dirty="0" err="1" smtClean="0"/>
              <a:t>tế</a:t>
            </a:r>
            <a:r>
              <a:rPr lang="en-US" sz="3200" dirty="0" smtClean="0"/>
              <a:t> </a:t>
            </a:r>
            <a:r>
              <a:rPr lang="en-US" sz="3200" dirty="0" err="1" smtClean="0"/>
              <a:t>xã</a:t>
            </a:r>
            <a:r>
              <a:rPr lang="en-US" sz="3200" dirty="0" smtClean="0"/>
              <a:t> </a:t>
            </a:r>
            <a:r>
              <a:rPr lang="en-US" sz="3200" dirty="0" err="1" smtClean="0"/>
              <a:t>hội</a:t>
            </a:r>
            <a:r>
              <a:rPr lang="en-US" sz="3200" dirty="0" smtClean="0"/>
              <a:t> ở </a:t>
            </a:r>
            <a:r>
              <a:rPr lang="en-US" sz="3200" dirty="0" err="1" smtClean="0"/>
              <a:t>Hải</a:t>
            </a:r>
            <a:r>
              <a:rPr lang="en-US" sz="3200" dirty="0" smtClean="0"/>
              <a:t> </a:t>
            </a:r>
            <a:r>
              <a:rPr lang="en-US" sz="3200" dirty="0" err="1" smtClean="0"/>
              <a:t>Phòng</a:t>
            </a:r>
            <a:r>
              <a:rPr lang="en-US" sz="3200" dirty="0" smtClean="0"/>
              <a:t>.</a:t>
            </a:r>
            <a:endParaRPr lang="en-US" sz="3200" dirty="0"/>
          </a:p>
        </p:txBody>
      </p:sp>
    </p:spTree>
    <p:extLst>
      <p:ext uri="{BB962C8B-B14F-4D97-AF65-F5344CB8AC3E}">
        <p14:creationId xmlns:p14="http://schemas.microsoft.com/office/powerpoint/2010/main" val="24467513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223492" y="978794"/>
            <a:ext cx="9465972" cy="1015663"/>
          </a:xfrm>
          <a:prstGeom prst="rect">
            <a:avLst/>
          </a:prstGeom>
          <a:noFill/>
        </p:spPr>
        <p:txBody>
          <a:bodyPr wrap="square" rtlCol="0">
            <a:spAutoFit/>
          </a:bodyPr>
          <a:lstStyle/>
          <a:p>
            <a:pPr algn="ctr"/>
            <a:r>
              <a:rPr lang="en-US" sz="6000" dirty="0" err="1" smtClean="0">
                <a:latin typeface="AntsyPants" pitchFamily="2" charset="0"/>
              </a:rPr>
              <a:t>Chúc</a:t>
            </a:r>
            <a:r>
              <a:rPr lang="en-US" sz="6000" dirty="0" smtClean="0">
                <a:latin typeface="AntsyPants" pitchFamily="2" charset="0"/>
              </a:rPr>
              <a:t> </a:t>
            </a:r>
            <a:r>
              <a:rPr lang="en-US" sz="6000" dirty="0" err="1" smtClean="0">
                <a:latin typeface="AntsyPants" pitchFamily="2" charset="0"/>
              </a:rPr>
              <a:t>các</a:t>
            </a:r>
            <a:r>
              <a:rPr lang="en-US" sz="6000" dirty="0" smtClean="0">
                <a:latin typeface="AntsyPants" pitchFamily="2" charset="0"/>
              </a:rPr>
              <a:t> </a:t>
            </a:r>
            <a:r>
              <a:rPr lang="en-US" sz="6000" dirty="0" err="1" smtClean="0">
                <a:latin typeface="AntsyPants" pitchFamily="2" charset="0"/>
              </a:rPr>
              <a:t>em</a:t>
            </a:r>
            <a:r>
              <a:rPr lang="en-US" sz="6000" dirty="0" smtClean="0">
                <a:latin typeface="AntsyPants" pitchFamily="2" charset="0"/>
              </a:rPr>
              <a:t> </a:t>
            </a:r>
            <a:r>
              <a:rPr lang="en-US" sz="6000" dirty="0" err="1" smtClean="0">
                <a:latin typeface="AntsyPants" pitchFamily="2" charset="0"/>
              </a:rPr>
              <a:t>học</a:t>
            </a:r>
            <a:r>
              <a:rPr lang="en-US" sz="6000" dirty="0" smtClean="0">
                <a:latin typeface="AntsyPants" pitchFamily="2" charset="0"/>
              </a:rPr>
              <a:t> </a:t>
            </a:r>
            <a:r>
              <a:rPr lang="en-US" sz="6000" dirty="0" err="1" smtClean="0">
                <a:latin typeface="AntsyPants" pitchFamily="2" charset="0"/>
              </a:rPr>
              <a:t>tốt</a:t>
            </a:r>
            <a:endParaRPr lang="en-US" sz="6000" dirty="0">
              <a:latin typeface="AntsyPants" pitchFamily="2" charset="0"/>
            </a:endParaRPr>
          </a:p>
        </p:txBody>
      </p:sp>
    </p:spTree>
    <p:extLst>
      <p:ext uri="{BB962C8B-B14F-4D97-AF65-F5344CB8AC3E}">
        <p14:creationId xmlns:p14="http://schemas.microsoft.com/office/powerpoint/2010/main" val="3501883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746645" y="347960"/>
            <a:ext cx="4540025" cy="1015663"/>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91440" tIns="45720" rIns="91440" bIns="45720">
            <a:spAutoFit/>
            <a:sp3d extrusionH="57150" prstMaterial="softEdge">
              <a:bevelT w="25400" h="38100"/>
            </a:sp3d>
          </a:bodyPr>
          <a:lstStyle/>
          <a:p>
            <a:pPr algn="ctr"/>
            <a:r>
              <a:rPr lang="en-US" sz="6000" b="1" cap="none" spc="0" dirty="0" smtClean="0">
                <a:ln/>
                <a:solidFill>
                  <a:srgbClr val="A64E86"/>
                </a:solidFill>
                <a:effectLst/>
                <a:latin typeface="Tahoma" panose="020B0604030504040204" pitchFamily="34" charset="0"/>
                <a:cs typeface="Tahoma" panose="020B0604030504040204" pitchFamily="34" charset="0"/>
              </a:rPr>
              <a:t>LUẬT CHƠI</a:t>
            </a:r>
            <a:endParaRPr lang="en-US" sz="6000" b="1" cap="none" spc="0" dirty="0">
              <a:ln/>
              <a:solidFill>
                <a:srgbClr val="A64E86"/>
              </a:solidFill>
              <a:effectLst/>
              <a:latin typeface="Tahoma" panose="020B0604030504040204" pitchFamily="34" charset="0"/>
              <a:cs typeface="Tahoma" panose="020B0604030504040204" pitchFamily="34" charset="0"/>
            </a:endParaRPr>
          </a:p>
        </p:txBody>
      </p:sp>
      <p:sp>
        <p:nvSpPr>
          <p:cNvPr id="2" name="TextBox 1"/>
          <p:cNvSpPr txBox="1"/>
          <p:nvPr/>
        </p:nvSpPr>
        <p:spPr>
          <a:xfrm>
            <a:off x="367697" y="1509501"/>
            <a:ext cx="5297923" cy="3539430"/>
          </a:xfrm>
          <a:prstGeom prst="rect">
            <a:avLst/>
          </a:prstGeom>
          <a:noFill/>
          <a:ln w="28575">
            <a:solidFill>
              <a:srgbClr val="002060"/>
            </a:solidFill>
          </a:ln>
        </p:spPr>
        <p:txBody>
          <a:bodyPr wrap="square" rtlCol="0">
            <a:spAutoFit/>
          </a:bodyPr>
          <a:lstStyle/>
          <a:p>
            <a:r>
              <a:rPr lang="en-US" sz="2800" dirty="0" err="1"/>
              <a:t>C</a:t>
            </a:r>
            <a:r>
              <a:rPr lang="en-US" sz="2800" dirty="0" err="1" smtClean="0"/>
              <a:t>ó</a:t>
            </a:r>
            <a:r>
              <a:rPr lang="en-US" sz="2800" dirty="0" smtClean="0"/>
              <a:t> 5 </a:t>
            </a:r>
            <a:r>
              <a:rPr lang="en-US" sz="2800" dirty="0" err="1" smtClean="0"/>
              <a:t>câu</a:t>
            </a:r>
            <a:r>
              <a:rPr lang="en-US" sz="2800" dirty="0" smtClean="0"/>
              <a:t> </a:t>
            </a:r>
            <a:r>
              <a:rPr lang="en-US" sz="2800" dirty="0" err="1" smtClean="0"/>
              <a:t>hỏi</a:t>
            </a:r>
            <a:r>
              <a:rPr lang="en-US" sz="2800" dirty="0" smtClean="0"/>
              <a:t>. </a:t>
            </a:r>
            <a:r>
              <a:rPr lang="en-US" sz="2800" dirty="0" err="1" smtClean="0"/>
              <a:t>Trả</a:t>
            </a:r>
            <a:r>
              <a:rPr lang="en-US" sz="2800" dirty="0" smtClean="0"/>
              <a:t> </a:t>
            </a:r>
            <a:r>
              <a:rPr lang="en-US" sz="2800" dirty="0" err="1" smtClean="0"/>
              <a:t>lời</a:t>
            </a:r>
            <a:r>
              <a:rPr lang="en-US" sz="2800" dirty="0" smtClean="0"/>
              <a:t> </a:t>
            </a:r>
            <a:r>
              <a:rPr lang="en-US" sz="2800" dirty="0" err="1" smtClean="0"/>
              <a:t>đúng</a:t>
            </a:r>
            <a:r>
              <a:rPr lang="en-US" sz="2800" dirty="0" smtClean="0"/>
              <a:t> </a:t>
            </a:r>
            <a:r>
              <a:rPr lang="en-US" sz="2800" dirty="0" err="1" smtClean="0"/>
              <a:t>một</a:t>
            </a:r>
            <a:r>
              <a:rPr lang="en-US" sz="2800" dirty="0" smtClean="0"/>
              <a:t> </a:t>
            </a:r>
            <a:r>
              <a:rPr lang="en-US" sz="2800" dirty="0" err="1" smtClean="0"/>
              <a:t>câu</a:t>
            </a:r>
            <a:r>
              <a:rPr lang="en-US" sz="2800" dirty="0" smtClean="0"/>
              <a:t> </a:t>
            </a:r>
            <a:r>
              <a:rPr lang="en-US" sz="2800" dirty="0" err="1" smtClean="0"/>
              <a:t>bạn</a:t>
            </a:r>
            <a:r>
              <a:rPr lang="en-US" sz="2800" dirty="0" smtClean="0"/>
              <a:t> </a:t>
            </a:r>
            <a:r>
              <a:rPr lang="en-US" sz="2800" dirty="0" err="1" smtClean="0"/>
              <a:t>sẽ</a:t>
            </a:r>
            <a:r>
              <a:rPr lang="en-US" sz="2800" dirty="0" smtClean="0"/>
              <a:t> </a:t>
            </a:r>
            <a:r>
              <a:rPr lang="en-US" sz="2800" dirty="0" err="1" smtClean="0"/>
              <a:t>được</a:t>
            </a:r>
            <a:r>
              <a:rPr lang="en-US" sz="2800" dirty="0" smtClean="0"/>
              <a:t> </a:t>
            </a:r>
            <a:r>
              <a:rPr lang="en-US" sz="2800" dirty="0" err="1" smtClean="0"/>
              <a:t>chọn</a:t>
            </a:r>
            <a:r>
              <a:rPr lang="en-US" sz="2800" dirty="0" smtClean="0"/>
              <a:t> </a:t>
            </a:r>
            <a:r>
              <a:rPr lang="en-US" sz="2800" dirty="0" err="1" smtClean="0"/>
              <a:t>một</a:t>
            </a:r>
            <a:r>
              <a:rPr lang="en-US" sz="2800" dirty="0" smtClean="0"/>
              <a:t> </a:t>
            </a:r>
            <a:r>
              <a:rPr lang="en-US" sz="2800" dirty="0" err="1" smtClean="0"/>
              <a:t>món</a:t>
            </a:r>
            <a:r>
              <a:rPr lang="en-US" sz="2800" dirty="0" smtClean="0"/>
              <a:t> </a:t>
            </a:r>
            <a:r>
              <a:rPr lang="en-US" sz="2800" dirty="0" err="1" smtClean="0"/>
              <a:t>quà</a:t>
            </a:r>
            <a:r>
              <a:rPr lang="en-US" sz="2800" dirty="0" smtClean="0"/>
              <a:t>. </a:t>
            </a:r>
            <a:r>
              <a:rPr lang="en-US" sz="2800" dirty="0" err="1" smtClean="0"/>
              <a:t>Những</a:t>
            </a:r>
            <a:r>
              <a:rPr lang="en-US" sz="2800" dirty="0" smtClean="0"/>
              <a:t> </a:t>
            </a:r>
            <a:r>
              <a:rPr lang="en-US" sz="2800" dirty="0" err="1" smtClean="0"/>
              <a:t>món</a:t>
            </a:r>
            <a:r>
              <a:rPr lang="en-US" sz="2800" dirty="0" smtClean="0"/>
              <a:t> </a:t>
            </a:r>
            <a:r>
              <a:rPr lang="en-US" sz="2800" dirty="0" err="1" smtClean="0"/>
              <a:t>quà</a:t>
            </a:r>
            <a:r>
              <a:rPr lang="en-US" sz="2800" dirty="0" smtClean="0"/>
              <a:t> </a:t>
            </a:r>
            <a:r>
              <a:rPr lang="en-US" sz="2800" dirty="0" err="1" smtClean="0"/>
              <a:t>này</a:t>
            </a:r>
            <a:r>
              <a:rPr lang="en-US" sz="2800" dirty="0" smtClean="0"/>
              <a:t> </a:t>
            </a:r>
            <a:r>
              <a:rPr lang="en-US" sz="2800" dirty="0" err="1" smtClean="0"/>
              <a:t>sẽ</a:t>
            </a:r>
            <a:r>
              <a:rPr lang="en-US" sz="2800" dirty="0" smtClean="0"/>
              <a:t> </a:t>
            </a:r>
            <a:r>
              <a:rPr lang="en-US" sz="2800" dirty="0" err="1" smtClean="0"/>
              <a:t>là</a:t>
            </a:r>
            <a:r>
              <a:rPr lang="en-US" sz="2800" dirty="0" smtClean="0"/>
              <a:t> </a:t>
            </a:r>
            <a:r>
              <a:rPr lang="en-US" sz="2800" dirty="0" err="1" smtClean="0"/>
              <a:t>tài</a:t>
            </a:r>
            <a:r>
              <a:rPr lang="en-US" sz="2800" dirty="0" smtClean="0"/>
              <a:t> </a:t>
            </a:r>
            <a:r>
              <a:rPr lang="en-US" sz="2800" dirty="0" err="1" smtClean="0"/>
              <a:t>sản</a:t>
            </a:r>
            <a:r>
              <a:rPr lang="en-US" sz="2800" dirty="0" smtClean="0"/>
              <a:t> </a:t>
            </a:r>
            <a:r>
              <a:rPr lang="en-US" sz="2800" dirty="0" err="1" smtClean="0"/>
              <a:t>tích</a:t>
            </a:r>
            <a:r>
              <a:rPr lang="en-US" sz="2800" dirty="0" smtClean="0"/>
              <a:t> </a:t>
            </a:r>
            <a:r>
              <a:rPr lang="en-US" sz="2800" dirty="0" err="1" smtClean="0"/>
              <a:t>lũy</a:t>
            </a:r>
            <a:r>
              <a:rPr lang="en-US" sz="2800" dirty="0" smtClean="0"/>
              <a:t> </a:t>
            </a:r>
            <a:r>
              <a:rPr lang="en-US" sz="2800" dirty="0" err="1" smtClean="0"/>
              <a:t>của</a:t>
            </a:r>
            <a:r>
              <a:rPr lang="en-US" sz="2800" dirty="0" smtClean="0"/>
              <a:t> </a:t>
            </a:r>
            <a:r>
              <a:rPr lang="en-US" sz="2800" dirty="0" err="1" smtClean="0"/>
              <a:t>bạn</a:t>
            </a:r>
            <a:r>
              <a:rPr lang="en-US" sz="2800" dirty="0" smtClean="0"/>
              <a:t> </a:t>
            </a:r>
            <a:r>
              <a:rPr lang="en-US" sz="2800" dirty="0" err="1" smtClean="0"/>
              <a:t>hoặc</a:t>
            </a:r>
            <a:r>
              <a:rPr lang="en-US" sz="2800" dirty="0" smtClean="0"/>
              <a:t> </a:t>
            </a:r>
            <a:r>
              <a:rPr lang="en-US" sz="2800" dirty="0" err="1" smtClean="0"/>
              <a:t>của</a:t>
            </a:r>
            <a:r>
              <a:rPr lang="en-US" sz="2800" dirty="0" smtClean="0"/>
              <a:t> </a:t>
            </a:r>
            <a:r>
              <a:rPr lang="en-US" sz="2800" dirty="0" err="1" smtClean="0"/>
              <a:t>đội</a:t>
            </a:r>
            <a:r>
              <a:rPr lang="en-US" sz="2800" dirty="0" smtClean="0"/>
              <a:t> </a:t>
            </a:r>
            <a:r>
              <a:rPr lang="en-US" sz="2800" dirty="0" err="1" smtClean="0"/>
              <a:t>bạn</a:t>
            </a:r>
            <a:r>
              <a:rPr lang="en-US" sz="2800" dirty="0" smtClean="0"/>
              <a:t> </a:t>
            </a:r>
            <a:r>
              <a:rPr lang="en-US" sz="2800" dirty="0" err="1" smtClean="0"/>
              <a:t>trong</a:t>
            </a:r>
            <a:r>
              <a:rPr lang="en-US" sz="2800" dirty="0" smtClean="0"/>
              <a:t> </a:t>
            </a:r>
            <a:r>
              <a:rPr lang="en-US" sz="2800" dirty="0" err="1" smtClean="0"/>
              <a:t>suốt</a:t>
            </a:r>
            <a:r>
              <a:rPr lang="en-US" sz="2800" dirty="0" smtClean="0"/>
              <a:t> </a:t>
            </a:r>
            <a:r>
              <a:rPr lang="en-US" sz="2800" dirty="0" err="1" smtClean="0"/>
              <a:t>chủ</a:t>
            </a:r>
            <a:r>
              <a:rPr lang="en-US" sz="2800" dirty="0" smtClean="0"/>
              <a:t> </a:t>
            </a:r>
            <a:r>
              <a:rPr lang="en-US" sz="2800" dirty="0" err="1" smtClean="0"/>
              <a:t>đề</a:t>
            </a:r>
            <a:r>
              <a:rPr lang="en-US" sz="2800" dirty="0" smtClean="0"/>
              <a:t>. </a:t>
            </a:r>
            <a:r>
              <a:rPr lang="en-US" sz="2800" dirty="0" err="1" smtClean="0"/>
              <a:t>Bạn</a:t>
            </a:r>
            <a:r>
              <a:rPr lang="en-US" sz="2800" dirty="0" smtClean="0"/>
              <a:t> </a:t>
            </a:r>
            <a:r>
              <a:rPr lang="en-US" sz="2800" dirty="0" err="1" smtClean="0"/>
              <a:t>có</a:t>
            </a:r>
            <a:r>
              <a:rPr lang="en-US" sz="2800" dirty="0" smtClean="0"/>
              <a:t> </a:t>
            </a:r>
            <a:r>
              <a:rPr lang="en-US" sz="2800" dirty="0" err="1" smtClean="0"/>
              <a:t>quyền</a:t>
            </a:r>
            <a:r>
              <a:rPr lang="en-US" sz="2800" dirty="0" smtClean="0"/>
              <a:t> </a:t>
            </a:r>
            <a:r>
              <a:rPr lang="en-US" sz="2800" dirty="0" err="1" smtClean="0"/>
              <a:t>đổi</a:t>
            </a:r>
            <a:r>
              <a:rPr lang="en-US" sz="2800" dirty="0" smtClean="0"/>
              <a:t> </a:t>
            </a:r>
            <a:r>
              <a:rPr lang="en-US" sz="2800" dirty="0" err="1" smtClean="0"/>
              <a:t>quà</a:t>
            </a:r>
            <a:r>
              <a:rPr lang="en-US" sz="2800" dirty="0" smtClean="0"/>
              <a:t> </a:t>
            </a:r>
            <a:r>
              <a:rPr lang="en-US" sz="2800" dirty="0" err="1" smtClean="0"/>
              <a:t>lấy</a:t>
            </a:r>
            <a:r>
              <a:rPr lang="en-US" sz="2800" dirty="0" smtClean="0"/>
              <a:t> </a:t>
            </a:r>
            <a:r>
              <a:rPr lang="en-US" sz="2800" dirty="0" err="1" smtClean="0"/>
              <a:t>gợi</a:t>
            </a:r>
            <a:r>
              <a:rPr lang="en-US" sz="2800" dirty="0" smtClean="0"/>
              <a:t> ý, </a:t>
            </a:r>
            <a:r>
              <a:rPr lang="en-US" sz="2800" dirty="0" err="1" smtClean="0"/>
              <a:t>cộng</a:t>
            </a:r>
            <a:r>
              <a:rPr lang="en-US" sz="2800" dirty="0" smtClean="0"/>
              <a:t> </a:t>
            </a:r>
            <a:r>
              <a:rPr lang="en-US" sz="2800" dirty="0" err="1" smtClean="0"/>
              <a:t>điểm</a:t>
            </a:r>
            <a:r>
              <a:rPr lang="en-US" sz="2800" dirty="0" smtClean="0"/>
              <a:t> </a:t>
            </a:r>
            <a:r>
              <a:rPr lang="en-US" sz="2800" dirty="0" err="1" smtClean="0"/>
              <a:t>đổi</a:t>
            </a:r>
            <a:r>
              <a:rPr lang="en-US" sz="2800" dirty="0" smtClean="0"/>
              <a:t> </a:t>
            </a:r>
            <a:r>
              <a:rPr lang="en-US" sz="2800" dirty="0" err="1" smtClean="0"/>
              <a:t>nhiệm</a:t>
            </a:r>
            <a:r>
              <a:rPr lang="en-US" sz="2800" dirty="0" smtClean="0"/>
              <a:t> </a:t>
            </a:r>
            <a:r>
              <a:rPr lang="en-US" sz="2800" dirty="0" err="1" smtClean="0"/>
              <a:t>vụ</a:t>
            </a:r>
            <a:r>
              <a:rPr lang="en-US" sz="2800" dirty="0" smtClean="0"/>
              <a:t> </a:t>
            </a:r>
            <a:r>
              <a:rPr lang="en-US" sz="2800" dirty="0" err="1" smtClean="0"/>
              <a:t>nếu</a:t>
            </a:r>
            <a:r>
              <a:rPr lang="en-US" sz="2800" dirty="0" smtClean="0"/>
              <a:t> </a:t>
            </a:r>
            <a:r>
              <a:rPr lang="en-US" sz="2800" dirty="0" err="1" smtClean="0"/>
              <a:t>gặp</a:t>
            </a:r>
            <a:r>
              <a:rPr lang="en-US" sz="2800" dirty="0" smtClean="0"/>
              <a:t> </a:t>
            </a:r>
            <a:r>
              <a:rPr lang="en-US" sz="2800" dirty="0" err="1" smtClean="0"/>
              <a:t>khó</a:t>
            </a:r>
            <a:r>
              <a:rPr lang="en-US" sz="2800" dirty="0" smtClean="0"/>
              <a:t> </a:t>
            </a:r>
            <a:r>
              <a:rPr lang="en-US" sz="2800" dirty="0" err="1" smtClean="0"/>
              <a:t>khăn</a:t>
            </a:r>
            <a:r>
              <a:rPr lang="en-US" sz="2800" dirty="0" smtClean="0"/>
              <a:t> </a:t>
            </a:r>
            <a:r>
              <a:rPr lang="en-US" sz="2800" dirty="0" err="1" smtClean="0"/>
              <a:t>trong</a:t>
            </a:r>
            <a:r>
              <a:rPr lang="en-US" sz="2800" dirty="0" smtClean="0"/>
              <a:t> </a:t>
            </a:r>
            <a:r>
              <a:rPr lang="en-US" sz="2800" dirty="0" err="1" smtClean="0"/>
              <a:t>quá</a:t>
            </a:r>
            <a:r>
              <a:rPr lang="en-US" sz="2800" dirty="0" smtClean="0"/>
              <a:t> </a:t>
            </a:r>
            <a:r>
              <a:rPr lang="en-US" sz="2800" dirty="0" err="1" smtClean="0"/>
              <a:t>trình</a:t>
            </a:r>
            <a:r>
              <a:rPr lang="en-US" sz="2800" dirty="0" smtClean="0"/>
              <a:t> </a:t>
            </a:r>
            <a:r>
              <a:rPr lang="en-US" sz="2800" dirty="0" err="1" smtClean="0"/>
              <a:t>học</a:t>
            </a:r>
            <a:r>
              <a:rPr lang="en-US" sz="2800" dirty="0" smtClean="0"/>
              <a:t>. </a:t>
            </a:r>
            <a:endParaRPr lang="en-US" sz="2800" dirty="0"/>
          </a:p>
        </p:txBody>
      </p:sp>
      <p:pic>
        <p:nvPicPr>
          <p:cNvPr id="3" name="Picture 2"/>
          <p:cNvPicPr>
            <a:picLocks noChangeAspect="1"/>
          </p:cNvPicPr>
          <p:nvPr/>
        </p:nvPicPr>
        <p:blipFill>
          <a:blip r:embed="rId3"/>
          <a:stretch>
            <a:fillRect/>
          </a:stretch>
        </p:blipFill>
        <p:spPr>
          <a:xfrm>
            <a:off x="367697" y="5340687"/>
            <a:ext cx="1051199" cy="1169644"/>
          </a:xfrm>
          <a:prstGeom prst="rect">
            <a:avLst/>
          </a:prstGeom>
        </p:spPr>
      </p:pic>
      <p:pic>
        <p:nvPicPr>
          <p:cNvPr id="4" name="Picture 3"/>
          <p:cNvPicPr>
            <a:picLocks noChangeAspect="1"/>
          </p:cNvPicPr>
          <p:nvPr/>
        </p:nvPicPr>
        <p:blipFill>
          <a:blip r:embed="rId4"/>
          <a:stretch>
            <a:fillRect/>
          </a:stretch>
        </p:blipFill>
        <p:spPr>
          <a:xfrm>
            <a:off x="1824038" y="5480810"/>
            <a:ext cx="1029521" cy="1029521"/>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100000" l="9778" r="100000">
                        <a14:foregroundMark x1="18667" y1="93333" x2="86667" y2="92444"/>
                        <a14:foregroundMark x1="93778" y1="84000" x2="85333" y2="95111"/>
                        <a14:foregroundMark x1="15556" y1="86222" x2="93333" y2="86222"/>
                        <a14:foregroundMark x1="15556" y1="88444" x2="20000" y2="92444"/>
                        <a14:foregroundMark x1="18667" y1="91556" x2="84444" y2="90222"/>
                        <a14:foregroundMark x1="33778" y1="83111" x2="72889" y2="78667"/>
                      </a14:backgroundRemoval>
                    </a14:imgEffect>
                  </a14:imgLayer>
                </a14:imgProps>
              </a:ext>
            </a:extLst>
          </a:blip>
          <a:stretch>
            <a:fillRect/>
          </a:stretch>
        </p:blipFill>
        <p:spPr>
          <a:xfrm>
            <a:off x="3258701" y="5340687"/>
            <a:ext cx="1218293" cy="1218293"/>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38099" t="-96" r="1935" b="4358"/>
          <a:stretch/>
        </p:blipFill>
        <p:spPr>
          <a:xfrm>
            <a:off x="4882136" y="5309156"/>
            <a:ext cx="1535958" cy="1379359"/>
          </a:xfrm>
          <a:prstGeom prst="rect">
            <a:avLst/>
          </a:prstGeom>
        </p:spPr>
      </p:pic>
      <p:pic>
        <p:nvPicPr>
          <p:cNvPr id="5" name="Picture 4"/>
          <p:cNvPicPr>
            <a:picLocks noChangeAspect="1"/>
          </p:cNvPicPr>
          <p:nvPr/>
        </p:nvPicPr>
        <p:blipFill>
          <a:blip r:embed="rId8"/>
          <a:stretch>
            <a:fillRect/>
          </a:stretch>
        </p:blipFill>
        <p:spPr>
          <a:xfrm>
            <a:off x="6823236" y="5485573"/>
            <a:ext cx="1202942" cy="1202942"/>
          </a:xfrm>
          <a:prstGeom prst="rect">
            <a:avLst/>
          </a:prstGeom>
        </p:spPr>
      </p:pic>
    </p:spTree>
    <p:extLst>
      <p:ext uri="{BB962C8B-B14F-4D97-AF65-F5344CB8AC3E}">
        <p14:creationId xmlns:p14="http://schemas.microsoft.com/office/powerpoint/2010/main" val="1359720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702"/>
            <a:ext cx="12192000" cy="6858000"/>
          </a:xfrm>
          <a:prstGeom prst="rect">
            <a:avLst/>
          </a:prstGeom>
        </p:spPr>
      </p:pic>
      <p:pic>
        <p:nvPicPr>
          <p:cNvPr id="3" name="Picture 2"/>
          <p:cNvPicPr>
            <a:picLocks noChangeAspect="1"/>
          </p:cNvPicPr>
          <p:nvPr/>
        </p:nvPicPr>
        <p:blipFill>
          <a:blip r:embed="rId3"/>
          <a:stretch>
            <a:fillRect/>
          </a:stretch>
        </p:blipFill>
        <p:spPr>
          <a:xfrm>
            <a:off x="386420" y="5309156"/>
            <a:ext cx="1051199" cy="1169644"/>
          </a:xfrm>
          <a:prstGeom prst="rect">
            <a:avLst/>
          </a:prstGeom>
        </p:spPr>
      </p:pic>
      <p:pic>
        <p:nvPicPr>
          <p:cNvPr id="4" name="Picture 3"/>
          <p:cNvPicPr>
            <a:picLocks noChangeAspect="1"/>
          </p:cNvPicPr>
          <p:nvPr/>
        </p:nvPicPr>
        <p:blipFill>
          <a:blip r:embed="rId4"/>
          <a:stretch>
            <a:fillRect/>
          </a:stretch>
        </p:blipFill>
        <p:spPr>
          <a:xfrm>
            <a:off x="1824038" y="5480810"/>
            <a:ext cx="1029521" cy="1029521"/>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100000" l="9778" r="100000">
                        <a14:foregroundMark x1="18667" y1="93333" x2="86667" y2="92444"/>
                        <a14:foregroundMark x1="93778" y1="84000" x2="85333" y2="95111"/>
                        <a14:foregroundMark x1="15556" y1="86222" x2="93333" y2="86222"/>
                        <a14:foregroundMark x1="15556" y1="88444" x2="20000" y2="92444"/>
                        <a14:foregroundMark x1="18667" y1="91556" x2="84444" y2="90222"/>
                        <a14:foregroundMark x1="33778" y1="83111" x2="72889" y2="78667"/>
                      </a14:backgroundRemoval>
                    </a14:imgEffect>
                  </a14:imgLayer>
                </a14:imgProps>
              </a:ext>
            </a:extLst>
          </a:blip>
          <a:stretch>
            <a:fillRect/>
          </a:stretch>
        </p:blipFill>
        <p:spPr>
          <a:xfrm>
            <a:off x="3258701" y="5340687"/>
            <a:ext cx="1218293" cy="1218293"/>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38099" t="-96" r="1935" b="4358"/>
          <a:stretch/>
        </p:blipFill>
        <p:spPr>
          <a:xfrm>
            <a:off x="4882136" y="5309156"/>
            <a:ext cx="1535958" cy="1379359"/>
          </a:xfrm>
          <a:prstGeom prst="rect">
            <a:avLst/>
          </a:prstGeom>
        </p:spPr>
      </p:pic>
      <p:pic>
        <p:nvPicPr>
          <p:cNvPr id="5" name="Picture 4"/>
          <p:cNvPicPr>
            <a:picLocks noChangeAspect="1"/>
          </p:cNvPicPr>
          <p:nvPr/>
        </p:nvPicPr>
        <p:blipFill>
          <a:blip r:embed="rId8"/>
          <a:stretch>
            <a:fillRect/>
          </a:stretch>
        </p:blipFill>
        <p:spPr>
          <a:xfrm>
            <a:off x="6823236" y="5485573"/>
            <a:ext cx="1202942" cy="1202942"/>
          </a:xfrm>
          <a:prstGeom prst="rect">
            <a:avLst/>
          </a:prstGeom>
        </p:spPr>
      </p:pic>
      <p:sp>
        <p:nvSpPr>
          <p:cNvPr id="8" name="TextBox 7"/>
          <p:cNvSpPr txBox="1"/>
          <p:nvPr/>
        </p:nvSpPr>
        <p:spPr>
          <a:xfrm>
            <a:off x="-214832" y="170878"/>
            <a:ext cx="6136780" cy="954107"/>
          </a:xfrm>
          <a:prstGeom prst="rect">
            <a:avLst/>
          </a:prstGeom>
          <a:noFill/>
        </p:spPr>
        <p:txBody>
          <a:bodyPr wrap="square" rtlCol="0">
            <a:spAutoFit/>
          </a:bodyPr>
          <a:lstStyle/>
          <a:p>
            <a:pPr algn="ctr"/>
            <a:r>
              <a:rPr lang="en-US" sz="2800" b="1" dirty="0" err="1" smtClean="0">
                <a:solidFill>
                  <a:srgbClr val="FF0000"/>
                </a:solidFill>
                <a:latin typeface="Tahoma" panose="020B0604030504040204" pitchFamily="34" charset="0"/>
                <a:cs typeface="Tahoma" panose="020B0604030504040204" pitchFamily="34" charset="0"/>
              </a:rPr>
              <a:t>Nêu</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cs typeface="Tahoma" panose="020B0604030504040204" pitchFamily="34" charset="0"/>
              </a:rPr>
              <a:t>một</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cs typeface="Tahoma" panose="020B0604030504040204" pitchFamily="34" charset="0"/>
              </a:rPr>
              <a:t>giá</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cs typeface="Tahoma" panose="020B0604030504040204" pitchFamily="34" charset="0"/>
              </a:rPr>
              <a:t>trị</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cs typeface="Tahoma" panose="020B0604030504040204" pitchFamily="34" charset="0"/>
              </a:rPr>
              <a:t>của</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cs typeface="Tahoma" panose="020B0604030504040204" pitchFamily="34" charset="0"/>
              </a:rPr>
              <a:t>biển</a:t>
            </a:r>
            <a:r>
              <a:rPr lang="en-US" sz="2800" b="1" dirty="0">
                <a:solidFill>
                  <a:srgbClr val="FF0000"/>
                </a:solidFill>
                <a:latin typeface="Tahoma" panose="020B0604030504040204" pitchFamily="34" charset="0"/>
                <a:cs typeface="Tahoma" panose="020B0604030504040204" pitchFamily="34" charset="0"/>
              </a:rPr>
              <a:t> </a:t>
            </a:r>
            <a:endParaRPr lang="en-US" sz="2800" b="1" dirty="0" smtClean="0">
              <a:solidFill>
                <a:srgbClr val="FF0000"/>
              </a:solidFill>
              <a:latin typeface="Tahoma" panose="020B0604030504040204" pitchFamily="34" charset="0"/>
              <a:cs typeface="Tahoma" panose="020B0604030504040204" pitchFamily="34" charset="0"/>
            </a:endParaRPr>
          </a:p>
          <a:p>
            <a:pPr algn="ctr"/>
            <a:r>
              <a:rPr lang="en-US" sz="2800" b="1" dirty="0" err="1" smtClean="0">
                <a:solidFill>
                  <a:srgbClr val="FF0000"/>
                </a:solidFill>
                <a:latin typeface="Tahoma" panose="020B0604030504040204" pitchFamily="34" charset="0"/>
                <a:cs typeface="Tahoma" panose="020B0604030504040204" pitchFamily="34" charset="0"/>
              </a:rPr>
              <a:t>mà</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cs typeface="Tahoma" panose="020B0604030504040204" pitchFamily="34" charset="0"/>
              </a:rPr>
              <a:t>em</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cs typeface="Tahoma" panose="020B0604030504040204" pitchFamily="34" charset="0"/>
              </a:rPr>
              <a:t>biết</a:t>
            </a:r>
            <a:r>
              <a:rPr lang="en-US" sz="2800" b="1" dirty="0" smtClean="0">
                <a:solidFill>
                  <a:srgbClr val="FF0000"/>
                </a:solidFill>
                <a:latin typeface="Tahoma" panose="020B0604030504040204" pitchFamily="34" charset="0"/>
                <a:cs typeface="Tahoma" panose="020B0604030504040204" pitchFamily="34" charset="0"/>
              </a:rPr>
              <a:t> ?</a:t>
            </a:r>
            <a:endParaRPr lang="en-US" sz="2800" b="1" dirty="0">
              <a:solidFill>
                <a:srgbClr val="FF0000"/>
              </a:solidFill>
              <a:latin typeface="Tahoma" panose="020B0604030504040204" pitchFamily="34" charset="0"/>
              <a:cs typeface="Tahoma" panose="020B0604030504040204" pitchFamily="34" charset="0"/>
            </a:endParaRPr>
          </a:p>
        </p:txBody>
      </p:sp>
      <p:sp>
        <p:nvSpPr>
          <p:cNvPr id="13" name="TextBox 12"/>
          <p:cNvSpPr txBox="1"/>
          <p:nvPr/>
        </p:nvSpPr>
        <p:spPr>
          <a:xfrm>
            <a:off x="281316" y="3714705"/>
            <a:ext cx="5144485" cy="1569660"/>
          </a:xfrm>
          <a:prstGeom prst="rect">
            <a:avLst/>
          </a:prstGeom>
          <a:noFill/>
        </p:spPr>
        <p:txBody>
          <a:bodyPr wrap="square" rtlCol="0">
            <a:spAutoFit/>
          </a:bodyPr>
          <a:lstStyle/>
          <a:p>
            <a:pPr marL="342900" indent="-342900">
              <a:buFontTx/>
              <a:buChar char="-"/>
            </a:pPr>
            <a:r>
              <a:rPr lang="en-US" sz="2400" b="1" dirty="0" err="1" smtClean="0">
                <a:solidFill>
                  <a:srgbClr val="0000CC"/>
                </a:solidFill>
                <a:latin typeface="Tahoma" panose="020B0604030504040204" pitchFamily="34" charset="0"/>
                <a:cs typeface="Tahoma" panose="020B0604030504040204" pitchFamily="34" charset="0"/>
              </a:rPr>
              <a:t>Cung</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cấp</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hải</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sản</a:t>
            </a:r>
            <a:r>
              <a:rPr lang="en-US" sz="2400" b="1" dirty="0" smtClean="0">
                <a:solidFill>
                  <a:srgbClr val="0000CC"/>
                </a:solidFill>
                <a:latin typeface="Tahoma" panose="020B0604030504040204" pitchFamily="34" charset="0"/>
                <a:cs typeface="Tahoma" panose="020B0604030504040204" pitchFamily="34" charset="0"/>
              </a:rPr>
              <a:t>.</a:t>
            </a:r>
          </a:p>
          <a:p>
            <a:pPr marL="342900" indent="-342900">
              <a:buFontTx/>
              <a:buChar char="-"/>
            </a:pPr>
            <a:r>
              <a:rPr lang="en-US" sz="2400" b="1" dirty="0" err="1" smtClean="0">
                <a:solidFill>
                  <a:srgbClr val="0000CC"/>
                </a:solidFill>
                <a:latin typeface="Tahoma" panose="020B0604030504040204" pitchFamily="34" charset="0"/>
                <a:cs typeface="Tahoma" panose="020B0604030504040204" pitchFamily="34" charset="0"/>
              </a:rPr>
              <a:t>Giao</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thông</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vận</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tải</a:t>
            </a:r>
            <a:r>
              <a:rPr lang="en-US" sz="2400" b="1" dirty="0" smtClean="0">
                <a:solidFill>
                  <a:srgbClr val="0000CC"/>
                </a:solidFill>
                <a:latin typeface="Tahoma" panose="020B0604030504040204" pitchFamily="34" charset="0"/>
                <a:cs typeface="Tahoma" panose="020B0604030504040204" pitchFamily="34" charset="0"/>
              </a:rPr>
              <a:t>.</a:t>
            </a:r>
          </a:p>
          <a:p>
            <a:pPr marL="342900" indent="-342900">
              <a:buFontTx/>
              <a:buChar char="-"/>
            </a:pPr>
            <a:r>
              <a:rPr lang="en-US" sz="2400" b="1" dirty="0" smtClean="0">
                <a:solidFill>
                  <a:srgbClr val="0000CC"/>
                </a:solidFill>
                <a:latin typeface="Tahoma" panose="020B0604030504040204" pitchFamily="34" charset="0"/>
                <a:cs typeface="Tahoma" panose="020B0604030504040204" pitchFamily="34" charset="0"/>
              </a:rPr>
              <a:t>Du </a:t>
            </a:r>
            <a:r>
              <a:rPr lang="en-US" sz="2400" b="1" dirty="0" err="1" smtClean="0">
                <a:solidFill>
                  <a:srgbClr val="0000CC"/>
                </a:solidFill>
                <a:latin typeface="Tahoma" panose="020B0604030504040204" pitchFamily="34" charset="0"/>
                <a:cs typeface="Tahoma" panose="020B0604030504040204" pitchFamily="34" charset="0"/>
              </a:rPr>
              <a:t>lịch</a:t>
            </a:r>
            <a:r>
              <a:rPr lang="en-US" sz="2400" b="1" dirty="0" smtClean="0">
                <a:solidFill>
                  <a:srgbClr val="0000CC"/>
                </a:solidFill>
                <a:latin typeface="Tahoma" panose="020B0604030504040204" pitchFamily="34" charset="0"/>
                <a:cs typeface="Tahoma" panose="020B0604030504040204" pitchFamily="34" charset="0"/>
              </a:rPr>
              <a:t>.</a:t>
            </a:r>
          </a:p>
          <a:p>
            <a:pPr marL="342900" indent="-342900">
              <a:buFontTx/>
              <a:buChar char="-"/>
            </a:pPr>
            <a:r>
              <a:rPr lang="en-US" sz="2400" b="1" dirty="0" err="1" smtClean="0">
                <a:solidFill>
                  <a:srgbClr val="0000CC"/>
                </a:solidFill>
                <a:latin typeface="Tahoma" panose="020B0604030504040204" pitchFamily="34" charset="0"/>
                <a:cs typeface="Tahoma" panose="020B0604030504040204" pitchFamily="34" charset="0"/>
              </a:rPr>
              <a:t>Điều</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hòa</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khí</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hậu</a:t>
            </a:r>
            <a:r>
              <a:rPr lang="en-US" sz="2400" b="1" dirty="0" smtClean="0">
                <a:solidFill>
                  <a:srgbClr val="0000CC"/>
                </a:solidFill>
                <a:latin typeface="Tahoma" panose="020B0604030504040204" pitchFamily="34" charset="0"/>
                <a:cs typeface="Tahoma" panose="020B0604030504040204" pitchFamily="34" charset="0"/>
              </a:rPr>
              <a:t>….</a:t>
            </a:r>
            <a:endParaRPr lang="en-US" sz="2400" b="1" dirty="0">
              <a:solidFill>
                <a:srgbClr val="0000CC"/>
              </a:solidFill>
              <a:latin typeface="Tahoma" panose="020B0604030504040204" pitchFamily="34" charset="0"/>
              <a:cs typeface="Tahoma" panose="020B0604030504040204" pitchFamily="34" charset="0"/>
            </a:endParaRPr>
          </a:p>
        </p:txBody>
      </p:sp>
      <p:sp>
        <p:nvSpPr>
          <p:cNvPr id="9" name="Cloud 8"/>
          <p:cNvSpPr/>
          <p:nvPr/>
        </p:nvSpPr>
        <p:spPr>
          <a:xfrm>
            <a:off x="9786740" y="5995570"/>
            <a:ext cx="1513490" cy="62486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ĐÁP ÁN</a:t>
            </a:r>
            <a:endParaRPr lang="en-US" b="1" dirty="0"/>
          </a:p>
        </p:txBody>
      </p:sp>
      <p:pic>
        <p:nvPicPr>
          <p:cNvPr id="2" name="Picture 1"/>
          <p:cNvPicPr>
            <a:picLocks noChangeAspect="1"/>
          </p:cNvPicPr>
          <p:nvPr/>
        </p:nvPicPr>
        <p:blipFill>
          <a:blip r:embed="rId9"/>
          <a:stretch>
            <a:fillRect/>
          </a:stretch>
        </p:blipFill>
        <p:spPr>
          <a:xfrm>
            <a:off x="281316" y="1149776"/>
            <a:ext cx="5052683" cy="2409825"/>
          </a:xfrm>
          <a:prstGeom prst="rect">
            <a:avLst/>
          </a:prstGeom>
        </p:spPr>
      </p:pic>
    </p:spTree>
    <p:extLst>
      <p:ext uri="{BB962C8B-B14F-4D97-AF65-F5344CB8AC3E}">
        <p14:creationId xmlns:p14="http://schemas.microsoft.com/office/powerpoint/2010/main" val="1100907944"/>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nodeType="clickEffect">
                                  <p:stCondLst>
                                    <p:cond delay="0"/>
                                  </p:stCondLst>
                                  <p:childTnLst>
                                    <p:animEffect transition="out" filter="fade">
                                      <p:cBhvr>
                                        <p:cTn id="14" dur="1000"/>
                                        <p:tgtEl>
                                          <p:spTgt spid="4"/>
                                        </p:tgtEl>
                                      </p:cBhvr>
                                    </p:animEffect>
                                    <p:anim calcmode="lin" valueType="num">
                                      <p:cBhvr>
                                        <p:cTn id="15" dur="1000"/>
                                        <p:tgtEl>
                                          <p:spTgt spid="4"/>
                                        </p:tgtEl>
                                        <p:attrNameLst>
                                          <p:attrName>ppt_x</p:attrName>
                                        </p:attrNameLst>
                                      </p:cBhvr>
                                      <p:tavLst>
                                        <p:tav tm="0">
                                          <p:val>
                                            <p:strVal val="ppt_x"/>
                                          </p:val>
                                        </p:tav>
                                        <p:tav tm="100000">
                                          <p:val>
                                            <p:strVal val="ppt_x"/>
                                          </p:val>
                                        </p:tav>
                                      </p:tavLst>
                                    </p:anim>
                                    <p:anim calcmode="lin" valueType="num">
                                      <p:cBhvr>
                                        <p:cTn id="16" dur="1000"/>
                                        <p:tgtEl>
                                          <p:spTgt spid="4"/>
                                        </p:tgtEl>
                                        <p:attrNameLst>
                                          <p:attrName>ppt_y</p:attrName>
                                        </p:attrNameLst>
                                      </p:cBhvr>
                                      <p:tavLst>
                                        <p:tav tm="0">
                                          <p:val>
                                            <p:strVal val="ppt_y"/>
                                          </p:val>
                                        </p:tav>
                                        <p:tav tm="100000">
                                          <p:val>
                                            <p:strVal val="ppt_y+.1"/>
                                          </p:val>
                                        </p:tav>
                                      </p:tavLst>
                                    </p:anim>
                                    <p:set>
                                      <p:cBhvr>
                                        <p:cTn id="17"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11"/>
                                        </p:tgtEl>
                                      </p:cBhvr>
                                    </p:animEffect>
                                    <p:anim calcmode="lin" valueType="num">
                                      <p:cBhvr>
                                        <p:cTn id="23" dur="1000"/>
                                        <p:tgtEl>
                                          <p:spTgt spid="11"/>
                                        </p:tgtEl>
                                        <p:attrNameLst>
                                          <p:attrName>ppt_x</p:attrName>
                                        </p:attrNameLst>
                                      </p:cBhvr>
                                      <p:tavLst>
                                        <p:tav tm="0">
                                          <p:val>
                                            <p:strVal val="ppt_x"/>
                                          </p:val>
                                        </p:tav>
                                        <p:tav tm="100000">
                                          <p:val>
                                            <p:strVal val="ppt_x"/>
                                          </p:val>
                                        </p:tav>
                                      </p:tavLst>
                                    </p:anim>
                                    <p:anim calcmode="lin" valueType="num">
                                      <p:cBhvr>
                                        <p:cTn id="24" dur="1000"/>
                                        <p:tgtEl>
                                          <p:spTgt spid="11"/>
                                        </p:tgtEl>
                                        <p:attrNameLst>
                                          <p:attrName>ppt_y</p:attrName>
                                        </p:attrNameLst>
                                      </p:cBhvr>
                                      <p:tavLst>
                                        <p:tav tm="0">
                                          <p:val>
                                            <p:strVal val="ppt_y"/>
                                          </p:val>
                                        </p:tav>
                                        <p:tav tm="100000">
                                          <p:val>
                                            <p:strVal val="ppt_y+.1"/>
                                          </p:val>
                                        </p:tav>
                                      </p:tavLst>
                                    </p:anim>
                                    <p:set>
                                      <p:cBhvr>
                                        <p:cTn id="25"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12"/>
                                        </p:tgtEl>
                                      </p:cBhvr>
                                    </p:animEffect>
                                    <p:anim calcmode="lin" valueType="num">
                                      <p:cBhvr>
                                        <p:cTn id="31" dur="1000"/>
                                        <p:tgtEl>
                                          <p:spTgt spid="12"/>
                                        </p:tgtEl>
                                        <p:attrNameLst>
                                          <p:attrName>ppt_x</p:attrName>
                                        </p:attrNameLst>
                                      </p:cBhvr>
                                      <p:tavLst>
                                        <p:tav tm="0">
                                          <p:val>
                                            <p:strVal val="ppt_x"/>
                                          </p:val>
                                        </p:tav>
                                        <p:tav tm="100000">
                                          <p:val>
                                            <p:strVal val="ppt_x"/>
                                          </p:val>
                                        </p:tav>
                                      </p:tavLst>
                                    </p:anim>
                                    <p:anim calcmode="lin" valueType="num">
                                      <p:cBhvr>
                                        <p:cTn id="32" dur="1000"/>
                                        <p:tgtEl>
                                          <p:spTgt spid="12"/>
                                        </p:tgtEl>
                                        <p:attrNameLst>
                                          <p:attrName>ppt_y</p:attrName>
                                        </p:attrNameLst>
                                      </p:cBhvr>
                                      <p:tavLst>
                                        <p:tav tm="0">
                                          <p:val>
                                            <p:strVal val="ppt_y"/>
                                          </p:val>
                                        </p:tav>
                                        <p:tav tm="100000">
                                          <p:val>
                                            <p:strVal val="ppt_y+.1"/>
                                          </p:val>
                                        </p:tav>
                                      </p:tavLst>
                                    </p:anim>
                                    <p:set>
                                      <p:cBhvr>
                                        <p:cTn id="33"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5"/>
                                        </p:tgtEl>
                                      </p:cBhvr>
                                    </p:animEffect>
                                    <p:anim calcmode="lin" valueType="num">
                                      <p:cBhvr>
                                        <p:cTn id="39" dur="1000"/>
                                        <p:tgtEl>
                                          <p:spTgt spid="5"/>
                                        </p:tgtEl>
                                        <p:attrNameLst>
                                          <p:attrName>ppt_x</p:attrName>
                                        </p:attrNameLst>
                                      </p:cBhvr>
                                      <p:tavLst>
                                        <p:tav tm="0">
                                          <p:val>
                                            <p:strVal val="ppt_x"/>
                                          </p:val>
                                        </p:tav>
                                        <p:tav tm="100000">
                                          <p:val>
                                            <p:strVal val="ppt_x"/>
                                          </p:val>
                                        </p:tav>
                                      </p:tavLst>
                                    </p:anim>
                                    <p:anim calcmode="lin" valueType="num">
                                      <p:cBhvr>
                                        <p:cTn id="40" dur="1000"/>
                                        <p:tgtEl>
                                          <p:spTgt spid="5"/>
                                        </p:tgtEl>
                                        <p:attrNameLst>
                                          <p:attrName>ppt_y</p:attrName>
                                        </p:attrNameLst>
                                      </p:cBhvr>
                                      <p:tavLst>
                                        <p:tav tm="0">
                                          <p:val>
                                            <p:strVal val="ppt_y"/>
                                          </p:val>
                                        </p:tav>
                                        <p:tav tm="100000">
                                          <p:val>
                                            <p:strVal val="ppt_y+.1"/>
                                          </p:val>
                                        </p:tav>
                                      </p:tavLst>
                                    </p:anim>
                                    <p:set>
                                      <p:cBhvr>
                                        <p:cTn id="41"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childTnLst>
              </p:cTn>
              <p:nextCondLst>
                <p:cond evt="onClick" delay="0">
                  <p:tgtEl>
                    <p:spTgt spid="9"/>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702"/>
            <a:ext cx="12192000" cy="6858000"/>
          </a:xfrm>
          <a:prstGeom prst="rect">
            <a:avLst/>
          </a:prstGeom>
        </p:spPr>
      </p:pic>
      <p:pic>
        <p:nvPicPr>
          <p:cNvPr id="3" name="Picture 2"/>
          <p:cNvPicPr>
            <a:picLocks noChangeAspect="1"/>
          </p:cNvPicPr>
          <p:nvPr/>
        </p:nvPicPr>
        <p:blipFill>
          <a:blip r:embed="rId3"/>
          <a:stretch>
            <a:fillRect/>
          </a:stretch>
        </p:blipFill>
        <p:spPr>
          <a:xfrm>
            <a:off x="386420" y="5309156"/>
            <a:ext cx="1051199" cy="1169644"/>
          </a:xfrm>
          <a:prstGeom prst="rect">
            <a:avLst/>
          </a:prstGeom>
        </p:spPr>
      </p:pic>
      <p:pic>
        <p:nvPicPr>
          <p:cNvPr id="4" name="Picture 3"/>
          <p:cNvPicPr>
            <a:picLocks noChangeAspect="1"/>
          </p:cNvPicPr>
          <p:nvPr/>
        </p:nvPicPr>
        <p:blipFill>
          <a:blip r:embed="rId4"/>
          <a:stretch>
            <a:fillRect/>
          </a:stretch>
        </p:blipFill>
        <p:spPr>
          <a:xfrm>
            <a:off x="1824038" y="5480810"/>
            <a:ext cx="1029521" cy="1029521"/>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100000" l="9778" r="100000">
                        <a14:foregroundMark x1="18667" y1="93333" x2="86667" y2="92444"/>
                        <a14:foregroundMark x1="93778" y1="84000" x2="85333" y2="95111"/>
                        <a14:foregroundMark x1="15556" y1="86222" x2="93333" y2="86222"/>
                        <a14:foregroundMark x1="15556" y1="88444" x2="20000" y2="92444"/>
                        <a14:foregroundMark x1="18667" y1="91556" x2="84444" y2="90222"/>
                        <a14:foregroundMark x1="33778" y1="83111" x2="72889" y2="78667"/>
                      </a14:backgroundRemoval>
                    </a14:imgEffect>
                  </a14:imgLayer>
                </a14:imgProps>
              </a:ext>
            </a:extLst>
          </a:blip>
          <a:stretch>
            <a:fillRect/>
          </a:stretch>
        </p:blipFill>
        <p:spPr>
          <a:xfrm>
            <a:off x="3258701" y="5340687"/>
            <a:ext cx="1218293" cy="1218293"/>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38099" t="-96" r="1935" b="4358"/>
          <a:stretch/>
        </p:blipFill>
        <p:spPr>
          <a:xfrm>
            <a:off x="4882136" y="5309156"/>
            <a:ext cx="1535958" cy="1379359"/>
          </a:xfrm>
          <a:prstGeom prst="rect">
            <a:avLst/>
          </a:prstGeom>
        </p:spPr>
      </p:pic>
      <p:pic>
        <p:nvPicPr>
          <p:cNvPr id="5" name="Picture 4"/>
          <p:cNvPicPr>
            <a:picLocks noChangeAspect="1"/>
          </p:cNvPicPr>
          <p:nvPr/>
        </p:nvPicPr>
        <p:blipFill>
          <a:blip r:embed="rId8"/>
          <a:stretch>
            <a:fillRect/>
          </a:stretch>
        </p:blipFill>
        <p:spPr>
          <a:xfrm>
            <a:off x="6823236" y="5485573"/>
            <a:ext cx="1202942" cy="1202942"/>
          </a:xfrm>
          <a:prstGeom prst="rect">
            <a:avLst/>
          </a:prstGeom>
        </p:spPr>
      </p:pic>
      <p:sp>
        <p:nvSpPr>
          <p:cNvPr id="8" name="TextBox 7"/>
          <p:cNvSpPr txBox="1"/>
          <p:nvPr/>
        </p:nvSpPr>
        <p:spPr>
          <a:xfrm>
            <a:off x="-40780" y="317148"/>
            <a:ext cx="6136780" cy="523220"/>
          </a:xfrm>
          <a:prstGeom prst="rect">
            <a:avLst/>
          </a:prstGeom>
          <a:noFill/>
        </p:spPr>
        <p:txBody>
          <a:bodyPr wrap="square" rtlCol="0">
            <a:spAutoFit/>
          </a:bodyPr>
          <a:lstStyle/>
          <a:p>
            <a:pPr algn="ctr"/>
            <a:r>
              <a:rPr lang="en-US" sz="2800" b="1" dirty="0" err="1" smtClean="0">
                <a:solidFill>
                  <a:srgbClr val="FF0000"/>
                </a:solidFill>
                <a:latin typeface="Tahoma" panose="020B0604030504040204" pitchFamily="34" charset="0"/>
                <a:cs typeface="Tahoma" panose="020B0604030504040204" pitchFamily="34" charset="0"/>
              </a:rPr>
              <a:t>Hải</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cs typeface="Tahoma" panose="020B0604030504040204" pitchFamily="34" charset="0"/>
              </a:rPr>
              <a:t>Phòng</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cs typeface="Tahoma" panose="020B0604030504040204" pitchFamily="34" charset="0"/>
              </a:rPr>
              <a:t>có</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cs typeface="Tahoma" panose="020B0604030504040204" pitchFamily="34" charset="0"/>
              </a:rPr>
              <a:t>mấy</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cs typeface="Tahoma" panose="020B0604030504040204" pitchFamily="34" charset="0"/>
              </a:rPr>
              <a:t>huyện</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cs typeface="Tahoma" panose="020B0604030504040204" pitchFamily="34" charset="0"/>
              </a:rPr>
              <a:t>đảo</a:t>
            </a:r>
            <a:r>
              <a:rPr lang="en-US" sz="2800" b="1" dirty="0" smtClean="0">
                <a:solidFill>
                  <a:srgbClr val="FF0000"/>
                </a:solidFill>
                <a:latin typeface="Tahoma" panose="020B0604030504040204" pitchFamily="34" charset="0"/>
                <a:cs typeface="Tahoma" panose="020B0604030504040204" pitchFamily="34" charset="0"/>
              </a:rPr>
              <a:t> ?</a:t>
            </a:r>
            <a:endParaRPr lang="en-US" sz="2800" b="1" dirty="0">
              <a:solidFill>
                <a:srgbClr val="FF0000"/>
              </a:solidFill>
              <a:latin typeface="Tahoma" panose="020B0604030504040204" pitchFamily="34" charset="0"/>
              <a:cs typeface="Tahoma" panose="020B0604030504040204" pitchFamily="34" charset="0"/>
            </a:endParaRPr>
          </a:p>
        </p:txBody>
      </p:sp>
      <p:sp>
        <p:nvSpPr>
          <p:cNvPr id="13" name="TextBox 12"/>
          <p:cNvSpPr txBox="1"/>
          <p:nvPr/>
        </p:nvSpPr>
        <p:spPr>
          <a:xfrm>
            <a:off x="281316" y="4218442"/>
            <a:ext cx="5144485" cy="830997"/>
          </a:xfrm>
          <a:prstGeom prst="rect">
            <a:avLst/>
          </a:prstGeom>
          <a:noFill/>
        </p:spPr>
        <p:txBody>
          <a:bodyPr wrap="square" rtlCol="0">
            <a:spAutoFit/>
          </a:bodyPr>
          <a:lstStyle/>
          <a:p>
            <a:pPr algn="ctr"/>
            <a:r>
              <a:rPr lang="en-US" sz="2400" b="1" dirty="0" smtClean="0">
                <a:solidFill>
                  <a:srgbClr val="0000CC"/>
                </a:solidFill>
                <a:latin typeface="Tahoma" panose="020B0604030504040204" pitchFamily="34" charset="0"/>
                <a:cs typeface="Tahoma" panose="020B0604030504040204" pitchFamily="34" charset="0"/>
              </a:rPr>
              <a:t>2 </a:t>
            </a:r>
            <a:r>
              <a:rPr lang="en-US" sz="2400" b="1" dirty="0" err="1" smtClean="0">
                <a:solidFill>
                  <a:srgbClr val="0000CC"/>
                </a:solidFill>
                <a:latin typeface="Tahoma" panose="020B0604030504040204" pitchFamily="34" charset="0"/>
                <a:cs typeface="Tahoma" panose="020B0604030504040204" pitchFamily="34" charset="0"/>
              </a:rPr>
              <a:t>huyện</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đảo</a:t>
            </a:r>
            <a:r>
              <a:rPr lang="en-US" sz="2400" b="1" dirty="0" smtClean="0">
                <a:solidFill>
                  <a:srgbClr val="0000CC"/>
                </a:solidFill>
                <a:latin typeface="Tahoma" panose="020B0604030504040204" pitchFamily="34" charset="0"/>
                <a:cs typeface="Tahoma" panose="020B0604030504040204" pitchFamily="34" charset="0"/>
              </a:rPr>
              <a:t> </a:t>
            </a:r>
          </a:p>
          <a:p>
            <a:pPr algn="ct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Cát</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hải</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và</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Bạch</a:t>
            </a:r>
            <a:r>
              <a:rPr lang="en-US" sz="2400" b="1" dirty="0" smtClean="0">
                <a:solidFill>
                  <a:srgbClr val="0000CC"/>
                </a:solidFill>
                <a:latin typeface="Tahoma" panose="020B0604030504040204" pitchFamily="34" charset="0"/>
                <a:cs typeface="Tahoma" panose="020B0604030504040204" pitchFamily="34" charset="0"/>
              </a:rPr>
              <a:t> Long </a:t>
            </a:r>
            <a:r>
              <a:rPr lang="en-US" sz="2400" b="1" dirty="0" err="1" smtClean="0">
                <a:solidFill>
                  <a:srgbClr val="0000CC"/>
                </a:solidFill>
                <a:latin typeface="Tahoma" panose="020B0604030504040204" pitchFamily="34" charset="0"/>
                <a:cs typeface="Tahoma" panose="020B0604030504040204" pitchFamily="34" charset="0"/>
              </a:rPr>
              <a:t>Vĩ</a:t>
            </a:r>
            <a:r>
              <a:rPr lang="en-US" sz="2400" b="1" dirty="0" smtClean="0">
                <a:solidFill>
                  <a:srgbClr val="0000CC"/>
                </a:solidFill>
                <a:latin typeface="Tahoma" panose="020B0604030504040204" pitchFamily="34" charset="0"/>
                <a:cs typeface="Tahoma" panose="020B0604030504040204" pitchFamily="34" charset="0"/>
              </a:rPr>
              <a:t>)</a:t>
            </a:r>
            <a:endParaRPr lang="en-US" sz="2400" b="1" dirty="0">
              <a:solidFill>
                <a:srgbClr val="0000CC"/>
              </a:solidFill>
              <a:latin typeface="Tahoma" panose="020B0604030504040204" pitchFamily="34" charset="0"/>
              <a:cs typeface="Tahoma" panose="020B0604030504040204" pitchFamily="34" charset="0"/>
            </a:endParaRPr>
          </a:p>
        </p:txBody>
      </p:sp>
      <p:sp>
        <p:nvSpPr>
          <p:cNvPr id="9" name="Cloud 8"/>
          <p:cNvSpPr/>
          <p:nvPr/>
        </p:nvSpPr>
        <p:spPr>
          <a:xfrm>
            <a:off x="9786740" y="5995570"/>
            <a:ext cx="1513490" cy="62486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ĐÁP ÁN</a:t>
            </a:r>
            <a:endParaRPr lang="en-US" b="1" dirty="0"/>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4627" y="1398723"/>
            <a:ext cx="4331173" cy="2706983"/>
          </a:xfrm>
          <a:prstGeom prst="rect">
            <a:avLst/>
          </a:prstGeom>
        </p:spPr>
      </p:pic>
    </p:spTree>
    <p:extLst>
      <p:ext uri="{BB962C8B-B14F-4D97-AF65-F5344CB8AC3E}">
        <p14:creationId xmlns:p14="http://schemas.microsoft.com/office/powerpoint/2010/main" val="24692490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nodeType="clickEffect">
                                  <p:stCondLst>
                                    <p:cond delay="0"/>
                                  </p:stCondLst>
                                  <p:childTnLst>
                                    <p:animEffect transition="out" filter="fade">
                                      <p:cBhvr>
                                        <p:cTn id="14" dur="1000"/>
                                        <p:tgtEl>
                                          <p:spTgt spid="4"/>
                                        </p:tgtEl>
                                      </p:cBhvr>
                                    </p:animEffect>
                                    <p:anim calcmode="lin" valueType="num">
                                      <p:cBhvr>
                                        <p:cTn id="15" dur="1000"/>
                                        <p:tgtEl>
                                          <p:spTgt spid="4"/>
                                        </p:tgtEl>
                                        <p:attrNameLst>
                                          <p:attrName>ppt_x</p:attrName>
                                        </p:attrNameLst>
                                      </p:cBhvr>
                                      <p:tavLst>
                                        <p:tav tm="0">
                                          <p:val>
                                            <p:strVal val="ppt_x"/>
                                          </p:val>
                                        </p:tav>
                                        <p:tav tm="100000">
                                          <p:val>
                                            <p:strVal val="ppt_x"/>
                                          </p:val>
                                        </p:tav>
                                      </p:tavLst>
                                    </p:anim>
                                    <p:anim calcmode="lin" valueType="num">
                                      <p:cBhvr>
                                        <p:cTn id="16" dur="1000"/>
                                        <p:tgtEl>
                                          <p:spTgt spid="4"/>
                                        </p:tgtEl>
                                        <p:attrNameLst>
                                          <p:attrName>ppt_y</p:attrName>
                                        </p:attrNameLst>
                                      </p:cBhvr>
                                      <p:tavLst>
                                        <p:tav tm="0">
                                          <p:val>
                                            <p:strVal val="ppt_y"/>
                                          </p:val>
                                        </p:tav>
                                        <p:tav tm="100000">
                                          <p:val>
                                            <p:strVal val="ppt_y+.1"/>
                                          </p:val>
                                        </p:tav>
                                      </p:tavLst>
                                    </p:anim>
                                    <p:set>
                                      <p:cBhvr>
                                        <p:cTn id="17"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11"/>
                                        </p:tgtEl>
                                      </p:cBhvr>
                                    </p:animEffect>
                                    <p:anim calcmode="lin" valueType="num">
                                      <p:cBhvr>
                                        <p:cTn id="23" dur="1000"/>
                                        <p:tgtEl>
                                          <p:spTgt spid="11"/>
                                        </p:tgtEl>
                                        <p:attrNameLst>
                                          <p:attrName>ppt_x</p:attrName>
                                        </p:attrNameLst>
                                      </p:cBhvr>
                                      <p:tavLst>
                                        <p:tav tm="0">
                                          <p:val>
                                            <p:strVal val="ppt_x"/>
                                          </p:val>
                                        </p:tav>
                                        <p:tav tm="100000">
                                          <p:val>
                                            <p:strVal val="ppt_x"/>
                                          </p:val>
                                        </p:tav>
                                      </p:tavLst>
                                    </p:anim>
                                    <p:anim calcmode="lin" valueType="num">
                                      <p:cBhvr>
                                        <p:cTn id="24" dur="1000"/>
                                        <p:tgtEl>
                                          <p:spTgt spid="11"/>
                                        </p:tgtEl>
                                        <p:attrNameLst>
                                          <p:attrName>ppt_y</p:attrName>
                                        </p:attrNameLst>
                                      </p:cBhvr>
                                      <p:tavLst>
                                        <p:tav tm="0">
                                          <p:val>
                                            <p:strVal val="ppt_y"/>
                                          </p:val>
                                        </p:tav>
                                        <p:tav tm="100000">
                                          <p:val>
                                            <p:strVal val="ppt_y+.1"/>
                                          </p:val>
                                        </p:tav>
                                      </p:tavLst>
                                    </p:anim>
                                    <p:set>
                                      <p:cBhvr>
                                        <p:cTn id="25"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12"/>
                                        </p:tgtEl>
                                      </p:cBhvr>
                                    </p:animEffect>
                                    <p:anim calcmode="lin" valueType="num">
                                      <p:cBhvr>
                                        <p:cTn id="31" dur="1000"/>
                                        <p:tgtEl>
                                          <p:spTgt spid="12"/>
                                        </p:tgtEl>
                                        <p:attrNameLst>
                                          <p:attrName>ppt_x</p:attrName>
                                        </p:attrNameLst>
                                      </p:cBhvr>
                                      <p:tavLst>
                                        <p:tav tm="0">
                                          <p:val>
                                            <p:strVal val="ppt_x"/>
                                          </p:val>
                                        </p:tav>
                                        <p:tav tm="100000">
                                          <p:val>
                                            <p:strVal val="ppt_x"/>
                                          </p:val>
                                        </p:tav>
                                      </p:tavLst>
                                    </p:anim>
                                    <p:anim calcmode="lin" valueType="num">
                                      <p:cBhvr>
                                        <p:cTn id="32" dur="1000"/>
                                        <p:tgtEl>
                                          <p:spTgt spid="12"/>
                                        </p:tgtEl>
                                        <p:attrNameLst>
                                          <p:attrName>ppt_y</p:attrName>
                                        </p:attrNameLst>
                                      </p:cBhvr>
                                      <p:tavLst>
                                        <p:tav tm="0">
                                          <p:val>
                                            <p:strVal val="ppt_y"/>
                                          </p:val>
                                        </p:tav>
                                        <p:tav tm="100000">
                                          <p:val>
                                            <p:strVal val="ppt_y+.1"/>
                                          </p:val>
                                        </p:tav>
                                      </p:tavLst>
                                    </p:anim>
                                    <p:set>
                                      <p:cBhvr>
                                        <p:cTn id="33"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5"/>
                                        </p:tgtEl>
                                      </p:cBhvr>
                                    </p:animEffect>
                                    <p:anim calcmode="lin" valueType="num">
                                      <p:cBhvr>
                                        <p:cTn id="39" dur="1000"/>
                                        <p:tgtEl>
                                          <p:spTgt spid="5"/>
                                        </p:tgtEl>
                                        <p:attrNameLst>
                                          <p:attrName>ppt_x</p:attrName>
                                        </p:attrNameLst>
                                      </p:cBhvr>
                                      <p:tavLst>
                                        <p:tav tm="0">
                                          <p:val>
                                            <p:strVal val="ppt_x"/>
                                          </p:val>
                                        </p:tav>
                                        <p:tav tm="100000">
                                          <p:val>
                                            <p:strVal val="ppt_x"/>
                                          </p:val>
                                        </p:tav>
                                      </p:tavLst>
                                    </p:anim>
                                    <p:anim calcmode="lin" valueType="num">
                                      <p:cBhvr>
                                        <p:cTn id="40" dur="1000"/>
                                        <p:tgtEl>
                                          <p:spTgt spid="5"/>
                                        </p:tgtEl>
                                        <p:attrNameLst>
                                          <p:attrName>ppt_y</p:attrName>
                                        </p:attrNameLst>
                                      </p:cBhvr>
                                      <p:tavLst>
                                        <p:tav tm="0">
                                          <p:val>
                                            <p:strVal val="ppt_y"/>
                                          </p:val>
                                        </p:tav>
                                        <p:tav tm="100000">
                                          <p:val>
                                            <p:strVal val="ppt_y+.1"/>
                                          </p:val>
                                        </p:tav>
                                      </p:tavLst>
                                    </p:anim>
                                    <p:set>
                                      <p:cBhvr>
                                        <p:cTn id="41"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childTnLst>
              </p:cTn>
              <p:nextCondLst>
                <p:cond evt="onClick" delay="0">
                  <p:tgtEl>
                    <p:spTgt spid="9"/>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702"/>
            <a:ext cx="12192000" cy="6858000"/>
          </a:xfrm>
          <a:prstGeom prst="rect">
            <a:avLst/>
          </a:prstGeom>
        </p:spPr>
      </p:pic>
      <p:pic>
        <p:nvPicPr>
          <p:cNvPr id="3" name="Picture 2"/>
          <p:cNvPicPr>
            <a:picLocks noChangeAspect="1"/>
          </p:cNvPicPr>
          <p:nvPr/>
        </p:nvPicPr>
        <p:blipFill>
          <a:blip r:embed="rId3"/>
          <a:stretch>
            <a:fillRect/>
          </a:stretch>
        </p:blipFill>
        <p:spPr>
          <a:xfrm>
            <a:off x="386420" y="5309156"/>
            <a:ext cx="1051199" cy="1169644"/>
          </a:xfrm>
          <a:prstGeom prst="rect">
            <a:avLst/>
          </a:prstGeom>
        </p:spPr>
      </p:pic>
      <p:pic>
        <p:nvPicPr>
          <p:cNvPr id="4" name="Picture 3"/>
          <p:cNvPicPr>
            <a:picLocks noChangeAspect="1"/>
          </p:cNvPicPr>
          <p:nvPr/>
        </p:nvPicPr>
        <p:blipFill>
          <a:blip r:embed="rId4"/>
          <a:stretch>
            <a:fillRect/>
          </a:stretch>
        </p:blipFill>
        <p:spPr>
          <a:xfrm>
            <a:off x="1824038" y="5480810"/>
            <a:ext cx="1029521" cy="1029521"/>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100000" l="9778" r="100000">
                        <a14:foregroundMark x1="18667" y1="93333" x2="86667" y2="92444"/>
                        <a14:foregroundMark x1="93778" y1="84000" x2="85333" y2="95111"/>
                        <a14:foregroundMark x1="15556" y1="86222" x2="93333" y2="86222"/>
                        <a14:foregroundMark x1="15556" y1="88444" x2="20000" y2="92444"/>
                        <a14:foregroundMark x1="18667" y1="91556" x2="84444" y2="90222"/>
                        <a14:foregroundMark x1="33778" y1="83111" x2="72889" y2="78667"/>
                      </a14:backgroundRemoval>
                    </a14:imgEffect>
                  </a14:imgLayer>
                </a14:imgProps>
              </a:ext>
            </a:extLst>
          </a:blip>
          <a:stretch>
            <a:fillRect/>
          </a:stretch>
        </p:blipFill>
        <p:spPr>
          <a:xfrm>
            <a:off x="3258701" y="5340687"/>
            <a:ext cx="1218293" cy="1218293"/>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38099" t="-96" r="1935" b="4358"/>
          <a:stretch/>
        </p:blipFill>
        <p:spPr>
          <a:xfrm>
            <a:off x="4882136" y="5309156"/>
            <a:ext cx="1535958" cy="1379359"/>
          </a:xfrm>
          <a:prstGeom prst="rect">
            <a:avLst/>
          </a:prstGeom>
        </p:spPr>
      </p:pic>
      <p:pic>
        <p:nvPicPr>
          <p:cNvPr id="5" name="Picture 4"/>
          <p:cNvPicPr>
            <a:picLocks noChangeAspect="1"/>
          </p:cNvPicPr>
          <p:nvPr/>
        </p:nvPicPr>
        <p:blipFill>
          <a:blip r:embed="rId8"/>
          <a:stretch>
            <a:fillRect/>
          </a:stretch>
        </p:blipFill>
        <p:spPr>
          <a:xfrm>
            <a:off x="6823236" y="5485573"/>
            <a:ext cx="1202942" cy="1202942"/>
          </a:xfrm>
          <a:prstGeom prst="rect">
            <a:avLst/>
          </a:prstGeom>
        </p:spPr>
      </p:pic>
      <p:sp>
        <p:nvSpPr>
          <p:cNvPr id="8" name="TextBox 7"/>
          <p:cNvSpPr txBox="1"/>
          <p:nvPr/>
        </p:nvSpPr>
        <p:spPr>
          <a:xfrm>
            <a:off x="-40780" y="317148"/>
            <a:ext cx="6136780" cy="954107"/>
          </a:xfrm>
          <a:prstGeom prst="rect">
            <a:avLst/>
          </a:prstGeom>
          <a:noFill/>
        </p:spPr>
        <p:txBody>
          <a:bodyPr wrap="square" rtlCol="0">
            <a:spAutoFit/>
          </a:bodyPr>
          <a:lstStyle/>
          <a:p>
            <a:pPr algn="ctr"/>
            <a:r>
              <a:rPr lang="en-US" sz="2800" b="1" dirty="0" err="1" smtClean="0">
                <a:solidFill>
                  <a:srgbClr val="FF0000"/>
                </a:solidFill>
                <a:latin typeface="Tahoma" panose="020B0604030504040204" pitchFamily="34" charset="0"/>
                <a:cs typeface="Tahoma" panose="020B0604030504040204" pitchFamily="34" charset="0"/>
              </a:rPr>
              <a:t>Kể</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cs typeface="Tahoma" panose="020B0604030504040204" pitchFamily="34" charset="0"/>
              </a:rPr>
              <a:t>tên</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cs typeface="Tahoma" panose="020B0604030504040204" pitchFamily="34" charset="0"/>
              </a:rPr>
              <a:t>một</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cs typeface="Tahoma" panose="020B0604030504040204" pitchFamily="34" charset="0"/>
              </a:rPr>
              <a:t>bãi</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cs typeface="Tahoma" panose="020B0604030504040204" pitchFamily="34" charset="0"/>
              </a:rPr>
              <a:t>biển</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cs typeface="Tahoma" panose="020B0604030504040204" pitchFamily="34" charset="0"/>
              </a:rPr>
              <a:t>của</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cs typeface="Tahoma" panose="020B0604030504040204" pitchFamily="34" charset="0"/>
              </a:rPr>
              <a:t>H</a:t>
            </a:r>
            <a:r>
              <a:rPr lang="en-US" sz="2800" b="1" dirty="0" err="1" smtClean="0">
                <a:solidFill>
                  <a:srgbClr val="FF0000"/>
                </a:solidFill>
                <a:latin typeface="Tahoma" panose="020B0604030504040204" pitchFamily="34" charset="0"/>
                <a:cs typeface="Tahoma" panose="020B0604030504040204" pitchFamily="34" charset="0"/>
              </a:rPr>
              <a:t>ải</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cs typeface="Tahoma" panose="020B0604030504040204" pitchFamily="34" charset="0"/>
              </a:rPr>
              <a:t>Phòng</a:t>
            </a:r>
            <a:r>
              <a:rPr lang="en-US" sz="2800" b="1" dirty="0" smtClean="0">
                <a:solidFill>
                  <a:srgbClr val="FF0000"/>
                </a:solidFill>
                <a:latin typeface="Tahoma" panose="020B0604030504040204" pitchFamily="34" charset="0"/>
                <a:cs typeface="Tahoma" panose="020B0604030504040204" pitchFamily="34" charset="0"/>
              </a:rPr>
              <a:t> ?</a:t>
            </a:r>
            <a:endParaRPr lang="en-US" sz="2800" b="1" dirty="0">
              <a:solidFill>
                <a:srgbClr val="FF0000"/>
              </a:solidFill>
              <a:latin typeface="Tahoma" panose="020B0604030504040204" pitchFamily="34" charset="0"/>
              <a:cs typeface="Tahoma" panose="020B0604030504040204" pitchFamily="34" charset="0"/>
            </a:endParaRPr>
          </a:p>
        </p:txBody>
      </p:sp>
      <p:sp>
        <p:nvSpPr>
          <p:cNvPr id="13" name="TextBox 12"/>
          <p:cNvSpPr txBox="1"/>
          <p:nvPr/>
        </p:nvSpPr>
        <p:spPr>
          <a:xfrm>
            <a:off x="686458" y="4430755"/>
            <a:ext cx="5144485" cy="1200329"/>
          </a:xfrm>
          <a:prstGeom prst="rect">
            <a:avLst/>
          </a:prstGeom>
          <a:noFill/>
        </p:spPr>
        <p:txBody>
          <a:bodyPr wrap="square" rtlCol="0">
            <a:spAutoFit/>
          </a:bodyPr>
          <a:lstStyle/>
          <a:p>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Đồ</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Sơn</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Hòn</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Dấu</a:t>
            </a:r>
            <a:endParaRPr lang="en-US" sz="2400" b="1" dirty="0" smtClean="0">
              <a:solidFill>
                <a:srgbClr val="0000CC"/>
              </a:solidFill>
              <a:latin typeface="Tahoma" panose="020B0604030504040204" pitchFamily="34" charset="0"/>
              <a:cs typeface="Tahoma" panose="020B0604030504040204" pitchFamily="34" charset="0"/>
            </a:endParaRPr>
          </a:p>
          <a:p>
            <a:pPr marL="342900" indent="-342900">
              <a:buFontTx/>
              <a:buChar char="-"/>
            </a:pPr>
            <a:r>
              <a:rPr lang="en-US" sz="2400" b="1" dirty="0" err="1" smtClean="0">
                <a:solidFill>
                  <a:srgbClr val="0000CC"/>
                </a:solidFill>
                <a:latin typeface="Tahoma" panose="020B0604030504040204" pitchFamily="34" charset="0"/>
                <a:cs typeface="Tahoma" panose="020B0604030504040204" pitchFamily="34" charset="0"/>
              </a:rPr>
              <a:t>Cát</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cò</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Cát</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Dứa</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Tùng</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Thu,Nam</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Cát</a:t>
            </a:r>
            <a:r>
              <a:rPr lang="en-US" sz="2400" b="1" dirty="0" smtClean="0">
                <a:solidFill>
                  <a:srgbClr val="0000CC"/>
                </a:solidFill>
                <a:latin typeface="Tahoma" panose="020B0604030504040204" pitchFamily="34" charset="0"/>
                <a:cs typeface="Tahoma" panose="020B0604030504040204" pitchFamily="34" charset="0"/>
              </a:rPr>
              <a:t>…</a:t>
            </a:r>
            <a:endParaRPr lang="en-US" sz="2400" b="1" dirty="0">
              <a:solidFill>
                <a:srgbClr val="0000CC"/>
              </a:solidFill>
              <a:latin typeface="Tahoma" panose="020B0604030504040204" pitchFamily="34" charset="0"/>
              <a:cs typeface="Tahoma" panose="020B0604030504040204" pitchFamily="34" charset="0"/>
            </a:endParaRPr>
          </a:p>
        </p:txBody>
      </p:sp>
      <p:sp>
        <p:nvSpPr>
          <p:cNvPr id="9" name="Cloud 8"/>
          <p:cNvSpPr/>
          <p:nvPr/>
        </p:nvSpPr>
        <p:spPr>
          <a:xfrm>
            <a:off x="9786740" y="5995570"/>
            <a:ext cx="1513490" cy="62486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ĐÁP ÁN</a:t>
            </a:r>
            <a:endParaRPr lang="en-US" b="1" dirty="0"/>
          </a:p>
        </p:txBody>
      </p:sp>
      <p:pic>
        <p:nvPicPr>
          <p:cNvPr id="7" name="Picture 6"/>
          <p:cNvPicPr>
            <a:picLocks noChangeAspect="1"/>
          </p:cNvPicPr>
          <p:nvPr/>
        </p:nvPicPr>
        <p:blipFill>
          <a:blip r:embed="rId9"/>
          <a:stretch>
            <a:fillRect/>
          </a:stretch>
        </p:blipFill>
        <p:spPr>
          <a:xfrm>
            <a:off x="753676" y="1658307"/>
            <a:ext cx="5077267" cy="2640179"/>
          </a:xfrm>
          <a:prstGeom prst="rect">
            <a:avLst/>
          </a:prstGeom>
        </p:spPr>
      </p:pic>
    </p:spTree>
    <p:extLst>
      <p:ext uri="{BB962C8B-B14F-4D97-AF65-F5344CB8AC3E}">
        <p14:creationId xmlns:p14="http://schemas.microsoft.com/office/powerpoint/2010/main" val="296264761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nodeType="clickEffect">
                                  <p:stCondLst>
                                    <p:cond delay="0"/>
                                  </p:stCondLst>
                                  <p:childTnLst>
                                    <p:animEffect transition="out" filter="fade">
                                      <p:cBhvr>
                                        <p:cTn id="14" dur="1000"/>
                                        <p:tgtEl>
                                          <p:spTgt spid="4"/>
                                        </p:tgtEl>
                                      </p:cBhvr>
                                    </p:animEffect>
                                    <p:anim calcmode="lin" valueType="num">
                                      <p:cBhvr>
                                        <p:cTn id="15" dur="1000"/>
                                        <p:tgtEl>
                                          <p:spTgt spid="4"/>
                                        </p:tgtEl>
                                        <p:attrNameLst>
                                          <p:attrName>ppt_x</p:attrName>
                                        </p:attrNameLst>
                                      </p:cBhvr>
                                      <p:tavLst>
                                        <p:tav tm="0">
                                          <p:val>
                                            <p:strVal val="ppt_x"/>
                                          </p:val>
                                        </p:tav>
                                        <p:tav tm="100000">
                                          <p:val>
                                            <p:strVal val="ppt_x"/>
                                          </p:val>
                                        </p:tav>
                                      </p:tavLst>
                                    </p:anim>
                                    <p:anim calcmode="lin" valueType="num">
                                      <p:cBhvr>
                                        <p:cTn id="16" dur="1000"/>
                                        <p:tgtEl>
                                          <p:spTgt spid="4"/>
                                        </p:tgtEl>
                                        <p:attrNameLst>
                                          <p:attrName>ppt_y</p:attrName>
                                        </p:attrNameLst>
                                      </p:cBhvr>
                                      <p:tavLst>
                                        <p:tav tm="0">
                                          <p:val>
                                            <p:strVal val="ppt_y"/>
                                          </p:val>
                                        </p:tav>
                                        <p:tav tm="100000">
                                          <p:val>
                                            <p:strVal val="ppt_y+.1"/>
                                          </p:val>
                                        </p:tav>
                                      </p:tavLst>
                                    </p:anim>
                                    <p:set>
                                      <p:cBhvr>
                                        <p:cTn id="17"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11"/>
                                        </p:tgtEl>
                                      </p:cBhvr>
                                    </p:animEffect>
                                    <p:anim calcmode="lin" valueType="num">
                                      <p:cBhvr>
                                        <p:cTn id="23" dur="1000"/>
                                        <p:tgtEl>
                                          <p:spTgt spid="11"/>
                                        </p:tgtEl>
                                        <p:attrNameLst>
                                          <p:attrName>ppt_x</p:attrName>
                                        </p:attrNameLst>
                                      </p:cBhvr>
                                      <p:tavLst>
                                        <p:tav tm="0">
                                          <p:val>
                                            <p:strVal val="ppt_x"/>
                                          </p:val>
                                        </p:tav>
                                        <p:tav tm="100000">
                                          <p:val>
                                            <p:strVal val="ppt_x"/>
                                          </p:val>
                                        </p:tav>
                                      </p:tavLst>
                                    </p:anim>
                                    <p:anim calcmode="lin" valueType="num">
                                      <p:cBhvr>
                                        <p:cTn id="24" dur="1000"/>
                                        <p:tgtEl>
                                          <p:spTgt spid="11"/>
                                        </p:tgtEl>
                                        <p:attrNameLst>
                                          <p:attrName>ppt_y</p:attrName>
                                        </p:attrNameLst>
                                      </p:cBhvr>
                                      <p:tavLst>
                                        <p:tav tm="0">
                                          <p:val>
                                            <p:strVal val="ppt_y"/>
                                          </p:val>
                                        </p:tav>
                                        <p:tav tm="100000">
                                          <p:val>
                                            <p:strVal val="ppt_y+.1"/>
                                          </p:val>
                                        </p:tav>
                                      </p:tavLst>
                                    </p:anim>
                                    <p:set>
                                      <p:cBhvr>
                                        <p:cTn id="25"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12"/>
                                        </p:tgtEl>
                                      </p:cBhvr>
                                    </p:animEffect>
                                    <p:anim calcmode="lin" valueType="num">
                                      <p:cBhvr>
                                        <p:cTn id="31" dur="1000"/>
                                        <p:tgtEl>
                                          <p:spTgt spid="12"/>
                                        </p:tgtEl>
                                        <p:attrNameLst>
                                          <p:attrName>ppt_x</p:attrName>
                                        </p:attrNameLst>
                                      </p:cBhvr>
                                      <p:tavLst>
                                        <p:tav tm="0">
                                          <p:val>
                                            <p:strVal val="ppt_x"/>
                                          </p:val>
                                        </p:tav>
                                        <p:tav tm="100000">
                                          <p:val>
                                            <p:strVal val="ppt_x"/>
                                          </p:val>
                                        </p:tav>
                                      </p:tavLst>
                                    </p:anim>
                                    <p:anim calcmode="lin" valueType="num">
                                      <p:cBhvr>
                                        <p:cTn id="32" dur="1000"/>
                                        <p:tgtEl>
                                          <p:spTgt spid="12"/>
                                        </p:tgtEl>
                                        <p:attrNameLst>
                                          <p:attrName>ppt_y</p:attrName>
                                        </p:attrNameLst>
                                      </p:cBhvr>
                                      <p:tavLst>
                                        <p:tav tm="0">
                                          <p:val>
                                            <p:strVal val="ppt_y"/>
                                          </p:val>
                                        </p:tav>
                                        <p:tav tm="100000">
                                          <p:val>
                                            <p:strVal val="ppt_y+.1"/>
                                          </p:val>
                                        </p:tav>
                                      </p:tavLst>
                                    </p:anim>
                                    <p:set>
                                      <p:cBhvr>
                                        <p:cTn id="33"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5"/>
                                        </p:tgtEl>
                                      </p:cBhvr>
                                    </p:animEffect>
                                    <p:anim calcmode="lin" valueType="num">
                                      <p:cBhvr>
                                        <p:cTn id="39" dur="1000"/>
                                        <p:tgtEl>
                                          <p:spTgt spid="5"/>
                                        </p:tgtEl>
                                        <p:attrNameLst>
                                          <p:attrName>ppt_x</p:attrName>
                                        </p:attrNameLst>
                                      </p:cBhvr>
                                      <p:tavLst>
                                        <p:tav tm="0">
                                          <p:val>
                                            <p:strVal val="ppt_x"/>
                                          </p:val>
                                        </p:tav>
                                        <p:tav tm="100000">
                                          <p:val>
                                            <p:strVal val="ppt_x"/>
                                          </p:val>
                                        </p:tav>
                                      </p:tavLst>
                                    </p:anim>
                                    <p:anim calcmode="lin" valueType="num">
                                      <p:cBhvr>
                                        <p:cTn id="40" dur="1000"/>
                                        <p:tgtEl>
                                          <p:spTgt spid="5"/>
                                        </p:tgtEl>
                                        <p:attrNameLst>
                                          <p:attrName>ppt_y</p:attrName>
                                        </p:attrNameLst>
                                      </p:cBhvr>
                                      <p:tavLst>
                                        <p:tav tm="0">
                                          <p:val>
                                            <p:strVal val="ppt_y"/>
                                          </p:val>
                                        </p:tav>
                                        <p:tav tm="100000">
                                          <p:val>
                                            <p:strVal val="ppt_y+.1"/>
                                          </p:val>
                                        </p:tav>
                                      </p:tavLst>
                                    </p:anim>
                                    <p:set>
                                      <p:cBhvr>
                                        <p:cTn id="41"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childTnLst>
              </p:cTn>
              <p:nextCondLst>
                <p:cond evt="onClick" delay="0">
                  <p:tgtEl>
                    <p:spTgt spid="9"/>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4" name="Group 12">
            <a:extLst>
              <a:ext uri="{FF2B5EF4-FFF2-40B4-BE49-F238E27FC236}">
                <a16:creationId xmlns="" xmlns:a16="http://schemas.microsoft.com/office/drawing/2014/main" id="{BAC86C2E-1FE0-498C-BA78-EA711328929E}"/>
              </a:ext>
            </a:extLst>
          </p:cNvPr>
          <p:cNvGrpSpPr>
            <a:grpSpLocks/>
          </p:cNvGrpSpPr>
          <p:nvPr/>
        </p:nvGrpSpPr>
        <p:grpSpPr bwMode="auto">
          <a:xfrm>
            <a:off x="3027335" y="162837"/>
            <a:ext cx="7971223" cy="6310877"/>
            <a:chOff x="1452220" y="3150369"/>
            <a:chExt cx="7097777" cy="4177284"/>
          </a:xfrm>
        </p:grpSpPr>
        <p:grpSp>
          <p:nvGrpSpPr>
            <p:cNvPr id="5" name="Group 46">
              <a:extLst>
                <a:ext uri="{FF2B5EF4-FFF2-40B4-BE49-F238E27FC236}">
                  <a16:creationId xmlns="" xmlns:a16="http://schemas.microsoft.com/office/drawing/2014/main" id="{A0FD882D-26AE-494E-AA37-C673EC489886}"/>
                </a:ext>
              </a:extLst>
            </p:cNvPr>
            <p:cNvGrpSpPr>
              <a:grpSpLocks/>
            </p:cNvGrpSpPr>
            <p:nvPr/>
          </p:nvGrpSpPr>
          <p:grpSpPr bwMode="auto">
            <a:xfrm>
              <a:off x="1452220" y="3150369"/>
              <a:ext cx="7097777" cy="1500349"/>
              <a:chOff x="1803761" y="1431235"/>
              <a:chExt cx="6161805" cy="1302500"/>
            </a:xfrm>
          </p:grpSpPr>
          <p:grpSp>
            <p:nvGrpSpPr>
              <p:cNvPr id="15" name="Group 49">
                <a:extLst>
                  <a:ext uri="{FF2B5EF4-FFF2-40B4-BE49-F238E27FC236}">
                    <a16:creationId xmlns="" xmlns:a16="http://schemas.microsoft.com/office/drawing/2014/main" id="{9F2BEC12-BB33-45AC-990B-068E97EA7CBD}"/>
                  </a:ext>
                </a:extLst>
              </p:cNvPr>
              <p:cNvGrpSpPr>
                <a:grpSpLocks/>
              </p:cNvGrpSpPr>
              <p:nvPr/>
            </p:nvGrpSpPr>
            <p:grpSpPr bwMode="auto">
              <a:xfrm>
                <a:off x="1803761" y="1561442"/>
                <a:ext cx="6161805" cy="1172293"/>
                <a:chOff x="1803761" y="1561442"/>
                <a:chExt cx="6161805" cy="1172293"/>
              </a:xfrm>
            </p:grpSpPr>
            <p:pic>
              <p:nvPicPr>
                <p:cNvPr id="20" name="Picture 345" descr="shadow_1_m">
                  <a:extLst>
                    <a:ext uri="{FF2B5EF4-FFF2-40B4-BE49-F238E27FC236}">
                      <a16:creationId xmlns="" xmlns:a16="http://schemas.microsoft.com/office/drawing/2014/main" id="{69D3E3C0-146E-4B67-A6A9-C8B57A2F5445}"/>
                    </a:ext>
                  </a:extLst>
                </p:cNvPr>
                <p:cNvPicPr>
                  <a:picLocks noChangeAspect="1" noChangeArrowheads="1"/>
                </p:cNvPicPr>
                <p:nvPr/>
              </p:nvPicPr>
              <p:blipFill>
                <a:blip r:embed="rId3"/>
                <a:srcRect t="1518" b="2"/>
                <a:stretch>
                  <a:fillRect/>
                </a:stretch>
              </p:blipFill>
              <p:spPr bwMode="gray">
                <a:xfrm>
                  <a:off x="1803761" y="2421321"/>
                  <a:ext cx="5402581" cy="312414"/>
                </a:xfrm>
                <a:prstGeom prst="rect">
                  <a:avLst/>
                </a:prstGeom>
                <a:noFill/>
                <a:ln w="9525">
                  <a:noFill/>
                  <a:miter lim="800000"/>
                  <a:headEnd/>
                  <a:tailEnd/>
                </a:ln>
              </p:spPr>
            </p:pic>
            <p:sp>
              <p:nvSpPr>
                <p:cNvPr id="21" name="Rectangle 18">
                  <a:extLst>
                    <a:ext uri="{FF2B5EF4-FFF2-40B4-BE49-F238E27FC236}">
                      <a16:creationId xmlns="" xmlns:a16="http://schemas.microsoft.com/office/drawing/2014/main" id="{828C3E7B-177A-4B7E-AB41-5CB0AED6EAFE}"/>
                    </a:ext>
                  </a:extLst>
                </p:cNvPr>
                <p:cNvSpPr/>
                <p:nvPr/>
              </p:nvSpPr>
              <p:spPr>
                <a:xfrm>
                  <a:off x="2366414" y="1561442"/>
                  <a:ext cx="5599152" cy="749992"/>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22" name="Rectangle 19">
                  <a:extLst>
                    <a:ext uri="{FF2B5EF4-FFF2-40B4-BE49-F238E27FC236}">
                      <a16:creationId xmlns="" xmlns:a16="http://schemas.microsoft.com/office/drawing/2014/main" id="{68BE65AF-A260-4E61-8896-78C52F561303}"/>
                    </a:ext>
                  </a:extLst>
                </p:cNvPr>
                <p:cNvSpPr/>
                <p:nvPr/>
              </p:nvSpPr>
              <p:spPr>
                <a:xfrm>
                  <a:off x="2560596" y="1655643"/>
                  <a:ext cx="5275549" cy="580665"/>
                </a:xfrm>
                <a:prstGeom prst="rect">
                  <a:avLst/>
                </a:prstGeom>
                <a:gradFill flip="none" rotWithShape="1">
                  <a:gsLst>
                    <a:gs pos="0">
                      <a:schemeClr val="bg1">
                        <a:shade val="30000"/>
                        <a:satMod val="115000"/>
                        <a:lumMod val="23000"/>
                        <a:lumOff val="77000"/>
                      </a:schemeClr>
                    </a:gs>
                    <a:gs pos="50000">
                      <a:schemeClr val="bg1">
                        <a:shade val="67500"/>
                        <a:satMod val="115000"/>
                        <a:lumMod val="33000"/>
                        <a:lumOff val="67000"/>
                      </a:schemeClr>
                    </a:gs>
                    <a:gs pos="100000">
                      <a:schemeClr val="bg1">
                        <a:shade val="100000"/>
                        <a:satMod val="115000"/>
                      </a:scheme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smtClean="0">
                      <a:solidFill>
                        <a:srgbClr val="FF0000"/>
                      </a:solidFill>
                      <a:latin typeface="Times New Roman" panose="02020603050405020304" pitchFamily="18" charset="0"/>
                      <a:cs typeface="Times New Roman" panose="02020603050405020304" pitchFamily="18" charset="0"/>
                    </a:rPr>
                    <a:t>Vị</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trí</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địa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lí</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phạm</a:t>
                  </a:r>
                  <a:r>
                    <a:rPr lang="en-US" sz="3200" b="1" dirty="0" smtClean="0">
                      <a:solidFill>
                        <a:srgbClr val="FF0000"/>
                      </a:solidFill>
                      <a:latin typeface="Times New Roman" panose="02020603050405020304" pitchFamily="18" charset="0"/>
                      <a:cs typeface="Times New Roman" panose="02020603050405020304" pitchFamily="18" charset="0"/>
                    </a:rPr>
                    <a:t> vi </a:t>
                  </a:r>
                  <a:r>
                    <a:rPr lang="en-US" sz="3200" b="1" dirty="0" err="1" smtClean="0">
                      <a:solidFill>
                        <a:srgbClr val="FF0000"/>
                      </a:solidFill>
                      <a:latin typeface="Times New Roman" panose="02020603050405020304" pitchFamily="18" charset="0"/>
                      <a:cs typeface="Times New Roman" panose="02020603050405020304" pitchFamily="18" charset="0"/>
                    </a:rPr>
                    <a:t>vùng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biển</a:t>
                  </a:r>
                  <a:r>
                    <a:rPr lang="en-US" sz="3200" b="1" dirty="0" smtClean="0">
                      <a:solidFill>
                        <a:srgbClr val="FF0000"/>
                      </a:solidFill>
                      <a:latin typeface="Times New Roman" panose="02020603050405020304" pitchFamily="18" charset="0"/>
                      <a:cs typeface="Times New Roman" panose="02020603050405020304" pitchFamily="18" charset="0"/>
                    </a:rPr>
                    <a:t> </a:t>
                  </a:r>
                  <a:endParaRPr lang="en-US" sz="3200" b="1" dirty="0">
                    <a:solidFill>
                      <a:srgbClr val="FF0000"/>
                    </a:solidFill>
                    <a:latin typeface="Times New Roman" panose="02020603050405020304" pitchFamily="18" charset="0"/>
                    <a:cs typeface="Times New Roman" panose="02020603050405020304" pitchFamily="18" charset="0"/>
                  </a:endParaRPr>
                </a:p>
              </p:txBody>
            </p:sp>
          </p:grpSp>
          <p:grpSp>
            <p:nvGrpSpPr>
              <p:cNvPr id="16" name="Group 50">
                <a:extLst>
                  <a:ext uri="{FF2B5EF4-FFF2-40B4-BE49-F238E27FC236}">
                    <a16:creationId xmlns="" xmlns:a16="http://schemas.microsoft.com/office/drawing/2014/main" id="{201512C8-A821-4F2F-BA99-25B7AE9083E2}"/>
                  </a:ext>
                </a:extLst>
              </p:cNvPr>
              <p:cNvGrpSpPr>
                <a:grpSpLocks/>
              </p:cNvGrpSpPr>
              <p:nvPr/>
            </p:nvGrpSpPr>
            <p:grpSpPr bwMode="auto">
              <a:xfrm>
                <a:off x="2025384" y="1431235"/>
                <a:ext cx="1733035" cy="819874"/>
                <a:chOff x="2025384" y="1431235"/>
                <a:chExt cx="1733035" cy="819874"/>
              </a:xfrm>
            </p:grpSpPr>
            <p:sp>
              <p:nvSpPr>
                <p:cNvPr id="17" name="Right Triangle 14">
                  <a:extLst>
                    <a:ext uri="{FF2B5EF4-FFF2-40B4-BE49-F238E27FC236}">
                      <a16:creationId xmlns="" xmlns:a16="http://schemas.microsoft.com/office/drawing/2014/main" id="{1E6B4176-1FB1-4033-9988-1191E20AA9F3}"/>
                    </a:ext>
                  </a:extLst>
                </p:cNvPr>
                <p:cNvSpPr/>
                <p:nvPr/>
              </p:nvSpPr>
              <p:spPr>
                <a:xfrm flipH="1">
                  <a:off x="2194149" y="2099483"/>
                  <a:ext cx="172264"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18" name="Right Triangle 15">
                  <a:extLst>
                    <a:ext uri="{FF2B5EF4-FFF2-40B4-BE49-F238E27FC236}">
                      <a16:creationId xmlns="" xmlns:a16="http://schemas.microsoft.com/office/drawing/2014/main" id="{DA3C5962-4EB3-4580-850D-3D115C065981}"/>
                    </a:ext>
                  </a:extLst>
                </p:cNvPr>
                <p:cNvSpPr/>
                <p:nvPr/>
              </p:nvSpPr>
              <p:spPr>
                <a:xfrm flipH="1">
                  <a:off x="3363484" y="1431235"/>
                  <a:ext cx="172263"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19" name="Trapezoid 2">
                  <a:extLst>
                    <a:ext uri="{FF2B5EF4-FFF2-40B4-BE49-F238E27FC236}">
                      <a16:creationId xmlns="" xmlns:a16="http://schemas.microsoft.com/office/drawing/2014/main" id="{7E5F3A9C-08F0-48D8-95E0-C29CF95036C5}"/>
                    </a:ext>
                  </a:extLst>
                </p:cNvPr>
                <p:cNvSpPr/>
                <p:nvPr/>
              </p:nvSpPr>
              <p:spPr>
                <a:xfrm rot="19455626">
                  <a:off x="2025384" y="1658208"/>
                  <a:ext cx="1733035" cy="352794"/>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chemeClr val="bg1">
                        <a:shade val="30000"/>
                        <a:satMod val="115000"/>
                        <a:lumMod val="67000"/>
                        <a:lumOff val="33000"/>
                      </a:schemeClr>
                    </a:gs>
                    <a:gs pos="42000">
                      <a:schemeClr val="bg1">
                        <a:shade val="67500"/>
                        <a:satMod val="115000"/>
                        <a:lumMod val="38000"/>
                        <a:lumOff val="62000"/>
                      </a:schemeClr>
                    </a:gs>
                    <a:gs pos="84000">
                      <a:schemeClr val="bg1">
                        <a:lumMod val="95000"/>
                        <a:shade val="100000"/>
                        <a:satMod val="115000"/>
                      </a:schemeClr>
                    </a:gs>
                  </a:gsLst>
                  <a:lin ang="3600000" scaled="0"/>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err="1" smtClean="0">
                      <a:solidFill>
                        <a:srgbClr val="0070C0"/>
                      </a:solidFill>
                      <a:latin typeface="Times New Roman" panose="02020603050405020304" pitchFamily="18" charset="0"/>
                      <a:cs typeface="Times New Roman" panose="02020603050405020304" pitchFamily="18" charset="0"/>
                    </a:rPr>
                    <a:t>Tiết</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a:solidFill>
                        <a:srgbClr val="0070C0"/>
                      </a:solidFill>
                      <a:latin typeface="Times New Roman" panose="02020603050405020304" pitchFamily="18" charset="0"/>
                      <a:cs typeface="Times New Roman" panose="02020603050405020304" pitchFamily="18" charset="0"/>
                    </a:rPr>
                    <a:t>1</a:t>
                  </a:r>
                </a:p>
              </p:txBody>
            </p:sp>
          </p:grpSp>
        </p:grpSp>
        <p:grpSp>
          <p:nvGrpSpPr>
            <p:cNvPr id="6" name="Group 63">
              <a:extLst>
                <a:ext uri="{FF2B5EF4-FFF2-40B4-BE49-F238E27FC236}">
                  <a16:creationId xmlns="" xmlns:a16="http://schemas.microsoft.com/office/drawing/2014/main" id="{DA4EDCD8-1482-41A9-B4EE-FA99F813410D}"/>
                </a:ext>
              </a:extLst>
            </p:cNvPr>
            <p:cNvGrpSpPr>
              <a:grpSpLocks/>
            </p:cNvGrpSpPr>
            <p:nvPr/>
          </p:nvGrpSpPr>
          <p:grpSpPr bwMode="auto">
            <a:xfrm>
              <a:off x="1484812" y="4128249"/>
              <a:ext cx="7065185" cy="3199404"/>
              <a:chOff x="1832056" y="714108"/>
              <a:chExt cx="6133510" cy="2777504"/>
            </a:xfrm>
          </p:grpSpPr>
          <p:grpSp>
            <p:nvGrpSpPr>
              <p:cNvPr id="7" name="Group 67">
                <a:extLst>
                  <a:ext uri="{FF2B5EF4-FFF2-40B4-BE49-F238E27FC236}">
                    <a16:creationId xmlns="" xmlns:a16="http://schemas.microsoft.com/office/drawing/2014/main" id="{54CE293F-FEF7-46AB-B407-04EE459E358D}"/>
                  </a:ext>
                </a:extLst>
              </p:cNvPr>
              <p:cNvGrpSpPr>
                <a:grpSpLocks/>
              </p:cNvGrpSpPr>
              <p:nvPr/>
            </p:nvGrpSpPr>
            <p:grpSpPr bwMode="auto">
              <a:xfrm>
                <a:off x="2286243" y="869277"/>
                <a:ext cx="5679323" cy="2622335"/>
                <a:chOff x="2286243" y="869277"/>
                <a:chExt cx="5679323" cy="2622335"/>
              </a:xfrm>
            </p:grpSpPr>
            <p:pic>
              <p:nvPicPr>
                <p:cNvPr id="12" name="Picture 345" descr="shadow_1_m">
                  <a:extLst>
                    <a:ext uri="{FF2B5EF4-FFF2-40B4-BE49-F238E27FC236}">
                      <a16:creationId xmlns="" xmlns:a16="http://schemas.microsoft.com/office/drawing/2014/main" id="{F218CD15-B490-4BDF-91E9-9172A19B76A4}"/>
                    </a:ext>
                  </a:extLst>
                </p:cNvPr>
                <p:cNvPicPr>
                  <a:picLocks noChangeAspect="1" noChangeArrowheads="1"/>
                </p:cNvPicPr>
                <p:nvPr/>
              </p:nvPicPr>
              <p:blipFill>
                <a:blip r:embed="rId3"/>
                <a:srcRect t="1518" b="2"/>
                <a:stretch>
                  <a:fillRect/>
                </a:stretch>
              </p:blipFill>
              <p:spPr bwMode="gray">
                <a:xfrm>
                  <a:off x="2464699" y="3139154"/>
                  <a:ext cx="5402581" cy="312414"/>
                </a:xfrm>
                <a:prstGeom prst="rect">
                  <a:avLst/>
                </a:prstGeom>
                <a:noFill/>
                <a:ln w="9525">
                  <a:noFill/>
                  <a:miter lim="800000"/>
                  <a:headEnd/>
                  <a:tailEnd/>
                </a:ln>
              </p:spPr>
            </p:pic>
            <p:sp>
              <p:nvSpPr>
                <p:cNvPr id="13" name="Rectangle 10">
                  <a:extLst>
                    <a:ext uri="{FF2B5EF4-FFF2-40B4-BE49-F238E27FC236}">
                      <a16:creationId xmlns="" xmlns:a16="http://schemas.microsoft.com/office/drawing/2014/main" id="{1C354C1D-D092-4C3C-A981-0EFC1C5C53F1}"/>
                    </a:ext>
                  </a:extLst>
                </p:cNvPr>
                <p:cNvSpPr/>
                <p:nvPr/>
              </p:nvSpPr>
              <p:spPr>
                <a:xfrm>
                  <a:off x="2352389" y="869277"/>
                  <a:ext cx="5613176" cy="782087"/>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14" name="Rectangle 11">
                  <a:extLst>
                    <a:ext uri="{FF2B5EF4-FFF2-40B4-BE49-F238E27FC236}">
                      <a16:creationId xmlns="" xmlns:a16="http://schemas.microsoft.com/office/drawing/2014/main" id="{4A295E5E-CF76-4A9E-8FE2-A4CE50D634AB}"/>
                    </a:ext>
                  </a:extLst>
                </p:cNvPr>
                <p:cNvSpPr/>
                <p:nvPr/>
              </p:nvSpPr>
              <p:spPr>
                <a:xfrm>
                  <a:off x="2560596" y="996547"/>
                  <a:ext cx="5275549" cy="532443"/>
                </a:xfrm>
                <a:prstGeom prst="rect">
                  <a:avLst/>
                </a:prstGeom>
                <a:gradFill flip="none" rotWithShape="1">
                  <a:gsLst>
                    <a:gs pos="0">
                      <a:schemeClr val="bg1">
                        <a:shade val="30000"/>
                        <a:satMod val="115000"/>
                        <a:lumMod val="23000"/>
                        <a:lumOff val="77000"/>
                      </a:schemeClr>
                    </a:gs>
                    <a:gs pos="50000">
                      <a:schemeClr val="bg1">
                        <a:shade val="67500"/>
                        <a:satMod val="115000"/>
                        <a:lumMod val="33000"/>
                        <a:lumOff val="67000"/>
                      </a:schemeClr>
                    </a:gs>
                    <a:gs pos="100000">
                      <a:schemeClr val="bg1">
                        <a:shade val="100000"/>
                        <a:satMod val="115000"/>
                      </a:scheme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smtClean="0">
                      <a:solidFill>
                        <a:srgbClr val="002060"/>
                      </a:solidFill>
                      <a:latin typeface="Times New Roman" panose="02020603050405020304" pitchFamily="18" charset="0"/>
                      <a:cs typeface="Times New Roman" panose="02020603050405020304" pitchFamily="18" charset="0"/>
                    </a:rPr>
                    <a:t>Đặc</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điểm</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tự</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nhiên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dân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cư</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văn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hóa</a:t>
                  </a:r>
                  <a:r>
                    <a:rPr lang="en-US" sz="3200" b="1" dirty="0" smtClean="0">
                      <a:solidFill>
                        <a:srgbClr val="002060"/>
                      </a:solidFill>
                      <a:latin typeface="Times New Roman" panose="02020603050405020304" pitchFamily="18" charset="0"/>
                      <a:cs typeface="Times New Roman" panose="02020603050405020304" pitchFamily="18" charset="0"/>
                    </a:rPr>
                    <a:t>.</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25" name="Rectangle 10">
                  <a:extLst>
                    <a:ext uri="{FF2B5EF4-FFF2-40B4-BE49-F238E27FC236}">
                      <a16:creationId xmlns="" xmlns:a16="http://schemas.microsoft.com/office/drawing/2014/main" id="{1C354C1D-D092-4C3C-A981-0EFC1C5C53F1}"/>
                    </a:ext>
                  </a:extLst>
                </p:cNvPr>
                <p:cNvSpPr/>
                <p:nvPr/>
              </p:nvSpPr>
              <p:spPr>
                <a:xfrm>
                  <a:off x="2286243" y="1792858"/>
                  <a:ext cx="5679323" cy="782087"/>
                </a:xfrm>
                <a:prstGeom prst="rect">
                  <a:avLst/>
                </a:prstGeom>
                <a:solidFill>
                  <a:schemeClr val="accent6">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26" name="Rectangle 11">
                  <a:extLst>
                    <a:ext uri="{FF2B5EF4-FFF2-40B4-BE49-F238E27FC236}">
                      <a16:creationId xmlns="" xmlns:a16="http://schemas.microsoft.com/office/drawing/2014/main" id="{4A295E5E-CF76-4A9E-8FE2-A4CE50D634AB}"/>
                    </a:ext>
                  </a:extLst>
                </p:cNvPr>
                <p:cNvSpPr/>
                <p:nvPr/>
              </p:nvSpPr>
              <p:spPr>
                <a:xfrm>
                  <a:off x="2560596" y="1920487"/>
                  <a:ext cx="5275549" cy="532443"/>
                </a:xfrm>
                <a:prstGeom prst="rect">
                  <a:avLst/>
                </a:prstGeom>
                <a:gradFill flip="none" rotWithShape="1">
                  <a:gsLst>
                    <a:gs pos="0">
                      <a:schemeClr val="bg1">
                        <a:shade val="30000"/>
                        <a:satMod val="115000"/>
                        <a:lumMod val="23000"/>
                        <a:lumOff val="77000"/>
                      </a:schemeClr>
                    </a:gs>
                    <a:gs pos="50000">
                      <a:schemeClr val="bg1">
                        <a:shade val="67500"/>
                        <a:satMod val="115000"/>
                        <a:lumMod val="33000"/>
                        <a:lumOff val="67000"/>
                      </a:schemeClr>
                    </a:gs>
                    <a:gs pos="100000">
                      <a:schemeClr val="bg1">
                        <a:shade val="100000"/>
                        <a:satMod val="115000"/>
                      </a:scheme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smtClean="0">
                      <a:solidFill>
                        <a:schemeClr val="accent6">
                          <a:lumMod val="50000"/>
                        </a:schemeClr>
                      </a:solidFill>
                      <a:latin typeface="Times New Roman" panose="02020603050405020304" pitchFamily="18" charset="0"/>
                      <a:cs typeface="Times New Roman" panose="02020603050405020304" pitchFamily="18" charset="0"/>
                    </a:rPr>
                    <a:t>Luyện</a:t>
                  </a:r>
                  <a:r>
                    <a:rPr lang="en-US" sz="32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50000"/>
                        </a:schemeClr>
                      </a:solidFill>
                      <a:latin typeface="Times New Roman" panose="02020603050405020304" pitchFamily="18" charset="0"/>
                      <a:cs typeface="Times New Roman" panose="02020603050405020304" pitchFamily="18" charset="0"/>
                    </a:rPr>
                    <a:t>tập</a:t>
                  </a:r>
                  <a:r>
                    <a:rPr lang="en-US" sz="32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50000"/>
                        </a:schemeClr>
                      </a:solidFill>
                      <a:latin typeface="Times New Roman" panose="02020603050405020304" pitchFamily="18" charset="0"/>
                      <a:cs typeface="Times New Roman" panose="02020603050405020304" pitchFamily="18" charset="0"/>
                    </a:rPr>
                    <a:t>hướng</a:t>
                  </a:r>
                  <a:r>
                    <a:rPr lang="en-US" sz="32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50000"/>
                        </a:schemeClr>
                      </a:solidFill>
                      <a:latin typeface="Times New Roman" panose="02020603050405020304" pitchFamily="18" charset="0"/>
                      <a:cs typeface="Times New Roman" panose="02020603050405020304" pitchFamily="18" charset="0"/>
                    </a:rPr>
                    <a:t>dẫn</a:t>
                  </a:r>
                  <a:r>
                    <a:rPr lang="en-US" sz="32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50000"/>
                        </a:schemeClr>
                      </a:solidFill>
                      <a:latin typeface="Times New Roman" panose="02020603050405020304" pitchFamily="18" charset="0"/>
                      <a:cs typeface="Times New Roman" panose="02020603050405020304" pitchFamily="18" charset="0"/>
                    </a:rPr>
                    <a:t>dự</a:t>
                  </a:r>
                  <a:r>
                    <a:rPr lang="en-US" sz="32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50000"/>
                        </a:schemeClr>
                      </a:solidFill>
                      <a:latin typeface="Times New Roman" panose="02020603050405020304" pitchFamily="18" charset="0"/>
                      <a:cs typeface="Times New Roman" panose="02020603050405020304" pitchFamily="18" charset="0"/>
                    </a:rPr>
                    <a:t>án</a:t>
                  </a:r>
                  <a:r>
                    <a:rPr lang="en-US" sz="32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50000"/>
                        </a:schemeClr>
                      </a:solidFill>
                      <a:latin typeface="Times New Roman" panose="02020603050405020304" pitchFamily="18" charset="0"/>
                      <a:cs typeface="Times New Roman" panose="02020603050405020304" pitchFamily="18" charset="0"/>
                    </a:rPr>
                    <a:t>vận</a:t>
                  </a:r>
                  <a:r>
                    <a:rPr lang="en-US" sz="32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50000"/>
                        </a:schemeClr>
                      </a:solidFill>
                      <a:latin typeface="Times New Roman" panose="02020603050405020304" pitchFamily="18" charset="0"/>
                      <a:cs typeface="Times New Roman" panose="02020603050405020304" pitchFamily="18" charset="0"/>
                    </a:rPr>
                    <a:t>dụng</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0" name="Rectangle 10">
                  <a:extLst>
                    <a:ext uri="{FF2B5EF4-FFF2-40B4-BE49-F238E27FC236}">
                      <a16:creationId xmlns="" xmlns:a16="http://schemas.microsoft.com/office/drawing/2014/main" id="{1C354C1D-D092-4C3C-A981-0EFC1C5C53F1}"/>
                    </a:ext>
                  </a:extLst>
                </p:cNvPr>
                <p:cNvSpPr/>
                <p:nvPr/>
              </p:nvSpPr>
              <p:spPr>
                <a:xfrm>
                  <a:off x="2352388" y="2709525"/>
                  <a:ext cx="5613176" cy="782087"/>
                </a:xfrm>
                <a:prstGeom prst="rect">
                  <a:avLst/>
                </a:prstGeom>
                <a:solidFill>
                  <a:schemeClr val="accent4">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31" name="Rectangle 11">
                  <a:extLst>
                    <a:ext uri="{FF2B5EF4-FFF2-40B4-BE49-F238E27FC236}">
                      <a16:creationId xmlns="" xmlns:a16="http://schemas.microsoft.com/office/drawing/2014/main" id="{4A295E5E-CF76-4A9E-8FE2-A4CE50D634AB}"/>
                    </a:ext>
                  </a:extLst>
                </p:cNvPr>
                <p:cNvSpPr/>
                <p:nvPr/>
              </p:nvSpPr>
              <p:spPr>
                <a:xfrm>
                  <a:off x="2560596" y="2836795"/>
                  <a:ext cx="5275549" cy="532443"/>
                </a:xfrm>
                <a:prstGeom prst="rect">
                  <a:avLst/>
                </a:prstGeom>
                <a:gradFill flip="none" rotWithShape="1">
                  <a:gsLst>
                    <a:gs pos="0">
                      <a:schemeClr val="bg1">
                        <a:shade val="30000"/>
                        <a:satMod val="115000"/>
                        <a:lumMod val="23000"/>
                        <a:lumOff val="77000"/>
                      </a:schemeClr>
                    </a:gs>
                    <a:gs pos="50000">
                      <a:schemeClr val="bg1">
                        <a:shade val="67500"/>
                        <a:satMod val="115000"/>
                        <a:lumMod val="33000"/>
                        <a:lumOff val="67000"/>
                      </a:schemeClr>
                    </a:gs>
                    <a:gs pos="100000">
                      <a:schemeClr val="bg1">
                        <a:shade val="100000"/>
                        <a:satMod val="115000"/>
                      </a:scheme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2">
                          <a:lumMod val="75000"/>
                        </a:schemeClr>
                      </a:solidFill>
                      <a:latin typeface="Times New Roman" panose="02020603050405020304" pitchFamily="18" charset="0"/>
                      <a:cs typeface="Times New Roman" panose="02020603050405020304" pitchFamily="18" charset="0"/>
                    </a:rPr>
                    <a:t>Báo</a:t>
                  </a:r>
                  <a:r>
                    <a:rPr lang="en-US" sz="32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2">
                          <a:lumMod val="75000"/>
                        </a:schemeClr>
                      </a:solidFill>
                      <a:latin typeface="Times New Roman" panose="02020603050405020304" pitchFamily="18" charset="0"/>
                      <a:cs typeface="Times New Roman" panose="02020603050405020304" pitchFamily="18" charset="0"/>
                    </a:rPr>
                    <a:t>cáo</a:t>
                  </a:r>
                  <a:r>
                    <a:rPr lang="en-US" sz="32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2">
                          <a:lumMod val="75000"/>
                        </a:schemeClr>
                      </a:solidFill>
                      <a:latin typeface="Times New Roman" panose="02020603050405020304" pitchFamily="18" charset="0"/>
                      <a:cs typeface="Times New Roman" panose="02020603050405020304" pitchFamily="18" charset="0"/>
                    </a:rPr>
                    <a:t>sản</a:t>
                  </a:r>
                  <a:r>
                    <a:rPr lang="en-US" sz="32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2">
                          <a:lumMod val="75000"/>
                        </a:schemeClr>
                      </a:solidFill>
                      <a:latin typeface="Times New Roman" panose="02020603050405020304" pitchFamily="18" charset="0"/>
                      <a:cs typeface="Times New Roman" panose="02020603050405020304" pitchFamily="18" charset="0"/>
                    </a:rPr>
                    <a:t>phẩm</a:t>
                  </a:r>
                  <a:r>
                    <a:rPr lang="en-US" sz="32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2">
                          <a:lumMod val="75000"/>
                        </a:schemeClr>
                      </a:solidFill>
                      <a:latin typeface="Times New Roman" panose="02020603050405020304" pitchFamily="18" charset="0"/>
                      <a:cs typeface="Times New Roman" panose="02020603050405020304" pitchFamily="18" charset="0"/>
                    </a:rPr>
                    <a:t>tổng</a:t>
                  </a:r>
                  <a:r>
                    <a:rPr lang="en-US" sz="32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2">
                          <a:lumMod val="75000"/>
                        </a:schemeClr>
                      </a:solidFill>
                      <a:latin typeface="Times New Roman" panose="02020603050405020304" pitchFamily="18" charset="0"/>
                      <a:cs typeface="Times New Roman" panose="02020603050405020304" pitchFamily="18" charset="0"/>
                    </a:rPr>
                    <a:t>kết</a:t>
                  </a:r>
                  <a:r>
                    <a:rPr lang="en-US" sz="32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2">
                          <a:lumMod val="75000"/>
                        </a:schemeClr>
                      </a:solidFill>
                      <a:latin typeface="Times New Roman" panose="02020603050405020304" pitchFamily="18" charset="0"/>
                      <a:cs typeface="Times New Roman" panose="02020603050405020304" pitchFamily="18" charset="0"/>
                    </a:rPr>
                    <a:t>chủ</a:t>
                  </a:r>
                  <a:r>
                    <a:rPr lang="en-US" sz="32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2">
                          <a:lumMod val="75000"/>
                        </a:schemeClr>
                      </a:solidFill>
                      <a:latin typeface="Times New Roman" panose="02020603050405020304" pitchFamily="18" charset="0"/>
                      <a:cs typeface="Times New Roman" panose="02020603050405020304" pitchFamily="18" charset="0"/>
                    </a:rPr>
                    <a:t>đề</a:t>
                  </a:r>
                  <a:r>
                    <a:rPr lang="en-US" sz="3200" b="1" dirty="0" smtClean="0">
                      <a:solidFill>
                        <a:schemeClr val="accent2">
                          <a:lumMod val="75000"/>
                        </a:schemeClr>
                      </a:solidFill>
                      <a:latin typeface="Times New Roman" panose="02020603050405020304" pitchFamily="18" charset="0"/>
                      <a:cs typeface="Times New Roman" panose="02020603050405020304" pitchFamily="18" charset="0"/>
                    </a:rPr>
                    <a:t>.</a:t>
                  </a:r>
                  <a:endParaRPr lang="en-US" sz="3200" b="1" dirty="0">
                    <a:solidFill>
                      <a:schemeClr val="accent2">
                        <a:lumMod val="75000"/>
                      </a:schemeClr>
                    </a:solidFill>
                    <a:latin typeface="Times New Roman" panose="02020603050405020304" pitchFamily="18" charset="0"/>
                    <a:cs typeface="Times New Roman" panose="02020603050405020304" pitchFamily="18" charset="0"/>
                  </a:endParaRPr>
                </a:p>
              </p:txBody>
            </p:sp>
          </p:grpSp>
          <p:grpSp>
            <p:nvGrpSpPr>
              <p:cNvPr id="8" name="Group 68">
                <a:extLst>
                  <a:ext uri="{FF2B5EF4-FFF2-40B4-BE49-F238E27FC236}">
                    <a16:creationId xmlns="" xmlns:a16="http://schemas.microsoft.com/office/drawing/2014/main" id="{15261DB4-9E97-44C0-BD4B-8C65C9088FAF}"/>
                  </a:ext>
                </a:extLst>
              </p:cNvPr>
              <p:cNvGrpSpPr>
                <a:grpSpLocks/>
              </p:cNvGrpSpPr>
              <p:nvPr/>
            </p:nvGrpSpPr>
            <p:grpSpPr bwMode="auto">
              <a:xfrm>
                <a:off x="1832056" y="714108"/>
                <a:ext cx="1637071" cy="2646024"/>
                <a:chOff x="1832056" y="714108"/>
                <a:chExt cx="1637071" cy="2646024"/>
              </a:xfrm>
            </p:grpSpPr>
            <p:sp>
              <p:nvSpPr>
                <p:cNvPr id="9" name="Right Triangle 6">
                  <a:extLst>
                    <a:ext uri="{FF2B5EF4-FFF2-40B4-BE49-F238E27FC236}">
                      <a16:creationId xmlns="" xmlns:a16="http://schemas.microsoft.com/office/drawing/2014/main" id="{9096C9BD-3857-401D-9F4C-C85DE3B94D7B}"/>
                    </a:ext>
                  </a:extLst>
                </p:cNvPr>
                <p:cNvSpPr/>
                <p:nvPr/>
              </p:nvSpPr>
              <p:spPr>
                <a:xfrm flipH="1">
                  <a:off x="2113980" y="1368258"/>
                  <a:ext cx="172264"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10" name="Right Triangle 7">
                  <a:extLst>
                    <a:ext uri="{FF2B5EF4-FFF2-40B4-BE49-F238E27FC236}">
                      <a16:creationId xmlns="" xmlns:a16="http://schemas.microsoft.com/office/drawing/2014/main" id="{0EEAA985-A637-48D8-BD88-A76C0593E157}"/>
                    </a:ext>
                  </a:extLst>
                </p:cNvPr>
                <p:cNvSpPr/>
                <p:nvPr/>
              </p:nvSpPr>
              <p:spPr>
                <a:xfrm flipH="1">
                  <a:off x="3044148" y="714108"/>
                  <a:ext cx="172263"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11" name="Trapezoid 2">
                  <a:extLst>
                    <a:ext uri="{FF2B5EF4-FFF2-40B4-BE49-F238E27FC236}">
                      <a16:creationId xmlns="" xmlns:a16="http://schemas.microsoft.com/office/drawing/2014/main" id="{81631DAC-982F-4DF6-B332-09D7820648E3}"/>
                    </a:ext>
                  </a:extLst>
                </p:cNvPr>
                <p:cNvSpPr/>
                <p:nvPr/>
              </p:nvSpPr>
              <p:spPr>
                <a:xfrm rot="19045106">
                  <a:off x="1964868" y="982962"/>
                  <a:ext cx="1504259" cy="334137"/>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chemeClr val="bg1">
                        <a:shade val="30000"/>
                        <a:satMod val="115000"/>
                        <a:lumMod val="67000"/>
                        <a:lumOff val="33000"/>
                      </a:schemeClr>
                    </a:gs>
                    <a:gs pos="42000">
                      <a:schemeClr val="bg1">
                        <a:shade val="67500"/>
                        <a:satMod val="115000"/>
                        <a:lumMod val="38000"/>
                        <a:lumOff val="62000"/>
                      </a:schemeClr>
                    </a:gs>
                    <a:gs pos="84000">
                      <a:schemeClr val="bg1">
                        <a:lumMod val="95000"/>
                        <a:shade val="100000"/>
                        <a:satMod val="115000"/>
                      </a:schemeClr>
                    </a:gs>
                  </a:gsLst>
                  <a:lin ang="3600000" scaled="0"/>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smtClean="0">
                      <a:solidFill>
                        <a:srgbClr val="0070C0"/>
                      </a:solidFill>
                      <a:latin typeface="Times New Roman" panose="02020603050405020304" pitchFamily="18" charset="0"/>
                      <a:cs typeface="Times New Roman" panose="02020603050405020304" pitchFamily="18" charset="0"/>
                    </a:rPr>
                    <a:t>Tiết</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a:solidFill>
                        <a:srgbClr val="0070C0"/>
                      </a:solidFill>
                      <a:latin typeface="Times New Roman" panose="02020603050405020304" pitchFamily="18" charset="0"/>
                      <a:cs typeface="Times New Roman" panose="02020603050405020304" pitchFamily="18" charset="0"/>
                    </a:rPr>
                    <a:t>2</a:t>
                  </a:r>
                </a:p>
              </p:txBody>
            </p:sp>
            <p:sp>
              <p:nvSpPr>
                <p:cNvPr id="27" name="Right Triangle 6">
                  <a:extLst>
                    <a:ext uri="{FF2B5EF4-FFF2-40B4-BE49-F238E27FC236}">
                      <a16:creationId xmlns="" xmlns:a16="http://schemas.microsoft.com/office/drawing/2014/main" id="{9096C9BD-3857-401D-9F4C-C85DE3B94D7B}"/>
                    </a:ext>
                  </a:extLst>
                </p:cNvPr>
                <p:cNvSpPr/>
                <p:nvPr/>
              </p:nvSpPr>
              <p:spPr>
                <a:xfrm flipH="1">
                  <a:off x="1906153" y="2282803"/>
                  <a:ext cx="172264"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28" name="Right Triangle 7">
                  <a:extLst>
                    <a:ext uri="{FF2B5EF4-FFF2-40B4-BE49-F238E27FC236}">
                      <a16:creationId xmlns="" xmlns:a16="http://schemas.microsoft.com/office/drawing/2014/main" id="{0EEAA985-A637-48D8-BD88-A76C0593E157}"/>
                    </a:ext>
                  </a:extLst>
                </p:cNvPr>
                <p:cNvSpPr/>
                <p:nvPr/>
              </p:nvSpPr>
              <p:spPr>
                <a:xfrm flipH="1">
                  <a:off x="2931212" y="1644952"/>
                  <a:ext cx="172263"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29" name="Trapezoid 2">
                  <a:extLst>
                    <a:ext uri="{FF2B5EF4-FFF2-40B4-BE49-F238E27FC236}">
                      <a16:creationId xmlns="" xmlns:a16="http://schemas.microsoft.com/office/drawing/2014/main" id="{81631DAC-982F-4DF6-B332-09D7820648E3}"/>
                    </a:ext>
                  </a:extLst>
                </p:cNvPr>
                <p:cNvSpPr/>
                <p:nvPr/>
              </p:nvSpPr>
              <p:spPr>
                <a:xfrm rot="19324899">
                  <a:off x="1832056" y="1889762"/>
                  <a:ext cx="1408184" cy="334137"/>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chemeClr val="bg1">
                        <a:shade val="30000"/>
                        <a:satMod val="115000"/>
                        <a:lumMod val="67000"/>
                        <a:lumOff val="33000"/>
                      </a:schemeClr>
                    </a:gs>
                    <a:gs pos="42000">
                      <a:schemeClr val="bg1">
                        <a:shade val="67500"/>
                        <a:satMod val="115000"/>
                        <a:lumMod val="38000"/>
                        <a:lumOff val="62000"/>
                      </a:schemeClr>
                    </a:gs>
                    <a:gs pos="84000">
                      <a:schemeClr val="bg1">
                        <a:lumMod val="95000"/>
                        <a:shade val="100000"/>
                        <a:satMod val="115000"/>
                      </a:schemeClr>
                    </a:gs>
                  </a:gsLst>
                  <a:lin ang="3600000" scaled="0"/>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smtClean="0">
                      <a:solidFill>
                        <a:srgbClr val="0070C0"/>
                      </a:solidFill>
                      <a:latin typeface="Times New Roman" panose="02020603050405020304" pitchFamily="18" charset="0"/>
                      <a:cs typeface="Times New Roman" panose="02020603050405020304" pitchFamily="18" charset="0"/>
                    </a:rPr>
                    <a:t>Tiết</a:t>
                  </a:r>
                  <a:r>
                    <a:rPr lang="en-US" sz="3200" b="1" dirty="0" smtClean="0">
                      <a:solidFill>
                        <a:srgbClr val="0070C0"/>
                      </a:solidFill>
                      <a:latin typeface="Times New Roman" panose="02020603050405020304" pitchFamily="18" charset="0"/>
                      <a:cs typeface="Times New Roman" panose="02020603050405020304" pitchFamily="18" charset="0"/>
                    </a:rPr>
                    <a:t>  3</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32" name="Right Triangle 6">
                  <a:extLst>
                    <a:ext uri="{FF2B5EF4-FFF2-40B4-BE49-F238E27FC236}">
                      <a16:creationId xmlns="" xmlns:a16="http://schemas.microsoft.com/office/drawing/2014/main" id="{9096C9BD-3857-401D-9F4C-C85DE3B94D7B}"/>
                    </a:ext>
                  </a:extLst>
                </p:cNvPr>
                <p:cNvSpPr/>
                <p:nvPr/>
              </p:nvSpPr>
              <p:spPr>
                <a:xfrm flipH="1">
                  <a:off x="2113979" y="3208506"/>
                  <a:ext cx="172264"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33" name="Right Triangle 7">
                  <a:extLst>
                    <a:ext uri="{FF2B5EF4-FFF2-40B4-BE49-F238E27FC236}">
                      <a16:creationId xmlns="" xmlns:a16="http://schemas.microsoft.com/office/drawing/2014/main" id="{0EEAA985-A637-48D8-BD88-A76C0593E157}"/>
                    </a:ext>
                  </a:extLst>
                </p:cNvPr>
                <p:cNvSpPr/>
                <p:nvPr/>
              </p:nvSpPr>
              <p:spPr>
                <a:xfrm flipH="1">
                  <a:off x="3044148" y="2554356"/>
                  <a:ext cx="172263"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34" name="Trapezoid 2">
                  <a:extLst>
                    <a:ext uri="{FF2B5EF4-FFF2-40B4-BE49-F238E27FC236}">
                      <a16:creationId xmlns="" xmlns:a16="http://schemas.microsoft.com/office/drawing/2014/main" id="{81631DAC-982F-4DF6-B332-09D7820648E3}"/>
                    </a:ext>
                  </a:extLst>
                </p:cNvPr>
                <p:cNvSpPr/>
                <p:nvPr/>
              </p:nvSpPr>
              <p:spPr>
                <a:xfrm rot="19045106">
                  <a:off x="1964867" y="2823210"/>
                  <a:ext cx="1504259" cy="334137"/>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chemeClr val="bg1">
                        <a:shade val="30000"/>
                        <a:satMod val="115000"/>
                        <a:lumMod val="67000"/>
                        <a:lumOff val="33000"/>
                      </a:schemeClr>
                    </a:gs>
                    <a:gs pos="42000">
                      <a:schemeClr val="bg1">
                        <a:shade val="67500"/>
                        <a:satMod val="115000"/>
                        <a:lumMod val="38000"/>
                        <a:lumOff val="62000"/>
                      </a:schemeClr>
                    </a:gs>
                    <a:gs pos="84000">
                      <a:schemeClr val="bg1">
                        <a:lumMod val="95000"/>
                        <a:shade val="100000"/>
                        <a:satMod val="115000"/>
                      </a:schemeClr>
                    </a:gs>
                  </a:gsLst>
                  <a:lin ang="3600000" scaled="0"/>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smtClean="0">
                      <a:solidFill>
                        <a:srgbClr val="0070C0"/>
                      </a:solidFill>
                      <a:latin typeface="Times New Roman" panose="02020603050405020304" pitchFamily="18" charset="0"/>
                      <a:cs typeface="Times New Roman" panose="02020603050405020304" pitchFamily="18" charset="0"/>
                    </a:rPr>
                    <a:t>Tiết</a:t>
                  </a:r>
                  <a:r>
                    <a:rPr lang="en-US" sz="3200" b="1" dirty="0" smtClean="0">
                      <a:solidFill>
                        <a:srgbClr val="0070C0"/>
                      </a:solidFill>
                      <a:latin typeface="Times New Roman" panose="02020603050405020304" pitchFamily="18" charset="0"/>
                      <a:cs typeface="Times New Roman" panose="02020603050405020304" pitchFamily="18" charset="0"/>
                    </a:rPr>
                    <a:t>  4</a:t>
                  </a:r>
                  <a:endParaRPr lang="en-US" sz="3200" b="1" dirty="0">
                    <a:solidFill>
                      <a:srgbClr val="0070C0"/>
                    </a:solidFill>
                    <a:latin typeface="Times New Roman" panose="02020603050405020304" pitchFamily="18" charset="0"/>
                    <a:cs typeface="Times New Roman" panose="02020603050405020304" pitchFamily="18" charset="0"/>
                  </a:endParaRPr>
                </a:p>
              </p:txBody>
            </p:sp>
          </p:grpSp>
        </p:grpSp>
      </p:grpSp>
      <p:sp>
        <p:nvSpPr>
          <p:cNvPr id="23" name="Isosceles Triangle 20">
            <a:extLst>
              <a:ext uri="{FF2B5EF4-FFF2-40B4-BE49-F238E27FC236}">
                <a16:creationId xmlns="" xmlns:a16="http://schemas.microsoft.com/office/drawing/2014/main" id="{8A22CEE0-9F27-480B-A9DB-A16E9382F99F}"/>
              </a:ext>
            </a:extLst>
          </p:cNvPr>
          <p:cNvSpPr/>
          <p:nvPr/>
        </p:nvSpPr>
        <p:spPr>
          <a:xfrm rot="10396838">
            <a:off x="266465" y="1621090"/>
            <a:ext cx="2354717" cy="3386146"/>
          </a:xfrm>
          <a:prstGeom prst="triangle">
            <a:avLst>
              <a:gd name="adj" fmla="val 4777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Times New Roman" panose="02020603050405020304" pitchFamily="18" charset="0"/>
              <a:cs typeface="Times New Roman" panose="02020603050405020304" pitchFamily="18" charset="0"/>
            </a:endParaRPr>
          </a:p>
        </p:txBody>
      </p:sp>
      <p:sp>
        <p:nvSpPr>
          <p:cNvPr id="24" name="Isosceles Triangle 21">
            <a:extLst>
              <a:ext uri="{FF2B5EF4-FFF2-40B4-BE49-F238E27FC236}">
                <a16:creationId xmlns="" xmlns:a16="http://schemas.microsoft.com/office/drawing/2014/main" id="{3498D4E9-151D-4941-9819-D995E008B3CD}"/>
              </a:ext>
            </a:extLst>
          </p:cNvPr>
          <p:cNvSpPr/>
          <p:nvPr/>
        </p:nvSpPr>
        <p:spPr>
          <a:xfrm rot="21445776">
            <a:off x="118996" y="1642102"/>
            <a:ext cx="2406220" cy="2758265"/>
          </a:xfrm>
          <a:prstGeom prst="triangle">
            <a:avLst/>
          </a:prstGeom>
          <a:solidFill>
            <a:schemeClr val="tx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CẤU TRÚC BÀI HỌC</a:t>
            </a:r>
          </a:p>
          <a:p>
            <a:pPr algn="ctr"/>
            <a:endParaRPr lang="en-US" sz="2800" dirty="0">
              <a:latin typeface="Times New Roman" panose="02020603050405020304" pitchFamily="18" charset="0"/>
              <a:cs typeface="Times New Roman" panose="02020603050405020304" pitchFamily="18" charset="0"/>
            </a:endParaRPr>
          </a:p>
          <a:p>
            <a:pPr algn="ctr"/>
            <a:endParaRPr lang="id-ID"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68540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fltVal val="0"/>
                                          </p:val>
                                        </p:tav>
                                        <p:tav tm="100000">
                                          <p:val>
                                            <p:strVal val="#ppt_w"/>
                                          </p:val>
                                        </p:tav>
                                      </p:tavLst>
                                    </p:anim>
                                    <p:anim calcmode="lin" valueType="num">
                                      <p:cBhvr>
                                        <p:cTn id="14" dur="1000" fill="hold"/>
                                        <p:tgtEl>
                                          <p:spTgt spid="23"/>
                                        </p:tgtEl>
                                        <p:attrNameLst>
                                          <p:attrName>ppt_h</p:attrName>
                                        </p:attrNameLst>
                                      </p:cBhvr>
                                      <p:tavLst>
                                        <p:tav tm="0">
                                          <p:val>
                                            <p:fltVal val="0"/>
                                          </p:val>
                                        </p:tav>
                                        <p:tav tm="100000">
                                          <p:val>
                                            <p:strVal val="#ppt_h"/>
                                          </p:val>
                                        </p:tav>
                                      </p:tavLst>
                                    </p:anim>
                                    <p:anim calcmode="lin" valueType="num">
                                      <p:cBhvr>
                                        <p:cTn id="15" dur="1000" fill="hold"/>
                                        <p:tgtEl>
                                          <p:spTgt spid="23"/>
                                        </p:tgtEl>
                                        <p:attrNameLst>
                                          <p:attrName>style.rotation</p:attrName>
                                        </p:attrNameLst>
                                      </p:cBhvr>
                                      <p:tavLst>
                                        <p:tav tm="0">
                                          <p:val>
                                            <p:fltVal val="90"/>
                                          </p:val>
                                        </p:tav>
                                        <p:tav tm="100000">
                                          <p:val>
                                            <p:fltVal val="0"/>
                                          </p:val>
                                        </p:tav>
                                      </p:tavLst>
                                    </p:anim>
                                    <p:animEffect transition="in" filter="fade">
                                      <p:cBhvr>
                                        <p:cTn id="16" dur="10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339" y="68627"/>
            <a:ext cx="7365044" cy="1282339"/>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r>
              <a:rPr lang="vi-VN" sz="3733" b="1" dirty="0">
                <a:ln/>
                <a:solidFill>
                  <a:schemeClr val="accent2">
                    <a:lumMod val="75000"/>
                  </a:schemeClr>
                </a:solidFill>
              </a:rPr>
              <a:t>I</a:t>
            </a:r>
            <a:r>
              <a:rPr lang="vi-VN" sz="3733" b="1" dirty="0" smtClean="0">
                <a:ln/>
                <a:solidFill>
                  <a:schemeClr val="accent2">
                    <a:lumMod val="75000"/>
                  </a:schemeClr>
                </a:solidFill>
              </a:rPr>
              <a:t>.</a:t>
            </a:r>
            <a:r>
              <a:rPr lang="en-US" sz="4000" b="1" dirty="0">
                <a:solidFill>
                  <a:schemeClr val="accent2">
                    <a:lumMod val="75000"/>
                  </a:schemeClr>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Vị</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trí</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địa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lí</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phạm</a:t>
            </a:r>
            <a:r>
              <a:rPr lang="en-US" sz="4000" b="1" dirty="0">
                <a:solidFill>
                  <a:srgbClr val="FF0000"/>
                </a:solidFill>
                <a:latin typeface="Times New Roman" panose="02020603050405020304" pitchFamily="18" charset="0"/>
                <a:cs typeface="Times New Roman" panose="02020603050405020304" pitchFamily="18" charset="0"/>
              </a:rPr>
              <a:t> vi </a:t>
            </a:r>
            <a:r>
              <a:rPr lang="en-US" sz="4000" b="1" dirty="0" err="1">
                <a:solidFill>
                  <a:srgbClr val="FF0000"/>
                </a:solidFill>
                <a:latin typeface="Times New Roman" panose="02020603050405020304" pitchFamily="18" charset="0"/>
                <a:cs typeface="Times New Roman" panose="02020603050405020304" pitchFamily="18" charset="0"/>
              </a:rPr>
              <a:t>vùng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biển</a:t>
            </a:r>
            <a:r>
              <a:rPr lang="en-US" sz="4000" b="1" dirty="0">
                <a:solidFill>
                  <a:srgbClr val="FF0000"/>
                </a:solidFill>
                <a:latin typeface="Times New Roman" panose="02020603050405020304" pitchFamily="18" charset="0"/>
                <a:cs typeface="Times New Roman" panose="02020603050405020304" pitchFamily="18" charset="0"/>
              </a:rPr>
              <a:t> </a:t>
            </a:r>
          </a:p>
          <a:p>
            <a:r>
              <a:rPr lang="vi-VN" sz="3733" b="1" dirty="0" smtClean="0">
                <a:ln/>
                <a:solidFill>
                  <a:schemeClr val="accent4"/>
                </a:solidFill>
              </a:rPr>
              <a:t> </a:t>
            </a:r>
            <a:endParaRPr lang="vi-VN" sz="3733" b="1" dirty="0">
              <a:ln/>
              <a:solidFill>
                <a:schemeClr val="accent4"/>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1371" y="836713"/>
            <a:ext cx="3291416" cy="181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160309" y="2660915"/>
            <a:ext cx="4248817" cy="3046988"/>
          </a:xfrm>
          <a:prstGeom prst="rect">
            <a:avLst/>
          </a:prstGeom>
        </p:spPr>
        <p:txBody>
          <a:bodyPr wrap="square">
            <a:spAutoFit/>
          </a:bodyPr>
          <a:lstStyle/>
          <a:p>
            <a:pPr algn="just"/>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Thời</a:t>
            </a:r>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gian</a:t>
            </a:r>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5 </a:t>
            </a:r>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phút</a:t>
            </a:r>
            <a:endParaRPr lang="en-US" altLang="vi-VN" sz="2400" b="1"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a:t>
            </a:r>
          </a:p>
          <a:p>
            <a:pPr algn="just"/>
            <a:endParaRPr lang="en-US" altLang="vi-VN" sz="2400" b="1"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Hình</a:t>
            </a:r>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thức</a:t>
            </a:r>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4 </a:t>
            </a:r>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nhóm</a:t>
            </a:r>
            <a:endParaRPr lang="en-US" altLang="vi-VN" sz="2400" b="1"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a:t>
            </a:r>
          </a:p>
          <a:p>
            <a:pPr algn="just"/>
            <a:endParaRPr lang="en-US" altLang="vi-VN" sz="2400" b="1"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Nội</a:t>
            </a:r>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400" b="1" dirty="0" smtClean="0">
                <a:latin typeface="Times New Roman" panose="02020603050405020304" pitchFamily="18" charset="0"/>
                <a:ea typeface="Tahoma" panose="020B0604030504040204" pitchFamily="34" charset="0"/>
                <a:cs typeface="Times New Roman" panose="02020603050405020304" pitchFamily="18" charset="0"/>
              </a:rPr>
              <a:t>dung: </a:t>
            </a:r>
            <a:r>
              <a:rPr lang="en-US" altLang="vi-VN" sz="2400" b="1" dirty="0" err="1" smtClean="0">
                <a:latin typeface="Times New Roman" panose="02020603050405020304" pitchFamily="18" charset="0"/>
                <a:ea typeface="Tahoma" panose="020B0604030504040204" pitchFamily="34" charset="0"/>
                <a:cs typeface="Times New Roman" panose="02020603050405020304" pitchFamily="18" charset="0"/>
              </a:rPr>
              <a:t>Tìm</a:t>
            </a:r>
            <a:r>
              <a:rPr lang="en-US" altLang="vi-VN" sz="2400" b="1" dirty="0" smtClean="0">
                <a:latin typeface="Times New Roman" panose="02020603050405020304" pitchFamily="18" charset="0"/>
                <a:ea typeface="Tahoma" panose="020B0604030504040204" pitchFamily="34" charset="0"/>
                <a:cs typeface="Times New Roman" panose="02020603050405020304" pitchFamily="18" charset="0"/>
              </a:rPr>
              <a:t> </a:t>
            </a:r>
            <a:r>
              <a:rPr lang="en-US" altLang="vi-VN" sz="2400" b="1" dirty="0" err="1" smtClean="0">
                <a:latin typeface="Times New Roman" panose="02020603050405020304" pitchFamily="18" charset="0"/>
                <a:ea typeface="Tahoma" panose="020B0604030504040204" pitchFamily="34" charset="0"/>
                <a:cs typeface="Times New Roman" panose="02020603050405020304" pitchFamily="18" charset="0"/>
              </a:rPr>
              <a:t>hiểu</a:t>
            </a:r>
            <a:r>
              <a:rPr lang="en-US" altLang="vi-VN" sz="2400" b="1" dirty="0" smtClean="0">
                <a:latin typeface="Times New Roman" panose="02020603050405020304" pitchFamily="18" charset="0"/>
                <a:ea typeface="Tahoma" panose="020B0604030504040204" pitchFamily="34" charset="0"/>
                <a:cs typeface="Times New Roman" panose="02020603050405020304" pitchFamily="18" charset="0"/>
              </a:rPr>
              <a:t> </a:t>
            </a:r>
            <a:r>
              <a:rPr lang="en-US" altLang="vi-VN" sz="2400" b="1" dirty="0" err="1" smtClean="0">
                <a:latin typeface="Times New Roman" panose="02020603050405020304" pitchFamily="18" charset="0"/>
                <a:ea typeface="Tahoma" panose="020B0604030504040204" pitchFamily="34" charset="0"/>
                <a:cs typeface="Times New Roman" panose="02020603050405020304" pitchFamily="18" charset="0"/>
              </a:rPr>
              <a:t>thông</a:t>
            </a:r>
            <a:r>
              <a:rPr lang="en-US" altLang="vi-VN" sz="2400" b="1" dirty="0" smtClean="0">
                <a:latin typeface="Times New Roman" panose="02020603050405020304" pitchFamily="18" charset="0"/>
                <a:ea typeface="Tahoma" panose="020B0604030504040204" pitchFamily="34" charset="0"/>
                <a:cs typeface="Times New Roman" panose="02020603050405020304" pitchFamily="18" charset="0"/>
              </a:rPr>
              <a:t> tin, </a:t>
            </a:r>
            <a:r>
              <a:rPr lang="en-US" altLang="vi-VN" sz="2400" b="1" dirty="0" err="1" smtClean="0">
                <a:latin typeface="Times New Roman" panose="02020603050405020304" pitchFamily="18" charset="0"/>
                <a:ea typeface="Tahoma" panose="020B0604030504040204" pitchFamily="34" charset="0"/>
                <a:cs typeface="Times New Roman" panose="02020603050405020304" pitchFamily="18" charset="0"/>
              </a:rPr>
              <a:t>hoàn</a:t>
            </a:r>
            <a:r>
              <a:rPr lang="en-US" altLang="vi-VN" sz="2400" b="1" dirty="0" smtClean="0">
                <a:latin typeface="Times New Roman" panose="02020603050405020304" pitchFamily="18" charset="0"/>
                <a:ea typeface="Tahoma" panose="020B0604030504040204" pitchFamily="34" charset="0"/>
                <a:cs typeface="Times New Roman" panose="02020603050405020304" pitchFamily="18" charset="0"/>
              </a:rPr>
              <a:t> </a:t>
            </a:r>
            <a:r>
              <a:rPr lang="en-US" altLang="vi-VN" sz="2400" b="1" dirty="0" err="1" smtClean="0">
                <a:latin typeface="Times New Roman" panose="02020603050405020304" pitchFamily="18" charset="0"/>
                <a:ea typeface="Tahoma" panose="020B0604030504040204" pitchFamily="34" charset="0"/>
                <a:cs typeface="Times New Roman" panose="02020603050405020304" pitchFamily="18" charset="0"/>
              </a:rPr>
              <a:t>thành</a:t>
            </a:r>
            <a:r>
              <a:rPr lang="en-US" altLang="vi-VN" sz="2400" b="1" dirty="0" smtClean="0">
                <a:latin typeface="Times New Roman" panose="02020603050405020304" pitchFamily="18" charset="0"/>
                <a:ea typeface="Tahoma" panose="020B0604030504040204" pitchFamily="34" charset="0"/>
                <a:cs typeface="Times New Roman" panose="02020603050405020304" pitchFamily="18" charset="0"/>
              </a:rPr>
              <a:t> </a:t>
            </a:r>
            <a:r>
              <a:rPr lang="en-US" altLang="vi-VN" sz="2400" b="1" dirty="0" err="1" smtClean="0">
                <a:latin typeface="Times New Roman" panose="02020603050405020304" pitchFamily="18" charset="0"/>
                <a:ea typeface="Tahoma" panose="020B0604030504040204" pitchFamily="34" charset="0"/>
                <a:cs typeface="Times New Roman" panose="02020603050405020304" pitchFamily="18" charset="0"/>
              </a:rPr>
              <a:t>phiếu</a:t>
            </a:r>
            <a:r>
              <a:rPr lang="en-US" altLang="vi-VN" sz="2400" b="1" dirty="0" smtClean="0">
                <a:latin typeface="Times New Roman" panose="02020603050405020304" pitchFamily="18" charset="0"/>
                <a:ea typeface="Tahoma" panose="020B0604030504040204" pitchFamily="34" charset="0"/>
                <a:cs typeface="Times New Roman" panose="02020603050405020304" pitchFamily="18" charset="0"/>
              </a:rPr>
              <a:t> </a:t>
            </a:r>
            <a:r>
              <a:rPr lang="en-US" altLang="vi-VN" sz="2400" b="1" dirty="0" err="1" smtClean="0">
                <a:latin typeface="Times New Roman" panose="02020603050405020304" pitchFamily="18" charset="0"/>
                <a:ea typeface="Tahoma" panose="020B0604030504040204" pitchFamily="34" charset="0"/>
                <a:cs typeface="Times New Roman" panose="02020603050405020304" pitchFamily="18" charset="0"/>
              </a:rPr>
              <a:t>học</a:t>
            </a:r>
            <a:r>
              <a:rPr lang="en-US" altLang="vi-VN" sz="2400" b="1" dirty="0" smtClean="0">
                <a:latin typeface="Times New Roman" panose="02020603050405020304" pitchFamily="18" charset="0"/>
                <a:ea typeface="Tahoma" panose="020B0604030504040204" pitchFamily="34" charset="0"/>
                <a:cs typeface="Times New Roman" panose="02020603050405020304" pitchFamily="18" charset="0"/>
              </a:rPr>
              <a:t> </a:t>
            </a:r>
            <a:r>
              <a:rPr lang="en-US" altLang="vi-VN" sz="2400" b="1" dirty="0" err="1" smtClean="0">
                <a:latin typeface="Times New Roman" panose="02020603050405020304" pitchFamily="18" charset="0"/>
                <a:ea typeface="Tahoma" panose="020B0604030504040204" pitchFamily="34" charset="0"/>
                <a:cs typeface="Times New Roman" panose="02020603050405020304" pitchFamily="18" charset="0"/>
              </a:rPr>
              <a:t>tập</a:t>
            </a:r>
            <a:endParaRPr lang="en-US" altLang="vi-VN" sz="2400" b="1" dirty="0">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7" name="组合 2"/>
          <p:cNvGrpSpPr/>
          <p:nvPr/>
        </p:nvGrpSpPr>
        <p:grpSpPr>
          <a:xfrm>
            <a:off x="391010" y="3622331"/>
            <a:ext cx="714472" cy="659019"/>
            <a:chOff x="1893104" y="3179746"/>
            <a:chExt cx="1005712" cy="1005713"/>
          </a:xfrm>
        </p:grpSpPr>
        <p:sp>
          <p:nvSpPr>
            <p:cNvPr id="8" name="Shape 644"/>
            <p:cNvSpPr/>
            <p:nvPr/>
          </p:nvSpPr>
          <p:spPr>
            <a:xfrm rot="8100000" flipH="1">
              <a:off x="1893104" y="3179746"/>
              <a:ext cx="1005712" cy="1005713"/>
            </a:xfrm>
            <a:prstGeom prst="roundRect">
              <a:avLst>
                <a:gd name="adj" fmla="val 32703"/>
              </a:avLst>
            </a:prstGeom>
            <a:solidFill>
              <a:srgbClr val="9AD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sz="1067">
                <a:solidFill>
                  <a:schemeClr val="bg1"/>
                </a:solidFill>
                <a:cs typeface="+mn-ea"/>
                <a:sym typeface="+mn-lt"/>
              </a:endParaRPr>
            </a:p>
          </p:txBody>
        </p:sp>
        <p:sp>
          <p:nvSpPr>
            <p:cNvPr id="9" name="Freeform 59"/>
            <p:cNvSpPr>
              <a:spLocks noEditPoints="1"/>
            </p:cNvSpPr>
            <p:nvPr/>
          </p:nvSpPr>
          <p:spPr bwMode="auto">
            <a:xfrm>
              <a:off x="2180022" y="3510298"/>
              <a:ext cx="429487" cy="368834"/>
            </a:xfrm>
            <a:custGeom>
              <a:avLst/>
              <a:gdLst>
                <a:gd name="T0" fmla="*/ 223 w 228"/>
                <a:gd name="T1" fmla="*/ 0 h 196"/>
                <a:gd name="T2" fmla="*/ 210 w 228"/>
                <a:gd name="T3" fmla="*/ 0 h 196"/>
                <a:gd name="T4" fmla="*/ 205 w 228"/>
                <a:gd name="T5" fmla="*/ 5 h 196"/>
                <a:gd name="T6" fmla="*/ 205 w 228"/>
                <a:gd name="T7" fmla="*/ 10 h 196"/>
                <a:gd name="T8" fmla="*/ 20 w 228"/>
                <a:gd name="T9" fmla="*/ 42 h 196"/>
                <a:gd name="T10" fmla="*/ 20 w 228"/>
                <a:gd name="T11" fmla="*/ 40 h 196"/>
                <a:gd name="T12" fmla="*/ 15 w 228"/>
                <a:gd name="T13" fmla="*/ 35 h 196"/>
                <a:gd name="T14" fmla="*/ 5 w 228"/>
                <a:gd name="T15" fmla="*/ 35 h 196"/>
                <a:gd name="T16" fmla="*/ 0 w 228"/>
                <a:gd name="T17" fmla="*/ 40 h 196"/>
                <a:gd name="T18" fmla="*/ 0 w 228"/>
                <a:gd name="T19" fmla="*/ 45 h 196"/>
                <a:gd name="T20" fmla="*/ 0 w 228"/>
                <a:gd name="T21" fmla="*/ 135 h 196"/>
                <a:gd name="T22" fmla="*/ 0 w 228"/>
                <a:gd name="T23" fmla="*/ 140 h 196"/>
                <a:gd name="T24" fmla="*/ 5 w 228"/>
                <a:gd name="T25" fmla="*/ 145 h 196"/>
                <a:gd name="T26" fmla="*/ 15 w 228"/>
                <a:gd name="T27" fmla="*/ 145 h 196"/>
                <a:gd name="T28" fmla="*/ 20 w 228"/>
                <a:gd name="T29" fmla="*/ 140 h 196"/>
                <a:gd name="T30" fmla="*/ 20 w 228"/>
                <a:gd name="T31" fmla="*/ 138 h 196"/>
                <a:gd name="T32" fmla="*/ 70 w 228"/>
                <a:gd name="T33" fmla="*/ 147 h 196"/>
                <a:gd name="T34" fmla="*/ 70 w 228"/>
                <a:gd name="T35" fmla="*/ 148 h 196"/>
                <a:gd name="T36" fmla="*/ 117 w 228"/>
                <a:gd name="T37" fmla="*/ 196 h 196"/>
                <a:gd name="T38" fmla="*/ 162 w 228"/>
                <a:gd name="T39" fmla="*/ 162 h 196"/>
                <a:gd name="T40" fmla="*/ 205 w 228"/>
                <a:gd name="T41" fmla="*/ 170 h 196"/>
                <a:gd name="T42" fmla="*/ 205 w 228"/>
                <a:gd name="T43" fmla="*/ 175 h 196"/>
                <a:gd name="T44" fmla="*/ 210 w 228"/>
                <a:gd name="T45" fmla="*/ 180 h 196"/>
                <a:gd name="T46" fmla="*/ 223 w 228"/>
                <a:gd name="T47" fmla="*/ 180 h 196"/>
                <a:gd name="T48" fmla="*/ 228 w 228"/>
                <a:gd name="T49" fmla="*/ 175 h 196"/>
                <a:gd name="T50" fmla="*/ 228 w 228"/>
                <a:gd name="T51" fmla="*/ 5 h 196"/>
                <a:gd name="T52" fmla="*/ 223 w 228"/>
                <a:gd name="T53" fmla="*/ 0 h 196"/>
                <a:gd name="T54" fmla="*/ 117 w 228"/>
                <a:gd name="T55" fmla="*/ 177 h 196"/>
                <a:gd name="T56" fmla="*/ 89 w 228"/>
                <a:gd name="T57" fmla="*/ 150 h 196"/>
                <a:gd name="T58" fmla="*/ 143 w 228"/>
                <a:gd name="T59" fmla="*/ 159 h 196"/>
                <a:gd name="T60" fmla="*/ 117 w 228"/>
                <a:gd name="T61" fmla="*/ 177 h 196"/>
                <a:gd name="T62" fmla="*/ 199 w 228"/>
                <a:gd name="T63" fmla="*/ 53 h 196"/>
                <a:gd name="T64" fmla="*/ 31 w 228"/>
                <a:gd name="T65" fmla="*/ 76 h 196"/>
                <a:gd name="T66" fmla="*/ 30 w 228"/>
                <a:gd name="T67" fmla="*/ 76 h 196"/>
                <a:gd name="T68" fmla="*/ 23 w 228"/>
                <a:gd name="T69" fmla="*/ 70 h 196"/>
                <a:gd name="T70" fmla="*/ 29 w 228"/>
                <a:gd name="T71" fmla="*/ 62 h 196"/>
                <a:gd name="T72" fmla="*/ 197 w 228"/>
                <a:gd name="T73" fmla="*/ 39 h 196"/>
                <a:gd name="T74" fmla="*/ 205 w 228"/>
                <a:gd name="T75" fmla="*/ 45 h 196"/>
                <a:gd name="T76" fmla="*/ 199 w 228"/>
                <a:gd name="T77" fmla="*/ 5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8" h="196">
                  <a:moveTo>
                    <a:pt x="223" y="0"/>
                  </a:moveTo>
                  <a:cubicBezTo>
                    <a:pt x="210" y="0"/>
                    <a:pt x="210" y="0"/>
                    <a:pt x="210" y="0"/>
                  </a:cubicBezTo>
                  <a:cubicBezTo>
                    <a:pt x="207" y="0"/>
                    <a:pt x="205" y="2"/>
                    <a:pt x="205" y="5"/>
                  </a:cubicBezTo>
                  <a:cubicBezTo>
                    <a:pt x="205" y="10"/>
                    <a:pt x="205" y="10"/>
                    <a:pt x="205" y="10"/>
                  </a:cubicBezTo>
                  <a:cubicBezTo>
                    <a:pt x="20" y="42"/>
                    <a:pt x="20" y="42"/>
                    <a:pt x="20" y="42"/>
                  </a:cubicBezTo>
                  <a:cubicBezTo>
                    <a:pt x="20" y="40"/>
                    <a:pt x="20" y="40"/>
                    <a:pt x="20" y="40"/>
                  </a:cubicBezTo>
                  <a:cubicBezTo>
                    <a:pt x="20" y="37"/>
                    <a:pt x="18" y="35"/>
                    <a:pt x="15" y="35"/>
                  </a:cubicBezTo>
                  <a:cubicBezTo>
                    <a:pt x="5" y="35"/>
                    <a:pt x="5" y="35"/>
                    <a:pt x="5" y="35"/>
                  </a:cubicBezTo>
                  <a:cubicBezTo>
                    <a:pt x="2" y="35"/>
                    <a:pt x="0" y="37"/>
                    <a:pt x="0" y="40"/>
                  </a:cubicBezTo>
                  <a:cubicBezTo>
                    <a:pt x="0" y="45"/>
                    <a:pt x="0" y="45"/>
                    <a:pt x="0" y="45"/>
                  </a:cubicBezTo>
                  <a:cubicBezTo>
                    <a:pt x="0" y="135"/>
                    <a:pt x="0" y="135"/>
                    <a:pt x="0" y="135"/>
                  </a:cubicBezTo>
                  <a:cubicBezTo>
                    <a:pt x="0" y="140"/>
                    <a:pt x="0" y="140"/>
                    <a:pt x="0" y="140"/>
                  </a:cubicBezTo>
                  <a:cubicBezTo>
                    <a:pt x="0" y="143"/>
                    <a:pt x="2" y="145"/>
                    <a:pt x="5" y="145"/>
                  </a:cubicBezTo>
                  <a:cubicBezTo>
                    <a:pt x="15" y="145"/>
                    <a:pt x="15" y="145"/>
                    <a:pt x="15" y="145"/>
                  </a:cubicBezTo>
                  <a:cubicBezTo>
                    <a:pt x="18" y="145"/>
                    <a:pt x="20" y="143"/>
                    <a:pt x="20" y="140"/>
                  </a:cubicBezTo>
                  <a:cubicBezTo>
                    <a:pt x="20" y="138"/>
                    <a:pt x="20" y="138"/>
                    <a:pt x="20" y="138"/>
                  </a:cubicBezTo>
                  <a:cubicBezTo>
                    <a:pt x="70" y="147"/>
                    <a:pt x="70" y="147"/>
                    <a:pt x="70" y="147"/>
                  </a:cubicBezTo>
                  <a:cubicBezTo>
                    <a:pt x="70" y="147"/>
                    <a:pt x="70" y="148"/>
                    <a:pt x="70" y="148"/>
                  </a:cubicBezTo>
                  <a:cubicBezTo>
                    <a:pt x="70" y="175"/>
                    <a:pt x="91" y="196"/>
                    <a:pt x="117" y="196"/>
                  </a:cubicBezTo>
                  <a:cubicBezTo>
                    <a:pt x="138" y="196"/>
                    <a:pt x="156" y="182"/>
                    <a:pt x="162" y="162"/>
                  </a:cubicBezTo>
                  <a:cubicBezTo>
                    <a:pt x="205" y="170"/>
                    <a:pt x="205" y="170"/>
                    <a:pt x="205" y="170"/>
                  </a:cubicBezTo>
                  <a:cubicBezTo>
                    <a:pt x="205" y="175"/>
                    <a:pt x="205" y="175"/>
                    <a:pt x="205" y="175"/>
                  </a:cubicBezTo>
                  <a:cubicBezTo>
                    <a:pt x="205" y="178"/>
                    <a:pt x="207" y="180"/>
                    <a:pt x="210" y="180"/>
                  </a:cubicBezTo>
                  <a:cubicBezTo>
                    <a:pt x="223" y="180"/>
                    <a:pt x="223" y="180"/>
                    <a:pt x="223" y="180"/>
                  </a:cubicBezTo>
                  <a:cubicBezTo>
                    <a:pt x="226" y="180"/>
                    <a:pt x="228" y="178"/>
                    <a:pt x="228" y="175"/>
                  </a:cubicBezTo>
                  <a:cubicBezTo>
                    <a:pt x="228" y="5"/>
                    <a:pt x="228" y="5"/>
                    <a:pt x="228" y="5"/>
                  </a:cubicBezTo>
                  <a:cubicBezTo>
                    <a:pt x="228" y="2"/>
                    <a:pt x="226" y="0"/>
                    <a:pt x="223" y="0"/>
                  </a:cubicBezTo>
                  <a:moveTo>
                    <a:pt x="117" y="177"/>
                  </a:moveTo>
                  <a:cubicBezTo>
                    <a:pt x="102" y="177"/>
                    <a:pt x="90" y="165"/>
                    <a:pt x="89" y="150"/>
                  </a:cubicBezTo>
                  <a:cubicBezTo>
                    <a:pt x="143" y="159"/>
                    <a:pt x="143" y="159"/>
                    <a:pt x="143" y="159"/>
                  </a:cubicBezTo>
                  <a:cubicBezTo>
                    <a:pt x="139" y="170"/>
                    <a:pt x="129" y="177"/>
                    <a:pt x="117" y="177"/>
                  </a:cubicBezTo>
                  <a:moveTo>
                    <a:pt x="199" y="53"/>
                  </a:moveTo>
                  <a:cubicBezTo>
                    <a:pt x="31" y="76"/>
                    <a:pt x="31" y="76"/>
                    <a:pt x="31" y="76"/>
                  </a:cubicBezTo>
                  <a:cubicBezTo>
                    <a:pt x="30" y="76"/>
                    <a:pt x="30" y="76"/>
                    <a:pt x="30" y="76"/>
                  </a:cubicBezTo>
                  <a:cubicBezTo>
                    <a:pt x="26" y="76"/>
                    <a:pt x="23" y="73"/>
                    <a:pt x="23" y="70"/>
                  </a:cubicBezTo>
                  <a:cubicBezTo>
                    <a:pt x="22" y="66"/>
                    <a:pt x="25" y="62"/>
                    <a:pt x="29" y="62"/>
                  </a:cubicBezTo>
                  <a:cubicBezTo>
                    <a:pt x="197" y="39"/>
                    <a:pt x="197" y="39"/>
                    <a:pt x="197" y="39"/>
                  </a:cubicBezTo>
                  <a:cubicBezTo>
                    <a:pt x="201" y="38"/>
                    <a:pt x="204" y="41"/>
                    <a:pt x="205" y="45"/>
                  </a:cubicBezTo>
                  <a:cubicBezTo>
                    <a:pt x="205" y="49"/>
                    <a:pt x="203" y="52"/>
                    <a:pt x="199" y="53"/>
                  </a:cubicBezTo>
                </a:path>
              </a:pathLst>
            </a:custGeom>
            <a:solidFill>
              <a:schemeClr val="bg1"/>
            </a:solidFill>
            <a:ln>
              <a:noFill/>
            </a:ln>
          </p:spPr>
          <p:txBody>
            <a:bodyPr vert="horz" wrap="square" lIns="60960" tIns="30480" rIns="60960" bIns="30480" numCol="1" anchor="t" anchorCtr="0" compatLnSpc="1"/>
            <a:lstStyle/>
            <a:p>
              <a:pPr>
                <a:lnSpc>
                  <a:spcPct val="120000"/>
                </a:lnSpc>
              </a:pPr>
              <a:endParaRPr lang="en-GB" sz="1067" dirty="0">
                <a:solidFill>
                  <a:schemeClr val="bg1"/>
                </a:solidFill>
                <a:cs typeface="+mn-ea"/>
                <a:sym typeface="+mn-lt"/>
              </a:endParaRPr>
            </a:p>
          </p:txBody>
        </p:sp>
      </p:grpSp>
      <p:sp>
        <p:nvSpPr>
          <p:cNvPr id="10" name="菱形 40"/>
          <p:cNvSpPr/>
          <p:nvPr/>
        </p:nvSpPr>
        <p:spPr>
          <a:xfrm>
            <a:off x="343542" y="2554522"/>
            <a:ext cx="795505" cy="778468"/>
          </a:xfrm>
          <a:prstGeom prst="diamond">
            <a:avLst/>
          </a:prstGeom>
          <a:solidFill>
            <a:srgbClr val="EE6089"/>
          </a:solidFill>
          <a:ln>
            <a:solidFill>
              <a:srgbClr val="EE6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sp>
        <p:nvSpPr>
          <p:cNvPr id="11" name="Freeform 34"/>
          <p:cNvSpPr>
            <a:spLocks noChangeArrowheads="1"/>
          </p:cNvSpPr>
          <p:nvPr/>
        </p:nvSpPr>
        <p:spPr bwMode="auto">
          <a:xfrm>
            <a:off x="633670" y="2702486"/>
            <a:ext cx="235635" cy="427412"/>
          </a:xfrm>
          <a:custGeom>
            <a:avLst/>
            <a:gdLst>
              <a:gd name="T0" fmla="*/ 283 w 284"/>
              <a:gd name="T1" fmla="*/ 115 h 497"/>
              <a:gd name="T2" fmla="*/ 283 w 284"/>
              <a:gd name="T3" fmla="*/ 115 h 497"/>
              <a:gd name="T4" fmla="*/ 283 w 284"/>
              <a:gd name="T5" fmla="*/ 62 h 497"/>
              <a:gd name="T6" fmla="*/ 142 w 284"/>
              <a:gd name="T7" fmla="*/ 0 h 497"/>
              <a:gd name="T8" fmla="*/ 0 w 284"/>
              <a:gd name="T9" fmla="*/ 62 h 497"/>
              <a:gd name="T10" fmla="*/ 0 w 284"/>
              <a:gd name="T11" fmla="*/ 115 h 497"/>
              <a:gd name="T12" fmla="*/ 97 w 284"/>
              <a:gd name="T13" fmla="*/ 248 h 497"/>
              <a:gd name="T14" fmla="*/ 0 w 284"/>
              <a:gd name="T15" fmla="*/ 381 h 497"/>
              <a:gd name="T16" fmla="*/ 0 w 284"/>
              <a:gd name="T17" fmla="*/ 443 h 497"/>
              <a:gd name="T18" fmla="*/ 142 w 284"/>
              <a:gd name="T19" fmla="*/ 496 h 497"/>
              <a:gd name="T20" fmla="*/ 283 w 284"/>
              <a:gd name="T21" fmla="*/ 443 h 497"/>
              <a:gd name="T22" fmla="*/ 283 w 284"/>
              <a:gd name="T23" fmla="*/ 381 h 497"/>
              <a:gd name="T24" fmla="*/ 186 w 284"/>
              <a:gd name="T25" fmla="*/ 248 h 497"/>
              <a:gd name="T26" fmla="*/ 283 w 284"/>
              <a:gd name="T27" fmla="*/ 115 h 497"/>
              <a:gd name="T28" fmla="*/ 44 w 284"/>
              <a:gd name="T29" fmla="*/ 62 h 497"/>
              <a:gd name="T30" fmla="*/ 44 w 284"/>
              <a:gd name="T31" fmla="*/ 62 h 497"/>
              <a:gd name="T32" fmla="*/ 142 w 284"/>
              <a:gd name="T33" fmla="*/ 35 h 497"/>
              <a:gd name="T34" fmla="*/ 239 w 284"/>
              <a:gd name="T35" fmla="*/ 62 h 497"/>
              <a:gd name="T36" fmla="*/ 248 w 284"/>
              <a:gd name="T37" fmla="*/ 71 h 497"/>
              <a:gd name="T38" fmla="*/ 142 w 284"/>
              <a:gd name="T39" fmla="*/ 97 h 497"/>
              <a:gd name="T40" fmla="*/ 35 w 284"/>
              <a:gd name="T41" fmla="*/ 71 h 497"/>
              <a:gd name="T42" fmla="*/ 44 w 284"/>
              <a:gd name="T43" fmla="*/ 62 h 497"/>
              <a:gd name="T44" fmla="*/ 151 w 284"/>
              <a:gd name="T45" fmla="*/ 248 h 497"/>
              <a:gd name="T46" fmla="*/ 151 w 284"/>
              <a:gd name="T47" fmla="*/ 248 h 497"/>
              <a:gd name="T48" fmla="*/ 204 w 284"/>
              <a:gd name="T49" fmla="*/ 328 h 497"/>
              <a:gd name="T50" fmla="*/ 248 w 284"/>
              <a:gd name="T51" fmla="*/ 381 h 497"/>
              <a:gd name="T52" fmla="*/ 248 w 284"/>
              <a:gd name="T53" fmla="*/ 416 h 497"/>
              <a:gd name="T54" fmla="*/ 151 w 284"/>
              <a:gd name="T55" fmla="*/ 354 h 497"/>
              <a:gd name="T56" fmla="*/ 133 w 284"/>
              <a:gd name="T57" fmla="*/ 354 h 497"/>
              <a:gd name="T58" fmla="*/ 35 w 284"/>
              <a:gd name="T59" fmla="*/ 416 h 497"/>
              <a:gd name="T60" fmla="*/ 35 w 284"/>
              <a:gd name="T61" fmla="*/ 381 h 497"/>
              <a:gd name="T62" fmla="*/ 80 w 284"/>
              <a:gd name="T63" fmla="*/ 328 h 497"/>
              <a:gd name="T64" fmla="*/ 133 w 284"/>
              <a:gd name="T65" fmla="*/ 248 h 497"/>
              <a:gd name="T66" fmla="*/ 80 w 284"/>
              <a:gd name="T67" fmla="*/ 177 h 497"/>
              <a:gd name="T68" fmla="*/ 35 w 284"/>
              <a:gd name="T69" fmla="*/ 115 h 497"/>
              <a:gd name="T70" fmla="*/ 35 w 284"/>
              <a:gd name="T71" fmla="*/ 88 h 497"/>
              <a:gd name="T72" fmla="*/ 142 w 284"/>
              <a:gd name="T73" fmla="*/ 115 h 497"/>
              <a:gd name="T74" fmla="*/ 248 w 284"/>
              <a:gd name="T75" fmla="*/ 88 h 497"/>
              <a:gd name="T76" fmla="*/ 248 w 284"/>
              <a:gd name="T77" fmla="*/ 115 h 497"/>
              <a:gd name="T78" fmla="*/ 204 w 284"/>
              <a:gd name="T79" fmla="*/ 177 h 497"/>
              <a:gd name="T80" fmla="*/ 151 w 284"/>
              <a:gd name="T81" fmla="*/ 248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 h="497">
                <a:moveTo>
                  <a:pt x="283" y="115"/>
                </a:moveTo>
                <a:lnTo>
                  <a:pt x="283" y="115"/>
                </a:lnTo>
                <a:cubicBezTo>
                  <a:pt x="283" y="62"/>
                  <a:pt x="283" y="62"/>
                  <a:pt x="283" y="62"/>
                </a:cubicBezTo>
                <a:cubicBezTo>
                  <a:pt x="283" y="35"/>
                  <a:pt x="221" y="0"/>
                  <a:pt x="142" y="0"/>
                </a:cubicBezTo>
                <a:cubicBezTo>
                  <a:pt x="61" y="0"/>
                  <a:pt x="0" y="35"/>
                  <a:pt x="0" y="62"/>
                </a:cubicBezTo>
                <a:cubicBezTo>
                  <a:pt x="0" y="62"/>
                  <a:pt x="0" y="62"/>
                  <a:pt x="0" y="115"/>
                </a:cubicBezTo>
                <a:cubicBezTo>
                  <a:pt x="0" y="168"/>
                  <a:pt x="97" y="213"/>
                  <a:pt x="97" y="248"/>
                </a:cubicBezTo>
                <a:cubicBezTo>
                  <a:pt x="97" y="292"/>
                  <a:pt x="0" y="328"/>
                  <a:pt x="0" y="381"/>
                </a:cubicBezTo>
                <a:cubicBezTo>
                  <a:pt x="0" y="434"/>
                  <a:pt x="0" y="443"/>
                  <a:pt x="0" y="443"/>
                </a:cubicBezTo>
                <a:cubicBezTo>
                  <a:pt x="0" y="460"/>
                  <a:pt x="61" y="496"/>
                  <a:pt x="142" y="496"/>
                </a:cubicBezTo>
                <a:cubicBezTo>
                  <a:pt x="221" y="496"/>
                  <a:pt x="283" y="460"/>
                  <a:pt x="283" y="443"/>
                </a:cubicBezTo>
                <a:cubicBezTo>
                  <a:pt x="283" y="443"/>
                  <a:pt x="283" y="434"/>
                  <a:pt x="283" y="381"/>
                </a:cubicBezTo>
                <a:cubicBezTo>
                  <a:pt x="283" y="328"/>
                  <a:pt x="186" y="292"/>
                  <a:pt x="186" y="248"/>
                </a:cubicBezTo>
                <a:cubicBezTo>
                  <a:pt x="186" y="213"/>
                  <a:pt x="283" y="168"/>
                  <a:pt x="283" y="115"/>
                </a:cubicBezTo>
                <a:close/>
                <a:moveTo>
                  <a:pt x="44" y="62"/>
                </a:moveTo>
                <a:lnTo>
                  <a:pt x="44" y="62"/>
                </a:lnTo>
                <a:cubicBezTo>
                  <a:pt x="61" y="53"/>
                  <a:pt x="88" y="35"/>
                  <a:pt x="142" y="35"/>
                </a:cubicBezTo>
                <a:cubicBezTo>
                  <a:pt x="195" y="35"/>
                  <a:pt x="239" y="62"/>
                  <a:pt x="239" y="62"/>
                </a:cubicBezTo>
                <a:cubicBezTo>
                  <a:pt x="248" y="62"/>
                  <a:pt x="257" y="71"/>
                  <a:pt x="248" y="71"/>
                </a:cubicBezTo>
                <a:cubicBezTo>
                  <a:pt x="230" y="88"/>
                  <a:pt x="186" y="97"/>
                  <a:pt x="142" y="97"/>
                </a:cubicBezTo>
                <a:cubicBezTo>
                  <a:pt x="97" y="97"/>
                  <a:pt x="53" y="88"/>
                  <a:pt x="35" y="71"/>
                </a:cubicBezTo>
                <a:cubicBezTo>
                  <a:pt x="26" y="71"/>
                  <a:pt x="44" y="62"/>
                  <a:pt x="44" y="62"/>
                </a:cubicBezTo>
                <a:close/>
                <a:moveTo>
                  <a:pt x="151" y="248"/>
                </a:moveTo>
                <a:lnTo>
                  <a:pt x="151" y="248"/>
                </a:lnTo>
                <a:cubicBezTo>
                  <a:pt x="151" y="283"/>
                  <a:pt x="177" y="301"/>
                  <a:pt x="204" y="328"/>
                </a:cubicBezTo>
                <a:cubicBezTo>
                  <a:pt x="221" y="345"/>
                  <a:pt x="248" y="372"/>
                  <a:pt x="248" y="381"/>
                </a:cubicBezTo>
                <a:cubicBezTo>
                  <a:pt x="248" y="416"/>
                  <a:pt x="248" y="416"/>
                  <a:pt x="248" y="416"/>
                </a:cubicBezTo>
                <a:cubicBezTo>
                  <a:pt x="230" y="407"/>
                  <a:pt x="151" y="390"/>
                  <a:pt x="151" y="354"/>
                </a:cubicBezTo>
                <a:cubicBezTo>
                  <a:pt x="151" y="337"/>
                  <a:pt x="133" y="337"/>
                  <a:pt x="133" y="354"/>
                </a:cubicBezTo>
                <a:cubicBezTo>
                  <a:pt x="133" y="390"/>
                  <a:pt x="61" y="407"/>
                  <a:pt x="35" y="416"/>
                </a:cubicBezTo>
                <a:cubicBezTo>
                  <a:pt x="35" y="381"/>
                  <a:pt x="35" y="381"/>
                  <a:pt x="35" y="381"/>
                </a:cubicBezTo>
                <a:cubicBezTo>
                  <a:pt x="35" y="372"/>
                  <a:pt x="61" y="345"/>
                  <a:pt x="80" y="328"/>
                </a:cubicBezTo>
                <a:cubicBezTo>
                  <a:pt x="106" y="301"/>
                  <a:pt x="133" y="283"/>
                  <a:pt x="133" y="248"/>
                </a:cubicBezTo>
                <a:cubicBezTo>
                  <a:pt x="133" y="222"/>
                  <a:pt x="106" y="203"/>
                  <a:pt x="80" y="177"/>
                </a:cubicBezTo>
                <a:cubicBezTo>
                  <a:pt x="61" y="159"/>
                  <a:pt x="35" y="132"/>
                  <a:pt x="35" y="115"/>
                </a:cubicBezTo>
                <a:cubicBezTo>
                  <a:pt x="35" y="88"/>
                  <a:pt x="35" y="88"/>
                  <a:pt x="35" y="88"/>
                </a:cubicBezTo>
                <a:cubicBezTo>
                  <a:pt x="61" y="106"/>
                  <a:pt x="97" y="115"/>
                  <a:pt x="142" y="115"/>
                </a:cubicBezTo>
                <a:cubicBezTo>
                  <a:pt x="186" y="115"/>
                  <a:pt x="230" y="106"/>
                  <a:pt x="248" y="88"/>
                </a:cubicBezTo>
                <a:cubicBezTo>
                  <a:pt x="248" y="115"/>
                  <a:pt x="248" y="115"/>
                  <a:pt x="248" y="115"/>
                </a:cubicBezTo>
                <a:cubicBezTo>
                  <a:pt x="248" y="132"/>
                  <a:pt x="221" y="159"/>
                  <a:pt x="204" y="177"/>
                </a:cubicBezTo>
                <a:cubicBezTo>
                  <a:pt x="177" y="203"/>
                  <a:pt x="151" y="222"/>
                  <a:pt x="151" y="248"/>
                </a:cubicBezTo>
                <a:close/>
              </a:path>
            </a:pathLst>
          </a:custGeom>
          <a:solidFill>
            <a:schemeClr val="bg1"/>
          </a:solidFill>
          <a:ln>
            <a:noFill/>
          </a:ln>
          <a:effectLst/>
        </p:spPr>
        <p:txBody>
          <a:bodyPr wrap="none" anchor="ctr"/>
          <a:lstStyle/>
          <a:p>
            <a:pPr defTabSz="913742"/>
            <a:endParaRPr lang="en-US" sz="1200" dirty="0">
              <a:solidFill>
                <a:srgbClr val="737572"/>
              </a:solidFill>
              <a:cs typeface="+mn-ea"/>
              <a:sym typeface="+mn-lt"/>
            </a:endParaRPr>
          </a:p>
        </p:txBody>
      </p:sp>
      <p:sp>
        <p:nvSpPr>
          <p:cNvPr id="12" name="菱形 38"/>
          <p:cNvSpPr/>
          <p:nvPr/>
        </p:nvSpPr>
        <p:spPr>
          <a:xfrm>
            <a:off x="343541" y="4677139"/>
            <a:ext cx="843973" cy="812800"/>
          </a:xfrm>
          <a:prstGeom prst="diamond">
            <a:avLst/>
          </a:prstGeom>
          <a:solidFill>
            <a:srgbClr val="9AD31B"/>
          </a:solidFill>
          <a:ln>
            <a:solidFill>
              <a:srgbClr val="9AD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sp>
        <p:nvSpPr>
          <p:cNvPr id="13" name="Freeform 79"/>
          <p:cNvSpPr>
            <a:spLocks noChangeArrowheads="1"/>
          </p:cNvSpPr>
          <p:nvPr/>
        </p:nvSpPr>
        <p:spPr bwMode="auto">
          <a:xfrm>
            <a:off x="614419" y="4911769"/>
            <a:ext cx="352508" cy="348972"/>
          </a:xfrm>
          <a:custGeom>
            <a:avLst/>
            <a:gdLst>
              <a:gd name="T0" fmla="*/ 239 w 479"/>
              <a:gd name="T1" fmla="*/ 0 h 479"/>
              <a:gd name="T2" fmla="*/ 239 w 479"/>
              <a:gd name="T3" fmla="*/ 0 h 479"/>
              <a:gd name="T4" fmla="*/ 0 w 479"/>
              <a:gd name="T5" fmla="*/ 239 h 479"/>
              <a:gd name="T6" fmla="*/ 239 w 479"/>
              <a:gd name="T7" fmla="*/ 478 h 479"/>
              <a:gd name="T8" fmla="*/ 478 w 479"/>
              <a:gd name="T9" fmla="*/ 239 h 479"/>
              <a:gd name="T10" fmla="*/ 239 w 479"/>
              <a:gd name="T11" fmla="*/ 0 h 479"/>
              <a:gd name="T12" fmla="*/ 443 w 479"/>
              <a:gd name="T13" fmla="*/ 239 h 479"/>
              <a:gd name="T14" fmla="*/ 443 w 479"/>
              <a:gd name="T15" fmla="*/ 239 h 479"/>
              <a:gd name="T16" fmla="*/ 399 w 479"/>
              <a:gd name="T17" fmla="*/ 363 h 479"/>
              <a:gd name="T18" fmla="*/ 390 w 479"/>
              <a:gd name="T19" fmla="*/ 328 h 479"/>
              <a:gd name="T20" fmla="*/ 399 w 479"/>
              <a:gd name="T21" fmla="*/ 257 h 479"/>
              <a:gd name="T22" fmla="*/ 372 w 479"/>
              <a:gd name="T23" fmla="*/ 204 h 479"/>
              <a:gd name="T24" fmla="*/ 319 w 479"/>
              <a:gd name="T25" fmla="*/ 178 h 479"/>
              <a:gd name="T26" fmla="*/ 346 w 479"/>
              <a:gd name="T27" fmla="*/ 88 h 479"/>
              <a:gd name="T28" fmla="*/ 293 w 479"/>
              <a:gd name="T29" fmla="*/ 62 h 479"/>
              <a:gd name="T30" fmla="*/ 301 w 479"/>
              <a:gd name="T31" fmla="*/ 53 h 479"/>
              <a:gd name="T32" fmla="*/ 443 w 479"/>
              <a:gd name="T33" fmla="*/ 239 h 479"/>
              <a:gd name="T34" fmla="*/ 212 w 479"/>
              <a:gd name="T35" fmla="*/ 44 h 479"/>
              <a:gd name="T36" fmla="*/ 212 w 479"/>
              <a:gd name="T37" fmla="*/ 44 h 479"/>
              <a:gd name="T38" fmla="*/ 186 w 479"/>
              <a:gd name="T39" fmla="*/ 62 h 479"/>
              <a:gd name="T40" fmla="*/ 150 w 479"/>
              <a:gd name="T41" fmla="*/ 88 h 479"/>
              <a:gd name="T42" fmla="*/ 115 w 479"/>
              <a:gd name="T43" fmla="*/ 133 h 479"/>
              <a:gd name="T44" fmla="*/ 133 w 479"/>
              <a:gd name="T45" fmla="*/ 159 h 479"/>
              <a:gd name="T46" fmla="*/ 177 w 479"/>
              <a:gd name="T47" fmla="*/ 159 h 479"/>
              <a:gd name="T48" fmla="*/ 248 w 479"/>
              <a:gd name="T49" fmla="*/ 239 h 479"/>
              <a:gd name="T50" fmla="*/ 186 w 479"/>
              <a:gd name="T51" fmla="*/ 292 h 479"/>
              <a:gd name="T52" fmla="*/ 177 w 479"/>
              <a:gd name="T53" fmla="*/ 337 h 479"/>
              <a:gd name="T54" fmla="*/ 177 w 479"/>
              <a:gd name="T55" fmla="*/ 390 h 479"/>
              <a:gd name="T56" fmla="*/ 133 w 479"/>
              <a:gd name="T57" fmla="*/ 345 h 479"/>
              <a:gd name="T58" fmla="*/ 124 w 479"/>
              <a:gd name="T59" fmla="*/ 284 h 479"/>
              <a:gd name="T60" fmla="*/ 88 w 479"/>
              <a:gd name="T61" fmla="*/ 239 h 479"/>
              <a:gd name="T62" fmla="*/ 106 w 479"/>
              <a:gd name="T63" fmla="*/ 186 h 479"/>
              <a:gd name="T64" fmla="*/ 53 w 479"/>
              <a:gd name="T65" fmla="*/ 169 h 479"/>
              <a:gd name="T66" fmla="*/ 212 w 479"/>
              <a:gd name="T67" fmla="*/ 44 h 479"/>
              <a:gd name="T68" fmla="*/ 177 w 479"/>
              <a:gd name="T69" fmla="*/ 434 h 479"/>
              <a:gd name="T70" fmla="*/ 177 w 479"/>
              <a:gd name="T71" fmla="*/ 434 h 479"/>
              <a:gd name="T72" fmla="*/ 204 w 479"/>
              <a:gd name="T73" fmla="*/ 416 h 479"/>
              <a:gd name="T74" fmla="*/ 239 w 479"/>
              <a:gd name="T75" fmla="*/ 407 h 479"/>
              <a:gd name="T76" fmla="*/ 293 w 479"/>
              <a:gd name="T77" fmla="*/ 390 h 479"/>
              <a:gd name="T78" fmla="*/ 354 w 479"/>
              <a:gd name="T79" fmla="*/ 407 h 479"/>
              <a:gd name="T80" fmla="*/ 239 w 479"/>
              <a:gd name="T81" fmla="*/ 443 h 479"/>
              <a:gd name="T82" fmla="*/ 177 w 479"/>
              <a:gd name="T83" fmla="*/ 43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9" h="479">
                <a:moveTo>
                  <a:pt x="239" y="0"/>
                </a:moveTo>
                <a:lnTo>
                  <a:pt x="239" y="0"/>
                </a:lnTo>
                <a:cubicBezTo>
                  <a:pt x="106" y="0"/>
                  <a:pt x="0" y="106"/>
                  <a:pt x="0" y="239"/>
                </a:cubicBezTo>
                <a:cubicBezTo>
                  <a:pt x="0" y="372"/>
                  <a:pt x="106" y="478"/>
                  <a:pt x="239" y="478"/>
                </a:cubicBezTo>
                <a:cubicBezTo>
                  <a:pt x="372" y="478"/>
                  <a:pt x="478" y="372"/>
                  <a:pt x="478" y="239"/>
                </a:cubicBezTo>
                <a:cubicBezTo>
                  <a:pt x="478" y="106"/>
                  <a:pt x="372" y="0"/>
                  <a:pt x="239" y="0"/>
                </a:cubicBezTo>
                <a:close/>
                <a:moveTo>
                  <a:pt x="443" y="239"/>
                </a:moveTo>
                <a:lnTo>
                  <a:pt x="443" y="239"/>
                </a:lnTo>
                <a:cubicBezTo>
                  <a:pt x="443" y="292"/>
                  <a:pt x="425" y="328"/>
                  <a:pt x="399" y="363"/>
                </a:cubicBezTo>
                <a:cubicBezTo>
                  <a:pt x="390" y="363"/>
                  <a:pt x="381" y="345"/>
                  <a:pt x="390" y="328"/>
                </a:cubicBezTo>
                <a:cubicBezTo>
                  <a:pt x="399" y="310"/>
                  <a:pt x="399" y="275"/>
                  <a:pt x="399" y="257"/>
                </a:cubicBezTo>
                <a:cubicBezTo>
                  <a:pt x="399" y="239"/>
                  <a:pt x="390" y="204"/>
                  <a:pt x="372" y="204"/>
                </a:cubicBezTo>
                <a:cubicBezTo>
                  <a:pt x="346" y="204"/>
                  <a:pt x="337" y="204"/>
                  <a:pt x="319" y="178"/>
                </a:cubicBezTo>
                <a:cubicBezTo>
                  <a:pt x="301" y="124"/>
                  <a:pt x="372" y="115"/>
                  <a:pt x="346" y="88"/>
                </a:cubicBezTo>
                <a:cubicBezTo>
                  <a:pt x="337" y="80"/>
                  <a:pt x="301" y="115"/>
                  <a:pt x="293" y="62"/>
                </a:cubicBezTo>
                <a:lnTo>
                  <a:pt x="301" y="53"/>
                </a:lnTo>
                <a:cubicBezTo>
                  <a:pt x="381" y="80"/>
                  <a:pt x="443" y="150"/>
                  <a:pt x="443" y="239"/>
                </a:cubicBezTo>
                <a:close/>
                <a:moveTo>
                  <a:pt x="212" y="44"/>
                </a:moveTo>
                <a:lnTo>
                  <a:pt x="212" y="44"/>
                </a:lnTo>
                <a:cubicBezTo>
                  <a:pt x="204" y="53"/>
                  <a:pt x="194" y="53"/>
                  <a:pt x="186" y="62"/>
                </a:cubicBezTo>
                <a:cubicBezTo>
                  <a:pt x="168" y="80"/>
                  <a:pt x="159" y="71"/>
                  <a:pt x="150" y="88"/>
                </a:cubicBezTo>
                <a:cubicBezTo>
                  <a:pt x="141" y="106"/>
                  <a:pt x="115" y="124"/>
                  <a:pt x="115" y="133"/>
                </a:cubicBezTo>
                <a:cubicBezTo>
                  <a:pt x="115" y="142"/>
                  <a:pt x="133" y="159"/>
                  <a:pt x="133" y="159"/>
                </a:cubicBezTo>
                <a:cubicBezTo>
                  <a:pt x="141" y="150"/>
                  <a:pt x="159" y="150"/>
                  <a:pt x="177" y="159"/>
                </a:cubicBezTo>
                <a:cubicBezTo>
                  <a:pt x="186" y="159"/>
                  <a:pt x="275" y="169"/>
                  <a:pt x="248" y="239"/>
                </a:cubicBezTo>
                <a:cubicBezTo>
                  <a:pt x="239" y="266"/>
                  <a:pt x="194" y="257"/>
                  <a:pt x="186" y="292"/>
                </a:cubicBezTo>
                <a:cubicBezTo>
                  <a:pt x="186" y="301"/>
                  <a:pt x="186" y="328"/>
                  <a:pt x="177" y="337"/>
                </a:cubicBezTo>
                <a:cubicBezTo>
                  <a:pt x="177" y="345"/>
                  <a:pt x="186" y="390"/>
                  <a:pt x="177" y="390"/>
                </a:cubicBezTo>
                <a:cubicBezTo>
                  <a:pt x="168" y="390"/>
                  <a:pt x="133" y="345"/>
                  <a:pt x="133" y="345"/>
                </a:cubicBezTo>
                <a:cubicBezTo>
                  <a:pt x="133" y="337"/>
                  <a:pt x="124" y="310"/>
                  <a:pt x="124" y="284"/>
                </a:cubicBezTo>
                <a:cubicBezTo>
                  <a:pt x="124" y="266"/>
                  <a:pt x="88" y="266"/>
                  <a:pt x="88" y="239"/>
                </a:cubicBezTo>
                <a:cubicBezTo>
                  <a:pt x="88" y="213"/>
                  <a:pt x="106" y="195"/>
                  <a:pt x="106" y="186"/>
                </a:cubicBezTo>
                <a:cubicBezTo>
                  <a:pt x="97" y="169"/>
                  <a:pt x="62" y="169"/>
                  <a:pt x="53" y="169"/>
                </a:cubicBezTo>
                <a:cubicBezTo>
                  <a:pt x="80" y="97"/>
                  <a:pt x="141" y="53"/>
                  <a:pt x="212" y="44"/>
                </a:cubicBezTo>
                <a:close/>
                <a:moveTo>
                  <a:pt x="177" y="434"/>
                </a:moveTo>
                <a:lnTo>
                  <a:pt x="177" y="434"/>
                </a:lnTo>
                <a:cubicBezTo>
                  <a:pt x="186" y="425"/>
                  <a:pt x="186" y="416"/>
                  <a:pt x="204" y="416"/>
                </a:cubicBezTo>
                <a:cubicBezTo>
                  <a:pt x="212" y="416"/>
                  <a:pt x="221" y="416"/>
                  <a:pt x="239" y="407"/>
                </a:cubicBezTo>
                <a:cubicBezTo>
                  <a:pt x="248" y="407"/>
                  <a:pt x="275" y="398"/>
                  <a:pt x="293" y="390"/>
                </a:cubicBezTo>
                <a:cubicBezTo>
                  <a:pt x="310" y="390"/>
                  <a:pt x="346" y="398"/>
                  <a:pt x="354" y="407"/>
                </a:cubicBezTo>
                <a:cubicBezTo>
                  <a:pt x="319" y="434"/>
                  <a:pt x="284" y="443"/>
                  <a:pt x="239" y="443"/>
                </a:cubicBezTo>
                <a:cubicBezTo>
                  <a:pt x="221" y="443"/>
                  <a:pt x="194" y="443"/>
                  <a:pt x="177" y="434"/>
                </a:cubicBezTo>
                <a:close/>
              </a:path>
            </a:pathLst>
          </a:custGeom>
          <a:solidFill>
            <a:schemeClr val="bg1"/>
          </a:solidFill>
          <a:ln>
            <a:noFill/>
          </a:ln>
          <a:effectLst/>
        </p:spPr>
        <p:txBody>
          <a:bodyPr wrap="none" anchor="ctr"/>
          <a:lstStyle/>
          <a:p>
            <a:pPr defTabSz="913742"/>
            <a:endParaRPr lang="en-US" sz="1200" dirty="0">
              <a:solidFill>
                <a:srgbClr val="737572"/>
              </a:solidFill>
              <a:cs typeface="+mn-ea"/>
              <a:sym typeface="+mn-lt"/>
            </a:endParaRPr>
          </a:p>
        </p:txBody>
      </p:sp>
      <p:sp>
        <p:nvSpPr>
          <p:cNvPr id="3" name="TextBox 2"/>
          <p:cNvSpPr txBox="1"/>
          <p:nvPr/>
        </p:nvSpPr>
        <p:spPr>
          <a:xfrm>
            <a:off x="5409126" y="971550"/>
            <a:ext cx="6630474" cy="5524500"/>
          </a:xfrm>
          <a:prstGeom prst="rect">
            <a:avLst/>
          </a:prstGeom>
          <a:solidFill>
            <a:schemeClr val="accent5">
              <a:lumMod val="40000"/>
              <a:lumOff val="60000"/>
            </a:schemeClr>
          </a:solidFill>
        </p:spPr>
        <p:txBody>
          <a:bodyPr wrap="square" rtlCol="0">
            <a:spAutoFit/>
          </a:bodyPr>
          <a:lstStyle/>
          <a:p>
            <a:endParaRPr lang="en-US" dirty="0"/>
          </a:p>
        </p:txBody>
      </p:sp>
      <p:sp>
        <p:nvSpPr>
          <p:cNvPr id="4" name="TextBox 3"/>
          <p:cNvSpPr txBox="1"/>
          <p:nvPr/>
        </p:nvSpPr>
        <p:spPr>
          <a:xfrm>
            <a:off x="6256514" y="594118"/>
            <a:ext cx="5615188" cy="461665"/>
          </a:xfrm>
          <a:prstGeom prst="rect">
            <a:avLst/>
          </a:prstGeom>
          <a:noFill/>
        </p:spPr>
        <p:txBody>
          <a:bodyPr wrap="square" rtlCol="0">
            <a:spAutoFit/>
          </a:bodyPr>
          <a:lstStyle/>
          <a:p>
            <a:pPr algn="ctr"/>
            <a:r>
              <a:rPr lang="en-US" sz="2400" b="1" dirty="0" smtClean="0">
                <a:solidFill>
                  <a:srgbClr val="FF0000"/>
                </a:solidFill>
              </a:rPr>
              <a:t>PHIẾU BÀI TẬP</a:t>
            </a:r>
            <a:endParaRPr lang="en-US" sz="2400" b="1" dirty="0">
              <a:solidFill>
                <a:srgbClr val="FF0000"/>
              </a:solidFill>
            </a:endParaRPr>
          </a:p>
        </p:txBody>
      </p:sp>
      <p:sp>
        <p:nvSpPr>
          <p:cNvPr id="14" name="TextBox 13"/>
          <p:cNvSpPr txBox="1"/>
          <p:nvPr/>
        </p:nvSpPr>
        <p:spPr>
          <a:xfrm>
            <a:off x="5482666" y="1543732"/>
            <a:ext cx="6389036" cy="4678204"/>
          </a:xfrm>
          <a:prstGeom prst="rect">
            <a:avLst/>
          </a:prstGeom>
          <a:solidFill>
            <a:schemeClr val="bg1"/>
          </a:solidFill>
        </p:spPr>
        <p:txBody>
          <a:bodyPr wrap="square" rtlCol="0">
            <a:spAutoFit/>
          </a:bodyPr>
          <a:lstStyle/>
          <a:p>
            <a:pPr marL="342900" indent="-342900">
              <a:buFontTx/>
              <a:buChar char="-"/>
            </a:pPr>
            <a:r>
              <a:rPr lang="en-US" sz="2000" dirty="0" err="1" smtClean="0">
                <a:latin typeface="Arial" panose="020B0604020202020204" pitchFamily="34" charset="0"/>
                <a:cs typeface="Arial" panose="020B0604020202020204" pitchFamily="34" charset="0"/>
              </a:rPr>
              <a:t>Vùng</a:t>
            </a:r>
            <a:r>
              <a:rPr lang="en-US" sz="2000" dirty="0" smtClean="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t>
            </a:r>
            <a:r>
              <a:rPr lang="en-US" sz="2000" dirty="0" err="1" smtClean="0">
                <a:latin typeface="Arial" panose="020B0604020202020204" pitchFamily="34" charset="0"/>
                <a:cs typeface="Arial" panose="020B0604020202020204" pitchFamily="34" charset="0"/>
              </a:rPr>
              <a:t>iển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Hải</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Phòng</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nằm</a:t>
            </a:r>
            <a:r>
              <a:rPr lang="en-US" sz="2000" dirty="0" smtClean="0">
                <a:latin typeface="Arial" panose="020B0604020202020204" pitchFamily="34" charset="0"/>
                <a:cs typeface="Arial" panose="020B0604020202020204" pitchFamily="34" charset="0"/>
              </a:rPr>
              <a:t> ở ( 1)               </a:t>
            </a:r>
            <a:r>
              <a:rPr lang="en-US" sz="2000" dirty="0" err="1" smtClean="0">
                <a:latin typeface="Arial" panose="020B0604020202020204" pitchFamily="34" charset="0"/>
                <a:cs typeface="Arial" panose="020B0604020202020204" pitchFamily="34" charset="0"/>
              </a:rPr>
              <a:t>vịnh</a:t>
            </a:r>
            <a:r>
              <a:rPr lang="en-US" sz="2000" dirty="0" smtClean="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t>
            </a:r>
            <a:r>
              <a:rPr lang="en-US" sz="2000" dirty="0" err="1" smtClean="0">
                <a:latin typeface="Arial" panose="020B0604020202020204" pitchFamily="34" charset="0"/>
                <a:cs typeface="Arial" panose="020B0604020202020204" pitchFamily="34" charset="0"/>
              </a:rPr>
              <a:t>ắc</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Bộ</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giáp</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với</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vùng</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biển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của</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Trung</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Quốc</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phía</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Đông</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trải</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dài</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ra</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đến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hải</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phận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quốc</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tế</a:t>
            </a:r>
            <a:r>
              <a:rPr lang="en-US" sz="2000" dirty="0" smtClean="0">
                <a:latin typeface="Arial" panose="020B0604020202020204" pitchFamily="34" charset="0"/>
                <a:cs typeface="Arial" panose="020B0604020202020204" pitchFamily="34" charset="0"/>
              </a:rPr>
              <a:t>.</a:t>
            </a:r>
          </a:p>
          <a:p>
            <a:pPr marL="342900" indent="-342900">
              <a:buFontTx/>
              <a:buChar char="-"/>
            </a:pPr>
            <a:r>
              <a:rPr lang="vi-VN" sz="2000" dirty="0">
                <a:latin typeface="Arial" panose="020B0604020202020204" pitchFamily="34" charset="0"/>
                <a:cs typeface="Arial" panose="020B0604020202020204" pitchFamily="34" charset="0"/>
              </a:rPr>
              <a:t>Vùng biển Hải Phòng có diện tích khoảng</a:t>
            </a:r>
            <a:r>
              <a:rPr lang="en-US" sz="2000" dirty="0">
                <a:latin typeface="Arial" panose="020B0604020202020204" pitchFamily="34" charset="0"/>
                <a:cs typeface="Arial" panose="020B0604020202020204" pitchFamily="34" charset="0"/>
              </a:rPr>
              <a:t> (2)             </a:t>
            </a:r>
            <a:r>
              <a:rPr lang="vi-VN" sz="2000" dirty="0">
                <a:latin typeface="Arial" panose="020B0604020202020204" pitchFamily="34" charset="0"/>
                <a:cs typeface="Arial" panose="020B0604020202020204" pitchFamily="34" charset="0"/>
              </a:rPr>
              <a:t>, gấp 2,6 lần diện tích đất liền của thành phố</a:t>
            </a:r>
            <a:r>
              <a:rPr lang="en-US" sz="2000" dirty="0">
                <a:latin typeface="Arial" panose="020B0604020202020204" pitchFamily="34" charset="0"/>
                <a:cs typeface="Arial" panose="020B0604020202020204" pitchFamily="34" charset="0"/>
              </a:rPr>
              <a:t>.</a:t>
            </a:r>
          </a:p>
          <a:p>
            <a:pPr marL="342900" indent="-342900">
              <a:buFontTx/>
              <a:buChar char="-"/>
            </a:pPr>
            <a:r>
              <a:rPr lang="vi-VN" sz="2000" dirty="0">
                <a:latin typeface="Arial" panose="020B0604020202020204" pitchFamily="34" charset="0"/>
                <a:cs typeface="Arial" panose="020B0604020202020204" pitchFamily="34" charset="0"/>
              </a:rPr>
              <a:t>Hải Phòng có</a:t>
            </a:r>
            <a:r>
              <a:rPr lang="en-US" sz="2000" dirty="0">
                <a:latin typeface="Arial" panose="020B0604020202020204" pitchFamily="34" charset="0"/>
                <a:cs typeface="Arial" panose="020B0604020202020204" pitchFamily="34" charset="0"/>
              </a:rPr>
              <a:t> ( 3)</a:t>
            </a:r>
            <a:r>
              <a:rPr lang="vi-VN"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lang="vi-VN" sz="2000" dirty="0">
                <a:latin typeface="Arial" panose="020B0604020202020204" pitchFamily="34" charset="0"/>
                <a:cs typeface="Arial" panose="020B0604020202020204" pitchFamily="34" charset="0"/>
              </a:rPr>
              <a:t>quận/huyện tiếp giáp với biển và </a:t>
            </a:r>
            <a:r>
              <a:rPr lang="en-US" sz="2000" dirty="0">
                <a:latin typeface="Arial" panose="020B0604020202020204" pitchFamily="34" charset="0"/>
                <a:cs typeface="Arial" panose="020B0604020202020204" pitchFamily="34" charset="0"/>
              </a:rPr>
              <a:t>(4)      </a:t>
            </a:r>
            <a:r>
              <a:rPr lang="vi-VN" sz="2000" dirty="0">
                <a:latin typeface="Arial" panose="020B0604020202020204" pitchFamily="34" charset="0"/>
                <a:cs typeface="Arial" panose="020B0604020202020204" pitchFamily="34" charset="0"/>
              </a:rPr>
              <a:t>huyện đảo: Cát Hải và Bạch Long </a:t>
            </a:r>
            <a:r>
              <a:rPr lang="vi-VN" sz="2000" dirty="0" smtClean="0">
                <a:latin typeface="Arial" panose="020B0604020202020204" pitchFamily="34" charset="0"/>
                <a:cs typeface="Arial" panose="020B0604020202020204" pitchFamily="34" charset="0"/>
              </a:rPr>
              <a:t>V</a:t>
            </a:r>
            <a:r>
              <a:rPr lang="en-US" sz="2000" dirty="0">
                <a:latin typeface="Arial" panose="020B0604020202020204" pitchFamily="34" charset="0"/>
                <a:cs typeface="Arial" panose="020B0604020202020204" pitchFamily="34" charset="0"/>
              </a:rPr>
              <a:t>ĩ</a:t>
            </a:r>
            <a:r>
              <a:rPr lang="vi-VN"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marL="342900" indent="-342900">
              <a:buFontTx/>
              <a:buChar char="-"/>
            </a:pPr>
            <a:r>
              <a:rPr lang="en-US" sz="2000" dirty="0">
                <a:latin typeface="Arial" panose="020B0604020202020204" pitchFamily="34" charset="0"/>
                <a:cs typeface="Arial" panose="020B0604020202020204" pitchFamily="34" charset="0"/>
              </a:rPr>
              <a:t> (5)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địa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phương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đảo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lớn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thành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Phòng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tổng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388 </a:t>
            </a:r>
            <a:r>
              <a:rPr lang="en-US" sz="2000" dirty="0" err="1">
                <a:latin typeface="Arial" panose="020B0604020202020204" pitchFamily="34" charset="0"/>
                <a:cs typeface="Arial" panose="020B0604020202020204" pitchFamily="34" charset="0"/>
              </a:rPr>
              <a:t>hòn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đảo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lớn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nhỏ</a:t>
            </a:r>
            <a:r>
              <a:rPr lang="en-US" sz="2000" dirty="0">
                <a:latin typeface="Arial" panose="020B0604020202020204" pitchFamily="34" charset="0"/>
                <a:cs typeface="Arial" panose="020B0604020202020204" pitchFamily="34" charset="0"/>
              </a:rPr>
              <a:t>.</a:t>
            </a:r>
          </a:p>
          <a:p>
            <a:pPr marL="342900" indent="-342900">
              <a:buFontTx/>
              <a:buChar char="-"/>
            </a:pPr>
            <a:r>
              <a:rPr lang="en-US" sz="2000" dirty="0">
                <a:latin typeface="Arial" panose="020B0604020202020204" pitchFamily="34" charset="0"/>
                <a:cs typeface="Arial" panose="020B0604020202020204" pitchFamily="34" charset="0"/>
              </a:rPr>
              <a:t> (6)                    </a:t>
            </a:r>
            <a:r>
              <a:rPr lang="vi-VN" sz="2000" dirty="0">
                <a:latin typeface="Arial" panose="020B0604020202020204" pitchFamily="34" charset="0"/>
                <a:cs typeface="Arial" panose="020B0604020202020204" pitchFamily="34" charset="0"/>
              </a:rPr>
              <a:t>là đảo xa bờ nhất của Việt Nam trong vịnh Bắc Bộ, có vị trí chiến lược và tầm quan trọng đặc biệt đối với bảo đảm chủ quyền quốc gia trên biển và quốc phòng - an ninh.</a:t>
            </a:r>
          </a:p>
          <a:p>
            <a:pPr marL="342900" indent="-342900">
              <a:buFontTx/>
              <a:buChar char="-"/>
            </a:pPr>
            <a:endParaRPr lang="vi-V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770356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1" grpId="0" animBg="1"/>
      <p:bldP spid="12" grpId="0" animBg="1"/>
      <p:bldP spid="13" grpId="0" animBg="1"/>
      <p:bldP spid="3" grpId="0" animBg="1"/>
      <p:bldP spid="4"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8136" y="-81263"/>
            <a:ext cx="11603864" cy="6172804"/>
          </a:xfrm>
          <a:prstGeom prst="rect">
            <a:avLst/>
          </a:prstGeom>
        </p:spPr>
      </p:pic>
      <p:sp>
        <p:nvSpPr>
          <p:cNvPr id="5" name="TextBox 4"/>
          <p:cNvSpPr txBox="1"/>
          <p:nvPr/>
        </p:nvSpPr>
        <p:spPr>
          <a:xfrm>
            <a:off x="8087931" y="1006074"/>
            <a:ext cx="3219719" cy="2308324"/>
          </a:xfrm>
          <a:prstGeom prst="rect">
            <a:avLst/>
          </a:prstGeom>
          <a:solidFill>
            <a:schemeClr val="bg1"/>
          </a:solidFill>
        </p:spPr>
        <p:txBody>
          <a:bodyPr wrap="square" rtlCol="0">
            <a:spAutoFit/>
          </a:bodyPr>
          <a:lstStyle/>
          <a:p>
            <a:r>
              <a:rPr lang="en-US" sz="2400" dirty="0" err="1" smtClean="0"/>
              <a:t>Vùng</a:t>
            </a:r>
            <a:r>
              <a:rPr lang="en-US" sz="2400" dirty="0" smtClean="0"/>
              <a:t> </a:t>
            </a:r>
            <a:r>
              <a:rPr lang="en-US" sz="2400" dirty="0" err="1"/>
              <a:t>b</a:t>
            </a:r>
            <a:r>
              <a:rPr lang="en-US" sz="2400" dirty="0" err="1" smtClean="0"/>
              <a:t>iển</a:t>
            </a:r>
            <a:r>
              <a:rPr lang="en-US" sz="2400" dirty="0" smtClean="0"/>
              <a:t> </a:t>
            </a:r>
            <a:r>
              <a:rPr lang="en-US" sz="2400" dirty="0" err="1" smtClean="0"/>
              <a:t>Hải</a:t>
            </a:r>
            <a:r>
              <a:rPr lang="en-US" sz="2400" dirty="0" smtClean="0"/>
              <a:t> </a:t>
            </a:r>
            <a:r>
              <a:rPr lang="en-US" sz="2400" dirty="0" err="1" smtClean="0"/>
              <a:t>Phòng</a:t>
            </a:r>
            <a:r>
              <a:rPr lang="en-US" sz="2400" dirty="0" smtClean="0"/>
              <a:t> </a:t>
            </a:r>
            <a:r>
              <a:rPr lang="en-US" sz="2400" dirty="0" err="1" smtClean="0"/>
              <a:t>nằm</a:t>
            </a:r>
            <a:r>
              <a:rPr lang="en-US" sz="2400" dirty="0" smtClean="0"/>
              <a:t> ở </a:t>
            </a:r>
            <a:r>
              <a:rPr lang="en-US" sz="2400" dirty="0" err="1" smtClean="0"/>
              <a:t>phía</a:t>
            </a:r>
            <a:r>
              <a:rPr lang="en-US" sz="2400" dirty="0" smtClean="0"/>
              <a:t> </a:t>
            </a:r>
            <a:r>
              <a:rPr lang="en-US" sz="2400" dirty="0" err="1" smtClean="0"/>
              <a:t>tây</a:t>
            </a:r>
            <a:r>
              <a:rPr lang="en-US" sz="2400" dirty="0" smtClean="0"/>
              <a:t> </a:t>
            </a:r>
            <a:r>
              <a:rPr lang="en-US" sz="2400" dirty="0" err="1" smtClean="0"/>
              <a:t>vịnh</a:t>
            </a:r>
            <a:r>
              <a:rPr lang="en-US" sz="2400" dirty="0" smtClean="0"/>
              <a:t> </a:t>
            </a:r>
            <a:r>
              <a:rPr lang="en-US" sz="2400" dirty="0" err="1"/>
              <a:t>B</a:t>
            </a:r>
            <a:r>
              <a:rPr lang="en-US" sz="2400" dirty="0" err="1" smtClean="0"/>
              <a:t>ắc</a:t>
            </a:r>
            <a:r>
              <a:rPr lang="en-US" sz="2400" dirty="0" smtClean="0"/>
              <a:t> </a:t>
            </a:r>
            <a:r>
              <a:rPr lang="en-US" sz="2400" dirty="0" err="1" smtClean="0"/>
              <a:t>Bộ</a:t>
            </a:r>
            <a:r>
              <a:rPr lang="en-US" sz="2400" dirty="0" smtClean="0"/>
              <a:t>, </a:t>
            </a:r>
            <a:r>
              <a:rPr lang="en-US" sz="2400" dirty="0" err="1" smtClean="0"/>
              <a:t>giáp</a:t>
            </a:r>
            <a:r>
              <a:rPr lang="en-US" sz="2400" dirty="0" smtClean="0"/>
              <a:t> </a:t>
            </a:r>
            <a:r>
              <a:rPr lang="en-US" sz="2400" dirty="0" err="1" smtClean="0"/>
              <a:t>với</a:t>
            </a:r>
            <a:r>
              <a:rPr lang="en-US" sz="2400" dirty="0" smtClean="0"/>
              <a:t> </a:t>
            </a:r>
            <a:r>
              <a:rPr lang="en-US" sz="2400" dirty="0" err="1" smtClean="0"/>
              <a:t>vùng</a:t>
            </a:r>
            <a:r>
              <a:rPr lang="en-US" sz="2400" dirty="0" smtClean="0"/>
              <a:t> </a:t>
            </a:r>
            <a:r>
              <a:rPr lang="en-US" sz="2400" dirty="0" err="1" smtClean="0"/>
              <a:t>biển</a:t>
            </a:r>
            <a:r>
              <a:rPr lang="en-US" sz="2400" dirty="0" smtClean="0"/>
              <a:t> </a:t>
            </a:r>
            <a:r>
              <a:rPr lang="en-US" sz="2400" dirty="0" err="1" smtClean="0"/>
              <a:t>của</a:t>
            </a:r>
            <a:r>
              <a:rPr lang="en-US" sz="2400" dirty="0" smtClean="0"/>
              <a:t> </a:t>
            </a:r>
            <a:r>
              <a:rPr lang="en-US" sz="2400" dirty="0" err="1" smtClean="0"/>
              <a:t>Trung</a:t>
            </a:r>
            <a:r>
              <a:rPr lang="en-US" sz="2400" dirty="0" smtClean="0"/>
              <a:t> </a:t>
            </a:r>
            <a:r>
              <a:rPr lang="en-US" sz="2400" dirty="0" err="1" smtClean="0"/>
              <a:t>Quốc</a:t>
            </a:r>
            <a:r>
              <a:rPr lang="en-US" sz="2400" dirty="0" smtClean="0"/>
              <a:t>, </a:t>
            </a:r>
            <a:r>
              <a:rPr lang="en-US" sz="2400" dirty="0" err="1" smtClean="0"/>
              <a:t>phía</a:t>
            </a:r>
            <a:r>
              <a:rPr lang="en-US" sz="2400" dirty="0" smtClean="0"/>
              <a:t> </a:t>
            </a:r>
            <a:r>
              <a:rPr lang="en-US" sz="2400" dirty="0" err="1" smtClean="0"/>
              <a:t>Đông</a:t>
            </a:r>
            <a:r>
              <a:rPr lang="en-US" sz="2400" dirty="0" smtClean="0"/>
              <a:t> </a:t>
            </a:r>
            <a:r>
              <a:rPr lang="en-US" sz="2400" dirty="0" err="1" smtClean="0"/>
              <a:t>trải</a:t>
            </a:r>
            <a:r>
              <a:rPr lang="en-US" sz="2400" dirty="0" smtClean="0"/>
              <a:t> </a:t>
            </a:r>
            <a:r>
              <a:rPr lang="en-US" sz="2400" dirty="0" err="1" smtClean="0"/>
              <a:t>dài</a:t>
            </a:r>
            <a:r>
              <a:rPr lang="en-US" sz="2400" dirty="0" smtClean="0"/>
              <a:t> </a:t>
            </a:r>
            <a:r>
              <a:rPr lang="en-US" sz="2400" dirty="0" err="1" smtClean="0"/>
              <a:t>ra</a:t>
            </a:r>
            <a:r>
              <a:rPr lang="en-US" sz="2400" dirty="0" smtClean="0"/>
              <a:t> </a:t>
            </a:r>
            <a:r>
              <a:rPr lang="en-US" sz="2400" dirty="0" err="1" smtClean="0"/>
              <a:t>đến</a:t>
            </a:r>
            <a:r>
              <a:rPr lang="en-US" sz="2400" dirty="0" smtClean="0"/>
              <a:t> </a:t>
            </a:r>
            <a:r>
              <a:rPr lang="en-US" sz="2400" dirty="0" err="1" smtClean="0"/>
              <a:t>hải</a:t>
            </a:r>
            <a:r>
              <a:rPr lang="en-US" sz="2400" dirty="0" smtClean="0"/>
              <a:t> </a:t>
            </a:r>
            <a:r>
              <a:rPr lang="en-US" sz="2400" dirty="0" err="1" smtClean="0"/>
              <a:t>phận</a:t>
            </a:r>
            <a:r>
              <a:rPr lang="en-US" sz="2400" dirty="0" smtClean="0"/>
              <a:t> </a:t>
            </a:r>
            <a:r>
              <a:rPr lang="en-US" sz="2400" dirty="0" err="1" smtClean="0"/>
              <a:t>quốc</a:t>
            </a:r>
            <a:r>
              <a:rPr lang="en-US" sz="2400" dirty="0" smtClean="0"/>
              <a:t> </a:t>
            </a:r>
            <a:r>
              <a:rPr lang="en-US" sz="2400" dirty="0" err="1" smtClean="0"/>
              <a:t>tế</a:t>
            </a:r>
            <a:endParaRPr lang="en-US" sz="2400" dirty="0"/>
          </a:p>
        </p:txBody>
      </p:sp>
      <p:cxnSp>
        <p:nvCxnSpPr>
          <p:cNvPr id="7" name="Straight Arrow Connector 6"/>
          <p:cNvCxnSpPr/>
          <p:nvPr/>
        </p:nvCxnSpPr>
        <p:spPr>
          <a:xfrm>
            <a:off x="6516708" y="1848118"/>
            <a:ext cx="0" cy="2150772"/>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409126" y="2820473"/>
            <a:ext cx="2202288"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48974" y="2635807"/>
            <a:ext cx="386367" cy="369332"/>
          </a:xfrm>
          <a:prstGeom prst="rect">
            <a:avLst/>
          </a:prstGeom>
          <a:noFill/>
        </p:spPr>
        <p:txBody>
          <a:bodyPr wrap="square" rtlCol="0">
            <a:spAutoFit/>
          </a:bodyPr>
          <a:lstStyle/>
          <a:p>
            <a:r>
              <a:rPr lang="en-US" b="1" dirty="0" smtClean="0">
                <a:solidFill>
                  <a:srgbClr val="FF0000"/>
                </a:solidFill>
              </a:rPr>
              <a:t>Đ</a:t>
            </a:r>
            <a:endParaRPr lang="en-US" b="1" dirty="0">
              <a:solidFill>
                <a:srgbClr val="FF0000"/>
              </a:solidFill>
            </a:endParaRPr>
          </a:p>
        </p:txBody>
      </p:sp>
      <p:sp>
        <p:nvSpPr>
          <p:cNvPr id="13" name="TextBox 12"/>
          <p:cNvSpPr txBox="1"/>
          <p:nvPr/>
        </p:nvSpPr>
        <p:spPr>
          <a:xfrm>
            <a:off x="4996464" y="2635807"/>
            <a:ext cx="386367" cy="369332"/>
          </a:xfrm>
          <a:prstGeom prst="rect">
            <a:avLst/>
          </a:prstGeom>
          <a:noFill/>
        </p:spPr>
        <p:txBody>
          <a:bodyPr wrap="square" rtlCol="0">
            <a:spAutoFit/>
          </a:bodyPr>
          <a:lstStyle/>
          <a:p>
            <a:r>
              <a:rPr lang="en-US" b="1" dirty="0">
                <a:solidFill>
                  <a:srgbClr val="FF0000"/>
                </a:solidFill>
              </a:rPr>
              <a:t>T</a:t>
            </a:r>
          </a:p>
        </p:txBody>
      </p:sp>
      <p:sp>
        <p:nvSpPr>
          <p:cNvPr id="14" name="TextBox 13"/>
          <p:cNvSpPr txBox="1"/>
          <p:nvPr/>
        </p:nvSpPr>
        <p:spPr>
          <a:xfrm>
            <a:off x="6317086" y="4056639"/>
            <a:ext cx="386367" cy="369332"/>
          </a:xfrm>
          <a:prstGeom prst="rect">
            <a:avLst/>
          </a:prstGeom>
          <a:noFill/>
        </p:spPr>
        <p:txBody>
          <a:bodyPr wrap="square" rtlCol="0">
            <a:spAutoFit/>
          </a:bodyPr>
          <a:lstStyle/>
          <a:p>
            <a:r>
              <a:rPr lang="en-US" b="1" dirty="0" smtClean="0">
                <a:solidFill>
                  <a:srgbClr val="FF0000"/>
                </a:solidFill>
              </a:rPr>
              <a:t>N</a:t>
            </a:r>
            <a:endParaRPr lang="en-US" b="1" dirty="0">
              <a:solidFill>
                <a:srgbClr val="FF0000"/>
              </a:solidFill>
            </a:endParaRPr>
          </a:p>
        </p:txBody>
      </p:sp>
      <p:sp>
        <p:nvSpPr>
          <p:cNvPr id="15" name="TextBox 14"/>
          <p:cNvSpPr txBox="1"/>
          <p:nvPr/>
        </p:nvSpPr>
        <p:spPr>
          <a:xfrm>
            <a:off x="6317086" y="1478786"/>
            <a:ext cx="386367" cy="369332"/>
          </a:xfrm>
          <a:prstGeom prst="rect">
            <a:avLst/>
          </a:prstGeom>
          <a:noFill/>
        </p:spPr>
        <p:txBody>
          <a:bodyPr wrap="square" rtlCol="0">
            <a:spAutoFit/>
          </a:bodyPr>
          <a:lstStyle/>
          <a:p>
            <a:r>
              <a:rPr lang="en-US" b="1" dirty="0">
                <a:solidFill>
                  <a:srgbClr val="FF0000"/>
                </a:solidFill>
              </a:rPr>
              <a:t>B</a:t>
            </a:r>
          </a:p>
        </p:txBody>
      </p:sp>
    </p:spTree>
    <p:extLst>
      <p:ext uri="{BB962C8B-B14F-4D97-AF65-F5344CB8AC3E}">
        <p14:creationId xmlns:p14="http://schemas.microsoft.com/office/powerpoint/2010/main" val="11557566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by="(-#ppt_w*2)" calcmode="lin" valueType="num">
                                      <p:cBhvr rctx="PPT">
                                        <p:cTn id="7" dur="250" autoRev="1" fill="hold">
                                          <p:stCondLst>
                                            <p:cond delay="0"/>
                                          </p:stCondLst>
                                        </p:cTn>
                                        <p:tgtEl>
                                          <p:spTgt spid="5">
                                            <p:txEl>
                                              <p:pRg st="0" end="0"/>
                                            </p:txEl>
                                          </p:spTgt>
                                        </p:tgtEl>
                                        <p:attrNameLst>
                                          <p:attrName>ppt_w</p:attrName>
                                        </p:attrNameLst>
                                      </p:cBhvr>
                                    </p:anim>
                                    <p:anim by="(#ppt_w*0.50)" calcmode="lin" valueType="num">
                                      <p:cBhvr>
                                        <p:cTn id="8" dur="250" decel="50000" autoRev="1" fill="hold">
                                          <p:stCondLst>
                                            <p:cond delay="0"/>
                                          </p:stCondLst>
                                        </p:cTn>
                                        <p:tgtEl>
                                          <p:spTgt spid="5">
                                            <p:txEl>
                                              <p:pRg st="0" end="0"/>
                                            </p:txEl>
                                          </p:spTgt>
                                        </p:tgtEl>
                                        <p:attrNameLst>
                                          <p:attrName>ppt_x</p:attrName>
                                        </p:attrNameLst>
                                      </p:cBhvr>
                                    </p:anim>
                                    <p:anim from="(-#ppt_h/2)" to="(#ppt_y)" calcmode="lin" valueType="num">
                                      <p:cBhvr>
                                        <p:cTn id="9" dur="500" fill="hold">
                                          <p:stCondLst>
                                            <p:cond delay="0"/>
                                          </p:stCondLst>
                                        </p:cTn>
                                        <p:tgtEl>
                                          <p:spTgt spid="5">
                                            <p:txEl>
                                              <p:pRg st="0" end="0"/>
                                            </p:txEl>
                                          </p:spTgt>
                                        </p:tgtEl>
                                        <p:attrNameLst>
                                          <p:attrName>ppt_y</p:attrName>
                                        </p:attrNameLst>
                                      </p:cBhvr>
                                    </p:anim>
                                    <p:animRot by="21600000">
                                      <p:cBhvr>
                                        <p:cTn id="10" dur="500" fill="hold">
                                          <p:stCondLst>
                                            <p:cond delay="0"/>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1286</TotalTime>
  <Words>988</Words>
  <Application>Microsoft Office PowerPoint</Application>
  <PresentationFormat>Widescreen</PresentationFormat>
  <Paragraphs>103</Paragraphs>
  <Slides>25</Slides>
  <Notes>3</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AntsyPants</vt:lpstr>
      <vt:lpstr>Arial</vt:lpstr>
      <vt:lpstr>Calibri</vt:lpstr>
      <vt:lpstr>Roboto-Regular</vt:lpstr>
      <vt:lpstr>Tahoma</vt:lpstr>
      <vt:lpstr>Times New Roman</vt:lpstr>
      <vt:lpstr>等线</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Windows 10</dc:creator>
  <cp:lastModifiedBy>Admin</cp:lastModifiedBy>
  <cp:revision>164</cp:revision>
  <cp:lastPrinted>2021-10-09T09:21:47Z</cp:lastPrinted>
  <dcterms:created xsi:type="dcterms:W3CDTF">2021-08-19T03:36:52Z</dcterms:created>
  <dcterms:modified xsi:type="dcterms:W3CDTF">2025-04-01T08:26:19Z</dcterms:modified>
</cp:coreProperties>
</file>